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4" autoAdjust="0"/>
    <p:restoredTop sz="94660"/>
  </p:normalViewPr>
  <p:slideViewPr>
    <p:cSldViewPr snapToGrid="0">
      <p:cViewPr varScale="1">
        <p:scale>
          <a:sx n="94" d="100"/>
          <a:sy n="94" d="100"/>
        </p:scale>
        <p:origin x="66" y="1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D6D0F569-AC90-44EB-9EF4-4E5C2F5D823C}" type="datetime1">
              <a:rPr lang="en-US" smtClean="0"/>
              <a:t>5/3/2024</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165018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46BA7D41-E8B7-4A0B-B861-3EC4AE88917D}" type="datetime1">
              <a:rPr lang="en-US" smtClean="0"/>
              <a:t>5/3/2024</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14646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A7C34823-0B19-4B4E-A643-7A3B0A3D24D6}" type="datetime1">
              <a:rPr lang="en-US" smtClean="0"/>
              <a:t>5/3/2024</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56644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8C2D79EF-17C8-45D8-9866-DAF5723FC604}" type="datetime1">
              <a:rPr lang="en-US" smtClean="0"/>
              <a:t>5/3/2024</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21682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DFFC2ADC-3680-4013-A757-E4663495DB98}" type="datetime1">
              <a:rPr lang="en-US" smtClean="0"/>
              <a:t>5/3/2024</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0677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4751BA94-5DCA-4F19-960F-0FB2BD5EE85A}" type="datetime1">
              <a:rPr lang="en-US" smtClean="0"/>
              <a:t>5/3/2024</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411293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01BED947-38D9-44AC-8B89-E79758333B77}" type="datetime1">
              <a:rPr lang="en-US" smtClean="0"/>
              <a:t>5/3/2024</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64438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dirty="0"/>
              <a:t>Click to edit Master title style</a:t>
            </a:r>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3781E23F-BD3C-4F23-B116-2B758120C8AC}" type="datetime1">
              <a:rPr lang="en-US" smtClean="0"/>
              <a:t>5/3/2024</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90401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473CFAA9-6D59-4D98-869E-ACBDB83B2CA4}" type="datetime1">
              <a:rPr lang="en-US" smtClean="0"/>
              <a:t>5/3/2024</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30633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DC410804-27E3-430A-BB42-B831260DE39A}" type="datetime1">
              <a:rPr lang="en-US" smtClean="0"/>
              <a:t>5/3/2024</a:t>
            </a:fld>
            <a:endParaRPr lang="en-US" dirty="0"/>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01345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60E22DE3-3D1A-4D53-B9A6-6C7463B8C992}" type="datetime1">
              <a:rPr lang="en-US" smtClean="0"/>
              <a:t>5/3/2024</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195915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5ECD8B30-1B71-45A1-8314-D59C86F581E1}" type="datetime1">
              <a:rPr lang="en-US" smtClean="0"/>
              <a:pPr/>
              <a:t>5/3/2024</a:t>
            </a:fld>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endParaRPr lang="en-US" b="1"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2358031475"/>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ytdl-org/youtube-dl" TargetMode="External"/><Relationship Id="rId2" Type="http://schemas.openxmlformats.org/officeDocument/2006/relationships/hyperlink" Target="https://github.com/yt-dlp/yt-dlp/blob/master/supportedsites.md" TargetMode="External"/><Relationship Id="rId1" Type="http://schemas.openxmlformats.org/officeDocument/2006/relationships/slideLayout" Target="../slideLayouts/slideLayout2.xml"/><Relationship Id="rId5" Type="http://schemas.openxmlformats.org/officeDocument/2006/relationships/hyperlink" Target="https://github.com/yt-dlp/yt-dlp" TargetMode="External"/><Relationship Id="rId4" Type="http://schemas.openxmlformats.org/officeDocument/2006/relationships/hyperlink" Target="https://github.com/blackjack4494/yt-dlc"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400" y="-35625"/>
            <a:ext cx="4902679" cy="466700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F5D03CB-1EF4-4575-BA97-23EEE14EB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132" y="0"/>
            <a:ext cx="4902679" cy="461950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AB3A981E-AF55-4BBF-85FC-8E53CC80EC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3850" y="1"/>
            <a:ext cx="3808150" cy="3428999"/>
          </a:xfrm>
          <a:custGeom>
            <a:avLst/>
            <a:gdLst>
              <a:gd name="connsiteX0" fmla="*/ 709972 w 4030116"/>
              <a:gd name="connsiteY0" fmla="*/ 0 h 3628865"/>
              <a:gd name="connsiteX1" fmla="*/ 3431306 w 4030116"/>
              <a:gd name="connsiteY1" fmla="*/ 0 h 3628865"/>
              <a:gd name="connsiteX2" fmla="*/ 3534802 w 4030116"/>
              <a:gd name="connsiteY2" fmla="*/ 94063 h 3628865"/>
              <a:gd name="connsiteX3" fmla="*/ 3978557 w 4030116"/>
              <a:gd name="connsiteY3" fmla="*/ 752240 h 3628865"/>
              <a:gd name="connsiteX4" fmla="*/ 4030116 w 4030116"/>
              <a:gd name="connsiteY4" fmla="*/ 893110 h 3628865"/>
              <a:gd name="connsiteX5" fmla="*/ 4030116 w 4030116"/>
              <a:gd name="connsiteY5" fmla="*/ 2223342 h 3628865"/>
              <a:gd name="connsiteX6" fmla="*/ 3978557 w 4030116"/>
              <a:gd name="connsiteY6" fmla="*/ 2364212 h 3628865"/>
              <a:gd name="connsiteX7" fmla="*/ 2070639 w 4030116"/>
              <a:gd name="connsiteY7" fmla="*/ 3628865 h 3628865"/>
              <a:gd name="connsiteX8" fmla="*/ 0 w 4030116"/>
              <a:gd name="connsiteY8" fmla="*/ 1558226 h 3628865"/>
              <a:gd name="connsiteX9" fmla="*/ 606476 w 4030116"/>
              <a:gd name="connsiteY9" fmla="*/ 94063 h 3628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0116" h="3628865">
                <a:moveTo>
                  <a:pt x="709972" y="0"/>
                </a:moveTo>
                <a:lnTo>
                  <a:pt x="3431306" y="0"/>
                </a:lnTo>
                <a:lnTo>
                  <a:pt x="3534802" y="94063"/>
                </a:lnTo>
                <a:cubicBezTo>
                  <a:pt x="3722158" y="281419"/>
                  <a:pt x="3873777" y="504512"/>
                  <a:pt x="3978557" y="752240"/>
                </a:cubicBezTo>
                <a:lnTo>
                  <a:pt x="4030116" y="893110"/>
                </a:lnTo>
                <a:lnTo>
                  <a:pt x="4030116" y="2223342"/>
                </a:lnTo>
                <a:lnTo>
                  <a:pt x="3978557" y="2364212"/>
                </a:lnTo>
                <a:cubicBezTo>
                  <a:pt x="3664217" y="3107396"/>
                  <a:pt x="2928325" y="3628865"/>
                  <a:pt x="2070639" y="3628865"/>
                </a:cubicBezTo>
                <a:cubicBezTo>
                  <a:pt x="927057" y="3628865"/>
                  <a:pt x="0" y="2701808"/>
                  <a:pt x="0" y="1558226"/>
                </a:cubicBezTo>
                <a:cubicBezTo>
                  <a:pt x="0" y="986435"/>
                  <a:pt x="231764" y="468775"/>
                  <a:pt x="606476" y="94063"/>
                </a:cubicBezTo>
                <a:close/>
              </a:path>
            </a:pathLst>
          </a:cu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7">
            <a:extLst>
              <a:ext uri="{FF2B5EF4-FFF2-40B4-BE49-F238E27FC236}">
                <a16:creationId xmlns:a16="http://schemas.microsoft.com/office/drawing/2014/main" id="{A0E21CE3-CE4A-4A81-86C9-0193543418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2505" y="3131553"/>
            <a:ext cx="4447156" cy="3726448"/>
          </a:xfrm>
          <a:custGeom>
            <a:avLst/>
            <a:gdLst>
              <a:gd name="connsiteX0" fmla="*/ 2340464 w 4680928"/>
              <a:gd name="connsiteY0" fmla="*/ 0 h 3922335"/>
              <a:gd name="connsiteX1" fmla="*/ 4680928 w 4680928"/>
              <a:gd name="connsiteY1" fmla="*/ 2340464 h 3922335"/>
              <a:gd name="connsiteX2" fmla="*/ 4146480 w 4680928"/>
              <a:gd name="connsiteY2" fmla="*/ 3829217 h 3922335"/>
              <a:gd name="connsiteX3" fmla="*/ 4061848 w 4680928"/>
              <a:gd name="connsiteY3" fmla="*/ 3922335 h 3922335"/>
              <a:gd name="connsiteX4" fmla="*/ 619080 w 4680928"/>
              <a:gd name="connsiteY4" fmla="*/ 3922335 h 3922335"/>
              <a:gd name="connsiteX5" fmla="*/ 534448 w 4680928"/>
              <a:gd name="connsiteY5" fmla="*/ 3829217 h 3922335"/>
              <a:gd name="connsiteX6" fmla="*/ 0 w 4680928"/>
              <a:gd name="connsiteY6" fmla="*/ 2340464 h 3922335"/>
              <a:gd name="connsiteX7" fmla="*/ 2340464 w 4680928"/>
              <a:gd name="connsiteY7" fmla="*/ 0 h 3922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80928" h="3922335">
                <a:moveTo>
                  <a:pt x="2340464" y="0"/>
                </a:moveTo>
                <a:cubicBezTo>
                  <a:pt x="3633067" y="0"/>
                  <a:pt x="4680928" y="1047861"/>
                  <a:pt x="4680928" y="2340464"/>
                </a:cubicBezTo>
                <a:cubicBezTo>
                  <a:pt x="4680928" y="2905978"/>
                  <a:pt x="4480361" y="3424647"/>
                  <a:pt x="4146480" y="3829217"/>
                </a:cubicBezTo>
                <a:lnTo>
                  <a:pt x="4061848" y="3922335"/>
                </a:lnTo>
                <a:lnTo>
                  <a:pt x="619080" y="3922335"/>
                </a:lnTo>
                <a:lnTo>
                  <a:pt x="534448" y="3829217"/>
                </a:lnTo>
                <a:cubicBezTo>
                  <a:pt x="200567" y="3424647"/>
                  <a:pt x="0" y="2905978"/>
                  <a:pt x="0" y="2340464"/>
                </a:cubicBezTo>
                <a:cubicBezTo>
                  <a:pt x="0" y="1047861"/>
                  <a:pt x="1047861" y="0"/>
                  <a:pt x="2340464" y="0"/>
                </a:cubicBezTo>
                <a:close/>
              </a:path>
            </a:pathLst>
          </a:cu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9827" y="0"/>
            <a:ext cx="4902678" cy="4544235"/>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82D738-53F7-A63F-2788-0851C7B56A95}"/>
              </a:ext>
            </a:extLst>
          </p:cNvPr>
          <p:cNvSpPr>
            <a:spLocks noGrp="1"/>
          </p:cNvSpPr>
          <p:nvPr>
            <p:ph type="ctrTitle"/>
          </p:nvPr>
        </p:nvSpPr>
        <p:spPr>
          <a:xfrm>
            <a:off x="735349" y="324937"/>
            <a:ext cx="4024032" cy="2885715"/>
          </a:xfrm>
        </p:spPr>
        <p:txBody>
          <a:bodyPr>
            <a:noAutofit/>
          </a:bodyPr>
          <a:lstStyle/>
          <a:p>
            <a:r>
              <a:rPr lang="en-US" sz="4400" dirty="0"/>
              <a:t>How to use </a:t>
            </a:r>
            <a:br>
              <a:rPr lang="en-US" sz="4400" dirty="0"/>
            </a:br>
            <a:r>
              <a:rPr lang="en-US" sz="4400" dirty="0" err="1"/>
              <a:t>yt-dlP</a:t>
            </a:r>
            <a:br>
              <a:rPr lang="en-US" sz="4400" dirty="0"/>
            </a:br>
            <a:r>
              <a:rPr lang="en-US" sz="4400" dirty="0"/>
              <a:t>For WIN11</a:t>
            </a:r>
          </a:p>
        </p:txBody>
      </p:sp>
      <p:sp>
        <p:nvSpPr>
          <p:cNvPr id="3" name="Subtitle 2">
            <a:extLst>
              <a:ext uri="{FF2B5EF4-FFF2-40B4-BE49-F238E27FC236}">
                <a16:creationId xmlns:a16="http://schemas.microsoft.com/office/drawing/2014/main" id="{28B3E645-37F0-665F-4D17-4269FBA917FA}"/>
              </a:ext>
            </a:extLst>
          </p:cNvPr>
          <p:cNvSpPr>
            <a:spLocks noGrp="1"/>
          </p:cNvSpPr>
          <p:nvPr>
            <p:ph type="subTitle" idx="1"/>
          </p:nvPr>
        </p:nvSpPr>
        <p:spPr>
          <a:xfrm>
            <a:off x="735349" y="3166312"/>
            <a:ext cx="4024032" cy="771802"/>
          </a:xfrm>
        </p:spPr>
        <p:txBody>
          <a:bodyPr>
            <a:normAutofit/>
          </a:bodyPr>
          <a:lstStyle/>
          <a:p>
            <a:r>
              <a:rPr lang="en-US" dirty="0"/>
              <a:t>By Astrid </a:t>
            </a:r>
            <a:r>
              <a:rPr lang="en-US" dirty="0" err="1"/>
              <a:t>Vár</a:t>
            </a:r>
            <a:endParaRPr lang="en-US" dirty="0"/>
          </a:p>
        </p:txBody>
      </p:sp>
      <p:sp>
        <p:nvSpPr>
          <p:cNvPr id="22"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5779" y="640535"/>
            <a:ext cx="663994" cy="66399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Graphic 212">
            <a:extLst>
              <a:ext uri="{FF2B5EF4-FFF2-40B4-BE49-F238E27FC236}">
                <a16:creationId xmlns:a16="http://schemas.microsoft.com/office/drawing/2014/main" id="{72950BC3-A7CF-4F1B-8A6E-14E3DDE55C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5779" y="640535"/>
            <a:ext cx="663994" cy="66399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pic>
        <p:nvPicPr>
          <p:cNvPr id="4" name="Picture 3" descr="A close up of a blue and black background&#10;&#10;Description automatically generated">
            <a:extLst>
              <a:ext uri="{FF2B5EF4-FFF2-40B4-BE49-F238E27FC236}">
                <a16:creationId xmlns:a16="http://schemas.microsoft.com/office/drawing/2014/main" id="{257CF5D4-BC11-EE22-6658-972FD3157F92}"/>
              </a:ext>
            </a:extLst>
          </p:cNvPr>
          <p:cNvPicPr>
            <a:picLocks noChangeAspect="1"/>
          </p:cNvPicPr>
          <p:nvPr/>
        </p:nvPicPr>
        <p:blipFill>
          <a:blip r:embed="rId2"/>
          <a:stretch>
            <a:fillRect/>
          </a:stretch>
        </p:blipFill>
        <p:spPr>
          <a:xfrm>
            <a:off x="8971756" y="642004"/>
            <a:ext cx="2592784" cy="1711237"/>
          </a:xfrm>
          <a:prstGeom prst="rect">
            <a:avLst/>
          </a:prstGeom>
        </p:spPr>
      </p:pic>
      <p:sp>
        <p:nvSpPr>
          <p:cNvPr id="26" name="Oval 25">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2534" y="4845569"/>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Picture 4" descr="A blue and green swirls&#10;&#10;Description automatically generated">
            <a:extLst>
              <a:ext uri="{FF2B5EF4-FFF2-40B4-BE49-F238E27FC236}">
                <a16:creationId xmlns:a16="http://schemas.microsoft.com/office/drawing/2014/main" id="{22B2C496-A80A-2C95-12E4-80DEA0B698B6}"/>
              </a:ext>
            </a:extLst>
          </p:cNvPr>
          <p:cNvPicPr>
            <a:picLocks noChangeAspect="1"/>
          </p:cNvPicPr>
          <p:nvPr/>
        </p:nvPicPr>
        <p:blipFill>
          <a:blip r:embed="rId3"/>
          <a:stretch>
            <a:fillRect/>
          </a:stretch>
        </p:blipFill>
        <p:spPr>
          <a:xfrm>
            <a:off x="6096000" y="4207691"/>
            <a:ext cx="2595020" cy="1712713"/>
          </a:xfrm>
          <a:prstGeom prst="rect">
            <a:avLst/>
          </a:prstGeom>
        </p:spPr>
      </p:pic>
      <p:grpSp>
        <p:nvGrpSpPr>
          <p:cNvPr id="28"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49330" y="3703269"/>
            <a:ext cx="1054466" cy="469689"/>
            <a:chOff x="9841624" y="4115729"/>
            <a:chExt cx="602169" cy="268223"/>
          </a:xfrm>
          <a:solidFill>
            <a:schemeClr val="tx1"/>
          </a:solidFill>
        </p:grpSpPr>
        <p:sp>
          <p:nvSpPr>
            <p:cNvPr id="29" name="Freeform: Shape 28">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35" name="Oval 34">
            <a:extLst>
              <a:ext uri="{FF2B5EF4-FFF2-40B4-BE49-F238E27FC236}">
                <a16:creationId xmlns:a16="http://schemas.microsoft.com/office/drawing/2014/main" id="{6BFD9967-9371-4F99-A8D2-502B11A386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2534" y="4845569"/>
            <a:ext cx="319941" cy="319941"/>
          </a:xfrm>
          <a:prstGeom prst="ellipse">
            <a:avLst/>
          </a:prstGeom>
          <a:solidFill>
            <a:schemeClr val="accent3">
              <a:alpha val="20000"/>
            </a:scheme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09402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8B218-9DF4-3709-8A65-2DEAAAFC23F7}"/>
              </a:ext>
            </a:extLst>
          </p:cNvPr>
          <p:cNvSpPr>
            <a:spLocks noGrp="1"/>
          </p:cNvSpPr>
          <p:nvPr>
            <p:ph type="title"/>
          </p:nvPr>
        </p:nvSpPr>
        <p:spPr/>
        <p:txBody>
          <a:bodyPr/>
          <a:lstStyle/>
          <a:p>
            <a:r>
              <a:rPr lang="en-US" dirty="0"/>
              <a:t>What is </a:t>
            </a:r>
            <a:r>
              <a:rPr lang="en-US" dirty="0" err="1"/>
              <a:t>yt-dlp</a:t>
            </a:r>
            <a:endParaRPr lang="en-US" dirty="0"/>
          </a:p>
        </p:txBody>
      </p:sp>
      <p:sp>
        <p:nvSpPr>
          <p:cNvPr id="3" name="Content Placeholder 2">
            <a:extLst>
              <a:ext uri="{FF2B5EF4-FFF2-40B4-BE49-F238E27FC236}">
                <a16:creationId xmlns:a16="http://schemas.microsoft.com/office/drawing/2014/main" id="{48608C26-B4CE-17AD-BEE3-8C7E887BDB92}"/>
              </a:ext>
            </a:extLst>
          </p:cNvPr>
          <p:cNvSpPr>
            <a:spLocks noGrp="1"/>
          </p:cNvSpPr>
          <p:nvPr>
            <p:ph idx="1"/>
          </p:nvPr>
        </p:nvSpPr>
        <p:spPr/>
        <p:txBody>
          <a:bodyPr/>
          <a:lstStyle/>
          <a:p>
            <a:r>
              <a:rPr lang="en-US" b="0" i="0" dirty="0" err="1">
                <a:solidFill>
                  <a:srgbClr val="E6EDF3"/>
                </a:solidFill>
                <a:effectLst/>
                <a:latin typeface="-apple-system"/>
              </a:rPr>
              <a:t>yt-dlp</a:t>
            </a:r>
            <a:r>
              <a:rPr lang="en-US" b="0" i="0" dirty="0">
                <a:solidFill>
                  <a:srgbClr val="E6EDF3"/>
                </a:solidFill>
                <a:effectLst/>
                <a:latin typeface="-apple-system"/>
              </a:rPr>
              <a:t> is a feature-rich command-line audio/video downloader with support for </a:t>
            </a:r>
            <a:r>
              <a:rPr lang="en-US" b="0" i="0" u="sng" dirty="0">
                <a:effectLst/>
                <a:latin typeface="-apple-system"/>
                <a:hlinkClick r:id="rId2"/>
              </a:rPr>
              <a:t>thousands of sites</a:t>
            </a:r>
            <a:r>
              <a:rPr lang="en-US" b="0" i="0" dirty="0">
                <a:solidFill>
                  <a:srgbClr val="E6EDF3"/>
                </a:solidFill>
                <a:effectLst/>
                <a:latin typeface="-apple-system"/>
              </a:rPr>
              <a:t>. The project is a fork of </a:t>
            </a:r>
            <a:r>
              <a:rPr lang="en-US" b="0" i="0" u="sng" dirty="0" err="1">
                <a:effectLst/>
                <a:latin typeface="-apple-system"/>
                <a:hlinkClick r:id="rId3"/>
              </a:rPr>
              <a:t>youtube</a:t>
            </a:r>
            <a:r>
              <a:rPr lang="en-US" b="0" i="0" u="sng" dirty="0">
                <a:effectLst/>
                <a:latin typeface="-apple-system"/>
                <a:hlinkClick r:id="rId3"/>
              </a:rPr>
              <a:t>-dl</a:t>
            </a:r>
            <a:r>
              <a:rPr lang="en-US" b="0" i="0" dirty="0">
                <a:solidFill>
                  <a:srgbClr val="E6EDF3"/>
                </a:solidFill>
                <a:effectLst/>
                <a:latin typeface="-apple-system"/>
              </a:rPr>
              <a:t> based on the now inactive </a:t>
            </a:r>
            <a:r>
              <a:rPr lang="en-US" b="0" i="0" u="sng" dirty="0" err="1">
                <a:effectLst/>
                <a:latin typeface="-apple-system"/>
                <a:hlinkClick r:id="rId4"/>
              </a:rPr>
              <a:t>youtube-dlc</a:t>
            </a:r>
            <a:r>
              <a:rPr lang="en-US" b="0" i="0" dirty="0">
                <a:solidFill>
                  <a:srgbClr val="E6EDF3"/>
                </a:solidFill>
                <a:effectLst/>
                <a:latin typeface="-apple-system"/>
              </a:rPr>
              <a:t>.</a:t>
            </a:r>
          </a:p>
          <a:p>
            <a:endParaRPr lang="en-US" dirty="0">
              <a:solidFill>
                <a:srgbClr val="E6EDF3"/>
              </a:solidFill>
              <a:latin typeface="-apple-system"/>
            </a:endParaRPr>
          </a:p>
          <a:p>
            <a:r>
              <a:rPr lang="en-US" dirty="0">
                <a:hlinkClick r:id="rId5"/>
              </a:rPr>
              <a:t>YT-DLP GitHub</a:t>
            </a:r>
            <a:r>
              <a:rPr lang="en-US" dirty="0"/>
              <a:t>  I used the yt-dlp.exe for windows. There are many other OS and platforms that  may be used.</a:t>
            </a:r>
          </a:p>
        </p:txBody>
      </p:sp>
    </p:spTree>
    <p:extLst>
      <p:ext uri="{BB962C8B-B14F-4D97-AF65-F5344CB8AC3E}">
        <p14:creationId xmlns:p14="http://schemas.microsoft.com/office/powerpoint/2010/main" val="1407837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75"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376" name="Freeform: Shape 375">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8" name="Freeform: Shape 377">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81" name="Oval 380">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382" name="Rectangle 381">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4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4535F368-4D01-ED1D-7FEA-A8060159EEDC}"/>
              </a:ext>
            </a:extLst>
          </p:cNvPr>
          <p:cNvSpPr>
            <a:spLocks noGrp="1"/>
          </p:cNvSpPr>
          <p:nvPr>
            <p:ph type="title"/>
          </p:nvPr>
        </p:nvSpPr>
        <p:spPr>
          <a:xfrm>
            <a:off x="633736" y="507238"/>
            <a:ext cx="3624471" cy="3845891"/>
          </a:xfrm>
        </p:spPr>
        <p:txBody>
          <a:bodyPr vert="horz" lIns="91440" tIns="45720" rIns="91440" bIns="45720" rtlCol="0" anchor="b">
            <a:normAutofit/>
          </a:bodyPr>
          <a:lstStyle/>
          <a:p>
            <a:r>
              <a:rPr lang="en-US" sz="4200" b="1" cap="all" spc="1500">
                <a:ea typeface="Source Sans Pro SemiBold" panose="020B0603030403020204" pitchFamily="34" charset="0"/>
              </a:rPr>
              <a:t>Were to install it?</a:t>
            </a:r>
          </a:p>
        </p:txBody>
      </p:sp>
      <p:sp>
        <p:nvSpPr>
          <p:cNvPr id="6" name="TextBox 5">
            <a:extLst>
              <a:ext uri="{FF2B5EF4-FFF2-40B4-BE49-F238E27FC236}">
                <a16:creationId xmlns:a16="http://schemas.microsoft.com/office/drawing/2014/main" id="{614BE55A-2170-0BE7-66A7-96CC413AB53E}"/>
              </a:ext>
            </a:extLst>
          </p:cNvPr>
          <p:cNvSpPr txBox="1"/>
          <p:nvPr/>
        </p:nvSpPr>
        <p:spPr>
          <a:xfrm>
            <a:off x="633736" y="4445204"/>
            <a:ext cx="4203764" cy="1781123"/>
          </a:xfrm>
          <a:prstGeom prst="rect">
            <a:avLst/>
          </a:prstGeom>
        </p:spPr>
        <p:txBody>
          <a:bodyPr vert="horz" lIns="91440" tIns="45720" rIns="91440" bIns="45720" rtlCol="0">
            <a:normAutofit/>
          </a:bodyPr>
          <a:lstStyle/>
          <a:p>
            <a:pPr>
              <a:lnSpc>
                <a:spcPct val="90000"/>
              </a:lnSpc>
              <a:spcBef>
                <a:spcPts val="1000"/>
              </a:spcBef>
            </a:pPr>
            <a:r>
              <a:rPr lang="en-US" sz="2200" cap="all" spc="400" dirty="0"/>
              <a:t>Make a folder in any location you like . I used C:\yt-dlp  as to make scripting easier.</a:t>
            </a:r>
          </a:p>
        </p:txBody>
      </p:sp>
      <p:pic>
        <p:nvPicPr>
          <p:cNvPr id="5" name="Content Placeholder 4">
            <a:extLst>
              <a:ext uri="{FF2B5EF4-FFF2-40B4-BE49-F238E27FC236}">
                <a16:creationId xmlns:a16="http://schemas.microsoft.com/office/drawing/2014/main" id="{AA4B0BEE-64EC-4648-9CC8-870F35CD028D}"/>
              </a:ext>
            </a:extLst>
          </p:cNvPr>
          <p:cNvPicPr>
            <a:picLocks noGrp="1" noChangeAspect="1"/>
          </p:cNvPicPr>
          <p:nvPr>
            <p:ph idx="1"/>
          </p:nvPr>
        </p:nvPicPr>
        <p:blipFill>
          <a:blip r:embed="rId2"/>
          <a:stretch>
            <a:fillRect/>
          </a:stretch>
        </p:blipFill>
        <p:spPr>
          <a:xfrm>
            <a:off x="4942113" y="4406698"/>
            <a:ext cx="4795184" cy="1858133"/>
          </a:xfrm>
          <a:prstGeom prst="rect">
            <a:avLst/>
          </a:prstGeom>
        </p:spPr>
      </p:pic>
      <p:grpSp>
        <p:nvGrpSpPr>
          <p:cNvPr id="383" name="Group 382">
            <a:extLst>
              <a:ext uri="{FF2B5EF4-FFF2-40B4-BE49-F238E27FC236}">
                <a16:creationId xmlns:a16="http://schemas.microsoft.com/office/drawing/2014/main" id="{19C50935-4DD3-46C8-B0BE-74860460EF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481489"/>
            <a:ext cx="932200" cy="932200"/>
            <a:chOff x="10791258" y="619275"/>
            <a:chExt cx="932200" cy="932200"/>
          </a:xfrm>
        </p:grpSpPr>
        <p:sp>
          <p:nvSpPr>
            <p:cNvPr id="23" name="Graphic 212">
              <a:extLst>
                <a:ext uri="{FF2B5EF4-FFF2-40B4-BE49-F238E27FC236}">
                  <a16:creationId xmlns:a16="http://schemas.microsoft.com/office/drawing/2014/main" id="{7FC918AD-C067-46DF-8F98-83352CB94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4" name="Graphic 212">
              <a:extLst>
                <a:ext uri="{FF2B5EF4-FFF2-40B4-BE49-F238E27FC236}">
                  <a16:creationId xmlns:a16="http://schemas.microsoft.com/office/drawing/2014/main" id="{3C1473DD-4042-44F9-A962-71F52BAE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grpSp>
        <p:nvGrpSpPr>
          <p:cNvPr id="385" name="Group 384">
            <a:extLst>
              <a:ext uri="{FF2B5EF4-FFF2-40B4-BE49-F238E27FC236}">
                <a16:creationId xmlns:a16="http://schemas.microsoft.com/office/drawing/2014/main" id="{EC86BE98-673F-469D-B15E-8B6305CE3A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62945" y="1898890"/>
            <a:ext cx="1598829" cy="531293"/>
            <a:chOff x="6491531" y="1420258"/>
            <a:chExt cx="1598829" cy="531293"/>
          </a:xfrm>
          <a:solidFill>
            <a:schemeClr val="tx1"/>
          </a:solidFill>
        </p:grpSpPr>
        <p:grpSp>
          <p:nvGrpSpPr>
            <p:cNvPr id="27" name="Graphic 190">
              <a:extLst>
                <a:ext uri="{FF2B5EF4-FFF2-40B4-BE49-F238E27FC236}">
                  <a16:creationId xmlns:a16="http://schemas.microsoft.com/office/drawing/2014/main" id="{D60FC4AA-5A68-4DF2-BD89-67DB1098696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31" name="Freeform: Shape 30">
                <a:extLst>
                  <a:ext uri="{FF2B5EF4-FFF2-40B4-BE49-F238E27FC236}">
                    <a16:creationId xmlns:a16="http://schemas.microsoft.com/office/drawing/2014/main" id="{ACC71B55-3529-463E-B5AB-1011B95EF0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C7C124C6-B221-427F-ACA6-DFAC5A160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387" name="Graphic 190">
              <a:extLst>
                <a:ext uri="{FF2B5EF4-FFF2-40B4-BE49-F238E27FC236}">
                  <a16:creationId xmlns:a16="http://schemas.microsoft.com/office/drawing/2014/main" id="{93B7F476-C9DD-4DD5-94E6-FD75C54126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29" name="Freeform: Shape 28">
                <a:extLst>
                  <a:ext uri="{FF2B5EF4-FFF2-40B4-BE49-F238E27FC236}">
                    <a16:creationId xmlns:a16="http://schemas.microsoft.com/office/drawing/2014/main" id="{CF04B155-0292-44AA-B2FB-2CD2612FAC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76E3AECF-0782-4578-957B-CDD69EDF6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grpSp>
        <p:nvGrpSpPr>
          <p:cNvPr id="389" name="Group 388">
            <a:extLst>
              <a:ext uri="{FF2B5EF4-FFF2-40B4-BE49-F238E27FC236}">
                <a16:creationId xmlns:a16="http://schemas.microsoft.com/office/drawing/2014/main" id="{F70AAE9F-D40D-4A06-A542-AB26D8AB98F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6676" y="4575280"/>
            <a:ext cx="1781105" cy="1781136"/>
            <a:chOff x="10154385" y="4452524"/>
            <a:chExt cx="1443404" cy="1443428"/>
          </a:xfrm>
          <a:solidFill>
            <a:schemeClr val="tx1"/>
          </a:solidFill>
        </p:grpSpPr>
        <p:grpSp>
          <p:nvGrpSpPr>
            <p:cNvPr id="35" name="Graphic 4">
              <a:extLst>
                <a:ext uri="{FF2B5EF4-FFF2-40B4-BE49-F238E27FC236}">
                  <a16:creationId xmlns:a16="http://schemas.microsoft.com/office/drawing/2014/main" id="{E2BD3D1E-8A78-4CA8-A862-614FD75BD94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206" name="Freeform: Shape 205">
                <a:extLst>
                  <a:ext uri="{FF2B5EF4-FFF2-40B4-BE49-F238E27FC236}">
                    <a16:creationId xmlns:a16="http://schemas.microsoft.com/office/drawing/2014/main" id="{27EF3C4D-D9EE-433E-A50B-6D1B1A4E1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FC4F4B86-B0F5-45AB-974A-ED0CF80380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1ABCCAB6-2C8F-45DC-A8D3-12AE864BC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B77B7A98-FF5E-4AE2-AA18-F9CD647D24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1BEEA99B-FA00-47DF-A8C6-42E565ACBA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9A3073AA-0C95-49D3-ABEB-360AC0DA7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ADDC6101-D1BA-45AD-975E-6D22FBBC8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F7FF84E-A790-449D-A30F-A2B32897B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BFAC3AB9-2115-4ABC-8F2B-669140D4B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12209916-8238-47D3-8470-C3B6748DE3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342C4170-32C9-45C4-9A3E-3B9DFBDAB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252EA0E9-92FF-4BC7-B847-6782E38D9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CC5C774B-5471-455E-9173-6114DFF3E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F8A27BFB-E943-4C45-BFA2-B1FB44802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E10E74B4-0649-4165-A42B-5188136CB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285DD857-084E-445B-9D21-3DDF484AE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858EAED4-7030-4F02-8735-86B2D41F0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FD206B85-4DBA-4A1C-BE5E-9AC09D3E85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A9828E4E-D18A-4EB3-AA0E-6A694BAA6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242BFF0C-9960-4037-8875-982CC6AB3B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FDC46289-4813-4C66-B74D-DA89EB5C7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DD12BBDD-E5E4-4866-BA7D-575AA15AF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C7933B6-91C1-49F7-A1D2-E4C9264C7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80F77AE0-80D0-441D-8610-15A87072D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369F67A5-04FD-4DC3-B5FE-E293F1D8F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7D2FE5A5-00D9-4B46-B9C0-DF029A213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77863FE7-D2C9-4943-8569-6BF49B87CC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A0020B1F-76BE-46B2-8D5F-A8BD90E97B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ABB9081A-5442-44FE-B224-BDBCB08C9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F93E179E-A593-4559-96EE-A0B232C5E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34DF0844-A707-4E91-9663-D229B49F5B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2450B49-EEBA-44E1-A402-CDDFAA21BC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A588BB7B-0B7E-44B5-BFD9-EA98377B0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69A29819-A120-4DE3-9885-6C9ABDEBF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5A47B4D1-A1E7-440C-9756-62F131998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6E37264B-D746-4A84-A8D8-C8BB60C5F4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4A6A55C8-81FC-4BC1-8D9D-989098291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25BEED62-890A-4F76-8976-0806912852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CEDB6363-D238-497C-9F62-70C3794378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E8AE52A3-EEF4-4363-8348-F0193090B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42E43346-6294-4571-8009-00559220AA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4C9FF21F-0A57-48BD-AFA2-812BDA4AE1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92CE44D1-4355-4EA0-85D9-46B2BD634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E05932D9-8C08-487C-BE8D-CE8D90DBE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956F062-CFDF-41C0-BF81-910A59392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6EE30713-2557-4E2C-B23E-A4335296BD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713ADC1F-8ACA-4FC6-923D-A7D07F151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9516A6B3-73B6-4736-BAD3-1BA9B19BBD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66C9B3A2-34F8-463A-8F26-2DB41BC48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D2681A1B-C5B4-4180-B839-F42F15609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09B73E73-CAF5-466C-B476-F442DA3F6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47DE2FFA-2AEC-4E3C-9BB5-0B4FA9B13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707A7E41-23E9-4C4C-8C40-86AC4A286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E0EEF3BF-23B8-4558-9496-3FBC0D450F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F23B0DE3-79D7-4B51-AA85-1D78E1D125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66A6C48D-B42A-4213-967E-3F0F31F368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460D8262-916E-4A41-9DA7-0416B07C17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BDA74C8E-A290-4214-9CDC-7C81E2D30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06F0FC8C-B053-49A4-85D1-D02E6ACC0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EF6E20D1-B75B-4109-9863-CDF7D7B9C4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CD825563-95D0-4AF8-B76F-C3D9E5B85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E4808768-DD68-41FD-B6C9-92A21F8568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5443C4E4-B94D-4A0F-91E2-EAEEE4333B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A7BE49C3-DF3E-40D7-AA79-31FF796D8E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96FD384-B102-4DC5-B7F8-C9CFCAFEF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761B0F50-29B0-4715-89EA-3D67D66E99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02EE7645-22B2-4AE6-BE83-268CF9FA9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0FCB045A-2D48-4F00-9BBE-AE4801A71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64C1897B-BBF3-4B8D-9EFD-B58FB97AD6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8F33C9FF-51FD-4E01-A7D6-DA07904BC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1038A907-28E4-4AC5-A3DF-03B30DDB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E3BE620C-6DA4-4783-88DF-F2554F8E7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15C33E5-3C0F-413D-955F-910161E8B1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D326348F-BB03-4656-B017-00439FE3E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20055F29-A753-4AFE-AF14-DFDE3DE48E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657EA5FB-E669-4025-9D5B-6DF78AE48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CBD49CA9-1E94-44AC-B174-9A93372738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558FC163-7C80-4AC8-87B6-AD07A9631F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FB938ED2-0548-468C-AB68-669B0C157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4B558214-CC40-4472-A55E-779E4D2ADB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9FA37504-C92A-4150-9A6B-9B980E25C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F932921F-34B0-4977-B152-3334098832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CAA972F9-99BB-44A2-8161-84EC4C4E1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B070033F-E82A-4F69-8BE0-33B88CB6C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5B8CB3D3-5CC3-46BA-B938-EFE5283D5C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C4515117-6988-4803-B47E-D964DC19F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0FFD108F-3434-4F6A-B5DF-B216E8102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A74122B8-F9B6-4E3A-81B2-48070B698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8CCA48B6-1BF9-443C-B83F-BA73DC92E7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BF6BF308-DD11-454B-9506-CB8767656D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FD69DFD3-74B3-4FFE-A6B0-2785452F6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70235D33-B714-484D-A828-A1C2B9DA2D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1B39A86E-3D93-4519-8339-AF2E16F4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A473D478-5749-4AB9-84D3-B6FD2F7E3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CD8CFC12-D4F6-4413-A980-9555DB05F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D22FB6AD-7251-460C-8F68-EC9A30FE14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196CEA23-5605-4C36-BCE1-43F7BC7E62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F1F2BD5B-1A74-4E54-8D22-8B01306D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2CB5096C-92D4-4D92-BE5E-DC9F8CE87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4E952EA9-6EEB-4188-8280-B5941B54B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CAF3A5A9-96B1-4099-A611-034308780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4690DDC6-840C-4039-A44E-2C9D11454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00445CEA-D59C-477B-84A8-716383958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1D84F960-F314-41FE-8E0C-9B8DE8B5C3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F23074B2-0A5D-42D1-914E-A60316556F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ACE5B8D-E475-4895-896B-97717639DC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D63AD73B-CAD9-48E0-89E1-1F531A9F72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8F67E191-9D6E-46DA-982D-34D686BF6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A3B9058F-A876-4D14-994D-2999554CF7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930DC04D-63F7-4A8B-8BA0-EBB37FBCE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DCAA7B2F-CAA7-487C-B9C3-550DCBD4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A51E6295-56F4-4B47-9703-8B5C83305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FC66FAB9-F717-484C-9F47-ABFBC94A72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DA704F57-9070-4439-B6BB-136279857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6BD4C2A-A544-4628-B9B4-BC803609C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CE9A844C-1080-4183-A980-8E298215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92348B29-40E9-4CE2-A23C-936014473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9BB11EDA-F6E1-45BA-B49F-7ABDD656E9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F441DFD2-327A-4071-9249-BCAEF800D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304F0367-9F6D-4C5F-9818-3CC35C87A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C967B7DB-7330-4692-AA81-CAFC51606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57F65263-2AFD-44AD-AD61-23EC3085C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BD4C27B8-A29B-4575-9EC4-A1B7DC079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69107FDD-0652-42DE-97A0-264223E6D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13688F79-032F-4291-869C-3C26B5E9F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661A607F-AD34-4B38-87EF-D0AFBDDF3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5694E08C-39BB-4792-B645-37D3E63B7D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0167048B-FB7B-4B7A-B679-D7974FF51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4926B316-063E-4D72-AC12-F0953B3204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9772A1FC-2C0F-47A6-83D6-9A4A7973D1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4DF32C85-4E56-4356-AE0F-2C8D278F01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80ACC557-85EF-41DC-B9EC-B0C63F452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3640E5B-764E-4718-975F-3E620288A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16A2EF26-7944-4D17-96AE-ABC43243A3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5A1A1B38-0AEF-44DE-B6A5-0B60A59FC4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B94D0D12-8DCC-41BF-9225-D72CF3DF5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B9E43D6F-7890-4F99-B7CE-C30DBDEA2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82E7692B-A0A5-4B63-9E78-B255FCBAD1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D947BA6F-304B-47B9-913C-6EF6D22B1B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73AA783A-6086-4C47-8151-6085EADB0F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CCB3DC39-E9B5-49ED-B30E-2FB5651CE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F1AB56F4-B1CC-4680-ACEF-B87EAA7DDD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433FE7BD-2D20-45C5-A447-5F0E9337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59D9EB2A-0CB8-463E-8313-3470C29C4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6AE0C53E-D056-4795-A700-7EBC6C9AE3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A93FCCD7-1DE2-4D8D-9071-88B245ED5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8A140C86-8820-4678-B15E-7AECBF59A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0BC8E0EB-69E1-484B-AE06-E57C908595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FBC0FD0C-82A7-44BF-A997-0A9CA418AF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A7390762-8393-4F33-80E6-21BA751334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81B7B85A-833F-464A-939B-149F84E40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F485BF70-0F08-4E17-AFD1-6C5C7B258B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13C387DD-897C-4282-BEED-6E0BE32860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1C79F195-D52B-4E48-A9FF-F07425611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F445D0FA-966F-400A-AC8D-8CAAF02E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376ECD94-6896-441C-AA44-A4F57F021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FC92C350-CAD6-4C2E-A65E-E94F58C372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E71598A5-7F8D-4836-B6FC-F1D1582785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BDCB0F85-A6C5-4E65-8F0A-52671EB3D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87FFBD54-2EF4-448F-96C7-157A3C6AD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CAEA2FD7-C9B8-45B4-BEFC-977053FBB2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FF912821-388F-422F-B692-31B5E6DE7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F263D211-562D-46EA-AE01-7B1EDBF71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800610A8-10E1-40B1-ABDE-A9D3EEADD1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764A3047-3F92-4E69-A680-416CC114B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7F1FA955-903A-430D-A1DA-7E6E303A1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6BC0288C-46CF-46BB-BF88-CFA8B1D85F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2867B317-CCCD-4EC7-8406-314DB7830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3CEEC945-6738-47C2-88E6-DB29BE3EB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390" name="Graphic 4">
              <a:extLst>
                <a:ext uri="{FF2B5EF4-FFF2-40B4-BE49-F238E27FC236}">
                  <a16:creationId xmlns:a16="http://schemas.microsoft.com/office/drawing/2014/main" id="{620CB8D1-CE41-4A5C-8FD5-DACED65531E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37" name="Freeform: Shape 36">
                <a:extLst>
                  <a:ext uri="{FF2B5EF4-FFF2-40B4-BE49-F238E27FC236}">
                    <a16:creationId xmlns:a16="http://schemas.microsoft.com/office/drawing/2014/main" id="{EA5E2DDF-06EC-428F-9085-5AE5B2F33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6579F314-5DE2-47CC-A508-6E15B3B87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C969A4AD-8589-4A96-8118-DE73000C4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20A98F31-9A68-46C2-A001-8011DF7C49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9B442335-3E37-40C9-9E08-8D7931CC99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E846DFE3-FEC9-4DBF-9290-F60816F8A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9BD31C12-2164-410B-9A3A-6C1BEEA5BD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DF87D878-021F-4966-9031-5203868AA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A1927FB0-8581-4B00-B542-1426415D5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F11076EE-3A40-4B54-B1F7-555E6831B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4315A147-8A55-4B74-8F80-58B50585E0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id="{C918AFBC-933F-4220-A164-BA4B40B4D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53814E64-DB41-47BE-9E6E-F40AC4A82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DC1BF4C-B973-4D6F-AF0E-EA5838A1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8F9E73A9-D8DE-4FB2-BCA9-D07DD7A2E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B2FF232-F7ED-4A4E-A36D-94E7B24F37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01" name="Freeform: Shape 400">
                <a:extLst>
                  <a:ext uri="{FF2B5EF4-FFF2-40B4-BE49-F238E27FC236}">
                    <a16:creationId xmlns:a16="http://schemas.microsoft.com/office/drawing/2014/main" id="{E058CFC5-FAB0-40DD-9B58-D7A64EF01F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7C79FDB-284E-41FB-A93C-3A6A4F948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706A4151-1369-4294-824A-70C8F929FC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BB9396E5-7245-48DA-AA32-5AB0842B7E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066EB7EE-D151-4B68-B14C-1C54DF2B18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FF4EDA4A-9471-4A70-9A00-B1A66B5E1B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04799963-01EB-401F-8BFD-6CDF641B5C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4CB3DF6-6D3D-40C5-B741-F2D83DD79E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CA7B3897-3CBB-49E3-90EC-96E63DD9A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E37DB1E2-1825-47B1-9E89-634473EF50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D2052410-9234-4B80-B825-7F91A5D61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08E7CB48-0744-4DF2-86B6-3335F38E6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CEB74DCF-332B-4BD3-B036-4A133327A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91B69718-3DD4-4F38-81E1-2342692A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D5CE2490-5C33-412B-B444-D335E3AE8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328ABF3-0C84-459E-B986-7DCD455B6C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7381077-83CF-4050-A5F3-8C33C6E70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920C082F-B414-4A4B-82AB-CE86C925CA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0B3086F2-6938-4EB0-9EC8-B829D1E9F2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5E9F8385-761F-44AF-8AC6-CDBA79A52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09AADCB5-90F3-4C5F-97B2-73CFF780A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ABB6628B-E9D0-4651-8570-CF1E5DB02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34C9E771-C0D9-4027-96D7-651E8B7361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380B5730-FEEA-409B-9D23-066B99E31B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4A9FBAD-235A-4A0F-8C54-15633CCAF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BF2F6746-8E16-406D-835E-5FCE6D4F0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4FADF2DF-4564-4627-AA45-85EFB7082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D4185DD-65EF-442E-935F-90BDEB5E8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0B30569E-CF14-4DF4-AE71-046DC42001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ADC6272B-8E87-4AF5-A668-16EC7F3C4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95404AC5-86D6-4864-BE91-84B6F66D5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0283DF22-5559-4FAB-A06F-CDB1F9C996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F82E770A-E6CC-441E-A6A9-47A33BF50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32C89056-2DB3-4565-8418-63EE598E0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A81C1B01-00CC-4C39-A005-8544974B93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EC8F3F3D-5E7B-4168-BA7B-09B22C878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B09AD41-8582-44F1-A4DB-8C4ECC1D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EEF98626-AA8E-4ABF-A29A-89C159D70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8A910E73-8115-449D-91BC-4BFD85100B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2BA84EC5-ADB4-412B-9D7F-785CA2404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1EAEE025-D974-498D-B276-E887588BFB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C0A6777F-C322-4CFA-B4FA-C98FF4CBF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6C45B00F-D649-44DC-9CB3-04C5A6CB8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14D681DB-7395-46C8-A277-8D5478BA8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2FF0C982-758E-46DD-88BE-0B1087F20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3AC91889-4175-4937-A495-37094F3EE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79B67AE9-E5D6-4FA2-AFB6-73EB860099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A158CC5-EE56-492A-A095-77324472D8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2547278D-FC88-4AB6-8C3C-EEF9282F3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EC49A0-0827-49E5-89C4-F56299A5D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B2514B8-CBE5-40F8-85F8-8B9D514F53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89206225-1385-42CD-A435-03C6731B51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516C97D0-ECDA-4BE7-B7B0-104FBAC6E4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79F18E51-9DC0-4458-85F4-8DB85B23C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18150D47-30EF-4F80-A28C-F206A8E15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146AF03-B828-49EB-A7CE-81D57EA9B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7CD96A2B-A3CD-4992-97C7-7F47A2A39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D0A0D10A-D5BB-4580-91C6-15338B079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2B73C84D-0C6C-4AF8-9DAB-89DF1E4F8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DD66FFFF-5665-44A0-AA5E-7220E985AC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77FB038-24D7-43B0-955A-DCC0332B5D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BA17227F-E9D3-4A51-9DF0-DFD909AB3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55E6B883-1C1C-40DF-A620-22CC48A9A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07EC08BD-662A-486F-BA39-0A9F368A6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31A6E4DA-A497-400B-ADFB-11B80E5E0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CDD443E5-430F-4F57-A4ED-2BCF8E0C7C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F736045A-DB37-4982-96ED-70BEEEC7C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C1805AD9-942F-480F-A92D-B71F17B65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F35A6E50-B827-447C-A1E3-243CB09BB1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99C9B0-BE26-498B-BF80-39E5CC621E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3699857B-7AC7-4686-91B1-0F634DB5A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EAD66306-06A7-4198-B997-F9B8B8AF8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173378AC-6515-495C-A818-4A41463E4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A9203926-2967-431A-9A3A-80ADDF9A2D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0F60567-9012-4A1A-81DF-87B661B62F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0C1BE4E4-B943-411F-A103-BCDC29AF0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8F230BF9-4B8A-4479-B197-83AA90D84C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F64D3FA3-2702-4732-A545-29A65184DD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59DE7572-DB33-4A77-B082-96E36A619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A2B8418A-24D1-4998-949F-BAEBE54CA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596AFA95-4288-45C6-8385-D30F8C8221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61C74E7-2DA4-47FE-A604-4CAE7426A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49948CD9-6639-4D61-84AD-9888621969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E50D3989-13DF-4E94-9702-7CA27CE58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DBA4DD0C-2E69-4365-8750-37BF2BD8A2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38B2F783-8850-437D-AD52-62F4EFE86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6C32D6E8-869E-4CBF-9409-124D3FAD3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8C44847-ACE1-4D0D-B2B1-5E433166E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400A772C-C03A-42DC-B0A7-F0DFC7F83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F55ACF2-1DAF-4BAD-98D9-7B7411406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B8457AE1-96AA-479D-B76B-E62113204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1C4F22AD-9264-4746-9908-F88858B7FA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9B25671A-8A56-49F6-802A-1CBA58FF8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A8875C06-A53D-4C2E-AAB0-2FBC5A16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6F5F71D6-3D74-4013-8BD6-7E52F6DE50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B41736BF-619F-402B-B70E-089811060A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1A1F261-EEC0-4F95-B854-1454E3CF3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F7DE06E0-C362-485D-8F89-44FDBBAFF8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4822EF5-4772-42F0-A59B-04AB882D75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12CE3F4-4BC0-495F-9973-C58EC6CD6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11274400-B083-4CEF-804B-9EBF7CCAA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9945F450-B42E-4DA2-9C76-BA1F38AF3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A853A096-C1AB-4E3C-8B35-D682A008A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75F8D171-62A5-4073-97CB-4E59015698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DC99FCCD-BBB6-40F1-B331-659509ED7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60E3381B-598B-490B-8F81-584CB9608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5B8A6BEE-872E-41B4-AAF7-121594E0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BF66EF2A-00A9-46F3-9710-6ADBD3D54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A0432490-5DE8-4D81-B39C-B44CE1C47C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D48F6BC8-EABA-4287-8FCC-8BC7CD06DF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623E8D30-1C78-41D4-97C9-63646BD99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C3167F67-0621-408A-A29A-A4536450C3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9A19AC3E-362D-4172-97EF-45598CB5F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5B76F033-FB8A-48DB-8951-F527972A6E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E832F524-84B7-44E4-9494-0969759A2D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05782180-F16A-4A8B-A276-5E38F741B7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34157406-E447-440D-9BCB-CA3D365A00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36D42F35-9B1B-469C-999F-7CEB42F4C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8A4EEFF2-05CF-4C27-B386-A0E5DCD63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ED3EEF5A-B20A-42C7-A575-5E2655BA8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46A893E-1A0C-40BF-AB34-831A41DDC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57AAD3-7E95-41BF-8073-F6F78BA164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24E5F5D2-D8B5-4D70-B617-B5029CA64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E04ECE8A-8657-4D32-AD7E-B1058D0F7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57990A80-1E83-4C43-B61D-4CB71B2CD7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82226514-799A-43F7-A5A3-6753D7BE8C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092572FA-6D1F-42B1-BEE7-46DC341D2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F7870CB6-417E-416A-8307-E48C0A6A2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1EFCC94-4633-4464-8D4C-2EF4454D93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37B2F8A5-8637-4CCA-B44D-8844E6019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B0EA5452-15FD-43AB-8AC3-3C5C9BB2D5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0CFF3735-E718-4E54-A53D-B56B16207B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C6087547-39E2-4056-8173-171D1B1D7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B5C5BAD6-F152-46DD-87A7-62F3BDB9D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3B07F977-B52E-43E1-8030-6B46F7E807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3120570F-B852-4D3C-8E2C-965B514435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019A7E82-47E0-4A90-BB03-E662E4F82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623437BB-CD62-411D-B155-CF1B830F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3DC4DD6A-A1ED-41B9-99FB-4D75C409A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E6F33FC1-BFE0-4A5D-9675-2DAFE1127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CC7BBB4D-B45F-4D85-ADB0-AE2D0E844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BF25838A-853B-4F5F-A10F-CD54217F02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C471161E-04D5-495C-9104-22CF3ED824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DFDFEF08-9D16-47C5-B413-C7BA090E9F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254CA655-0F8E-46A3-AE85-F020BB071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A631A92A-3002-4BD3-B9AF-B0D7EF77E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FCB0D363-B41D-4BB8-8F85-D183BF85B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097B2CE1-2117-42A1-B721-1FD442E68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300878E3-A086-4922-AD6A-2D2A94CA2F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73F37BA0-1202-4528-973C-06E260C8B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8FCD65C-13F5-4B2B-B39B-7153A0F64C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AED6E0B7-C4E5-47DB-B2F4-A6130DA93F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F6A91E1B-7F17-409B-8020-6F9E259D1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827274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E72341-0D47-DAA1-00F8-70612D4AEC20}"/>
              </a:ext>
            </a:extLst>
          </p:cNvPr>
          <p:cNvSpPr>
            <a:spLocks noGrp="1"/>
          </p:cNvSpPr>
          <p:nvPr>
            <p:ph type="title"/>
          </p:nvPr>
        </p:nvSpPr>
        <p:spPr>
          <a:xfrm>
            <a:off x="938907" y="282800"/>
            <a:ext cx="5217172" cy="1288673"/>
          </a:xfrm>
        </p:spPr>
        <p:txBody>
          <a:bodyPr vert="horz" lIns="91440" tIns="45720" rIns="91440" bIns="45720" rtlCol="0" anchor="b">
            <a:normAutofit/>
          </a:bodyPr>
          <a:lstStyle/>
          <a:p>
            <a:r>
              <a:rPr lang="en-US"/>
              <a:t>Installing continued</a:t>
            </a:r>
            <a:endParaRPr lang="en-US" dirty="0"/>
          </a:p>
        </p:txBody>
      </p:sp>
      <p:sp>
        <p:nvSpPr>
          <p:cNvPr id="6" name="TextBox 5">
            <a:extLst>
              <a:ext uri="{FF2B5EF4-FFF2-40B4-BE49-F238E27FC236}">
                <a16:creationId xmlns:a16="http://schemas.microsoft.com/office/drawing/2014/main" id="{04FA32C3-01ED-96E1-BC90-4A13370F0BBC}"/>
              </a:ext>
            </a:extLst>
          </p:cNvPr>
          <p:cNvSpPr txBox="1"/>
          <p:nvPr/>
        </p:nvSpPr>
        <p:spPr>
          <a:xfrm>
            <a:off x="938906" y="1715151"/>
            <a:ext cx="5217173" cy="4351338"/>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dirty="0"/>
              <a:t>Open the advanced systems settings and select environment variables.  </a:t>
            </a:r>
          </a:p>
          <a:p>
            <a:pPr marL="285750" indent="-228600">
              <a:lnSpc>
                <a:spcPct val="90000"/>
              </a:lnSpc>
              <a:spcAft>
                <a:spcPts val="600"/>
              </a:spcAft>
              <a:buFont typeface="Arial" panose="020B0604020202020204" pitchFamily="34" charset="0"/>
              <a:buChar char="•"/>
            </a:pPr>
            <a:r>
              <a:rPr lang="en-US" dirty="0"/>
              <a:t>Then inside of the system variables edit the PATH options.</a:t>
            </a:r>
          </a:p>
          <a:p>
            <a:pPr marL="285750" indent="-228600">
              <a:lnSpc>
                <a:spcPct val="90000"/>
              </a:lnSpc>
              <a:spcAft>
                <a:spcPts val="600"/>
              </a:spcAft>
              <a:buFont typeface="Arial" panose="020B0604020202020204" pitchFamily="34" charset="0"/>
              <a:buChar char="•"/>
            </a:pPr>
            <a:r>
              <a:rPr lang="en-US" dirty="0"/>
              <a:t> Select new and add the full folder path of the </a:t>
            </a:r>
            <a:r>
              <a:rPr lang="en-US" dirty="0" err="1"/>
              <a:t>yt-dlp</a:t>
            </a:r>
            <a:r>
              <a:rPr lang="en-US" dirty="0"/>
              <a:t> location and save.</a:t>
            </a:r>
          </a:p>
          <a:p>
            <a:pPr marL="285750" indent="-228600">
              <a:lnSpc>
                <a:spcPct val="90000"/>
              </a:lnSpc>
              <a:spcAft>
                <a:spcPts val="600"/>
              </a:spcAft>
              <a:buFont typeface="Arial" panose="020B0604020202020204" pitchFamily="34" charset="0"/>
              <a:buChar char="•"/>
            </a:pPr>
            <a:r>
              <a:rPr lang="en-US" dirty="0"/>
              <a:t>That is it. Installation completed.</a:t>
            </a:r>
          </a:p>
        </p:txBody>
      </p:sp>
      <p:pic>
        <p:nvPicPr>
          <p:cNvPr id="5" name="Content Placeholder 4">
            <a:extLst>
              <a:ext uri="{FF2B5EF4-FFF2-40B4-BE49-F238E27FC236}">
                <a16:creationId xmlns:a16="http://schemas.microsoft.com/office/drawing/2014/main" id="{1E57EF7D-D88D-A8F8-E07C-65985D1216CF}"/>
              </a:ext>
            </a:extLst>
          </p:cNvPr>
          <p:cNvPicPr>
            <a:picLocks noGrp="1" noChangeAspect="1"/>
          </p:cNvPicPr>
          <p:nvPr>
            <p:ph idx="1"/>
          </p:nvPr>
        </p:nvPicPr>
        <p:blipFill>
          <a:blip r:embed="rId2"/>
          <a:stretch>
            <a:fillRect/>
          </a:stretch>
        </p:blipFill>
        <p:spPr>
          <a:xfrm>
            <a:off x="7630160" y="1391873"/>
            <a:ext cx="3060625" cy="4295616"/>
          </a:xfrm>
          <a:prstGeom prst="rect">
            <a:avLst/>
          </a:prstGeom>
        </p:spPr>
      </p:pic>
      <p:grpSp>
        <p:nvGrpSpPr>
          <p:cNvPr id="15" name="Graphic 4">
            <a:extLst>
              <a:ext uri="{FF2B5EF4-FFF2-40B4-BE49-F238E27FC236}">
                <a16:creationId xmlns:a16="http://schemas.microsoft.com/office/drawing/2014/main" id="{D92F9A1A-77F4-4E16-958B-64BB489FFE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2349" y="739986"/>
            <a:ext cx="975169" cy="975171"/>
            <a:chOff x="5829300" y="3162300"/>
            <a:chExt cx="532256" cy="532257"/>
          </a:xfrm>
          <a:solidFill>
            <a:schemeClr val="tx1"/>
          </a:solidFill>
        </p:grpSpPr>
        <p:sp>
          <p:nvSpPr>
            <p:cNvPr id="16" name="Freeform: Shape 15">
              <a:extLst>
                <a:ext uri="{FF2B5EF4-FFF2-40B4-BE49-F238E27FC236}">
                  <a16:creationId xmlns:a16="http://schemas.microsoft.com/office/drawing/2014/main" id="{819A42ED-6B91-49E6-9BDB-6339893E9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3B732C3B-202D-4B4E-9C2B-283338B2A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E38433EC-2142-4B86-B9BA-25AFE26299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F3A02D8-E8AA-47DC-B215-ED01D604E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B1A156CC-0ACD-4554-947F-A9FD30B6AB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BBACA1F0-7581-48CC-BB3D-29D84E66B1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48C34CDB-6796-4AA3-9001-DA5B717D7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79D783F9-0F69-4135-9961-9BAB1C1A6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4FFBBC22-B7E4-49E9-9BD1-36B5F62991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1E179D1A-1F7F-41FF-A993-7DB78E9EB3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8565B3A8-B9D8-4EA9-B3DA-DDB2A574BB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891E65D-798E-4741-A582-606A9152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8BAB8E0-D711-471F-8EB7-6F8C42092B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pic>
        <p:nvPicPr>
          <p:cNvPr id="8" name="Picture 7">
            <a:extLst>
              <a:ext uri="{FF2B5EF4-FFF2-40B4-BE49-F238E27FC236}">
                <a16:creationId xmlns:a16="http://schemas.microsoft.com/office/drawing/2014/main" id="{4E7F2534-E968-8E7C-0AAB-6C38524C5146}"/>
              </a:ext>
            </a:extLst>
          </p:cNvPr>
          <p:cNvPicPr>
            <a:picLocks noChangeAspect="1"/>
          </p:cNvPicPr>
          <p:nvPr/>
        </p:nvPicPr>
        <p:blipFill>
          <a:blip r:embed="rId3"/>
          <a:stretch>
            <a:fillRect/>
          </a:stretch>
        </p:blipFill>
        <p:spPr>
          <a:xfrm>
            <a:off x="950840" y="3672410"/>
            <a:ext cx="3214350" cy="3053632"/>
          </a:xfrm>
          <a:prstGeom prst="rect">
            <a:avLst/>
          </a:prstGeom>
        </p:spPr>
      </p:pic>
      <p:grpSp>
        <p:nvGrpSpPr>
          <p:cNvPr id="30" name="Group 29">
            <a:extLst>
              <a:ext uri="{FF2B5EF4-FFF2-40B4-BE49-F238E27FC236}">
                <a16:creationId xmlns:a16="http://schemas.microsoft.com/office/drawing/2014/main" id="{7BD27928-770C-41C1-B1E9-9FEB5A8010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3877" y="4618784"/>
            <a:ext cx="365021" cy="365021"/>
            <a:chOff x="149345" y="10991595"/>
            <a:chExt cx="365021" cy="365021"/>
          </a:xfrm>
        </p:grpSpPr>
        <p:sp>
          <p:nvSpPr>
            <p:cNvPr id="31" name="Oval 30">
              <a:extLst>
                <a:ext uri="{FF2B5EF4-FFF2-40B4-BE49-F238E27FC236}">
                  <a16:creationId xmlns:a16="http://schemas.microsoft.com/office/drawing/2014/main" id="{C4C270DE-0BEB-4372-B440-7EADA6FAF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9345" y="10991595"/>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757ACA0C-8702-4043-8D4D-582EAEDF1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9345" y="10991595"/>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1" name="Arrow: Left 10">
            <a:extLst>
              <a:ext uri="{FF2B5EF4-FFF2-40B4-BE49-F238E27FC236}">
                <a16:creationId xmlns:a16="http://schemas.microsoft.com/office/drawing/2014/main" id="{341A8B2A-71B4-2D50-FDA2-1C1C203AFC15}"/>
              </a:ext>
            </a:extLst>
          </p:cNvPr>
          <p:cNvSpPr/>
          <p:nvPr/>
        </p:nvSpPr>
        <p:spPr>
          <a:xfrm rot="11134632">
            <a:off x="157851" y="6142504"/>
            <a:ext cx="769122" cy="283036"/>
          </a:xfrm>
          <a:prstGeom prst="leftArrow">
            <a:avLst/>
          </a:prstGeom>
          <a:solidFill>
            <a:srgbClr val="00B050"/>
          </a:solidFill>
          <a:ln>
            <a:solidFill>
              <a:srgbClr val="FF0000"/>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Arrow: Left 11">
            <a:extLst>
              <a:ext uri="{FF2B5EF4-FFF2-40B4-BE49-F238E27FC236}">
                <a16:creationId xmlns:a16="http://schemas.microsoft.com/office/drawing/2014/main" id="{4809628C-3535-2E8F-CB1A-BE72EC6524C1}"/>
              </a:ext>
            </a:extLst>
          </p:cNvPr>
          <p:cNvSpPr/>
          <p:nvPr/>
        </p:nvSpPr>
        <p:spPr>
          <a:xfrm rot="20373667">
            <a:off x="9579505" y="5057708"/>
            <a:ext cx="769122" cy="283036"/>
          </a:xfrm>
          <a:prstGeom prst="leftArrow">
            <a:avLst/>
          </a:prstGeom>
          <a:solidFill>
            <a:srgbClr val="00B050"/>
          </a:solidFill>
          <a:ln>
            <a:solidFill>
              <a:srgbClr val="FF0000"/>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Arrow: Left 13">
            <a:extLst>
              <a:ext uri="{FF2B5EF4-FFF2-40B4-BE49-F238E27FC236}">
                <a16:creationId xmlns:a16="http://schemas.microsoft.com/office/drawing/2014/main" id="{F820412C-B4FA-25EC-7D91-1BDF1ADDAB90}"/>
              </a:ext>
            </a:extLst>
          </p:cNvPr>
          <p:cNvSpPr/>
          <p:nvPr/>
        </p:nvSpPr>
        <p:spPr>
          <a:xfrm rot="10800000">
            <a:off x="8560330" y="3988736"/>
            <a:ext cx="769122" cy="283036"/>
          </a:xfrm>
          <a:prstGeom prst="leftArrow">
            <a:avLst/>
          </a:prstGeom>
          <a:solidFill>
            <a:srgbClr val="00B050"/>
          </a:solidFill>
          <a:ln>
            <a:solidFill>
              <a:srgbClr val="FF0000"/>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0537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DBCFF-8199-3863-4440-1AC96BDF7863}"/>
              </a:ext>
            </a:extLst>
          </p:cNvPr>
          <p:cNvSpPr>
            <a:spLocks noGrp="1"/>
          </p:cNvSpPr>
          <p:nvPr>
            <p:ph type="title"/>
          </p:nvPr>
        </p:nvSpPr>
        <p:spPr/>
        <p:txBody>
          <a:bodyPr/>
          <a:lstStyle/>
          <a:p>
            <a:r>
              <a:rPr lang="en-US" dirty="0"/>
              <a:t>The Fun Stuff</a:t>
            </a:r>
          </a:p>
        </p:txBody>
      </p:sp>
      <p:pic>
        <p:nvPicPr>
          <p:cNvPr id="5" name="Content Placeholder 4">
            <a:extLst>
              <a:ext uri="{FF2B5EF4-FFF2-40B4-BE49-F238E27FC236}">
                <a16:creationId xmlns:a16="http://schemas.microsoft.com/office/drawing/2014/main" id="{452034D1-DB19-554E-E0C4-BA7E7FBDC75A}"/>
              </a:ext>
            </a:extLst>
          </p:cNvPr>
          <p:cNvPicPr>
            <a:picLocks noGrp="1" noChangeAspect="1"/>
          </p:cNvPicPr>
          <p:nvPr>
            <p:ph idx="1"/>
          </p:nvPr>
        </p:nvPicPr>
        <p:blipFill>
          <a:blip r:embed="rId2"/>
          <a:stretch>
            <a:fillRect/>
          </a:stretch>
        </p:blipFill>
        <p:spPr>
          <a:xfrm>
            <a:off x="6096000" y="1690688"/>
            <a:ext cx="5915851" cy="2876951"/>
          </a:xfrm>
        </p:spPr>
      </p:pic>
      <p:sp>
        <p:nvSpPr>
          <p:cNvPr id="6" name="TextBox 5">
            <a:extLst>
              <a:ext uri="{FF2B5EF4-FFF2-40B4-BE49-F238E27FC236}">
                <a16:creationId xmlns:a16="http://schemas.microsoft.com/office/drawing/2014/main" id="{43D960F8-00B1-9442-59B4-777161892CE0}"/>
              </a:ext>
            </a:extLst>
          </p:cNvPr>
          <p:cNvSpPr txBox="1"/>
          <p:nvPr/>
        </p:nvSpPr>
        <p:spPr>
          <a:xfrm>
            <a:off x="629920" y="1950720"/>
            <a:ext cx="3464560" cy="2862322"/>
          </a:xfrm>
          <a:prstGeom prst="rect">
            <a:avLst/>
          </a:prstGeom>
          <a:noFill/>
        </p:spPr>
        <p:txBody>
          <a:bodyPr wrap="square" rtlCol="0">
            <a:spAutoFit/>
          </a:bodyPr>
          <a:lstStyle/>
          <a:p>
            <a:r>
              <a:rPr lang="en-US" dirty="0"/>
              <a:t>The script that was made by PowerShell ISE.</a:t>
            </a:r>
          </a:p>
          <a:p>
            <a:r>
              <a:rPr lang="en-US" dirty="0"/>
              <a:t>The Script will be in the Zip.</a:t>
            </a:r>
          </a:p>
          <a:p>
            <a:r>
              <a:rPr lang="en-US" dirty="0"/>
              <a:t>With the script the only thing that needs to be changed is the folder path you want </a:t>
            </a:r>
            <a:r>
              <a:rPr lang="en-US" dirty="0" err="1"/>
              <a:t>yt-dlp</a:t>
            </a:r>
            <a:r>
              <a:rPr lang="en-US" dirty="0"/>
              <a:t> to save the media. I  have a NAS so I used that. When completed just save the PS1 inside of  your </a:t>
            </a:r>
            <a:r>
              <a:rPr lang="en-US" dirty="0" err="1"/>
              <a:t>yt-dlp</a:t>
            </a:r>
            <a:r>
              <a:rPr lang="en-US" dirty="0"/>
              <a:t> folder location.</a:t>
            </a:r>
          </a:p>
        </p:txBody>
      </p:sp>
      <p:sp>
        <p:nvSpPr>
          <p:cNvPr id="7" name="Arrow: Right 6">
            <a:extLst>
              <a:ext uri="{FF2B5EF4-FFF2-40B4-BE49-F238E27FC236}">
                <a16:creationId xmlns:a16="http://schemas.microsoft.com/office/drawing/2014/main" id="{A66C92CA-F53F-3065-AE52-875198A60464}"/>
              </a:ext>
            </a:extLst>
          </p:cNvPr>
          <p:cNvSpPr/>
          <p:nvPr/>
        </p:nvSpPr>
        <p:spPr>
          <a:xfrm rot="9661525">
            <a:off x="9457638" y="3734511"/>
            <a:ext cx="786213" cy="35892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5138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5A5206-3C4A-6D98-875B-07A3ED9A162D}"/>
              </a:ext>
            </a:extLst>
          </p:cNvPr>
          <p:cNvSpPr>
            <a:spLocks noGrp="1"/>
          </p:cNvSpPr>
          <p:nvPr>
            <p:ph type="title"/>
          </p:nvPr>
        </p:nvSpPr>
        <p:spPr>
          <a:xfrm>
            <a:off x="5956784" y="396117"/>
            <a:ext cx="5217172" cy="1158857"/>
          </a:xfrm>
        </p:spPr>
        <p:txBody>
          <a:bodyPr vert="horz" lIns="91440" tIns="45720" rIns="91440" bIns="45720" rtlCol="0" anchor="b">
            <a:normAutofit/>
          </a:bodyPr>
          <a:lstStyle/>
          <a:p>
            <a:r>
              <a:rPr lang="en-US" sz="3700"/>
              <a:t>We are almost there……</a:t>
            </a:r>
          </a:p>
        </p:txBody>
      </p:sp>
      <p:grpSp>
        <p:nvGrpSpPr>
          <p:cNvPr id="13" name="Graphic 38">
            <a:extLst>
              <a:ext uri="{FF2B5EF4-FFF2-40B4-BE49-F238E27FC236}">
                <a16:creationId xmlns:a16="http://schemas.microsoft.com/office/drawing/2014/main" id="{9742E72B-7FDB-4BC3-84CE-9A86756476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6583" y="975545"/>
            <a:ext cx="1910252" cy="709660"/>
            <a:chOff x="2267504" y="2540250"/>
            <a:chExt cx="1990951" cy="739640"/>
          </a:xfrm>
          <a:solidFill>
            <a:schemeClr val="tx1"/>
          </a:solidFill>
        </p:grpSpPr>
        <p:sp>
          <p:nvSpPr>
            <p:cNvPr id="14" name="Freeform: Shape 13">
              <a:extLst>
                <a:ext uri="{FF2B5EF4-FFF2-40B4-BE49-F238E27FC236}">
                  <a16:creationId xmlns:a16="http://schemas.microsoft.com/office/drawing/2014/main" id="{9E41CB4E-1ACC-413B-9806-FF276C0F0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9B54E44-06C0-461C-A803-0F535321AD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09645E15-CD1B-4EAA-B2F2-D41E53CA4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0C571069-A359-469A-98CD-9458DBAA0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Content Placeholder 4">
            <a:extLst>
              <a:ext uri="{FF2B5EF4-FFF2-40B4-BE49-F238E27FC236}">
                <a16:creationId xmlns:a16="http://schemas.microsoft.com/office/drawing/2014/main" id="{0B944060-1BB4-2E0E-DC57-CD788F945266}"/>
              </a:ext>
            </a:extLst>
          </p:cNvPr>
          <p:cNvPicPr>
            <a:picLocks noGrp="1" noChangeAspect="1"/>
          </p:cNvPicPr>
          <p:nvPr>
            <p:ph idx="1"/>
          </p:nvPr>
        </p:nvPicPr>
        <p:blipFill>
          <a:blip r:embed="rId2"/>
          <a:stretch>
            <a:fillRect/>
          </a:stretch>
        </p:blipFill>
        <p:spPr>
          <a:xfrm>
            <a:off x="1526293" y="2957956"/>
            <a:ext cx="6134347" cy="1625601"/>
          </a:xfrm>
          <a:prstGeom prst="rect">
            <a:avLst/>
          </a:prstGeom>
        </p:spPr>
      </p:pic>
      <p:grpSp>
        <p:nvGrpSpPr>
          <p:cNvPr id="21" name="Graphic 4">
            <a:extLst>
              <a:ext uri="{FF2B5EF4-FFF2-40B4-BE49-F238E27FC236}">
                <a16:creationId xmlns:a16="http://schemas.microsoft.com/office/drawing/2014/main" id="{A61BDD87-32CE-4DE2-AAE1-62C2F47938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4903343"/>
            <a:ext cx="975169" cy="975171"/>
            <a:chOff x="5829300" y="3162300"/>
            <a:chExt cx="532256" cy="532257"/>
          </a:xfrm>
          <a:solidFill>
            <a:schemeClr val="tx1"/>
          </a:solidFill>
        </p:grpSpPr>
        <p:sp>
          <p:nvSpPr>
            <p:cNvPr id="22" name="Freeform: Shape 21">
              <a:extLst>
                <a:ext uri="{FF2B5EF4-FFF2-40B4-BE49-F238E27FC236}">
                  <a16:creationId xmlns:a16="http://schemas.microsoft.com/office/drawing/2014/main" id="{EF0F3645-6645-44FD-A4C7-06D41C099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65458736-D4A2-40D4-9420-C40AEB2AB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68FA6A4-209B-443A-9CF2-FFDC90EC3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EB0A6C9-E0F4-403E-8FB7-5FF4F1F64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6DA5950E-75DA-4E34-99EB-898254870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6F609E6F-709D-42D6-8E54-91E37E2B1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C4707FB-9E68-4EBA-A4E0-4516F1506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799771A-5CA8-4CCE-B4F5-FE8C20379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61D636C-9A38-466B-BD92-39795F493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399F3BD6-49A2-4D64-A3C0-8EFCEF9D9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4ABC753B-C028-4FCD-9D53-2BDBB2644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A8F316F-3B46-4F37-AB8C-E69368303B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636F8A8-BD35-4E0B-901B-1589A0534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6" name="TextBox 5">
            <a:extLst>
              <a:ext uri="{FF2B5EF4-FFF2-40B4-BE49-F238E27FC236}">
                <a16:creationId xmlns:a16="http://schemas.microsoft.com/office/drawing/2014/main" id="{1FDEDD8F-4BCE-850A-AC65-47DF205BDECC}"/>
              </a:ext>
            </a:extLst>
          </p:cNvPr>
          <p:cNvSpPr txBox="1"/>
          <p:nvPr/>
        </p:nvSpPr>
        <p:spPr>
          <a:xfrm>
            <a:off x="5956783" y="1747592"/>
            <a:ext cx="5217173" cy="1158857"/>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dirty="0"/>
              <a:t>The batch file. So, it will also be in the zip. You will have to change the file location of the PS1 to the file path you have. And again, this is made for windows 11. Save the batch to the Desktop.</a:t>
            </a:r>
          </a:p>
        </p:txBody>
      </p:sp>
      <p:sp>
        <p:nvSpPr>
          <p:cNvPr id="7" name="Arrow: Left 6">
            <a:extLst>
              <a:ext uri="{FF2B5EF4-FFF2-40B4-BE49-F238E27FC236}">
                <a16:creationId xmlns:a16="http://schemas.microsoft.com/office/drawing/2014/main" id="{8C9B1022-0BED-5AE2-12BC-327C5A7BC406}"/>
              </a:ext>
            </a:extLst>
          </p:cNvPr>
          <p:cNvSpPr/>
          <p:nvPr/>
        </p:nvSpPr>
        <p:spPr>
          <a:xfrm rot="1415831">
            <a:off x="4860035" y="4248551"/>
            <a:ext cx="924560" cy="37781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D046EB0-5B90-48BB-A362-99B6A7CB044E}"/>
              </a:ext>
            </a:extLst>
          </p:cNvPr>
          <p:cNvSpPr txBox="1"/>
          <p:nvPr/>
        </p:nvSpPr>
        <p:spPr>
          <a:xfrm>
            <a:off x="9528561" y="5935372"/>
            <a:ext cx="957129" cy="369332"/>
          </a:xfrm>
          <a:prstGeom prst="rect">
            <a:avLst/>
          </a:prstGeom>
          <a:noFill/>
        </p:spPr>
        <p:txBody>
          <a:bodyPr wrap="square" rtlCol="0">
            <a:spAutoFit/>
          </a:bodyPr>
          <a:lstStyle/>
          <a:p>
            <a:r>
              <a:rPr lang="en-US" dirty="0"/>
              <a:t>NEXT </a:t>
            </a:r>
          </a:p>
        </p:txBody>
      </p:sp>
      <p:sp>
        <p:nvSpPr>
          <p:cNvPr id="9" name="Arrow: Right 8">
            <a:extLst>
              <a:ext uri="{FF2B5EF4-FFF2-40B4-BE49-F238E27FC236}">
                <a16:creationId xmlns:a16="http://schemas.microsoft.com/office/drawing/2014/main" id="{6F6F58DB-2B7F-77F4-9F0E-B0F9D0DEF6AD}"/>
              </a:ext>
            </a:extLst>
          </p:cNvPr>
          <p:cNvSpPr/>
          <p:nvPr/>
        </p:nvSpPr>
        <p:spPr>
          <a:xfrm>
            <a:off x="10280590" y="5897216"/>
            <a:ext cx="1615155" cy="445644"/>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9028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E0B5D2-18E8-92CC-C200-3746D82C9C8F}"/>
              </a:ext>
            </a:extLst>
          </p:cNvPr>
          <p:cNvSpPr>
            <a:spLocks noGrp="1"/>
          </p:cNvSpPr>
          <p:nvPr>
            <p:ph type="title"/>
          </p:nvPr>
        </p:nvSpPr>
        <p:spPr>
          <a:xfrm>
            <a:off x="6477270" y="898137"/>
            <a:ext cx="4974771" cy="873986"/>
          </a:xfrm>
        </p:spPr>
        <p:txBody>
          <a:bodyPr anchor="b">
            <a:normAutofit/>
          </a:bodyPr>
          <a:lstStyle/>
          <a:p>
            <a:r>
              <a:rPr lang="en-US" sz="3600"/>
              <a:t>The Fun Stuff</a:t>
            </a:r>
          </a:p>
        </p:txBody>
      </p:sp>
      <p:grpSp>
        <p:nvGrpSpPr>
          <p:cNvPr id="14" name="Group 13">
            <a:extLst>
              <a:ext uri="{FF2B5EF4-FFF2-40B4-BE49-F238E27FC236}">
                <a16:creationId xmlns:a16="http://schemas.microsoft.com/office/drawing/2014/main" id="{732A444C-81CA-4D10-998B-529CE31D35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6008" y="348973"/>
            <a:ext cx="4945999" cy="6036681"/>
            <a:chOff x="1674895" y="1345036"/>
            <a:chExt cx="5428610" cy="4210939"/>
          </a:xfrm>
        </p:grpSpPr>
        <p:sp>
          <p:nvSpPr>
            <p:cNvPr id="15" name="Rectangle 14">
              <a:extLst>
                <a:ext uri="{FF2B5EF4-FFF2-40B4-BE49-F238E27FC236}">
                  <a16:creationId xmlns:a16="http://schemas.microsoft.com/office/drawing/2014/main" id="{A66CC0ED-7D4E-4CE4-A15A-A6FF507AE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042E25-B074-48D7-9694-5C9527108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8" name="Rectangle 17">
            <a:extLst>
              <a:ext uri="{FF2B5EF4-FFF2-40B4-BE49-F238E27FC236}">
                <a16:creationId xmlns:a16="http://schemas.microsoft.com/office/drawing/2014/main" id="{24F61E28-F51E-44F9-B827-A32BAAABD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5" y="232747"/>
            <a:ext cx="4945999" cy="6036681"/>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5827EE6-8E5E-F159-B323-F1DBEC8AEF3E}"/>
              </a:ext>
            </a:extLst>
          </p:cNvPr>
          <p:cNvPicPr>
            <a:picLocks noChangeAspect="1"/>
          </p:cNvPicPr>
          <p:nvPr/>
        </p:nvPicPr>
        <p:blipFill>
          <a:blip r:embed="rId2"/>
          <a:stretch>
            <a:fillRect/>
          </a:stretch>
        </p:blipFill>
        <p:spPr>
          <a:xfrm>
            <a:off x="1752301" y="635607"/>
            <a:ext cx="2743791" cy="2430216"/>
          </a:xfrm>
          <a:prstGeom prst="rect">
            <a:avLst/>
          </a:prstGeom>
        </p:spPr>
      </p:pic>
      <p:grpSp>
        <p:nvGrpSpPr>
          <p:cNvPr id="20" name="Graphic 4">
            <a:extLst>
              <a:ext uri="{FF2B5EF4-FFF2-40B4-BE49-F238E27FC236}">
                <a16:creationId xmlns:a16="http://schemas.microsoft.com/office/drawing/2014/main" id="{57CD476F-4071-4E06-BD94-582AC00926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73349" y="210930"/>
            <a:ext cx="849365" cy="849366"/>
            <a:chOff x="5829300" y="3162300"/>
            <a:chExt cx="532256" cy="532257"/>
          </a:xfrm>
          <a:solidFill>
            <a:schemeClr val="tx1"/>
          </a:solidFill>
        </p:grpSpPr>
        <p:sp>
          <p:nvSpPr>
            <p:cNvPr id="21" name="Freeform: Shape 20">
              <a:extLst>
                <a:ext uri="{FF2B5EF4-FFF2-40B4-BE49-F238E27FC236}">
                  <a16:creationId xmlns:a16="http://schemas.microsoft.com/office/drawing/2014/main" id="{7B6A3560-202E-47CB-A0A4-7BAA40CED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8DCE699C-0879-4B2A-BD24-CE9CB03F0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739C6C48-4048-472B-9200-BA3467DDB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DBE535A2-9A69-4D86-98B9-4606364B7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D38EB57-352E-48E7-9482-1AEA738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D18EEB6E-44FD-4775-9179-950DB8C3D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A93B6FB8-B03E-4FC7-AC61-9B1613A3C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96E9617C-8511-4D9B-94C1-C84BFB7ED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B076EA5A-A5A8-42A9-A0F7-ECECD999F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5856DB2-44EF-413E-B792-EFF0409DE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3E2C35C7-1280-4F14-9553-11374063EB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A0376E68-4370-4BE5-917D-39794960D8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0D187E9-AB0A-480D-B60A-74F7F26FFA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pic>
        <p:nvPicPr>
          <p:cNvPr id="7" name="Picture 6">
            <a:extLst>
              <a:ext uri="{FF2B5EF4-FFF2-40B4-BE49-F238E27FC236}">
                <a16:creationId xmlns:a16="http://schemas.microsoft.com/office/drawing/2014/main" id="{0A654118-245E-1CE5-5E2B-A887E14A69D9}"/>
              </a:ext>
            </a:extLst>
          </p:cNvPr>
          <p:cNvPicPr>
            <a:picLocks noChangeAspect="1"/>
          </p:cNvPicPr>
          <p:nvPr/>
        </p:nvPicPr>
        <p:blipFill>
          <a:blip r:embed="rId3"/>
          <a:stretch>
            <a:fillRect/>
          </a:stretch>
        </p:blipFill>
        <p:spPr>
          <a:xfrm>
            <a:off x="747966" y="3429000"/>
            <a:ext cx="4893347" cy="2752507"/>
          </a:xfrm>
          <a:prstGeom prst="rect">
            <a:avLst/>
          </a:prstGeom>
        </p:spPr>
      </p:pic>
      <p:sp>
        <p:nvSpPr>
          <p:cNvPr id="3" name="Content Placeholder 2">
            <a:extLst>
              <a:ext uri="{FF2B5EF4-FFF2-40B4-BE49-F238E27FC236}">
                <a16:creationId xmlns:a16="http://schemas.microsoft.com/office/drawing/2014/main" id="{027062AF-836C-EAA4-2F5C-8A44BA67ADB9}"/>
              </a:ext>
            </a:extLst>
          </p:cNvPr>
          <p:cNvSpPr>
            <a:spLocks noGrp="1"/>
          </p:cNvSpPr>
          <p:nvPr>
            <p:ph idx="1"/>
          </p:nvPr>
        </p:nvSpPr>
        <p:spPr>
          <a:xfrm>
            <a:off x="6477270" y="1958550"/>
            <a:ext cx="4974771" cy="4261275"/>
          </a:xfrm>
        </p:spPr>
        <p:txBody>
          <a:bodyPr anchor="t">
            <a:normAutofit/>
          </a:bodyPr>
          <a:lstStyle/>
          <a:p>
            <a:r>
              <a:rPr lang="en-US" dirty="0"/>
              <a:t>Now just open the newly made .bat file. </a:t>
            </a:r>
          </a:p>
          <a:p>
            <a:r>
              <a:rPr lang="en-US" dirty="0"/>
              <a:t>An interactive folder selector will popup. Select your folder you want the stuff to download to and click OK. </a:t>
            </a:r>
          </a:p>
        </p:txBody>
      </p:sp>
    </p:spTree>
    <p:extLst>
      <p:ext uri="{BB962C8B-B14F-4D97-AF65-F5344CB8AC3E}">
        <p14:creationId xmlns:p14="http://schemas.microsoft.com/office/powerpoint/2010/main" val="3737833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42" name="Freeform: Shape 41">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8" name="Oval 47">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50" name="Rectangle 49">
            <a:extLst>
              <a:ext uri="{FF2B5EF4-FFF2-40B4-BE49-F238E27FC236}">
                <a16:creationId xmlns:a16="http://schemas.microsoft.com/office/drawing/2014/main" id="{51F77B6A-7F53-4B28-B73D-C8CC899AB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520B21-36C9-7745-528D-FD97F62E55F0}"/>
              </a:ext>
            </a:extLst>
          </p:cNvPr>
          <p:cNvSpPr>
            <a:spLocks noGrp="1"/>
          </p:cNvSpPr>
          <p:nvPr>
            <p:ph type="title"/>
          </p:nvPr>
        </p:nvSpPr>
        <p:spPr>
          <a:xfrm>
            <a:off x="6394851" y="685680"/>
            <a:ext cx="5484393" cy="3596201"/>
          </a:xfrm>
        </p:spPr>
        <p:txBody>
          <a:bodyPr vert="horz" lIns="91440" tIns="45720" rIns="91440" bIns="45720" rtlCol="0" anchor="b">
            <a:normAutofit/>
          </a:bodyPr>
          <a:lstStyle/>
          <a:p>
            <a:pPr algn="r"/>
            <a:r>
              <a:rPr lang="en-US" sz="2900" b="1" cap="all" spc="1500" dirty="0">
                <a:ea typeface="Source Sans Pro SemiBold" panose="020B0603030403020204" pitchFamily="34" charset="0"/>
              </a:rPr>
              <a:t>And Enjoy</a:t>
            </a:r>
            <a:br>
              <a:rPr lang="en-US" sz="2900" b="1" cap="all" spc="1500" dirty="0">
                <a:ea typeface="Source Sans Pro SemiBold" panose="020B0603030403020204" pitchFamily="34" charset="0"/>
              </a:rPr>
            </a:br>
            <a:br>
              <a:rPr lang="en-US" sz="2900" b="1" cap="all" spc="1500" dirty="0">
                <a:ea typeface="Source Sans Pro SemiBold" panose="020B0603030403020204" pitchFamily="34" charset="0"/>
              </a:rPr>
            </a:br>
            <a:r>
              <a:rPr lang="en-US" sz="2900" b="1" cap="all" spc="1500" dirty="0">
                <a:ea typeface="Source Sans Pro SemiBold" panose="020B0603030403020204" pitchFamily="34" charset="0"/>
              </a:rPr>
              <a:t> You </a:t>
            </a:r>
            <a:r>
              <a:rPr lang="en-US" sz="2900" b="1" cap="all" spc="1500" dirty="0" err="1">
                <a:ea typeface="Source Sans Pro SemiBold" panose="020B0603030403020204" pitchFamily="34" charset="0"/>
              </a:rPr>
              <a:t>madeit</a:t>
            </a:r>
            <a:r>
              <a:rPr lang="en-US" sz="2900" b="1" cap="all" spc="1500" dirty="0">
                <a:ea typeface="Source Sans Pro SemiBold" panose="020B0603030403020204" pitchFamily="34" charset="0"/>
              </a:rPr>
              <a:t>. Go download…</a:t>
            </a:r>
          </a:p>
        </p:txBody>
      </p:sp>
      <p:grpSp>
        <p:nvGrpSpPr>
          <p:cNvPr id="92" name="Group 91">
            <a:extLst>
              <a:ext uri="{FF2B5EF4-FFF2-40B4-BE49-F238E27FC236}">
                <a16:creationId xmlns:a16="http://schemas.microsoft.com/office/drawing/2014/main" id="{2515629F-0D83-4A44-A125-CD50FC660A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93" name="Rectangle 92">
              <a:extLst>
                <a:ext uri="{FF2B5EF4-FFF2-40B4-BE49-F238E27FC236}">
                  <a16:creationId xmlns:a16="http://schemas.microsoft.com/office/drawing/2014/main" id="{81A5080B-EAC4-4530-815C-DE8DACA09D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14667345-04B5-4757-9CE0-969DC1DE5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Freeform: Shape 93">
            <a:extLst>
              <a:ext uri="{FF2B5EF4-FFF2-40B4-BE49-F238E27FC236}">
                <a16:creationId xmlns:a16="http://schemas.microsoft.com/office/drawing/2014/main" id="{F6E412EF-CF39-4C25-85B0-DB30B1B0A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58" name="Freeform: Shape 57">
            <a:extLst>
              <a:ext uri="{FF2B5EF4-FFF2-40B4-BE49-F238E27FC236}">
                <a16:creationId xmlns:a16="http://schemas.microsoft.com/office/drawing/2014/main" id="{E8DA6235-17F2-4C9E-88C6-C5D38D8D3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useBgFill="1">
        <p:nvSpPr>
          <p:cNvPr id="95" name="Rectangle 94">
            <a:extLst>
              <a:ext uri="{FF2B5EF4-FFF2-40B4-BE49-F238E27FC236}">
                <a16:creationId xmlns:a16="http://schemas.microsoft.com/office/drawing/2014/main" id="{B55DEF71-1741-4489-8E77-46FC5BAA6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82347B6D-A7CC-48EB-861F-917D0D61E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A7A0A46D-CC9B-4E32-870A-7BC2DF940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8" name="Oval 97">
            <a:extLst>
              <a:ext uri="{FF2B5EF4-FFF2-40B4-BE49-F238E27FC236}">
                <a16:creationId xmlns:a16="http://schemas.microsoft.com/office/drawing/2014/main" id="{9178722E-1BD0-427E-BAAE-4F206DAB5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7" name="Content Placeholder 6">
            <a:extLst>
              <a:ext uri="{FF2B5EF4-FFF2-40B4-BE49-F238E27FC236}">
                <a16:creationId xmlns:a16="http://schemas.microsoft.com/office/drawing/2014/main" id="{BA931D67-C3DD-2661-77A3-EB655962A52E}"/>
              </a:ext>
            </a:extLst>
          </p:cNvPr>
          <p:cNvPicPr>
            <a:picLocks noGrp="1" noChangeAspect="1"/>
          </p:cNvPicPr>
          <p:nvPr>
            <p:ph idx="1"/>
          </p:nvPr>
        </p:nvPicPr>
        <p:blipFill rotWithShape="1">
          <a:blip r:embed="rId2"/>
          <a:srcRect b="443"/>
          <a:stretch/>
        </p:blipFill>
        <p:spPr>
          <a:xfrm>
            <a:off x="1560949" y="1718922"/>
            <a:ext cx="4450989" cy="2503666"/>
          </a:xfrm>
          <a:prstGeom prst="rect">
            <a:avLst/>
          </a:prstGeom>
          <a:ln w="28575">
            <a:noFill/>
          </a:ln>
        </p:spPr>
      </p:pic>
      <p:grpSp>
        <p:nvGrpSpPr>
          <p:cNvPr id="99" name="Group 98">
            <a:extLst>
              <a:ext uri="{FF2B5EF4-FFF2-40B4-BE49-F238E27FC236}">
                <a16:creationId xmlns:a16="http://schemas.microsoft.com/office/drawing/2014/main" id="{7D8E00FA-5561-4253-B903-92B49719E7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11971" y="858936"/>
            <a:ext cx="693403" cy="693403"/>
            <a:chOff x="5211971" y="858936"/>
            <a:chExt cx="693403" cy="693403"/>
          </a:xfrm>
        </p:grpSpPr>
        <p:sp>
          <p:nvSpPr>
            <p:cNvPr id="100" name="Graphic 212">
              <a:extLst>
                <a:ext uri="{FF2B5EF4-FFF2-40B4-BE49-F238E27FC236}">
                  <a16:creationId xmlns:a16="http://schemas.microsoft.com/office/drawing/2014/main" id="{A753B935-E3DD-466D-BFAC-68E0BE02D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01" name="Graphic 212">
              <a:extLst>
                <a:ext uri="{FF2B5EF4-FFF2-40B4-BE49-F238E27FC236}">
                  <a16:creationId xmlns:a16="http://schemas.microsoft.com/office/drawing/2014/main" id="{FB034F26-4148-4B59-B493-14D7A9A8BA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grpSp>
        <p:nvGrpSpPr>
          <p:cNvPr id="102" name="Graphic 185">
            <a:extLst>
              <a:ext uri="{FF2B5EF4-FFF2-40B4-BE49-F238E27FC236}">
                <a16:creationId xmlns:a16="http://schemas.microsoft.com/office/drawing/2014/main" id="{5E6BB5FD-DB7B-4BE3-BA45-1EF042115E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73" name="Freeform: Shape 72">
              <a:extLst>
                <a:ext uri="{FF2B5EF4-FFF2-40B4-BE49-F238E27FC236}">
                  <a16:creationId xmlns:a16="http://schemas.microsoft.com/office/drawing/2014/main" id="{9929FF76-4B3A-4294-BE6E-B507B22D1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253C18A4-10CC-4E91-A8A2-D5368972A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6356AC2F-73E0-44FD-B346-A209D274D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95A85581-9712-414C-82D4-2FE96ACB2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1B0828F2-35E7-4424-8082-6C258B676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520081682"/>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docProps/app.xml><?xml version="1.0" encoding="utf-8"?>
<Properties xmlns="http://schemas.openxmlformats.org/officeDocument/2006/extended-properties" xmlns:vt="http://schemas.openxmlformats.org/officeDocument/2006/docPropsVTypes">
  <TotalTime>57</TotalTime>
  <Words>303</Words>
  <Application>Microsoft Office PowerPoint</Application>
  <PresentationFormat>Widescreen</PresentationFormat>
  <Paragraphs>24</Paragraphs>
  <Slides>8</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-apple-system</vt:lpstr>
      <vt:lpstr>Arial</vt:lpstr>
      <vt:lpstr>Source Sans Pro</vt:lpstr>
      <vt:lpstr>Source Sans Pro SemiBold</vt:lpstr>
      <vt:lpstr>FunkyShapesDarkVTI</vt:lpstr>
      <vt:lpstr>How to use  yt-dlP For WIN11</vt:lpstr>
      <vt:lpstr>What is yt-dlp</vt:lpstr>
      <vt:lpstr>Were to install it?</vt:lpstr>
      <vt:lpstr>Installing continued</vt:lpstr>
      <vt:lpstr>The Fun Stuff</vt:lpstr>
      <vt:lpstr>We are almost there……</vt:lpstr>
      <vt:lpstr>The Fun Stuff</vt:lpstr>
      <vt:lpstr>And Enjoy   You madeit. Go download…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yt-dlp</dc:title>
  <dc:creator>Michael McDonald</dc:creator>
  <cp:lastModifiedBy>CunaGreenleaf .</cp:lastModifiedBy>
  <cp:revision>5</cp:revision>
  <dcterms:created xsi:type="dcterms:W3CDTF">2024-03-20T20:16:49Z</dcterms:created>
  <dcterms:modified xsi:type="dcterms:W3CDTF">2024-05-03T17:22:18Z</dcterms:modified>
</cp:coreProperties>
</file>