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63782"/>
            <a:ext cx="7766936" cy="2887054"/>
          </a:xfrm>
        </p:spPr>
        <p:txBody>
          <a:bodyPr/>
          <a:lstStyle/>
          <a:p>
            <a:r>
              <a:rPr lang="en-US" dirty="0"/>
              <a:t>CSS 348- Advanced Database Management Systems</a:t>
            </a:r>
          </a:p>
        </p:txBody>
      </p:sp>
      <p:sp>
        <p:nvSpPr>
          <p:cNvPr id="3" name="Subtitle 2"/>
          <p:cNvSpPr>
            <a:spLocks noGrp="1"/>
          </p:cNvSpPr>
          <p:nvPr>
            <p:ph type="subTitle" idx="1"/>
          </p:nvPr>
        </p:nvSpPr>
        <p:spPr/>
        <p:txBody>
          <a:bodyPr/>
          <a:lstStyle/>
          <a:p>
            <a:r>
              <a:rPr lang="en-US" dirty="0"/>
              <a:t>Turan </a:t>
            </a:r>
            <a:r>
              <a:rPr lang="en-US" dirty="0" err="1"/>
              <a:t>Akhmetjyuneid</a:t>
            </a:r>
            <a:endParaRPr lang="en-US" dirty="0"/>
          </a:p>
          <a:p>
            <a:endParaRPr lang="en-US" dirty="0"/>
          </a:p>
        </p:txBody>
      </p:sp>
    </p:spTree>
    <p:extLst>
      <p:ext uri="{BB962C8B-B14F-4D97-AF65-F5344CB8AC3E}">
        <p14:creationId xmlns:p14="http://schemas.microsoft.com/office/powerpoint/2010/main" val="19835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a:t>
            </a:r>
            <a:r>
              <a:rPr lang="en-US" dirty="0" err="1" smtClean="0"/>
              <a:t>Posuda</a:t>
            </a:r>
            <a:endParaRPr lang="en-US" dirty="0"/>
          </a:p>
        </p:txBody>
      </p:sp>
      <p:sp>
        <p:nvSpPr>
          <p:cNvPr id="3" name="Content Placeholder 2"/>
          <p:cNvSpPr>
            <a:spLocks noGrp="1"/>
          </p:cNvSpPr>
          <p:nvPr>
            <p:ph idx="1"/>
          </p:nvPr>
        </p:nvSpPr>
        <p:spPr/>
        <p:txBody>
          <a:bodyPr>
            <a:normAutofit/>
          </a:bodyPr>
          <a:lstStyle/>
          <a:p>
            <a:r>
              <a:rPr lang="en-US" sz="2000" dirty="0"/>
              <a:t>The subject of my project is the most used e-commerce site in this pandemic period. The products I sell on the e-commerce site are Glassware. I tried to make a useful e-commerce site for </a:t>
            </a:r>
            <a:r>
              <a:rPr lang="en-US" sz="2000" dirty="0" smtClean="0"/>
              <a:t>glassware </a:t>
            </a:r>
            <a:r>
              <a:rPr lang="en-US" sz="2000" dirty="0"/>
              <a:t>companies</a:t>
            </a:r>
            <a:r>
              <a:rPr lang="en-US" sz="2000" dirty="0" smtClean="0"/>
              <a:t>.</a:t>
            </a:r>
          </a:p>
          <a:p>
            <a:r>
              <a:rPr lang="en-US" sz="2000" dirty="0"/>
              <a:t>In this pandemic period, people now sit at their homes and shop online, and mostly these are home products. Therefore, selling glassware products is a very profitable business in this period.</a:t>
            </a:r>
            <a:endParaRPr lang="en-US" sz="2000" dirty="0" smtClean="0"/>
          </a:p>
          <a:p>
            <a:r>
              <a:rPr lang="en-US" sz="2000" dirty="0"/>
              <a:t>E-commerce sites are also used as catalogs for wholesale sales of companies.</a:t>
            </a:r>
          </a:p>
        </p:txBody>
      </p:sp>
    </p:spTree>
    <p:extLst>
      <p:ext uri="{BB962C8B-B14F-4D97-AF65-F5344CB8AC3E}">
        <p14:creationId xmlns:p14="http://schemas.microsoft.com/office/powerpoint/2010/main" val="211151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page</a:t>
            </a:r>
            <a:endParaRPr lang="en-US" dirty="0"/>
          </a:p>
        </p:txBody>
      </p:sp>
      <p:pic>
        <p:nvPicPr>
          <p:cNvPr id="4" name="Content Placeholder 3"/>
          <p:cNvPicPr>
            <a:picLocks noGrp="1" noChangeAspect="1"/>
          </p:cNvPicPr>
          <p:nvPr>
            <p:ph idx="1"/>
          </p:nvPr>
        </p:nvPicPr>
        <p:blipFill>
          <a:blip r:embed="rId2"/>
          <a:stretch>
            <a:fillRect/>
          </a:stretch>
        </p:blipFill>
        <p:spPr>
          <a:xfrm>
            <a:off x="677863" y="2220314"/>
            <a:ext cx="8596312" cy="3761984"/>
          </a:xfrm>
          <a:prstGeom prst="rect">
            <a:avLst/>
          </a:prstGeom>
        </p:spPr>
      </p:pic>
    </p:spTree>
    <p:extLst>
      <p:ext uri="{BB962C8B-B14F-4D97-AF65-F5344CB8AC3E}">
        <p14:creationId xmlns:p14="http://schemas.microsoft.com/office/powerpoint/2010/main" val="425711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The image used on the previous page is the main page of the site. On the main page, there are some products and categories that I have added to the site. At the same time, the site has a membership system</a:t>
            </a:r>
            <a:r>
              <a:rPr lang="en-US" sz="2000" dirty="0" smtClean="0"/>
              <a:t>.</a:t>
            </a:r>
          </a:p>
          <a:p>
            <a:r>
              <a:rPr lang="en-US" sz="2000" dirty="0"/>
              <a:t>On this page, you can select the product you want and add it to your cart. The products you add to the </a:t>
            </a:r>
            <a:r>
              <a:rPr lang="en-US" sz="2000" dirty="0" smtClean="0"/>
              <a:t>cart </a:t>
            </a:r>
            <a:r>
              <a:rPr lang="en-US" sz="2000" dirty="0"/>
              <a:t>go to the basket section on the upper right and you can continue to buy from there.</a:t>
            </a:r>
          </a:p>
        </p:txBody>
      </p:sp>
    </p:spTree>
    <p:extLst>
      <p:ext uri="{BB962C8B-B14F-4D97-AF65-F5344CB8AC3E}">
        <p14:creationId xmlns:p14="http://schemas.microsoft.com/office/powerpoint/2010/main" val="284744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page</a:t>
            </a:r>
            <a:endParaRPr lang="en-US" dirty="0"/>
          </a:p>
        </p:txBody>
      </p:sp>
      <p:pic>
        <p:nvPicPr>
          <p:cNvPr id="4" name="Content Placeholder 3"/>
          <p:cNvPicPr>
            <a:picLocks noGrp="1" noChangeAspect="1"/>
          </p:cNvPicPr>
          <p:nvPr>
            <p:ph idx="1"/>
          </p:nvPr>
        </p:nvPicPr>
        <p:blipFill>
          <a:blip r:embed="rId2"/>
          <a:stretch>
            <a:fillRect/>
          </a:stretch>
        </p:blipFill>
        <p:spPr>
          <a:xfrm>
            <a:off x="677863" y="2510081"/>
            <a:ext cx="8596312" cy="3182451"/>
          </a:xfrm>
          <a:prstGeom prst="rect">
            <a:avLst/>
          </a:prstGeom>
        </p:spPr>
      </p:pic>
    </p:spTree>
    <p:extLst>
      <p:ext uri="{BB962C8B-B14F-4D97-AF65-F5344CB8AC3E}">
        <p14:creationId xmlns:p14="http://schemas.microsoft.com/office/powerpoint/2010/main" val="360959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There is an admin page on this page and you can check the uploaded products by creating an admin account on this page. You can add a new product or change the product information. You can also view the memberships opened on the site and check the orders</a:t>
            </a:r>
            <a:r>
              <a:rPr lang="en-US" sz="2000" dirty="0" smtClean="0"/>
              <a:t>.</a:t>
            </a:r>
          </a:p>
          <a:p>
            <a:r>
              <a:rPr lang="en-US" sz="2000" dirty="0"/>
              <a:t>When you want to add a new product, you can complete the process by entering the information in the columns in the database used.</a:t>
            </a:r>
          </a:p>
        </p:txBody>
      </p:sp>
    </p:spTree>
    <p:extLst>
      <p:ext uri="{BB962C8B-B14F-4D97-AF65-F5344CB8AC3E}">
        <p14:creationId xmlns:p14="http://schemas.microsoft.com/office/powerpoint/2010/main" val="25655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 page</a:t>
            </a:r>
            <a:endParaRPr lang="en-US" dirty="0"/>
          </a:p>
        </p:txBody>
      </p:sp>
      <p:pic>
        <p:nvPicPr>
          <p:cNvPr id="4" name="Content Placeholder 3"/>
          <p:cNvPicPr>
            <a:picLocks noGrp="1" noChangeAspect="1"/>
          </p:cNvPicPr>
          <p:nvPr>
            <p:ph idx="1"/>
          </p:nvPr>
        </p:nvPicPr>
        <p:blipFill>
          <a:blip r:embed="rId2"/>
          <a:stretch>
            <a:fillRect/>
          </a:stretch>
        </p:blipFill>
        <p:spPr>
          <a:xfrm>
            <a:off x="1598063" y="2160588"/>
            <a:ext cx="6755912" cy="3881437"/>
          </a:xfrm>
          <a:prstGeom prst="rect">
            <a:avLst/>
          </a:prstGeom>
        </p:spPr>
      </p:pic>
    </p:spTree>
    <p:extLst>
      <p:ext uri="{BB962C8B-B14F-4D97-AF65-F5344CB8AC3E}">
        <p14:creationId xmlns:p14="http://schemas.microsoft.com/office/powerpoint/2010/main" val="123172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 the cart page, you can specify or delete the number of items you have added to the cart</a:t>
            </a:r>
            <a:r>
              <a:rPr lang="en-US" dirty="0" smtClean="0"/>
              <a:t>.</a:t>
            </a:r>
          </a:p>
          <a:p>
            <a:r>
              <a:rPr lang="en-US" dirty="0"/>
              <a:t>You can complete the purchase process with the buy now button, and then it will direct you to the transaction page as the last page and your purchase will be completed successfully</a:t>
            </a:r>
            <a:r>
              <a:rPr lang="en-US" dirty="0" smtClean="0"/>
              <a:t>.</a:t>
            </a:r>
          </a:p>
          <a:p>
            <a:endParaRPr lang="en-US" dirty="0"/>
          </a:p>
        </p:txBody>
      </p:sp>
    </p:spTree>
    <p:extLst>
      <p:ext uri="{BB962C8B-B14F-4D97-AF65-F5344CB8AC3E}">
        <p14:creationId xmlns:p14="http://schemas.microsoft.com/office/powerpoint/2010/main" val="288382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8891" y="2903913"/>
            <a:ext cx="8596668" cy="1320800"/>
          </a:xfrm>
        </p:spPr>
        <p:txBody>
          <a:bodyPr>
            <a:normAutofit/>
          </a:bodyPr>
          <a:lstStyle/>
          <a:p>
            <a:r>
              <a:rPr lang="en-US" sz="4400" dirty="0" smtClean="0"/>
              <a:t>Thanks!</a:t>
            </a:r>
            <a:endParaRPr lang="en-US" sz="4400" dirty="0"/>
          </a:p>
        </p:txBody>
      </p:sp>
    </p:spTree>
    <p:extLst>
      <p:ext uri="{BB962C8B-B14F-4D97-AF65-F5344CB8AC3E}">
        <p14:creationId xmlns:p14="http://schemas.microsoft.com/office/powerpoint/2010/main" val="2940579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328</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CSS 348- Advanced Database Management Systems</vt:lpstr>
      <vt:lpstr>E-commerce Posuda</vt:lpstr>
      <vt:lpstr>The main page</vt:lpstr>
      <vt:lpstr>PowerPoint Presentation</vt:lpstr>
      <vt:lpstr>Admin page</vt:lpstr>
      <vt:lpstr>PowerPoint Presentation</vt:lpstr>
      <vt:lpstr>Cart page</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348- Advanced Database Management Systems</dc:title>
  <dc:creator>CUNEYT</dc:creator>
  <cp:lastModifiedBy>CUNEYT</cp:lastModifiedBy>
  <cp:revision>3</cp:revision>
  <dcterms:created xsi:type="dcterms:W3CDTF">2021-05-14T03:31:29Z</dcterms:created>
  <dcterms:modified xsi:type="dcterms:W3CDTF">2021-05-14T04:02:54Z</dcterms:modified>
</cp:coreProperties>
</file>