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435" r:id="rId3"/>
    <p:sldId id="436"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78" r:id="rId46"/>
    <p:sldId id="479" r:id="rId47"/>
    <p:sldId id="480" r:id="rId48"/>
    <p:sldId id="481" r:id="rId49"/>
    <p:sldId id="482" r:id="rId50"/>
    <p:sldId id="483" r:id="rId51"/>
    <p:sldId id="484" r:id="rId52"/>
    <p:sldId id="485" r:id="rId53"/>
    <p:sldId id="486" r:id="rId54"/>
    <p:sldId id="487" r:id="rId55"/>
    <p:sldId id="488" r:id="rId56"/>
    <p:sldId id="489" r:id="rId57"/>
    <p:sldId id="490" r:id="rId58"/>
    <p:sldId id="491" r:id="rId59"/>
    <p:sldId id="492" r:id="rId60"/>
    <p:sldId id="494" r:id="rId61"/>
    <p:sldId id="495" r:id="rId62"/>
    <p:sldId id="496" r:id="rId63"/>
    <p:sldId id="497" r:id="rId64"/>
    <p:sldId id="498" r:id="rId65"/>
    <p:sldId id="499" r:id="rId66"/>
    <p:sldId id="500" r:id="rId67"/>
    <p:sldId id="501" r:id="rId68"/>
    <p:sldId id="502" r:id="rId69"/>
    <p:sldId id="503" r:id="rId70"/>
    <p:sldId id="504" r:id="rId71"/>
    <p:sldId id="505" r:id="rId72"/>
    <p:sldId id="506" r:id="rId73"/>
    <p:sldId id="507" r:id="rId74"/>
    <p:sldId id="508" r:id="rId75"/>
    <p:sldId id="509" r:id="rId76"/>
    <p:sldId id="510" r:id="rId77"/>
    <p:sldId id="511" r:id="rId78"/>
    <p:sldId id="512" r:id="rId79"/>
    <p:sldId id="513" r:id="rId80"/>
    <p:sldId id="514" r:id="rId81"/>
    <p:sldId id="515" r:id="rId82"/>
    <p:sldId id="516" r:id="rId83"/>
    <p:sldId id="517" r:id="rId84"/>
    <p:sldId id="518" r:id="rId85"/>
    <p:sldId id="519" r:id="rId86"/>
    <p:sldId id="520" r:id="rId87"/>
    <p:sldId id="521" r:id="rId88"/>
    <p:sldId id="522" r:id="rId89"/>
    <p:sldId id="523" r:id="rId90"/>
    <p:sldId id="524"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A806D53-4B35-4F1D-880C-233720407280}">
          <p14:sldIdLst>
            <p14:sldId id="256"/>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24"/>
          </p14:sldIdLst>
        </p14:section>
        <p14:section name="无标题节" id="{D5482B88-58F7-4EF9-8D76-9287FB0535BA}">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20" autoAdjust="0"/>
  </p:normalViewPr>
  <p:slideViewPr>
    <p:cSldViewPr snapToGrid="0">
      <p:cViewPr varScale="1">
        <p:scale>
          <a:sx n="56" d="100"/>
          <a:sy n="56" d="100"/>
        </p:scale>
        <p:origin x="1074" y="78"/>
      </p:cViewPr>
      <p:guideLst/>
    </p:cSldViewPr>
  </p:slideViewPr>
  <p:notesTextViewPr>
    <p:cViewPr>
      <p:scale>
        <a:sx n="1" d="1"/>
        <a:sy n="1" d="1"/>
      </p:scale>
      <p:origin x="0" y="0"/>
    </p:cViewPr>
  </p:notesTextViewPr>
  <p:sorterViewPr>
    <p:cViewPr>
      <p:scale>
        <a:sx n="100" d="100"/>
        <a:sy n="100" d="100"/>
      </p:scale>
      <p:origin x="0" y="-26166"/>
    </p:cViewPr>
  </p:sorterViewPr>
  <p:notesViewPr>
    <p:cSldViewPr snapToGrid="0">
      <p:cViewPr>
        <p:scale>
          <a:sx n="200" d="100"/>
          <a:sy n="200" d="100"/>
        </p:scale>
        <p:origin x="-270" y="-222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03:34.855"/>
    </inkml:context>
    <inkml:brush xml:id="br0">
      <inkml:brushProperty name="width" value="0.05292" units="cm"/>
      <inkml:brushProperty name="height" value="0.05292" units="cm"/>
      <inkml:brushProperty name="color" value="#FF0000"/>
    </inkml:brush>
  </inkml:definitions>
  <inkml:trace contextRef="#ctx0" brushRef="#br0">24304 4807 0,'-25'0'156,"25"49"-141,0-24 1,-24 25 0,24-25-1,0 50 1,0-50 0,0-1-1,0 1 1,0 0-1,0 0 1,0 0 0,0 0 156</inkml:trace>
  <inkml:trace contextRef="#ctx0" brushRef="#br0" timeOffset="3207.0963">24304 5105 0,'50'0'172,"50"25"-156,24-25-16,26 0 15,49 0 1,224 0 0,-174 0-1,-99 0 1,-51 0 0,-24 0-1,49 0 1,76 0-1,148 0 1,-74 0 0,-99 0-1,-51 0 1,-99 0-16,75 0 16,-76 0-1,26 0-15,25 0 31,-25 0-15,24 25 0,1-25-1,0 25 1,24-25 0,26 0-1,-75 0-15,0 25 16,-1-25-16,-24 0 15,50 0 1,-25 0 0,25 0-1,-1 25 1,-24-25-16,0 0 16,-25 0-1,49 0-15,1 0 16,50 0 15,-1 25-15,-24-25-1,-26 0 1,1 0 0,0 0-1,-50 0-15,50 0 16,-51 0-16,26 25 15,25-25 1,124 25 0,-124-25-1,-25 0 1,24 24 0,1-24-1,25 0 16,49 0-15,25 0 0,-74 0-1,-25 0 1,-25 0 0,49 0-1,26 0 1,49 0-1,-25 0 1,51 0 0,-76 0-1,-49 25 1,74-25 0,-74 25-1,49-25 16,-24 0-15,0 0 0,-75 0-1,74 0 1,-24 0 0,-25 0-1,-1 0 1,-24 0-1,0 0 48,0 0-47,0 0-16,25 0 15,-25 0 16,0 0 32,0 0-63,-1 0 16</inkml:trace>
  <inkml:trace contextRef="#ctx0" brushRef="#br0" timeOffset="4625.1041">32547 5105 0,'0'25'125,"25"25"-110,0-25-15,-25 25 16,0 0 0,25-26-1,-25 1 1,24 25 15,-24-25 157</inkml:trace>
  <inkml:trace contextRef="#ctx0" brushRef="#br0" timeOffset="6900.0127">24279 6251 0,'0'25'171,"0"0"-155,0 0-16,0-1 16,0 26-1,0 0 1,0 25 0,0-50-1,0 24 1,25-49 390,0 0-390,0 0 77</inkml:trace>
  <inkml:trace contextRef="#ctx0" brushRef="#br0" timeOffset="8987.3483">28164 5006 0,'0'-25'31,"0"50"63,0 25-94,0-26 31,0 1-31,0 0 16,0 0 0,0 0-1,0 0 1,0 0 0,0 0-1,0 0 16,0 0 1,0-1-1</inkml:trace>
  <inkml:trace contextRef="#ctx0" brushRef="#br0" timeOffset="12663.9197">28065 4109 0,'0'-25'15,"-25"0"126,0 1-110,0 24 0,0 0-15,0 0-16,0 0 16,0 0 15,0 0-16,0 24-15,0 1 32,25 0-32,-24 0 15,-1-25-15,25 25 16,0 0 0,0 0-1,-25 0 1,25 0-1,0 0 32,25-25-47,0 49 16,-25-24 0,24-25 15,1 0 31,-25 25-46,25-25 15,0 0-15,0 0 62,0 0-47,0 25-31,0-25 31</inkml:trace>
  <inkml:trace contextRef="#ctx0" brushRef="#br0" timeOffset="14273.8577">28040 4234 0,'25'0'47,"-1"0"15,1 25-46,0-25 0,0 25-1,25-25 1,-25 24 0,0-24-1,-25 25 1,50-25-1,-26 0 17,-24-25 61,0 1-77,0-1 0,0 0-1,0 0 1,-24 0 0,-1 25-1,25-25 16,-25 25-15,0 0 156,0 0-172,0 25 16,25 0-1,-25 0 1,0 0-1,25 0 17,-25 24-17,25 1 1,-25-25 0,25 0 62,50-25-63,-50 25-15,25-25 16,0 25 0,0-25 77,0 0-46,0 0-31,-25 25-16</inkml:trace>
  <inkml:trace contextRef="#ctx0" brushRef="#br0" timeOffset="16117.6293">28513 4209 0,'0'25'109,"0"0"-109,0 0 16,-25-25-16,25 24 16,-25 26-1,25-25 1,0 0 249,0 0-249,0-50 172,0 0-173,0 0-15,0 0 16,0 0-1,0 1 32,25 24-31,0-25 0,0 25-1,0 0 16,24-25-15,-24 0 0,0 25-1,0 0 79,0 0 15,-25 25-93,0 0 0,0 0-1,0 24 1,0 1 0,0-25-1,0 0 220</inkml:trace>
  <inkml:trace contextRef="#ctx0" brushRef="#br0" timeOffset="16770.1571">28936 4159 0,'0'-25'0,"25"25"78,0 0-62,25 0-1,-1 0 1,26 25 0,-25-25-1,0 0 1,0 0 0,-1 25-1,-49 0 141</inkml:trace>
  <inkml:trace contextRef="#ctx0" brushRef="#br0" timeOffset="17520.1787">29235 3935 0,'0'25'78,"0"25"-62,0-25-16,-25-1 16,25 26-1,0 0 1,0-25-16,-25 25 16,25 0-16,0-26 15,0 26 1,0 25-1,0-25 1,0 0 0,0-26 156,0 1-126</inkml:trace>
  <inkml:trace contextRef="#ctx0" brushRef="#br0" timeOffset="18771.8982">29459 4533 0,'0'-25'15,"25"25"79,0 0-94,0 0 16,0 25-16,24-25 15,1 0 1,-25 0 15,0 0-15,0 0-16,0-25 16,-25 0-16,25 25 15,-25-25 1,0 0-1,25 25 1,-25-25 0,0 0-16,-25 25 15,25-25 1,-25 25-16,0-25 16,0 0-1,0 1 1,0 24 124,0 24-140,0 1 16,25 0 0,-24 0-1,24 0 17,0 0-1,0 0-16,0 0-15,0 0 32,0 0-17,-25-25 1,25 24 15,0 1 0,0 0-15,25-25 0,-1 25-1,1 0 1,50 25 0,-25-25-1,-25 0 1,-25 0 124</inkml:trace>
  <inkml:trace contextRef="#ctx0" brushRef="#br0" timeOffset="20139.68">29982 4383 0,'0'-25'16,"0"75"109,0-25-109,0 0-1,0 50 1,0-26 0,0 1-1,0 0 1,0 0-1,-25-75 142,25 0-157,0 0 15,0-25 1,0 25 0,50-24-1,0-1 1,-50 0-16,74 0 15,-49 50-15,0-50 16,25 25 0,0 1-1,-25-1 1,0 25 109,-25 25 16,0-1-126</inkml:trace>
  <inkml:trace contextRef="#ctx0" brushRef="#br0" timeOffset="23246.3482">24479 6624 0,'25'0'125,"24"0"-125,1 0 16,25-25-16,-25 25 15,224-24 1,-1 24-1,-98 0 1,-26 0 0,-24 0 15,-1-25-15,-74 25-1,75 0 1,-101 0-16,26 0 15,-25 0-15,25 0 0,-25 0 16,25 0 0,-1 0-1,1 0 1,25 0 0,-25 0-1,99 0 1,-99 25-1,25-25 1,-25 0 15,-1 0-15,26 0 0,-25 0-1,25 0 1,-26 0-1,1 0-15,0 0 16,0 0-16,0 0 16,-1 0-1,26 0 1,0 0 0,-1 0-1,26 0 1,-75 0-1,0 0 1,0 0 15,0 0-15,0 0 0,-1 0 109,1 0-110,0 0 1,0 0-1,25 0 1,-25-25 0,0 25 15,-25-25 422,0 0-437,0 0 31,0 0-32,0 0 1,0 0-1,0 0 1,0 0 15,0 1-15,0-1 0,0 0 15</inkml:trace>
  <inkml:trace contextRef="#ctx0" brushRef="#br0" timeOffset="28146.4994">28239 6948 0,'0'25'188,"0"25"-173,0-25-15,0 0 16,0-1 0,0 1-1,0 0 1,0 0 15,0 0 16,25-25 265,25 0-312,-26 0 0,51 0 16,-25 0 0,25 0 15,-50 0-15,-1 0 15,26 0-16,0 0 1,-25-25 0,0 25-16,0 0 15,0 0 1,0 0-16,-1 0 16,51 0-1,-25 0 1,25 0-1,24 0 1,-49 0 0,-25 0 15,25 0-15,-25 0-1,25 25 1,-1-25-1,1 0 1,0 0 0,0 0-16,0 0 15,-26 0-15,1 0 16,50 25 0,-25-25-1,25 0 1,-1 25-1,26-25 1,-25 25 0,-1 0 15,-49-25-15,50 25-1,99-25 1,-49 0-1,-26 25 1,1-1 0,-50-24-1,24 0 1,1 0 0,-25 0-16,50 25 15,-76-25 1,26 0-16,25 0 15,25 0 1,24 0 0,1 0 15,-76 0-15,26 0-1,0 0 1,-25 0-1,-25 0 1,49 0 0,1 0-1,0 0 1,24-25 0,-49 25-16,-25-24 15,0 24-15,0 0 16,25 0-1,-1 0 1,1-25 0,0 25-1,50 0 17,-51 0-17,26 0 1,-75-25 249,0 0-249,0 0-16,-25-25 16,25 25-1,0-50 1,0 1 0,0 49-1,0 0 1,0 0 31,0 50 156</inkml:trace>
  <inkml:trace contextRef="#ctx0" brushRef="#br0" timeOffset="30446.4759">24304 8567 0,'0'25'250,"0"24"-219,0-24-15,0 0-1,0 0 17,25-25-17,0 0 204,0 0-188</inkml:trace>
  <inkml:trace contextRef="#ctx0" brushRef="#br0" timeOffset="33289.8197">24404 8691 0,'25'0'0,"0"0"31,0 0 0,0 0 0,-1 0-15,1 0-16,25-25 16,25 25-1,-25-25 17,49 25-17,26 0 1,-51 0-1,1 0 1,25 0 0,-50 0-1,24 0 1,-24 0 0,25 0-1,0 0 1,-1 0-1,-24 0 1,25 0 0,-25 0-1,24 0 17,-24 0-17,50 25 1,-26-25-1,26 0 1,0 0 0,-51 0-1,26 0 1,-25 0 0,25 0-1,-1 0 1,-24 0-16,50 0 15,-26 0 1,-49 0-16,50 0 16,0 0-1,-1 0 17,-24 0-17,199 0 1,25 0-1,-50 0 1,-49 0 0,-101 0-1,1 0 1,-25 0 0,25 0-1,-26 0 1,1 0-16,0 0 15,0 0 1,-25 0-16,24 0 16,26 0-1,0 0 17,99 25-17,-24-25 1,-51 25-1,-49-25 1,25 25 0,-25-25-1,24 0 1,26 0 0,24 0-1,-74 0-15,25 0 16,-25 0-1,-25 0-15,49 0 16,1 0 0,25 0-1,-1 0 17,-24 0-17,24 0 1,-74 0-1,25 0 1,75 0 0,49 0-1,-25 0 1,26 0 0,-51 0-1,-74 0-15,50 0 16,-51 0-1,1 0-15,100 0 16,-1 0 0,-49 0-1,-50 0 17,24 0-17,1 0 1,25 0-1,49 0 1,-49 0 0,-51 0-1,-24 0 17,25 0-1,-25 0-31,50 0 15,24 0 1,-49 0 0,-25 0-1,0 0 438,25 0-437,-25 25-16,-1 0 16,1-25-1,-25-25 235,-25 25-234,1-25 0,24 0-1</inkml:trace>
  <inkml:trace contextRef="#ctx0" brushRef="#br0" timeOffset="34962.0128">28612 8467 0</inkml:trace>
  <inkml:trace contextRef="#ctx0" brushRef="#br0" timeOffset="36798.5645">28463 8467 0,'0'25'219,"0"0"-203,0 0-16,25 0 15,-25 0 1,0 0 15,25-1 16,-25 1-31,0 0 15,25-25 0,-25 25-15,25-25-1,-25 25 1,0 0 0,24 0-1,-24 0 141,0-50 110</inkml:trace>
  <inkml:trace contextRef="#ctx0" brushRef="#br0" timeOffset="37548.184">28513 8567 0,'-25'25'140,"25"0"-140,0-1 16,0 26-1,-25 0 1,25-25 0,0 0-1</inkml:trace>
  <inkml:trace contextRef="#ctx0" brushRef="#br0" timeOffset="39225.3221">26645 8567 0,'50'0'141,"0"0"-126,-25 0-15,24 0 16,-24 0-16,50 0 16,-50 0-1,25 25-15,24-25 16,-24 25 15,-25-25-15,0 0-1,0 0 32,0 0-31,0 0 0,25 0-1,-26 0 1,26 0-16,-25 0 15,0 0 1,0 0 0,0 0-1,0 0 1,0 0 15,24 0-15,-24 0-1,0 0 17,0 0-1,0 0-31,-50 0 109,-74 24-93,-1-24-16,-25 0 16</inkml:trace>
  <inkml:trace contextRef="#ctx0" brushRef="#br0" timeOffset="40112.317">26645 8641 0,'25'0'15,"0"0"1,0 0 15,0 0 0,0 0-15,0 0-16,24 0 16,26 0-1,-50 0 1,25 0 0,0 0 15,-1 0-16,1 0 1,-25 0 0,0 0-1,25 0 1,0 0 0,24 0-1,-24 0 1,25 0-1,-50 0 1,24 0 0,-24 0-1,-50 0 142,1 0-142</inkml:trace>
  <inkml:trace contextRef="#ctx0" brushRef="#br0" timeOffset="41653.9853">26745 8592 0,'50'0'16,"-26"0"15,1 0-16,0 0 1,0 0 0,25 0-1,0 0 1,0 0 0,24 0-1,-24 0 1,25 0-1,-1 0 1,-24 0 0,-25 0-16,25 0 15,-25 0 1,0 0-16,0 0 16,0 0 15,24 0-16,26 0 1,-25 0 0,-25 0-1,25 0 1,-26-25 0,1 25-1,0 0 63,0 0-78,0 0 16,0 0-16,25 0 16,-25 0 15,0 0-16,0 0 1,-1 0 0,1 0 15,0 0-15,0 0-1,0 0-15,0 0 31,0 0-31,0 0 16,0 0 0,0 0-16,24 0 15,-24 0 17,0 0 30,0 0-46,0 0-1,-75 0 313</inkml:trace>
  <inkml:trace contextRef="#ctx0" brushRef="#br0" timeOffset="42902.1663">27691 8617 0,'50'0'141,"24"0"-141,1 0 15,0 0-15,0 0 16,-26 0 0,-24 0 62,0 0-63,0 0 1,0 0 0,0 0-1,0 0 1,0 0-1,0 0 1,24 0 0,1 0-1,-25 0 63,0 0-62,0 0 0,-50 0 296,-50 0-312,26 0 16,-51 0-1</inkml:trace>
  <inkml:trace contextRef="#ctx0" brushRef="#br0" timeOffset="46814.403">28139 8617 0,'-25'0'32,"0"0"-17,1 0 1,-1 0-1,0 0 1,0 0 0,-25 0-1,25 0 1,-25 0 0,0 0-1,-24 0 1,24 0-1,25 0 1,0 0 15,0 0-31,0 0 16,0 0 0,-24 0 15,24 0-16,-25 0 1,25 0 0,0 0-1,0 0 1,0 0 0,0 0-1,1 0 16,-1 0-15,0 0 0,0 0-16,-25 0 15,-25 0 1,26-25 0,24 25-1,-25 0 1,25 0-1,0 0 1,0 0 0,-25-25-1,25 25 1,1 0 0,-1 0-1,0 0 16,0 0-31,0 0 32,0 0-17,0 0 1,0 0 0,0 0-1,0 0 141,0 0-46,1 0-95,-1 0 17,50 0 124,-1-25-140,26 25-16,-25 0 15,0 0-15,75 0 31,-50 0-15,-1 0 0,-24 0 46,0 0-31,-75 0 126,25 0-157,1 0 15,-76 0 1,50 0 0,25 0-1,0 0 1,0 0-1,0 0 17,1 0-17,-26 0 1,25 0 0,0 0-1,25 25 251,25-25-219,-25 25-16,0 0 110,25-25 62,0 24-188,0-24 1,-25 25-16,24-25 187,1 0-77,0 0-95,0 0-15,25 0 16,0 0 0,0 0-1,-25 0 1,-1 0 46,26 0-46,-25 0 0,0 0-1,0 0 1,-50-25 125,-25 25-126,25-24-15,0 24 16,-24 0-16,-1 0 15,25 0 1,0 0-16,-25 0 16,25 0 15,0 0 0,0 0-15,1 0-1,73 0 189,-24 0-204,0 0 15,25 0-15,-25 0 31,0 0-15,0 0 47,0 0-48,-25 24 188</inkml:trace>
  <inkml:trace contextRef="#ctx0" brushRef="#br0" timeOffset="48412.8729">26869 8592 0,'50'0'109,"-25"0"-93,0 0-16,0 0 16,25 0-1,-26 0 1,1 0 0,0 0-1,0 0 1,50 0-1,-25 0 1,-25 0 0,24 0-1,-24 0 1,0 0 31,0 0-32,0 0 1,0 0 31,0 0 31,0 0-47,0 0-15,-1 0 15,1 0-31,0 0 16,0 0-1,0 0 1,0 0 0,25 0-1,-25 0 1,0 0 0,24 0-1,-24 0 110,-25 25 47</inkml:trace>
  <inkml:trace contextRef="#ctx0" brushRef="#br0" timeOffset="51477.0018">28463 8293 0,'0'25'204,"0"0"-204,0-1 15,0 1 1,0 0-1,0 0 1,0 0 0,0 0-1,0 0 17,0 0 30,0 0-15,0 0 31,0 0-62,25-1 15,-25 1 31,25-25-30,-25 25-32,0 0 15,0 0 1,0 0 15,25-25 0,-25 25-15,0 0 0,0 0-1,0 0 1,0-1 0,0 1 15,0 0-31,0 0 15,0 0 1,0 0 0,0 0-1,0 0 1,0 0-16,0 0 16,0-1-1,0 1 16</inkml:trace>
  <inkml:trace contextRef="#ctx0" brushRef="#br0" timeOffset="52190.5525">28563 8617 0</inkml:trace>
  <inkml:trace contextRef="#ctx0" brushRef="#br0" timeOffset="53344.2388">28538 8542 0,'0'-25'47,"49"50"125,-24-25-156,0 0-1,0 25 1,0-25-16,0 0 15,0 0 17,0 0-17,0 0-15,0 0 16,-1 0 0,1 25-16,25-25 15,-25 0 1,0 25-1,25-25 1,-25 0 0,24 0-1,-24 0 1,0 0 78</inkml:trace>
  <inkml:trace contextRef="#ctx0" brushRef="#br0" timeOffset="54149.7">28637 8617 0,'50'-25'94,"0"0"-79,49 25-15,1 0 16,149-25 0,25-25-1,-174 50 1,-75 0 0,-25-25-1,24 25 63,1 0-62,-50 0 140,1 25-156,-1-25 16,-25 0-16</inkml:trace>
  <inkml:trace contextRef="#ctx0" brushRef="#br0" timeOffset="55193.1116">28463 8567 0,'100'0'47,"-1"0"-31,51 0-16,-1 0 15,-74 0 1,-26 0 0,-24 0 15,0 0-31,0-25 15,25 25 17,-25 0-17,25 0 1,24 0 0,-24 0-1,0 0 1,-25 0-1,0 0 1,0 0 0,49 0-1,1 25 1,-25-25 0,0 0-16,-25 0 31,-25 25 141,-25-25-157</inkml:trace>
  <inkml:trace contextRef="#ctx0" brushRef="#br0" timeOffset="55958.2105">28911 8567 0,'50'0'62,"0"0"-46,0 0-16,24 0 15,26 25 1,-25-25 0,24 0-1,-49 0 1,-25 0-1,0 0 17,25 0-17,-1 0 1,51 0 0,-25 0-1,-50 0 1,-125 0 171,0 0-171</inkml:trace>
  <inkml:trace contextRef="#ctx0" brushRef="#br0" timeOffset="57028.7127">28587 8592 0,'100'0'94,"0"0"-78,49 25-16,-49-25 15,49 0 1,-99 0 0,-25 0 30,0 0-14,25 24-17,-26-24 1,1 0 15,0 0-15,0 0-1,0 0 1,0 0 0,25 0-1,-25 25-15,0-25 16,-1 0 0,1 0-16,25 0 15,-25 0 1,50 0-1,-25 0 17,-1 0-17,-24 0 32,0 0-16</inkml:trace>
  <inkml:trace contextRef="#ctx0" brushRef="#br0" timeOffset="57498.7844">29061 8617 0,'-50'0'109,"25"0"-93,-25 0-16</inkml:trace>
  <inkml:trace contextRef="#ctx0" brushRef="#br0" timeOffset="59708.3735">28812 8617 0,'74'0'94,"1"0"-94,25 24 16,-26-24-1,51 0 1,-100 0-1,0 0 1,-25 25 218,0 0 63,25-25-297,-1 0 78,26 0-62,-25 0 0,-25 25-1,50-25 1,-25 0 0,0 0-1,-50 0 188,0 0-203,-25 0 16,0 0 0,1 0-1,24 0 1,50 0 109,-1 0-110,1 0 79,25 0-63,-25-25-31,50 25 16,-25 0 0,24 0-1,1 0 1,49 0 0,1 0-1,-50 0 1,-50 0-1,-1 0-15,1 0 172,0 0-156,0 0 0,25 0-1,-25 0-15,0 0 16,-50 0 171,-25 0-171</inkml:trace>
  <inkml:trace contextRef="#ctx0" brushRef="#br0" timeOffset="60490.6295">29708 8567 0,'75'0'94,"24"-25"-94,1 25 16,74 0-1,-99 0 1,-25 0-1,0 0 1,-26 0 62,26 0-62,-25 0-1,0 0 1,-25 25 156,-25 0-156,-25-25-16,1 0 15</inkml:trace>
  <inkml:trace contextRef="#ctx0" brushRef="#br0" timeOffset="61397.039">29559 8592 0,'0'-25'47,"49"25"-47,-24 0 16,25 0-1,149 0 1,50 0-1,-124 0 1,-100 0-16,25 0 16,-26 0 31,1 0-32,0 0-15,75 25 16,-50-25-1,0 25 17,-26-25 171,1 0-188</inkml:trace>
  <inkml:trace contextRef="#ctx0" brushRef="#br0" timeOffset="63131.5478">30256 8617 0,'0'-25'78,"50"25"-78,-25 0 0,24 0 15,-24 0-15,25 0 32,-25 0-32,0 0 15,25 0 1,24 0 0,-24 0-1,0 0 1,-25 0-1,-50 0 220,0 0-220,-25-25-15,25 25 16,1-25 0,-1 25-1,25 25 188,0 0-187,0 0 0,0-1-16,0 1 93,0 0 1,0 0 47,25-25 203,24-25-329,-24 0 1</inkml:trace>
  <inkml:trace contextRef="#ctx0" brushRef="#br0" timeOffset="63931.1866">30779 8592 0,'0'25'157,"0"-1"-142,0 1-15,0 0 172,-25-25-141,-25 0-31,0 0 16,-24 0-16</inkml:trace>
  <inkml:trace contextRef="#ctx0" brushRef="#br0" timeOffset="66554.7194">29459 8666 0,'25'0'15,"0"0"1,0 0 0,0-25-1,0 25 1,24 0 0,1 0-1,25-24 1,-25 24-1,24-25 1,-24 25 0,0 0-16,0 0 15,-25 0 1,24 0-16,-24 0 31,25 0-31,25 0 16,0 0-1,-51 0 17,26 0-17,-25 0 63,0 0-62,0 0 15,-25 25-31,25-25 16,0 0 0,0 0-16,0 0 15,-25 24 79,-25-24-78,-25 0-1,25 0 1,0 0-16,-50 0 15,50 0-15,-24 0 16,-51 0 0,-49 0-1,49 0 1,50 0 0,150 0 124,-1 0-140,51 0 16,49 0-1,-74 0 1,-51 0 0,-24 0-1,-75 0 188,0 0-203,0 0 16,-74 0 0,49 0-1,-25 25 1,25-25 0,26 0-1,73 0 157,1 0-172,25 0 16,0 0-16,-1 0 15,-24 0-15,25 25 16,-50-25 0,-100 50 109,-25-50-110,26 25-15,49-25 16,-50 0-1,100 0 95,0 0-95,0 0-15,74-25 16,-49 0 15,0 25-15,-25 0 0,0-25 30,0 25-30,0 0-16,24 0 16,1 0-1,-25 0 1,25 0 0,0 0-1,0 0 1,-26 0-1,1 0 1,0 0 78</inkml:trace>
  <inkml:trace contextRef="#ctx0" brushRef="#br0" timeOffset="68426.5275">30704 8592 0,'25'0'47,"25"0"-32,0 0-15,24 0 16,1 0 0,0 0-1,-50 0 1,0 0 31,-1 0-32,1 0 1,50 0 0,-50 0-1,25 0 1,-25 0-1,0 0 1,-1 0 0,51 0-1,-50 0-15,25 0 16,-25 0 0,0 0 93,0 0-93,-1-25-1,1 25 157,0 0-156,0 0 62,0 0-63,0 0 64,0 0-64,0 0 1,25 0-16,24 25 15,-49-25 1,-25 25 265,0-1-249,0 26-17,0-25 1,0 25-1,0-25 1,0 0 15,-25-25 188,0 0-203</inkml:trace>
  <inkml:trace contextRef="#ctx0" brushRef="#br0" timeOffset="77380.6881">30804 8641 0,'-25'0'31,"100"0"63,-26 0-78,1 0-16,75 0 15,149 0 1,-175 0 0,-49 0-1,-25 0 1,0 0 62,0 0-62,0 0-1,-1 0 110,1 0-109,-25 25 156,-25 0-172,-24-25 15,-1 0-15,25 0 16,0 0-16,0 0 16,0 25-1,0-25 1,-49 0-1,24 25 1,0-25 0,25 0 15,0 0 16,0 0-32,0 0 32,1 0-15,-1 0-17,50 0 79,-1 0-78,1 0-16,25 0 15,25 0 1,74-25-1,26 25 1,-151-25 0,1 25-1,0 0 32,0 0-31,0 0-16,25 0 15,-25 0 1,0 0 187,0 0-187,0 0-16,24 0 15,-24 0 1,-50 0 359,0 0-375,1 0 16,-1 0-1,0-25 1,0 25 0,25-25 93,-25 25-93,25-24-16,0-1 31,-25 25 78,0 0-109,0 0 16,-25 0-16,1 25 15,-26-25 1,0 0 0,50 0 62,0 0-63,-24 0 1,-1 0 0,25 0-1,-25 0 1,25 24 0,0-24 46,0 0-46,0 0-16,-24 25 31,24-25-15,0 0-1,50 0 95,0 0-95,24 0-15,-24-25 16,50 25-1,25 0 1,-26 0 0,-24 0 15,0-24-15,-25 24-1,25 0 1,-25 0-1,24 0 1,1 0-16,-25 0 16,0 0-16,0 0 15,0 0 235,0 0-234,25 0 0,-50 24 109,-25-24-110,0 0 1,-50 25-1,-25-25 1,75 0-16,1 0 16,-51 0-16,50 0 31,0 0-15,0 0-16,-25 25 15,-24-25 1,49 0-1,-25 0 1,0 0 0,25 0 15,0 0-15,0 0-16,1 0 15,-1 0 48,0 0-48,0 0-15,0 0 16,0 0 0,0 0-1,0 0 1,0 0 218,0 0-218,1 0-16,-51 0 15,-50 0 1,76 0 0,-51 0 15,75 0-15,0 0-1,0 0 32,0 0-16,0 0-31,0 0 16,1 0 0,-1 0-1,0 0 1,0 0-1,-50 0 1,50-25 0,0 25-1,0 0 17,1 0 30,-1 0-62,0 0 16,0 0 15,0 0-15,0 0-1,0 0 1,-25 0-1,25-25 1,1 25 0,-26 0-1,25 0 17,-50 0-17,25-24 1,-24 24-1,-1-25 1,25 25 0,0 0-16,25-25 15,1 25 1,-1 0 0,0 0-1,0 0 1,0 0-16,0 0 15,0 0 1,0 0 0,0 0 31,0-25-32,0 25 1,1 0-1,-26 0 1,25 0 0,-25 0-1,25 0 1,0 0 15,0 0-15,0 0-1,1 0 1,-1 0 0,0 0 31,0 0-32,0 0 16,0 0-15,0 0 0,0 0-1,0 0 1,0 0 109,50 0 109,0 0-234,0 25 16,0-25 0,0 0-1,0 0 1,25 0-1,74 0 1,-74 0 0,25 0-1,-50 0 1,-50 0 250,-25 25-251,0-25-15,-25 0 16,26 0-1,24 0 1,0 0 0,0 0 15,0 0-15,25 25 359,75-25-266,-1 0-93,26 0-1,74 0 1,-49 24-1,-100-24 1,-50 0 312,0 0-328,-25 0 16,0 0-16,-49 0 15,-76 0 1,101 0 0,24 0-1,75 0 235,0 0-234,24 0 0,-24 0-1,25 0 1,25 0-1,0 0 1,-51 0 0,26 0-1,-25 0-15,25 0 16,0 0-16,-25 0 16,25 0-1,-26 0 1,1 0 46,0 0-46,0 0-16,25 0 31,-50 25-15,25-25-1,0 0 1,0 0 0,-50 0 109,-25 0-110,-50 0-15,51 0 0,-101 0 32,100 0-17,25 0 1,0 0 78,50 0 15,0 0-109,0 0 16,0 0-1,25 25 1,0-25-1,49 0 1,1 0 0,-50 0-1,0 0-15,-26 0 16,-48 0 265,-1 0-281,0 0 31,0 0 16</inkml:trace>
  <inkml:trace contextRef="#ctx0" brushRef="#br0" timeOffset="79119.2159">28961 8592 0,'0'0'0,"-25"0"16,0 0 109,0-25-110,25 0-15,-25 25 16,0 0-1,1 0 1,-1-25 0,-50 25-1,50 0-15,-50-25 16,26 25 0,24 0-16,-25-25 15,25 25 1,50 0 249,25-25-265,-25 25 16,-1 0-16,26 0 16,-25 0-1,25 0 63,-25 0-78,0 0 16,49 0 0,-49 0 374,0 0-374,0 0-16,25 0 0,0 25 31,-75-25 94,0 0-125,0 0 16,0 0-16,-50 0 15,26 0 1,24 0 15</inkml:trace>
  <inkml:trace contextRef="#ctx0" brushRef="#br0" timeOffset="81023.8114">28687 8467 0,'25'0'125,"25"0"-110,49 0 1,-49 0 0,0 0-1,0 0 1,0 0 0,-1 0-1,51 0 1,0 0-1,-75 0 1,-1 0 31,1 0-31,0 25-1,0-25 1,0 0-1,0 0 17,0 0-17,-25 25 17,25-25-32,0 0 15,0 0 1,-50 0 109,0 0-110,-25 0-15,25 0 16,-50 0 0,26 0-1,-26 0 1,50 0-16,-50 0 16,50 0-1,0 0-15,0 0 16,1 0-1,-1 0 17,0 0-32,-25 0 15,-25 0 1,50 0 15,75 0 110,25 0-126,0 0-15,99 0 16,-99 0 0,-26 0-1,-24 0 79,25 0-78,-25 0-1,0 0 157,0 0-156,0 0-16,25 25 15,24-25 1,-24 0-16,0 25 16,0-25-16,-25 0 15,-1 0 1,1 0 62,0 0-78,0 0 16,0 0-16,25 0 15,-25 0 1,0 0 15,0 0-15,-1 0-1,26 0 1,0 0 0,-50 25 62,0 0-78</inkml:trace>
  <inkml:trace contextRef="#ctx0" brushRef="#br0" timeOffset="84215.4641">26471 8367 0,'0'25'125,"0"25"-109,0-25 0,0 25-1,0 0 1,0 24 0,0-24-1,0-25 16,0-50 157</inkml:trace>
  <inkml:trace contextRef="#ctx0" brushRef="#br0" timeOffset="84910.2713">26471 8442 0,'25'0'94,"-25"25"47</inkml:trace>
  <inkml:trace contextRef="#ctx0" brushRef="#br0" timeOffset="87461.3599">26496 8392 0,'25'0'187,"-25"25"-171,0 0 0,24-25-16,-24 25 15,25 0 1,0 0-1,0-25 1,25 25 0,0-25-1,0 25 1,24-25 0,1 25 15,-50-25-16,25 0-15,-25 0 16,0 0-16,-1 0 16,51 0-1,-25 0 1,0 0 0,-25 0-1,24 0 1,1 0-1,0 0 1,-25-25 0,0 25-1,0-25 1</inkml:trace>
  <inkml:trace contextRef="#ctx0" brushRef="#br0" timeOffset="88960.1512">26570 8417 0,'50'25'125,"0"0"-109,0-25-16,174 25 16,0-25 15,-124 25-16,-75-25-15,24 0 16,-24 0-16,0 0 94,0 0-79,0 0 1,0 0-16,0 0 16,25 0-1,-1 0 1,51 0 0,-75 0-1,25 0 16,-25 0-15,24 0 0,-24 0-1,0 0 1,-75 0 140,1 0-140,24 0-16,-25 0 15,-25 0 1,25 0 0,25 0-1</inkml:trace>
  <inkml:trace contextRef="#ctx0" brushRef="#br0" timeOffset="90177.1785">26570 8467 0,'50'0'94,"-25"0"-78,25 0-16,0 0 15,224 0 1,-50 0 0,-150 0-1,1 0 1,-50 0 0,0 0 15,0 0-16,0 0 1,25 0 0,-1 0-1,1 0 1,0 0 0,-25 0-1,25 0 1,-25 0-1,-1 0 48,1 0-47,0 0-16,-75 25 296,1-25-296,-1 0 16,-25 0-16</inkml:trace>
  <inkml:trace contextRef="#ctx0" brushRef="#br0" timeOffset="91755.4977">26620 8517 0,'25'0'110,"50"0"-110,-25 0 15,-1 0-15,26 0 31,-25 0-15,-25 0-16,0 0 78,0 0-62,0 0 15,-1 0-15,26 0-1,0 0 1,25 0 0,-50 0-1,24 0 16,26 0-15,-25 0 0,0 0-16,0 0 15,-26 0-15,26 0 16,-25 0 0,0 0-1,0 0 1,25 0-1,49 0 1,-49 0 0,0 0-1,25 0 1,-25 0 0,24 0-1,-24 0 16,25 0-15,-50 0-16,0 0 16,-1 0-16,1 0 47</inkml:trace>
  <inkml:trace contextRef="#ctx0" brushRef="#br0" timeOffset="94817.3407">28438 8492 0,'-25'0'47,"0"0"-31,0-25-16,-24 25 16,24 0-16,-50 0 15,50 0-15,0 0 16,0 0-1,0 0 1,-24 0 0,24 0-1,-25 0 1,0 0 0,25 0-1,0 0 16,0 0-15,0 0 0,0 0 31,1 0-32,-1 0 1,0 0-1,-25 0 1,-25 0 0,25 0-1,1 0 1,-1 0 0,0 0-1,0 0 16,25 0-15,25 25 0,-25-25-16,-24 0 15,24 0 1,0 0 0,0 0-1,0 0 1,0 0-1,25 25 1,-99-25 0,74 0-1,0 0 17,50 0 124,24 0-156,1 0 15,75-25-15,-75 25 16,49 0 0,-49 0-1,0 0 1,-25 0 0,0 0-1,-1 0 16,26 0-15,0 0 0,-25 0-1,0 0 32,0-25-31,0 25-1,-50 0 79,-50 25-78,25-25-16,-24 25 15,-1-25 1,-50 25 0,51-25-1,49 0 1,0 0 0,50 0 234,0 0-235,24 0-15,26 0 16,75 0-1,-51 0 1,-49 0 0,25 0-1,-1 0 1,-49 0 0,0 0-1,25 25 16,-25-25-15,-50 25 156,0-25-172,0 0 16,0 0-16,-124 0 15,-25 0 16,24 25-15,75-25 0,51 0-16,-51 0 15,50 0-15,0 0 16,0 0 0,-25 0-1,25 0 1,-24 0-1,-1 0 1,25 0 15,50 0 204,0 0-235,-25-25 15</inkml:trace>
</inkml:ink>
</file>

<file path=ppt/ink/ink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08:36.309"/>
    </inkml:context>
    <inkml:brush xml:id="br0">
      <inkml:brushProperty name="width" value="0.05292" units="cm"/>
      <inkml:brushProperty name="height" value="0.05292" units="cm"/>
      <inkml:brushProperty name="color" value="#FF0000"/>
    </inkml:brush>
  </inkml:definitions>
  <inkml:trace contextRef="#ctx0" brushRef="#br0">8267 6126 0,'-24'0'141,"-1"0"-141,0 0 16,0 0-1,0 0 1,0 0-1,0 0 1,-25 0 0,25 0-1,-24 0 1,24 0 15,0 0 0,0 0-15,0 0 0,0 0-1,0-25 32,0 1-16,0 24-31,1-25 16,-1 25 0,0-25-1,25 0-15,-25 0 16,0 0 0,25 0-1,-25 25-15,0-50 16,25 25-1,0 0 1,-25 1 0,0-26-1,25 25 17,-25-25-17,0 25 1,25-25-1,-49-24 1,49-1 0,0 50-1,0-25 1,0 25 0,0 0-1,0-24 1,0 24-1,0-25 1,0 25 0,25-25 15,-1 25-15,26-24-1,25-1 1,0 0-1,24-25 1,-24 25 0,-25 50-1,-25-24 1,49 24 0,1-25-1,-25 25 1,0 0-16,0-25 15,-26 25 1,26 0-16,0 0 16,25 0-1,-1 0 17,-24 0-17,25-25 1,-25 25-1,0 0-15,-1 0 16,-24 0-16,25 0 16,0 0-1,25 0 1,-26 0 0,1 0-1,-25 0 1,25 0-1,-25 25 1,0-25 0,0 0-16,24 0 15,-24 25 1,0-25 0,0 0-1,0 0 1,0 0-1,0 0 1,0 49 0,25-49-1,-26 0-15,26 0 16,-50 25 0,25-25-16,0 25 15,25 0 1,-25-25-1,25 25 1,-26-25 0,1 25-1,0 0 17,0-25-17,0 0 1,-25 25-1,25-25 1,25 25 0,-25-25-1,0 0 1,24 0 0,1 25-1,-25-25 1,0 0-1,25 24 1,-25-24 0,49 0-1,-24 0 17,0 0-17,0 0 1,-25 25-1,0-25 64,0 0-64,-1 0 1,1 0-1,0 0 1,0 0 0,75 0-1,-26 0 17,1 0-17,0 0 1,0 0-1,-26 0 1,1 0 0,0 0-1,0 0 1,-25 0-16,24 0 16,1 0-1,-25 0-15,0 0 16,0 0-1,0 0 32,0 0-47,25 0 16,-1 0 15,-24 25-15,25-25-1,-25 0 1,0 0 0,0 0-1,0 0 1,0 0 0,0 0-1,-1 25 1,1 0 15,0 0 0,0 0-15,-25 0 15,25 0-15,-25 0-1,25-1 1,-25 1 0,0 0-1,-25 25 1,-25 25 0,25-50-1,-24 49 1,24-24-1,0-25 1,0 0 0,-25 25-1,25-25 17,0 0-17,0-25 1,0 49-1,-24-24 1,24 25 0,-25-25-1,25-25 1,-50 50 0,25-25-1,1-25 1,-51 0-1,50 25 1,-24-25 0,-26 0-1,-49 0 17,24 0-17,50 0 1,1 0-1,24 0 1,25 0 0,-25 0-1,25 0 1,-25-25 0,1 25-1,-26 0 1,-25-25-1,50 25 1,1 0 0,-1 0-1,-25 0 17,0 0-17,1 0 1,-51 0-1,1 0 1,74 0 0,0 0-1,25 0 1,-99 50 0,24-50-1,-24 0 1,49 0-1,50 0-15,-50 0 16,50 0 0,0 0-16,-49 0 15,24 0 1,0 0 15,0 0-15,25 0-1</inkml:trace>
  <inkml:trace contextRef="#ctx0" brushRef="#br0" timeOffset="2045.076">10085 3487 0,'-25'0'391,"-24"25"-391,49 0 15,-25-25 16,25 24 1,0 1-1,-25-25-15,25 25-1,0 0 1,-25-25-1,25 25 1,0 0 0,0 0-1,0 25 1,0-25 0,0-1-1,0 1 1,25 0-16,0 0 15,-25 0 1,49 0 0,-24 0 15,0 0-15,0-25-1,-25 25 1,25-25 15,0 0 0,-25 25 126</inkml:trace>
  <inkml:trace contextRef="#ctx0" brushRef="#br0" timeOffset="3044.7241">10409 3437 0,'0'25'125,"0"0"-109,0 0-16,50 24 16,-25 26-1,0-25-15,0-25 16,-1 0-16,1 25 15,0-26-15,25 51 16,-25-50 0,0 0-1,-25 0 17,25 0-17,0 0 1,-25 0-1,25-25 1</inkml:trace>
  <inkml:trace contextRef="#ctx0" brushRef="#br0" timeOffset="3856.557">10857 3487 0,'-50'25'94,"26"-25"-94,-1 49 15,-25-24-15,-25 50 32,25 0-17,-24-1 1,24-24-1,0-25 1,25 0 0,0 25-1,0 0 1,0-25 0,1-1-16,-1 1 15,0-25 1,25 25-16,0 0 156</inkml:trace>
  <inkml:trace contextRef="#ctx0" brushRef="#br0" timeOffset="5584.4392">11081 4035 0,'0'24'344,"0"1"-344,0 0 31,0 0 47,0 0 110,-25-25-16,1 0-63,-1 0-93,0 0 31,25 25 109</inkml:trace>
  <inkml:trace contextRef="#ctx0" brushRef="#br0" timeOffset="7248.4603">11355 3586 0,'25'0'157,"-25"25"-126,0 0-15,0 0-1,25 25 1,0-50 62,0 0-62,0 0-1,25 0-15,-1 0 16,-24 0-1,0 0 1,0 0-16,0-50 16,-25 25-1,25 0-15,0-25 16,-25 26 15,0-1-15,0 74 171,0 1-171,0 0-16,-50 0 16,50 74-1,0-49 1,-25-25-1,25 0-15,-25-1 16,25-24-16,0 0 16,-25 75-1,0-50 1,1-25 0,-26 24-1,50-24 1,-25-25-1,0 0 1,0 0 0,-25 0-1,25 0 1,-25 0 15,1-25-15,24 0-1,0 25 1,25-24 0,0-1-1,0 0 1,50 0 0,-25 25-1,24-25 1,1 25-1,-25 0 1,-25 25 0</inkml:trace>
  <inkml:trace contextRef="#ctx0" brushRef="#br0" timeOffset="8150.4772">12202 3412 0,'25'0'47,"0"25"-31,0 0-16,24 0 15,26 99 1,-25-49-1,0-25 1,-25 0 0,-25-1-1,0 26 1,-25-25 0,-25-25-1,50 0-15,-50 0 16,25-1-1,0-24-15,0 50 16,-24-50 0,24 25-1,0-25 1,0 0 15,25 25 79,0 0-110</inkml:trace>
  <inkml:trace contextRef="#ctx0" brushRef="#br0" timeOffset="9491.1144">9114 3537 0,'0'-25'16,"-25"50"93,0 24-109,25-24 16,0 0-1,-49 50 1,24 24 0,0-24-1,0 25 1,-25-1 0,0-24-1,25 25 1,0-51-1,25 1 1,0 0 0</inkml:trace>
  <inkml:trace contextRef="#ctx0" brushRef="#br0" timeOffset="11114.4558">9139 3412 0,'25'0'157,"25"0"-142,-25 0 1,0 0-16,-1 0 16,26 0-1,-25 0 1,0 0-1,0 0 1,-25 25 0,25-25-1,0 25 63,-25 0-62,0 0 0,0 0-1,25-25 1,-25 24 31,0 1-32,0 0 17,-25-25-32,25 50 15,-25-25 1,25 0 62,-25-25-31,25 25-31,-25-25-16,0 0 31,25 25-16,-25-25-15,0 25 16,-49-25 0,49 0-1,-25 24 1,-25-24 0,50 0-1,-24 25 1,24-25-16,0 25 15</inkml:trace>
  <inkml:trace contextRef="#ctx0" brushRef="#br0" timeOffset="22832.7692">18975 4234 0,'0'25'172,"50"0"-156,-25-1-16,25 26 15,25 50 1,-26-1-1,1-74-15,0 50 16,-25-50 0,-25 0-16,25-25 15,-25 25 48,25 0-48,24 0 1,-49 0 0,25-1-1,-25 1 188</inkml:trace>
  <inkml:trace contextRef="#ctx0" brushRef="#br0" timeOffset="23733.0538">19424 4308 0,'0'-24'31,"-25"24"47,0 24-62,0 1 0,-50 50-1,0 0 1,1-1-1,49-49-15,-50 25 16,50-25 0,0 0-16,0 0 15,0 25 1,1-50 0,24 25 15,0 0 141</inkml:trace>
  <inkml:trace contextRef="#ctx0" brushRef="#br0" timeOffset="25438.6411">19673 4632 0,'-25'0'188,"0"25"-173,25 0 1,0 0-16,-25 0 16,25 0-1,0 0 1,0 0 0,0-1 93,25-24-62,0 0-32,0 0 1,-1 0 0,1 0-1,0 0-15,0 0 32,0 0-17,-25-24 157,0-1-156,0 0-1,0 0 1,-25 0 0,25 0-16,-25 25 15,0-25 1,25 0 218,-25 25-124</inkml:trace>
</inkml:ink>
</file>

<file path=ppt/ink/ink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13:14.91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15713 1445 0,'0'-25'344,"0"-25"-328,0 25-1,-25 0 1,25 0-16,-25 0 16,0-24-1,1-26 17,-26 75-32,50-50 15,-50 25-15,25 0 0,0 25 16,0-49-1,-49-1 1,-1 25 0,25 0-1,-25-25 1,1 25 0,49 0-16,-50 0 15,25 25 1,0-25-16,-24 1 15,-1-1 1,25 0 0,-25 25-1,-24-25 17,49 0-17,-99 0 1,-1 25-1,100 0-15,-74-25 16,-1 0-16,26 0 16,-100 0-1,-75 25 1,0-24 0,0 24-1,25 0 1,-100 0-1,100 0 1,50 0 0,0 0-1,-1 49 17,1 1-17,0-25 1,99-25-16,-49 0 15,25 0-15,-26 25 16,-24 0-16,-150 74 16,200-49-16,-51 0 15,-124 50 1,26-1 0,-1 26-1,0 24 1,0 26-1,99-26-15,-74 25 16,125-74 0,-26 24-16,-99 76 15,25 49 1,0 0 15,25-50-15,25-25-1,74-74-15,50-50 16,-49 24-16,-1 26 16,-74 0-1,24 24 1,26 1 0,-1 24-1,51-25 1,24-74-16,-25 25 15,50-25 1,-25 0-16,-24 24 16,-1 51-1,0-26 17,50 26-17,-49-25 1,24 24-1,50-99-15,-50 25 16,25 0-16,0 74 0,25-74 16,-50 149-1,1 75 1,-26 0 0,50-75-1,-75 75 1,76-174-16,-1-1 15,25 1-15,-25 24 16,0-24-16,0 149 16,-25 25-1,-49 50 17,-1-26-17,50 26 1,0 0-1,25-200-15,25 26 16,0-26-16,0 26 0,0-26 16,0 150-1,50 0 1,0 50 0,0 24-1,49-49 1,-49-149-16,0 49 15,0-25-15,0 1 16,-1-1-16,51 150 16,-25-26-1,74 1 17,-24 0-17,124 99 1,25 51-1,-125-225-15,125 224 16,-150-274-16,26 1 16,74 124-1,-149-175 1,-25-49 0,24-1-1,-24 26 1,0-50-16,-25 0 15,25-1-15,-26 26 16,26-25-16,25 25 16,0 24-1,-1-24 17,1 0-17,25-1 1,24 26-1,-49-50-15,74 25 16,-49-26-16,-50-24 16,74 50-1,26 0 1,74 24 0,0 1-1,50-25 1,-125-26-16,1 1 15,-51 0-15,51 0 16,-1 0-16,100 24 16,-25 1-1,-25 25 17,26-26-17,-126 1 1,51 0-1,-1-1 1,-25-24 0,1 0-1,-1 0 1,-49 25 0,75-26-1,-101-24-15,1 0 16,25 25-16,25-25 15,-1 25-15,75 49 16,-124-99 0,25 25-16,99 50 15,-24-25 17,-1-1-17,-24 26 1,49-50-1,-99 0 1,24-25 0,-49 0-1,0 0 1,25 0 0,-26 0-1,26-25 1,-25 25-1,0-25 1,24 0 0,1 0-1,-25 0 17,0-24-17,49 49 1,-74 0-16,75-50 15,-50 50-15,-26 0 16,76-50 0,0 25-1,-26 25 1,-24-25 0,25 0-1,0 25 1,-1-49-1,-49 49-15,50-25 16,-25 0 0,-25 25-16,49-50 15,-24 50 1,25-25 15,0-25-15,24 0-1,-24 1 1,-25-1 0,24 0-1,-24 0 1,0 0 0,25 1-1,-25-26 1,-1 25-1,-24 25-15,25-25 16,-25 26 0,0-26-16,25-25 15,-50 25 17,49-25-17,26 1 1,-75 49-16,25-25 15,-25 25-15,25 25 16,-25-25 0,0 0-1,25 0 1,-25-24 0,0 24-1,0 0 1,0 0 15,0 0-15,25 25-1,-25-25-15,0-25 32,0 25-17,0-24 1,0-1-1,0 0 1,0 0 0,0 25-1,0-24 1,0 24 0,0-25-1,0 25 1,0 0-1,0-25 1,0 25 0,0 0-1,0 1 1,-25-26 0,25 25-16,0 0 15,0 0 1,-25-50-1,25 25 1,0 26 0,0-26-1,0-25 1,-25 25 0,25 0-1,0 1 1,0 24-1,0-25 1,0 25 0,0 0-1,0 0 1,0 0 0,0-24-16,0 24 15,-25 0 1,0-25-1,25 25 1,0 0 0,0 0-1,0 0 1,0 0 0,-25 1-1,25-1 1,0-25-1,0 25 1,0-25 0,-25 0-1,25 1 17,-24-26-17,24 50-15,-25-50 16,0 50-16,25-25 15,0 26 1,0-26 0,-25 25-1,25-25 1,-25-25 0,25 50-1,-25-24 1,25-1-1,-25 25 1,25-25 0,0 0-1,-25-24 1,25-1 15,0 25-15,0 25-16,0-49 15,0 49-15,0 0 16,0-25 0,0 25-1,-25-25 1,25-24 0,0 24-1,0 25 1,0-25-1,0 25 1,0-25 0,0 0-1,0 26 1,0-51 0,0 50-16,0 0 15,0-50 1,0 26-1,0 24 1,0-25 0,0 25-16,0-25 15,0 25 1,0-25 0,0-24-1,0 24 1,0-25-1,25 1 1,-25 24 0,0-25-1,0 50 1,0-25-16,0 1 16,25 24-1,-25-50 1,0 25-1,0 0 1,0 0 0,0 26-16,0-26 15,0 0 1,0 25 0,0-25-1,0-24 1,0 24-1,0 0 1,0 0 0,-25 0-1,25 1 1,-25-1 15,25 25-31,0-25 16,0 0-16,-25 25 15,25-49 1,0 24 0,-24-25-1,24 25 1,0-24 0,0 24-1,0 25 1,0-25-1,0 0 1,0 0 0,-25 26-1,25-1 1,0 0 15,0 0-31,0 0 16,0 0-1,0 0 1,0 0 0,0 0-1,0 0 1,0 1 0,0-26-1,0 25 1,0-25-1,0 0 1,0 25 0,0-24-1,0-1 1,0 0 15,0 0-15,0 25-16,0-25 15,0 26 1,0-1 0,0-25-1,0 25 1,0 0-16,0 0 16,0 0-1,0 0 1,25 0-1,-25 1 1,0-1 0,0-50-1,24 50 1,-24-25 15,0 25-15,25 25-16,-25-50 15,0 26-15,0-26 16,25 0 0,0 25-1,-25-25 1,25 25 0,-25-24-1,0 24-15,25 0 16,-25 0-1,0 0-15,50 0 16,-50 0 0,0 0-1,25 0 1,-25 0 15,0 1-15,0-1-16,25 0 15,-25 0-15,0 0 16,0 0 0,0 0-1,0 0 1,0 0 0,0 0-16,0 1 15,24-1 1,-24 0-16,0 0 15,25-25 1,-25 0 0,0 25-1,25-24 1,-25 24 0,0 0 15,0 0-31,0 0 15,0 0-15,25 25 16,-25-50 0,25 0-1,-25 25 1,0-24 0,0 24-1,25 0-15,-25 0 16,0 0-1,0 0 1,0 0-16,0-25 16,25 26-1,0-76 1,-25 50 0,0-49 15,0 24-16,0 25 1,0-25 0,0 26-1,25-26 1,-25 0 0,0 25-1,0 1-15,0-1 16,0 0-1,-25 25-15,0-25 16,25 25 0,0-25-1,0 26 1,-25-26 15,25 25-15,0-25-1,0 0 1,0 25 0,0 0-1,0 1 1,-25-1 0,25 0-1,0-25 1,0-25-1,-25 25 1,25 1 0,-25 24-1,25 0 1,0-25 15,0-25-15,0 26-1,0-26 1,0 25 0,0 0-1,0-24 1,0 49 0,0-25-16,0 25 15,0-25 1,0 0-1,0 25 1,0-24-16,0-1 16,0 25-1,0-25 1,0 25 0,0 0 15,0-25-16,25 26 1,-25-1 0,0-25-1,0 25 1,0-25 0,25 0-1,-25 25-15,0 1 16,0-51-1,25 50-15,-25-25 16,0 25 0,0-25-1,0 1 1,0-1 0,0 0 15,0 25-16,0 0 1,0-25 0,25 26-1,-25-1 1,0-25 0,0 0-1,0 25-15,0 0 16,0 0-1,0 0 1,0 0 0,0 1-16,0-26 15,0 25 1,0 0 15,0 0-31,25-25 16,-25 25-1,0-24 1,0 24 0,0 0-1,0-25 1,0 0 0,0 25-1,0 0 1,0-24-1,0 24 1,0-50 0,0 25-1,0 0 1,0 25 0,0 1-1,0-26 1,0 25-1,0-25 1,0 25 0,0-25-1,0 25 1,0 1 0,0-1-1,0 0 1,0 0 15,0 0-15,0 0-1,0 0-15,0 0 32,0 0-17,0 0 1,-25-24-1,25 24 1,0-25 0,0 25-1,-25-25 1,25 0 0,-25 1-1,25 24 1,0-25-1,0 25 1,0-25 0,0 25-1,0 0 1,0 0 0,0 1 15,0-1-16,-25-25 1,25 25 0,0 0-1,0 0 1,0 0 0,0 0-1,0-24 1,0-1-1,0 0 1,-25 25-16,25 0 16,0 0-16,0 0 15,-25 0-15,25 1 16,0-1 15,0 0-15,0 0-1,0 0 1,0 0 0,-25-25-1,25 25 1,0 0 0,0-24-1,0 24 1,0 0-1,0 0 1,-24 25-16,24-25 16,0-25-1,0 25 1,-25 25-16,25-25 16,0-24 15,0 24-16,0 0 1,0 0 0,0 0-1,0 0 1,0 0 0,0 0 15,0 0-16,0 0 17,0 1 15,0-1-16,0 0 0,0 0 16,0 0 15,25 25 188,-1 0-218,1 0-1,-25-25-15</inkml:trace>
  <inkml:trace contextRef="#ctx0" brushRef="#br1" timeOffset="19392.4686">16136 1320 0,'0'-25'171,"0"0"-155,0 1-16,0-1 16,0 0-1,0 0-15,0-25 16,0 25 0,0 0-1,0 0-15,0 0 16,0 1 15,0-26-15,0 25-1,25 0 1,-25 0 0,25 0-1,0-25 1,0 0-1,-25 26 1,50-1 0,-25 25-16,0-50 15,0 50 1,-1-25-16,26-25 16,0 25-1,50-25 1,-26 26 15,26-1-15,99 0-1,-74 25 1,124-25 0,-25 25-1,25 0 1,25 0-1,-75 0 1,75 50 0,-125-25-16,75-1 15,-74-24 1,-26 25-16,76 25 16,-51-25-1,0 0 1,26 0 15,148 50-15,-98-26-1,-76-24 1,50 50 0,-49-25-1,24 0 1,0-1-1,-24 1 1,-26 0 0,-74-25-16,0 25 15,25-25-15,-26 24 16,1-24-16,0 25 16,149 50-1,-49-50-15,74 49 16,-125-74-1,26 25 1,74 49 0,-25-24-1,-24 0 1,-51 0 0,1-1-1,49 51 1,-49-50-1,24-1 1,51 26 0,-51-1-1,26 1 1,-51-25 0,-49-50-16,0 24 15,0-24 1,24 50-1,1 0 1,0-1 0,0-24-1,-1 25 1,76 25 0,-1-1-1,100 76 1,-124-51-1,24 25 1,25 1 0,26 99-1,49-50 1,-25 75 0,-100-149-16,1-1 15,-75 1-15,49-1 16,1 25-16,49 125 31,-24 0-15,-26-50-1,51 50 1,-1 100 0,-24-75-1,-1 0 1,1-26-1,-1 26 1,-24-25 0,-50-124-16,-26-26 15,26 1-15,0-1 16,0-24-16,49 174 16,1 0-1,-25 24 1,24-73 15,-49-126-31,0 26 16,25 74-16,-26-124 15,26 124 1,0 75 0,-25 0-1,24 24 1,26-24-1,-50 25 1,0-25 0,-1-124-16,1 123 15,0-123 1,-25-26-16,-25 150 16,-25 0-1,-50 100 1,1-75 15,-26-50-15,25 0-1,-24-25 1,-26 25 0,50-175-16,-24 51 15,49-75-15,-124 99 16,-50-49-1,24 24 1,-49-24 0,25-1-1,75-24 1,-1 25 0,101-50-16,-26-25 15,-50 24-15,51 1 16,-1-25-1,-99 75 1,-1-26 0,1 1-1,25 0 1,24 24 0,-199 26-1,51-50 1,-51 24-1,25-49 1,50 25 0,100-26-16,-200 51 15,175-50 1,-1 0-16,-198 49 16,-1 1-1,51-25 1,49-26 15,124-24-31,-124 25 16,125-25-16,-1 0 15,-74 0 1,-25 0 0,-25 0-1,0 0 1,50-1-1,25-24 1,75 0 0,-76 25-1,101-25 1,-26 0 0,26 0-1,-26 25 1,26-25 15,24 0-31,25 25 16,0-25-16,0 0 0,1 0 15,-101 0 1,51 0 0,-51 0-1,1 0 1,-1 0-1,26 0 1,-50-50 0,24 25-1,26-24 1,49 24 0,0 0-1,1 0 1,24 0-1,0 25 1,0-50 0,0 50-16,25 0 15,-49-25 1,24 0 0,-25 1-1,0-1 1,51 25-1,-26-25 1,-25 0 0,50 25-1,-50-25 1,1 25 0,24-25-1,0 25 1,-25-25 15,26 25-15,-1 0-1,0 0 1,25 0 0,0-25-1,-25 25 1,26-25-1,-26 25 1,25 0 0,0-25-1,0 25 17,0 0 30,25-24-62,-25 24 16,0-50-1,0 50 1,0-25 0,1 0-1,-1 0 1,25 0-1,-50-25 1,25 0 0,-50 1-1,50 24 1,-24-25 0,24 0-1,25 25 1,-25 0 15,25 0-15,-25 25-1,25-24 1,0-1 0,0 0-1,0-25 1,-25 25-1,25 0 1,0 0-16,0 0 16,0 0-1,0 1 1,0-1 78,0 0-63,0 0 0,0 0 0,0 0-15,0 0 47,0 0-48,0 0 1,0 0-1,0 1 1,0-1 0,25 25-1,-25-25 1,0 0 0,25 25-1,-25-25 16,25 25-15,-25-25 0,25 25-1,-25-50 1,0 25 15,0 0-15,24 25-1,-24-24 1,25 24 0,-25-25-1,0 0 1,0 0 0,0 0-1,0 0 1,0 0-1,0 0 1,0 0-16,0 0 16,0 0-1,0-24 1,0 24 0,0 0-1,0-25 1,0 25-16,0-25 15,0-49 17,0 24-17,0 25 1,0 0 0,0 1-1,0-26 1,0 50-16,0 0 15,0 0-15,25-25 16,-25 26-16,0-51 16,0 50-1,0 0-15,25-50 16,-25 26 0,0 24-1,0-25 1,0 0 15,0 25-15,25-25-1,-25 25 1,0 0 0,0 1-1,0-26 1,0 0-1,0 25-15,0 0 16,0-25-16,0 25 16,0 1-16,0-1 15,0-25 1,0 0-16,0 25 16,-25-25-1,25 25-15,-25-49 16,25 49-1,-25 0 1,25-25 0,-25 25-16,25 0 15,0-24 1,0 24 0,0 0-1,0 0 1,0-25-1,0 25-15,0 0 16,0 0 0,0-24-1,0 24 1,0 0-16,0-25 16,0 0-1,25 25 1,-25-25-1,0 25 17,25 1-17,-25-26 1,25 25 0,0-25-1,0 25 1,-25-50-1,25 51-15,-25-26 16,0 25 0,0 0-16,0-25 15,0 0 1,0 25 0,0 1-1,0-26 1,0 0-1,0-25 17,0 25-17,-25 1 1,25-26 0,0 50-16,-25-50 15,25 50-15,-25 1 16,25-51-1,0 25 1,-25 0 0,25 0-1,-25 25-15,25 1 16,0-1-16,0-25 16,0 25-16,0-50 15,0 25 1,0-24-1,-25 24 17,25-25-17,0 25 1,0 26 0,0-1-16,0-25 15,0 25 1,0 0-1,0 0 1,0-25 0,0 1-1,0-1 1,0-25 0,0 25-1,0 0 1,25 1-1,-25 24-15,0-25 32,0 25-32,0 0 15,0-25 1,0 0 0,25 1-1,-25 24 1,0-25-1,0 25 1,0-25 0,25-24-1,-25 24 1,0 25-16,0-50 16,25 50-1,-25-49 1,25-1 15,-25 50-15,0-25-1,25 0 1,-25 1 0,0-1-1,0 0 1,0 0-1,0 0 1,0 1 0,0-26-1,0 50 1,0 0 0,0-25-16,0 25 15,0 0 1,0 0-16,0-24 15,0-1 17,0 0-17,0 25 1,0-50 0,0 51-1,0-26 1,0 25-1,0-25 1,0-25 0,0 50-1,0-24 1,0-1 0,0 0-1,0 25 1,0 0-1,-25 0-15,25 0 32,0 1-17,0-1 1,0 0 0,0 0-1,-25 0 1,25 0-1,0 0 1,0-25 0,0 1-1,0-1 1,0-25 0,0 50-16,0-25 15,0 25 1,0-24-16,-25-1 15,25-25 17,0 25-17,-25 0 1,25 1-16,0-1 16,0 0-16,0 25 15,0-25 1,0 25-1,-25-49 1,25-1 0,-25 25-1,25-24 1,0 49-16,0-50 16,0 50-1,0 0-15,0 0 16,0 0-1,0-24 17,0-1-17,0 25-15,0-50 16,0 50-16,0 0 16,0-49-1,0 24 1,0 0-1,0 25 1,0 0 0,0 0-1,0 0 1,0 0-16,0 1 16,0-26-1,0 25-15,0 0 16,0 0-1,0 0 1,0-25 0,25 25-16,-25-24 15,0 24 1,0-25 0,0 25-1,25 0 1,-25-50-1,0 26 1,25-1 0,-25 0-1,0 0 1,0-24 0,25-1-1,-25 25 1,0-25-1,25-24 1,-25 49 15,25-25-15,-25 25 0,25-24-1,0-1 1,-25 0-1,0 25 1,0 1 0,0-1-1,0 0 1,0 25 0,25-50-1,-25 51 1,0-26-1,0 25 1,0-50 0,0 50-16,0-25 15,0 1 1,0-26 0,0 25-1,0-25 1,0 50-16,24-49 15,-24 49-15,0 0 16,0-50 0,0 1-1,0 24 1,0-25 0,0 25-1,0-24 1,-24 49-1,24 0-15,0 0 16,0 0-16,0 0 0,0 0 31,0 0-15,0 0 0,-25-49-1,25 24 1,0 25-1,0-25 1,0-25 0,0 26-1,0-26 1,0 25 0,-25 0-1,25 0 1,0 26-1,0-26 17,0 0-17,0 0-15,0 25 16,0 0-16,0-24 0,0 24 16,0-25-1,0 25 1,0-25-1,0 25 1,0-49 0,0-1-1,0 25 1,0 0 0,0-24-1,0 24 1,0 0-1,0 0 1,0 0 15,0-24-15,-25 24 0,25 0-1,0 25-15,0 0 16,0 0-16,0 0 15,0-24 1,0-1 0,0-25-1,-25 50 1,25-25 0,0 25-1,0-24 1,-25 24-1,25 0 1,0 0 15,0 0-31,0 0 16,-25 0 0,25 0 15,-25 0-16,25 1 17,0-1-17,-25 25-15,25-25 16,0 0 78,0 0-79,0 0 17,0 0 77,0 0-93,0 0-1,0 0 16,0 1 1</inkml:trace>
</inkml:ink>
</file>

<file path=ppt/ink/ink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15:09.45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definitions>
  <inkml:trace contextRef="#ctx0" brushRef="#br0">14418 9986 0,'-25'25'1547,"0"-25"-1531,25 25-1,-24-25 32,24 25 31,0 0 110,0 0-173,24-25 95,-24 25-79,25-25 0,0 0 32,0 24 15,0-24-31,0 0 62,0 0-15,0 0 156,-25-24-188,0-26-15,25 50-31,-25-25 0,0 0-1,0 0-15,0 0 31,25 25-15,-25-25 62</inkml:trace>
  <inkml:trace contextRef="#ctx0" brushRef="#br0" timeOffset="1222.027">14593 9961 0,'-25'0'156,"0"0"-124,0 0-17,0 0 1,0 0 15,0 0-15,0 0 31</inkml:trace>
  <inkml:trace contextRef="#ctx0" brushRef="#br0" timeOffset="5557.8528">17556 10061 0,'0'-25'422,"0"0"-406,0 0-16,0 0 31,0 0-15,-25 25 62,25-25 94,-25 25-172,0 0 15,0 0 1,0 0 0,0 0-1,1 0 1,-1 0 15,0 0-15,0 0 46,25 25 95,0 0-142,0 0-15,0 0 16,0 0-1,0 0 110,25 0 63,0-25-188,-25 25 16,25-25 15,-1 25 0,26-25 16,-25 0-31,0 0-1,0 0 16,0 0 1,-25-25 124,0 0-140,0 0-1,-25 25 16,25-25-15,-25 0 15,25 0-31</inkml:trace>
  <inkml:trace contextRef="#ctx0" brushRef="#br0" timeOffset="8693.152">14568 10086 0,'25'0'250,"-1"0"-250,1 0 16,25 0-1,-25 0 1,25 0 0,-25 0-1,0 0 17,0 0-17,-1 0-15,1 0 16,0 0-1,0 0 1,0 0 0,0 0-1,0 0 1,25 0 0,-25 0-1,24-25 1,-24 25-1,25 0 1,-25 0 0,0-25-16,0 25 15,0 0 1,25 0-16,-26 0 16,26 0-1,0 0 1,0-25-1,-25 25 17,0 0-17,0 0 32,-1 0-31,1 0 15,0 0-31,0 0 16,0 0-1,0 0 1,50 0 0,-1 0-1,1 0 1,-25 0-1,0 0 1,-1 0 0,26 0-1,-25 0 17,-25 0-17,0 0 1,0 0 15,0 0-31,-1 0 16,1 0-16,25 0 15,-25 0-15,0 0 16,25 0 0,0 0-1,-1 0 1,1 0-1,0 0 1,-25 0 0,50 0-1,-50 0 17,-1 0-17,1 0 1,0 0-1,0 0 1,0 0 15,0 0 1,0 0-32,0 0 15,0 0 1,24 0-1,-24 0 1,0 0 15,0 0-15,0 0 0,0 0 140</inkml:trace>
  <inkml:trace contextRef="#ctx0" brushRef="#br0" timeOffset="12172.9057">24479 1793 0,'0'25'156,"0"25"-141,0-25 1,0 0 0,0 0-1,0 25 1,0-26 0,0 1-16,0 0 15,0 0 1,0 0-16</inkml:trace>
  <inkml:trace contextRef="#ctx0" brushRef="#br0" timeOffset="16901.4761">24777 1843 0,'-24'0'156,"24"-25"-140,-25 25-1,0 0 16,25-25-31,-25 25 16,0 0 15,0 0-15,0 0 218,25 25 1,-25-25-220,25 25 1,0 0-16,0 0 62,0 0-46,0 0 15,-25-25-15,25 25 46,0 0 126,0-1-126,25-24-46,-25 25-16,0 0 16,0 0 15,0 0 31,25-25-46,-25 25 0,0 0-1,0 0 1,0 0 46,0 0-46,25 0-16,0-1 16,-25 1 15,25-25-31,0 25 62,0 0-46,0-25-16,-1 0 16,1 0-1,25-25 1,-25-25 0,0-24-1,50-1 1,-50 25-1,-25 25 1,0 0 0,24 0-1,-24-24 1,25 24 0,0-25-1,-25 25 1,25-25-1,-25 25 1,25-24 0,0 24-1,-25-50 1,25 0 0,0 25-1,-25-24 1,0 24-1,0 25 1,0 0 15,25 0 1,-50 50 296,0 0-328,-25 25 15,-25 0 1,26 24 0,-1 26-1,25-25 1,25-26-1,0 1 1,0-25 0,0 0-16,0 0 15,0 0 1,0 0-16,0 49 31,0 1-15,25-25-1,-25-25 1,50 50 0,-50-50-1,49 49 1,1-24 0,0 25-1,0-50 1,-25 0-1,-25-1 17,25-24-32</inkml:trace>
  <inkml:trace contextRef="#ctx0" brushRef="#br0" timeOffset="17594.008">25450 1943 0,'25'0'63,"25"25"-32,-26 0-31,1-25 16,75 49-1,-50-49 1,-25 0-1,24 0 1,-24 0 0,25 0-1</inkml:trace>
  <inkml:trace contextRef="#ctx0" brushRef="#br0" timeOffset="18311.7313">25500 2242 0,'25'0'109,"-1"0"-109,1 0 16,50 0 0,-25 0-1,25 0 1,-26 0 0,1 0-1,25 0 1,-50 0-1</inkml:trace>
  <inkml:trace contextRef="#ctx0" brushRef="#br0" timeOffset="19015.7932">26097 2242 0,'0'25'78,"-25"-1"-62,0 1-16,1 25 16,24-25 15,-25-25 63</inkml:trace>
  <inkml:trace contextRef="#ctx0" brushRef="#br0" timeOffset="21139.597">26047 2291 0,'25'0'16,"0"0"15,-25 25-15,50-25-1,-25 25 1,0 0 0,0-25-1,0 0 110,0 0 16,-25-50-141,24 25 15,1-24-15,-25-1 16,50-50 0,-25 50-1,-25-24 1,25 24 0,0-25 15,0 50-16,-25-49 1,50 24 0,-50 25-1,24-25 1,-24 0 0,25-24-1,0 24 1,0 0-1,-25 25 1,0-25 0,0 25 15,25 25 235,50 25-251,199 50 1,0-50-1,-25-25 1,-75 0 0,-25 0-1,26 0 1,-76 0 0,-24-25-16,-50 25 15,75 0 1,-76 0-16,76-25 15,-50 25 1,25 0 0,74 0-1,-74 0 1,-1 0 0,-49 0-1,100 0 1,-100 0-16,24 0 15,51 0 1,74 0 0,1 0-1,-1 0 1,-49 0 0,-51 0-16,26 0 15,-25 0 1,24 0-16,75 0 15,100 0 1,0 0 0,-50-25-1,25 0 1,-74 25 0,124 0 15,-100-25-16,0 25 1,25 0 0,-50 0-1,51 0 1,49 0 0,-1 25-1,-123-25-15,-26 0 16,26 25-1,-150 0 189</inkml:trace>
  <inkml:trace contextRef="#ctx0" brushRef="#br0" timeOffset="22659.9617">27168 1918 0,'-25'0'46,"0"0"-30,0 0 15,-24 0 1,24 0-17,0 25-15,-25-25 16,0 25-1,25 0 1,0-1 0,0-24-1,25 25 32,0 0-31,-24 25-1,24-25 1,0 0-16,0 0 16,0 0-1,24 0 1,-24 0 0,50-25-1,-50 24-15,25-24 16,0 0-1,-25 25 1,25-25-16,0 25 16,0-25-1,0 0 1,-25 25 15,25-25-15</inkml:trace>
  <inkml:trace contextRef="#ctx0" brushRef="#br0" timeOffset="23521.5775">27317 1993 0,'0'-25'31,"25"25"31,25 49-46,-25-24-16,25 0 16,-25 25-16,0-25 15,49 75 1,-49-75-16,0 24 15,0 1 1,0-25 0</inkml:trace>
  <inkml:trace contextRef="#ctx0" brushRef="#br0" timeOffset="24326.0817">27616 1943 0,'-25'50'94,"0"-26"-79,-24 26 1,49-25-16,-25 0 16,-25 25 15,50-25-16,-25 0 1,25 0 0,0 0 93</inkml:trace>
  <inkml:trace contextRef="#ctx0" brushRef="#br0" timeOffset="25317.8181">27865 1943 0,'0'25'94,"0"0"-94,0-1 16,0 51-1,0-25 1,0-25 234</inkml:trace>
  <inkml:trace contextRef="#ctx0" brushRef="#br0" timeOffset="26400.2763">27890 2117 0,'0'25'125,"0"25"-125,0-25 15,0 25 1,0 24 0,0-24-1,0-25 1,0 0-1</inkml:trace>
  <inkml:trace contextRef="#ctx0" brushRef="#br0" timeOffset="27133.4542">27965 2167 0,'25'0'63,"0"0"-32,0 0 0,0 0-15,-1 0 15,1 0-15,0 0 0,75 0-1,-25 0 1,-51 0-1,-24 25 189</inkml:trace>
  <inkml:trace contextRef="#ctx0" brushRef="#br0" timeOffset="27813.931">28413 2017 0,'25'0'63,"0"25"-47,0 0-16,25 0 15,-1 75 1,-24-75-1,25 49 1,-25-24-16,0 0 16,0 0-1,0 0 1,25-1 0,-50 1-1,24-25 1,-48-75 140</inkml:trace>
  <inkml:trace contextRef="#ctx0" brushRef="#br0" timeOffset="28523.7885">28861 2092 0,'0'-25'47,"-25"25"0,25 25-32,-24 0-15,-26 0 16,-25 50 0,0-25-1,50-1 1,-24 1-1,-1 0 1,25-25-16,0-25 16,25 25 124,25-25-108,0 0-32</inkml:trace>
  <inkml:trace contextRef="#ctx0" brushRef="#br0" timeOffset="30289.9056">29011 2067 0,'0'-25'31,"25"25"63,0 0-63,-1 0 0,1 0-15,-25 25 31,0 0 31,0 0-62,0 0-1,0 0 1,0 0 15,0 0-15,-25-25-16,25 25 15,-24-25 1,-1 0 15,0 0 79,0 0-79,25 25-15,-25-25-16,0 0 15,0 24 126,0-24-110,25 25 125,25 0-124,0 0-32,-25 0 15,25 0 1,25 25-1,0-50-15,24 50 16,-24-26 0,-25-24-1,25 0 1,-75 0 156,0-24-172</inkml:trace>
  <inkml:trace contextRef="#ctx0" brushRef="#br0" timeOffset="31275.9846">29310 1993 0,'49'0'125,"-24"24"-125,0 26 16,-25-25 0,50 25-16,-50-25 15,0 0-15,0 0 0,25 0 16,-25 0-1,0-1 1,0 76 0,0-75-1,0 25 17,0-25-17,0 0-15,-25-1 31,25 1 1,-25-25-17,0 0 17,25 25-17</inkml:trace>
  <inkml:trace contextRef="#ctx0" brushRef="#br0" timeOffset="32786.2288">29608 1744 0,'25'0'125,"0"0"-110,-25 24 1,25-24-16,0 0 31,-25 25-15,0 0-1,25-25-15,0 0 32,-25 25-1,0 0 16,0 0-32,-25-25 17,25 25-17,-25-25 1,25 25-1,-25-25 1,25 25 0,-50-25-1,25 25 1,75-25 140,-25 0-140,0 0-1,0 0 1,0 0 0,0 0 15,-25 24 141</inkml:trace>
  <inkml:trace contextRef="#ctx0" brushRef="#br0" timeOffset="33539.837">29882 2291 0,'25'0'94,"0"0"-78,0 0-1,0 0-15,25 0 16,-25 0-1,24 0 1,-24 0-16,25 0 16,50 0-1,-50 0 1,-1 0 0</inkml:trace>
  <inkml:trace contextRef="#ctx0" brushRef="#br0" timeOffset="34269.3495">30231 2117 0,'0'25'78,"0"0"-63,0 25-15,-25-25 16,25 24 0,0-24-16,-25 50 15,25-50 1,0 0-16,0 0 16,-25 25-1,25-26 1,-25 1-1,25 25 17,0-25-17</inkml:trace>
  <inkml:trace contextRef="#ctx0" brushRef="#br0" timeOffset="35095.4661">30629 2142 0,'0'25'109,"0"25"-93,0-25-16,0 0 15,-24 24 1,24 1 0,0 0-16,0 0 15,0-25-15,0 0 16,0-1 0,0 1-1,24-25 16,1 25 1,-25 0 93</inkml:trace>
  <inkml:trace contextRef="#ctx0" brushRef="#br0" timeOffset="36465.5744">30903 2017 0,'0'50'78,"25"-25"-62,-25 25-16,25-25 16,-25 0-1,25 25 1,0-50 31,0 0-32,0 0 1,0-25-16,24-50 16,1 25-1,-25 0 1,-25 1-1,0 24 17,0 0-17,0 50 79,0 0-94,0 24 16,-25 26-1,-25 25 1,26-1 0,-51 1-1,75-75-15,-50 50 16,50-51-1,-50 1-15,50 0 32,-25-25 15,-24-25-16,24 0-16,25 1 1,0-1 0,0 0-1,-25 0 1,25 0 0,0-50-1,25 50 1,0-24-1,-1 49 17,-24-25-32,25 0 15,0 25 48,-25 25-16,0 0-32</inkml:trace>
  <inkml:trace contextRef="#ctx0" brushRef="#br0" timeOffset="37347.8292">31451 1768 0,'0'25'62,"25"-25"-62,-25 50 16,0-25-16,0 25 15,0 25 17,0-51-17,0 51-15,0 25 16,0-75-16,0 0 16,0 74-1,0-49 1,0-25-1</inkml:trace>
  <inkml:trace contextRef="#ctx0" brushRef="#br0" timeOffset="37968.2789">31750 2192 0,'25'0'62,"0"0"-62,25 0 16,-25 0-1,-1 0-15,26 25 16,0-25 0,-25 0-1,0 0 1,25 0 15,-25 0-15,-1 0-1</inkml:trace>
  <inkml:trace contextRef="#ctx0" brushRef="#br0" timeOffset="39213.6792">32223 1893 0,'0'-25'0,"25"25"63,0 50-48,0-25 1,0 49 0,0-24-1,0-25 1,-1-25 62,1 0-78,-25-25 16,25 0-16,25-24 15,-25 24 1,-25 0-1,0 0 1,25 25 109,0 0-109,-25 50-16,50-1 15,-50 51 1,24-25 0,-24 0-1,0 24 1,25 1-1,-25-50 1,0-1 0,-25-74 109,1-24-125,-26 24 15,25-25-15,-25 0 16,25 25 0,25 0-1,0 0 1,0 1-1,25 24 95,-25 24-95,25-24 1</inkml:trace>
  <inkml:trace contextRef="#ctx0" brushRef="#br0" timeOffset="40838.8128">32970 2042 0,'25'0'47,"0"0"-16,0 25-15,0-25 15,0 50-15,0-50 15,-25 25-16,0 0 1,0 0 0,0 0-1,-25 0 1,-25-25 0,25 0-1,0 0 16,0 25-31,-25-25 16,25 0 0,-49 0-1,74 24-15,-25-24 16,25 25 109,25-25-109,25 25-1,-1-25 1,-24 0-1,0 0-15,0 0 16,0 0 31,0 0 125,-25 25-157,25-25 1,0 0-16,0 0 31,0 0 1,-25 25 155</inkml:trace>
  <inkml:trace contextRef="#ctx0" brushRef="#br0" timeOffset="41899.1207">33369 1818 0,'25'0'78,"-25"25"-78,24 0 16,1 0-16,-25 25 15,25 0 1,0 24-1,-25 26 17,0-75-17,0 0-15,0 0 16,0 0-16,0-1 16,-25-24-1,25 25 1,-50 0-1,1 0 1,24 0 0,0 0-16,-25-25 15,25 0 17,25 25 46,0 0-16</inkml:trace>
  <inkml:trace contextRef="#ctx0" brushRef="#br0" timeOffset="44095.7146">33518 1594 0,'25'0'110,"0"0"-95,0 0 1,0 0 15,0 0-15,-1 25-1,26 0 1,-25 0 0,-25 0 62,0 0-63,0 0 1,0-1 31,0 1-31,0 0-1,-25-25 16,0 0 1,25 25-1,-25-25-15,1 0 171,24-25 79,-25 25-219,0 0-1,50 0 142,0 0-172,-1 25-16,1-25 15,0 0 1,50 50-1,-50-50 1,0 0 0,-25 25 234,-25-25-250,0 0 15</inkml:trace>
  <inkml:trace contextRef="#ctx0" brushRef="#br0" timeOffset="47293.5423">31875 2914 0,'0'-25'0,"0"50"94,0 25-94,-25-25 16,25 24-16,-25 1 15,25 25 1,-25 0 0,0-26 15,25 1-31,0-25 16,0 0-16,0 0 0</inkml:trace>
  <inkml:trace contextRef="#ctx0" brushRef="#br0" timeOffset="48400.5064">32223 2839 0,'0'25'94,"0"0"-78,0 25-16,0 25 15,0-1 1,0-24 0,0 25 15,-25-25-15,25-1-16,0 1 15,0-25 1</inkml:trace>
  <inkml:trace contextRef="#ctx0" brushRef="#br0" timeOffset="50363.8016">31974 3761 0,'0'-25'188,"-25"25"-157,0 0 0,-24 0-15,24 0-1,-25 0 1,25 0 0,0 0-1,0 25 17,0 0-17,0 24 1,0-24-1,0 25 1,1-25 0,24 0-1,0 0 17,-25 0-17,25 0 1,0-1-16,0 26 15,0-25-15,0 0 16,0 0 0,0 0-1,0 0 17,0 0-17,0 0-15,0-1 16,25 1-1,-25 0 1,74 25 0,-24-25-1,-25 25 17,0-25-17,0-25 1,0 0-1,0 0 1,24 0 0,-24 0-16,50-25 15,-25 0-15,-25 0 16,25-25 0,-50 25-1,49 0 1,-49 0-1,0 1 1,0-1 0,0 0-1,0-25 17,0 25-17,0 0 1,0 0-1,-25 0 1,25 0 0,0-24-16,-24-1 15,24 25-15,-25 0 16,0 0 0,25 0-1,-25 0 1,25 0-1,-25 1 1,25-1 0,-25 25 15,25-25-15</inkml:trace>
  <inkml:trace contextRef="#ctx0" brushRef="#br1" timeOffset="94846.9758">14368 11181 0,'25'0'375,"-25"-24"-375,0-1 31,25 25-15,-25-25 31,25 25-16,-25-25 0,25 25-15,0 0 31,-25-25-32,25 25 173,0 0-173,0 0 1,-25 25 0,25 0 15,-1 0-16,1-25 1,-25 25 0,25-25-1,-25 24 235,0 1-234,-50-25 0,50 25-1,-24-25 1,-1 25-1,0-25 1,0 0 31,0 0 31,0 0 63,0 0-48,0 0-30,0 0-32,25-25 47</inkml:trace>
  <inkml:trace contextRef="#ctx0" brushRef="#br1" timeOffset="98367.4917">15962 11082 0,'0'25'578,"0"0"-531,0 0 15,0-1-31,0 1 16,0 0 0,0 0-16,25-25 32,-25 25-32,25-25-31,0 0 47,-25 25-47,25-25 16,0 0 15,0 0 16,-1 0 31,-24-25-47,25 25-15,-25-25-1,0 0-15,25 25 32,-25-25-17,0 0 16,0 1 1,0-1-17,-25 0 79,0 25 62,25-25-46,-24 25-32</inkml:trace>
  <inkml:trace contextRef="#ctx0" brushRef="#br1" timeOffset="100104.3912">16112 11082 0,'-25'0'203,"0"0"-171,25-25-1,-25 25-15,25-25-1,-25 25 32,25 25 219,-25 0-235,25 0 31</inkml:trace>
  <inkml:trace contextRef="#ctx0" brushRef="#br1" timeOffset="103791.6403">14742 11181 0,'50'0'234,"-25"0"-234,0 0 16,49 0-1,-24 0 1,0 0 0,-25 0-1,25 0 1,-1 0-1,-24 0 1,25 0 0,-25 0-1,0 0 17,0 0-17,0 0 1,0 0-1,0 0 1,-1 0 0,1 0-1,0 0 1,0 0 31,0 0 15,0 0-46,0 0 0,0 0-16,0 0 15,0 0 1,24 0-1,-24 25 1,0-25 0,0 0-1,25 0 1,0 0 0,-25 0-1,49 0 1,-49 0 15,0 0-15,0 0 15,0 0-15</inkml:trace>
  <inkml:trace contextRef="#ctx0" brushRef="#br2" timeOffset="115182.705">15987 11655 0,'-25'0'406,"0"0"-171,25 24-16,0 1-157,0 0-31,0 0 32,0 0-16,25-25-16,-25 25 63,25-25-32,0 25-46,0-25 46,0 0 95,0 0-126,-25-25-16,0 0 32,0 0-31,0 0 0,0 0 15,0 0 0,0 1 0,-25 24 1,25-25-1,-25 25-16,0 0 173,0 0-157</inkml:trace>
  <inkml:trace contextRef="#ctx0" brushRef="#br2" timeOffset="117028.8666">16186 11754 0,'25'0'62,"0"0"-30,0 0-32,50 0 15,-26 0 1,26-25 0,-25 25 15,-25-25-16,25 25 1,-25 0 0,0 0-1,-1 0 1,1 0 0,0 0-1,0 0 1,0 0-1,0 0 1,0 0 0,0 0-1,0 0 1,0 0 0,-1 0-1,1 0 16,25 0-15,-25 0 0,25 0-1,0 0 1,-1 0 0,-24 0-1,25 0 1,-25 0-1,0 0 1,0 0 0,0 0 15,0 0 0,0 0 32,-1 0-32,1 0 0,0 0 16,0 0 344</inkml:trace>
  <inkml:trace contextRef="#ctx0" brushRef="#br2" timeOffset="119848.8921">17481 11630 0,'0'-25'125,"-25"25"31,0 0-125,0 0 94,25 25 156,0 0-265,0-1 0,0 1 202,0 0-171,0 0 47,0 0 109,25-25-203,0 0 16,0 0-1,0 25 79,0-25 125,0 0-172,0-25 15,0 0-30,-25 0 77,0 0-78,0 0 0,0 1 1,-25 24-17,25-25-15,-25 0 16,0 25 0,25-25-1,-25 25 48</inkml:trace>
</inkml:ink>
</file>

<file path=ppt/ink/ink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18:46.787"/>
    </inkml:context>
    <inkml:brush xml:id="br0">
      <inkml:brushProperty name="width" value="0.05292" units="cm"/>
      <inkml:brushProperty name="height" value="0.05292" units="cm"/>
      <inkml:brushProperty name="color" value="#FF0000"/>
    </inkml:brush>
  </inkml:definitions>
  <inkml:trace contextRef="#ctx0" brushRef="#br0">16410 9762 0,'0'25'140,"25"0"-124,0 0-16,0 74 31,0-99-31,-25 50 16,25 0 0,0 0-16,-25-25 15,25 24 1,-25 1-1,25-25 1,-25 0 0,0 0-16,25 0 78,-25 0-47</inkml:trace>
  <inkml:trace contextRef="#ctx0" brushRef="#br0" timeOffset="869.9828">16659 9762 0,'0'25'78,"25"25"-78,25 0 16,0 24 0,0 26-1,-25-25 1,24-26 0,-49 1-1,25-50 1</inkml:trace>
</inkml:ink>
</file>

<file path=ppt/ink/ink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20:19.088"/>
    </inkml:context>
    <inkml:brush xml:id="br0">
      <inkml:brushProperty name="width" value="0.05292" units="cm"/>
      <inkml:brushProperty name="height" value="0.05292" units="cm"/>
      <inkml:brushProperty name="color" value="#FF0000"/>
    </inkml:brush>
  </inkml:definitions>
  <inkml:trace contextRef="#ctx0" brushRef="#br0">12700 2640 0,'0'-25'125,"-25"25"-110,25-25-15,-25 25 16,25-25 0,-25-24-1,-25 24 1,26 25-1,-1 0 1,0-25 0,0 25 15,0 0-15,-25 0-1,-25 0 1,51 0-1,24 25 1,-25 0 0,0 49-1,25 1 1,-25-50 0,25 50-1,0-1 1,0-24-1,0-25 1,25 25 0,-25-25 15,25-25-15,0 0 30,-1 0-30,1 0 0,25-25-1,-25-25 1,50-25 0,-25-24-1,24 24 1,-49 0-1,50 1 1,-50-26 0,0 0 15,0 51-15,-25-1-1,0-25 1,0 50-1,0-25 1,0 0 0,25 1-1,-25-1 1,0 0 0,0 25-1,0 50 110,0 0-125,0 25 16,0 49-1,0 51 1,0-51 0,-25-24-1,0 25 1,25-26 0,0 26-1,0-75-15,25 50 16,-25-50-1,25-1 17,-25 1-17,24 0 1,-24 50 0,25-25-1,0 24 1,-25-49-1,25 0 1</inkml:trace>
  <inkml:trace contextRef="#ctx0" brushRef="#br0" timeOffset="1004.3404">13522 2516 0,'-25'0'78,"25"-25"-62,-25 25-16,0 0 31,0 0-15,-50 0-1,51 0-15,-1 25 16,-50 49-1,50-49 1,-50 50 0,50-50-16,1 0 15,24 0 1,0-1 0,0 1-1,0 0 1,0 0-16,49 0 15,1 0 1,0 25 0,25 0 15,-1-1-15,26-24-1,-25 0 1,-26-25-1,26 0 1,-50 0 0,-25-25 171</inkml:trace>
  <inkml:trace contextRef="#ctx0" brushRef="#br0" timeOffset="1623.3425">13945 2640 0,'25'0'94,"0"0"-94,25 0 15,0 0-15,-1 0 16,1 0-1,0 0 1,-25 0-16,-25 25 188</inkml:trace>
  <inkml:trace contextRef="#ctx0" brushRef="#br0" timeOffset="2393.903">13771 2939 0,'25'0'78,"74"25"-63,-49-25-15,0 0 16,25 25 0,-1-25-1,-49 25 17</inkml:trace>
  <inkml:trace contextRef="#ctx0" brushRef="#br0" timeOffset="3079.6963">14543 3113 0,'0'25'94,"0"0"-94,0 0 16,-25 25-16,0-1 15,0 1 1,25-25 0</inkml:trace>
  <inkml:trace contextRef="#ctx0" brushRef="#br0" timeOffset="5487.7115">14518 3138 0,'25'0'47,"0"0"-32,0 50 1,49 0-1,-24 24 1,25 1 0,-25-25-1,-26-25 17,-24-50 202,0 0-234,0-25 16,0 0-1,0-49 1,-24-1-1,24-24 1,0-1 0,24-24-1,-24 74 1,25 25 0,-25 0-1,0 1-15,0-1 16,0 25-1,0 0-15,0-50 16,25 26 0,-25-26 15,25 0-15,-25 50-16,25-50 15,0 51 1,-25-26-1,0 25 1,50 25 218,0 0-218,24 0-16,200 0 16,0-25-1,0 25 1,-50 0 0,25 0-1,25 0 1,0 0-1,0 25 1,-174-25-16,49 25 16,-49-25-1,-51 0-15,126 25 32,49-25-17,-50 0 1,25 0-1,-74 25 1,-75-25-16,49 0 16,-24 0-16,-25 0 15,49-25 1,-24 25 0,50-25-1,-1 25 1,-24 0-1,24 0 1,51 0 0,-126 0-16,126 0 15,-76 0 1,-24 0 0,149 0-1,25 0 1,-25 0-1,50 0 1,25 0 0,-25 0-1,-25 0 1,50 25 0,-25-25-1,0 25 1,24-25-1,26 49 1,-25 1 0,25 0-1,-50-25 17,-150-25-32,200 25 15,-200 0-15,76-25 16,223 50-1,-25-50 1,-74 24 0,-50 1-1,-50 0 1,50 0 0,199 50-1,-323-50 1,24 0-16,150 24 15,-175-24 1,0-25-16,51 25 16,-1 0-1,-100-25 17,1 25-17,-25-25-15,24 0 16,-74 0-16,50 0 15,-25 0 1,25 25 0,-51-25-1,1 0 1,-25 25 109,-25 0-125</inkml:trace>
  <inkml:trace contextRef="#ctx0" brushRef="#br0" timeOffset="6735.7908">15738 2441 0,'0'-25'16,"-25"25"46,0 0-46,25 25-1,-74 50 1,49-51-16,-50 51 16,75-50-16,-25 25 15,0-25 1,25 25 0,0-1-1,0 1 1,25 0-1,-25-25 1,50 0 0,0 0-1,24 24 17,-24-24-17,-25 0-15,25-25 16,-25 0-16,0 0 15,0 25 1,-1-25 0,26 0-1,-25 25 126</inkml:trace>
  <inkml:trace contextRef="#ctx0" brushRef="#br0" timeOffset="7523.9745">16112 2565 0,'49'0'79,"-24"25"-64,0 25-15,75-25 16,-26 75-1,51-26 1,-50 1 0,49 0-1,-49-1 1,-50-74-16</inkml:trace>
  <inkml:trace contextRef="#ctx0" brushRef="#br0" timeOffset="8343.2798">16460 2565 0,'0'0'0,"-25"0"110,25 50-95,-25-25-15,0 0 16,1 25-16,-51 49 31,75-49-15,-50-25-1,50 0 1</inkml:trace>
  <inkml:trace contextRef="#ctx0" brushRef="#br0" timeOffset="9122.0919">16958 2565 0,'0'50'78,"0"-25"-62,0 25-16,0 0 15,0-1 1,0 1 0,0-25-1,-25 25 1,25-25-1,0 25-15,0-25 16</inkml:trace>
  <inkml:trace contextRef="#ctx0" brushRef="#br0" timeOffset="9643.7049">17282 2864 0,'25'0'47,"25"0"-31,24 0-16,150 25 15,100 0 17,-224-25-17,-50 0 1,-50 25 93</inkml:trace>
  <inkml:trace contextRef="#ctx0" brushRef="#br0" timeOffset="10381.5429">18303 2590 0,'25'0'78,"25"50"-62,-25-25-1,49 75 1,1 24 0,0 25-1,24-24 1,-49-50-1,0-50 1</inkml:trace>
  <inkml:trace contextRef="#ctx0" brushRef="#br0" timeOffset="11127.9654">18826 2864 0,'-25'25'93,"-25"0"-93,25 0 16,0 25-16,-49 24 16,-1 1-1,25-50 1,25 0-1,25 0 1,-25-25 0</inkml:trace>
  <inkml:trace contextRef="#ctx0" brushRef="#br0" timeOffset="12537.8907">19150 2740 0,'0'-25'78,"25"25"-62,-1 0 0,1 0-1,0 0 1,0 0-1,25 0 1,0 50 0,-25-50-1,0 24 17,-25 1-1,24 0-16,-24 0 1,0 25 0,0-25-1,0 0 1,0 0 0,-49 24-1,-1-24 1,0 0-1,25 0 1,-25-25 0,25 0-1,1 0 1,-1 0 15,-25 0-15,0 0-1,25 0 1,75 0 93,0 0-93,0 25-16,49-25 16,-49 0-1,0 0 1,0 0 15,-1 0-15,-24 0-1,0 0 1,-25 25 187</inkml:trace>
  <inkml:trace contextRef="#ctx0" brushRef="#br0" timeOffset="13517.6084">19747 2615 0,'0'25'109,"25"-25"-93,0 25-16,25 25 16,-25 24-1,25-24 1,-1 0 0,-24 25-1,0-50-15,0 24 16,-25-24-1,0 0-15,0 25 16,0 0 0,0-25-1,-50 25 1,0-26 15,26-24-15,-26 25-1,25-25-15,-25 25 16,25-25 0,-25 0-16,50 25 15,-49 0 1,24 0 0,0-25-1,0 0 110</inkml:trace>
  <inkml:trace contextRef="#ctx0" brushRef="#br0" timeOffset="14941.5734">20171 2391 0,'24'0'78,"1"0"-47,0 0-15,0 25-1,0 0 1,25-25 0,-25 25-1,0-25 1,-25 25-1,25-25 1,-25 25 0,0-1-1,25 26 1,-25-25 0,0 25 15,-25-25-16,0 0 1,-25 0 0,0-25-1,25 0-15,0 0 16,0 0-16,0 0 16,1 0-1,-1 0 1,0 0-1,0 0 1,50 0 156,25 0-156,-1 0-16,1 0 15,75 0 1,-51 25-1,-49-25 1,25 0 0,-25 24-1</inkml:trace>
  <inkml:trace contextRef="#ctx0" brushRef="#br0" timeOffset="15665.4323">20793 3014 0,'50'0'94,"25"0"-78,24 0-16,125 24 15,-24 1 1,-76 0 0,-99-25-1,-25 25 110</inkml:trace>
  <inkml:trace contextRef="#ctx0" brushRef="#br0" timeOffset="16363.649">21391 2864 0,'-25'0'47,"0"25"-31,25 0-16,0 25 15,-50 49 1,50 1 0,0 0-1,0-51 1,0 1-1,0-25 1,0 0 0,0 0 124</inkml:trace>
  <inkml:trace contextRef="#ctx0" brushRef="#br0" timeOffset="17273.8668">22287 2665 0,'0'25'47,"-25"0"-31,-24 25-16,24-26 15,-50 51 1,0-25 0,50 0-1,0 0 1,25-1-1,0-24 1,0 25 0,0-25-16,0 25 15,0-25 1,25-25-16,0 49 16,0-24 15,0-25-16,0 25 1,0-25 0,-25 25-1,75 25 1,-26-25 0,-24-25-1,-25 25 1,25-25 93</inkml:trace>
  <inkml:trace contextRef="#ctx0" brushRef="#br0" timeOffset="18019.3962">22536 2864 0,'25'25'62,"0"0"-62,25 50 16,-25-26-16,49 51 16,1-50-1,-25 25 16,-25-26-15,0 26 0,25-25-1,-50-25 1</inkml:trace>
  <inkml:trace contextRef="#ctx0" brushRef="#br0" timeOffset="19418.4118">23034 2814 0,'25'0'63,"-25"50"-48,0-25-15,0 0 16,0 50 0,0-26-1,0 26 1,0-25 0,0 0-1,0 49 16,-25-24-15,25 0 0,0-50-1,-25 25 1,1-26 0,24 1-1,-25 0-15,0 50 16,0-50-16,25 0 15,-25 25 1,0-26-16,-25 26 16,50-25-1,-25-25-15,25 25 16,-25-25 0,-24 0-1,24 0 16,-25 0-15,0 0 0,25 0-1,-50-75 1,1 1 0,-1-1-1,25 0 1,50 50-1</inkml:trace>
  <inkml:trace contextRef="#ctx0" brushRef="#br0" timeOffset="20304.0207">23483 2839 0,'0'25'46,"0"0"-46,24 25 16,1 49 0,0 1-1,0 25 1,-25-76 0,0 1-1,0-25-15,25-25 172</inkml:trace>
  <inkml:trace contextRef="#ctx0" brushRef="#br0" timeOffset="20858.4147">23981 3188 0,'24'0'62,"26"0"-46,-25 0-16,0 0 16,50 0-1,-50 0-15,0 0 16,0 0 15,-1 0-15,1 0-16,0 0 15,-25 25 126</inkml:trace>
  <inkml:trace contextRef="#ctx0" brushRef="#br0" timeOffset="22057.2868">24827 2989 0,'0'-25'15,"25"25"1,-25 25 0,25 24-1,0 26 1,0 0 0,25-25-1,-1 24 16,-24-24-15,25-25 0,-50 0-1,50-25 1,25 0 0,-1-50-1,-49 25-15,50-74 16,-50 74-16,0-25 15,0 0 1,25 0 0,-50 25-1,0 1 32,0 48 16,0 1-48,0 25-15,0-25 16,0 50 0,0 24-1,0 126 1,0-1-1,-100-75 1,50-24 0,0-76-1,0-24 1,-24-25 0,-1 0-1,-25-25 1,1-24 15,-1-1-15,26-25-1,-1 25 1,0-24 0,25-1-1,50 0 1,50 25-1,0 1 1,74 49 0,-49 0-1</inkml:trace>
  <inkml:trace contextRef="#ctx0" brushRef="#br0" timeOffset="23552.3304">25948 2989 0,'25'0'78,"0"0"-78,24 0 16,-24 0-16,0 0 15,0 0 1,0 49 46,0-24-62,0 0 16,0 25 0,-25-25 46,0 0-46,-25 25-1,0-25 1,-25-1 0,0 1-16,25-25 15,25 25 1,-24-25-16,-1 0 16,0 0-1,0 0 1,-25 0 15,25 0-15,0-25-1,75 25 110,-25 0-109,0 25-16,25-25 16,-25 25-16,49-25 15,-49 25 1,0-25 15,0 0-15,25 0-1,-25 25 1,0-25 0,-25 25 155,0 0-155</inkml:trace>
  <inkml:trace contextRef="#ctx0" brushRef="#br0" timeOffset="24449.2564">26695 2864 0,'50'25'78,"-25"25"-62,24-25-16,-24 25 16,50 24-1,-50-24 1,25 25 0,-25-1-1,0-24 1,-25-25-1,0 50 1,0-50 0,0 0-16,-50 0 15,50 0 1,-25-1-16,0-24 16,0 25-1,0-25 1,0 25 15,0-25-15,0 0-1,1 25 1</inkml:trace>
  <inkml:trace contextRef="#ctx0" brushRef="#br0" timeOffset="26336.2898">27293 2789 0,'24'0'234,"-24"25"-203,25-25-15,-25 25-16,0 0 31,25-25-15,-25 25-16,0 0 31,0 0-15,0 0-1,0 0 17,0 0-1,0-1 0,-25 1-15,0-25-1,1 0 1,-1 0 0,0 0-1,-25 0 16,25 0-15,0 0 47,50 25 202,25-25-249,-25 0 15,0 25-15,0-25-16,-1 0 15,26 25 1,25-25 0,-50 0-1,0 0 1,0 0 15,0 0-15,-1 0-1,26 0 1,-25 0 0,-25 25 155</inkml:trace>
  <inkml:trace contextRef="#ctx0" brushRef="#br0" timeOffset="27833.036">27143 2839 0,'0'-25'46,"0"0"64,25 1-32,0 24 141,0 0-157,0 0-31,0 0 16,0 0-31,-1 0 203</inkml:trace>
</inkml:ink>
</file>

<file path=ppt/ink/ink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22:51.889"/>
    </inkml:context>
    <inkml:brush xml:id="br0">
      <inkml:brushProperty name="width" value="0.05292" units="cm"/>
      <inkml:brushProperty name="height" value="0.05292" units="cm"/>
      <inkml:brushProperty name="color" value="#FF0000"/>
    </inkml:brush>
  </inkml:definitions>
  <inkml:trace contextRef="#ctx0" brushRef="#br0">18004 2864 0,'0'-25'47,"25"25"156,25 0-203,-25 0 16,25-25-1,-26 25 1,76-25 0,25 25-1,-101 0-15,51 0 16,-25 0-1,-25 0-15,25 0 16,-25 0 0,24 0-1,1 0 1,-25 0 15</inkml:trace>
  <inkml:trace contextRef="#ctx0" brushRef="#br0" timeOffset="1021.8857">18652 2540 0,'0'25'62,"0"50"-46,-25-50-16,25 25 16,0 24-1,0-24 1,0 25-1,0-25 1,0-25-16,0 24 16,25 1-1,-25 0 1,0-25 0,0 0 15,0 0 16,0 0-47,0 0 15,-25-25 1,0 24 0,0 1-1,25 0 1,-25-25-1,0 0 17,0 25-17,0-25 17,25 25-32,-25-25 31,-24 50-16</inkml:trace>
  <inkml:trace contextRef="#ctx0" brushRef="#br0" timeOffset="1713.7299">18303 3238 0,'0'-25'16,"25"25"46,25 0-46,49-50-1,-49 50 1,25-25 0,-50 25-1,0-25 1,49 25-1,-24 0 1,25 0 0,-50 0-1,0 0 157</inkml:trace>
  <inkml:trace contextRef="#ctx0" brushRef="#br0" timeOffset="2623.831">19175 2466 0,'0'25'78,"0"24"-78,0-24 15,0 0-15,24 75 16,-24-25 0,0 49 15,50-24-16,-25-26 1,0 26 0,0-50-1,-25-25-15,0 0 16,0-1 156</inkml:trace>
  <inkml:trace contextRef="#ctx0" brushRef="#br0" timeOffset="3318.263">18975 2889 0,'25'0'78,"0"0"-78,25 0 16,-25 0 0,25 0-1</inkml:trace>
  <inkml:trace contextRef="#ctx0" brushRef="#br0" timeOffset="4293.7118">19025 2964 0,'25'0'94,"0"25"-79,0-25 1,-25 25 0,25-25-1,0 0 48,-25 24-32,25-24-15,-25 25-16,24-25 15</inkml:trace>
  <inkml:trace contextRef="#ctx0" brushRef="#br0" timeOffset="5302.2995">19125 3163 0,'25'0'172,"-25"25"-141,25-25-15,-1 0-1,1 0 1,0 0-1,-25 25 157</inkml:trace>
  <inkml:trace contextRef="#ctx0" brushRef="#br0" timeOffset="6142.2432">19697 2291 0,'25'0'63,"-25"75"-63,50 75 15,0-26-15,0 25 16,49 150-1,-49-174-15,-25 24 16,25 100 0,0 25-1,-1 0 1,-24 25 0,50-50-1,-25-100 1,-50-49-1,25-125 126,0-50-125</inkml:trace>
  <inkml:trace contextRef="#ctx0" brushRef="#br0" timeOffset="7061.7315">19922 2814 0,'24'0'78,"1"0"-62,0 0-16,25 0 16,-25 0-1,25 0 16,24 0-15,-49 0 0,0 0-1,0 25 126</inkml:trace>
  <inkml:trace contextRef="#ctx0" brushRef="#br0" timeOffset="7988.4872">20071 3088 0,'25'0'109,"0"0"-109,0 0 16,0 0-16,49 0 15,1 0 1,-50 0 0</inkml:trace>
  <inkml:trace contextRef="#ctx0" brushRef="#br0" timeOffset="8669.8137">20270 3387 0,'25'0'141,"0"0"-125,0 0-1,0 0 63,0 0-62</inkml:trace>
  <inkml:trace contextRef="#ctx0" brushRef="#br0" timeOffset="9235.9216">21067 2516 0,'25'0'32,"0"0"-17,25 24 1,-25 26-16,49-25 31,-49 0-15,0-25-16</inkml:trace>
  <inkml:trace contextRef="#ctx0" brushRef="#br0" timeOffset="9989.4387">21067 2864 0,'0'-25'94,"25"25"-94,0-25 15,99-24 1,-49-1 0,0 50-1,-1-25 1,-74 0-16</inkml:trace>
  <inkml:trace contextRef="#ctx0" brushRef="#br0" timeOffset="10720.2645">21241 2939 0,'0'50'47,"0"-25"-32,-25 24-15,1 1 16,-26 100-1,-25-51 1,0 1 0,26-25-1,-1-26 1</inkml:trace>
  <inkml:trace contextRef="#ctx0" brushRef="#br0" timeOffset="11888.1804">21391 2864 0,'25'0'156,"0"0"-140,24 0-1,-24 0 1,0 0 15,0 0-15,-25 25 78,0 25-79,-25-25 1,0 0-16,0-25 16,0 0 93</inkml:trace>
  <inkml:trace contextRef="#ctx0" brushRef="#br0" timeOffset="12274.177">21465 2989 0,'0'25'109,"25"-25"-109,0 0 16,-25 24 0,0 1 62,25-25-47,-25 25 63</inkml:trace>
  <inkml:trace contextRef="#ctx0" brushRef="#br0" timeOffset="13237.9905">21266 3213 0,'0'-25'31,"25"25"-15,25-25 0,-25 25-1,50 0 1,-51 0-16,51 0 16,-50-25-16,0 25 15,0 0 1,25 0-1,-25 0 1,0 0 0,-25 25 249,0 25-265,-25-25 16,25 24-16,-25-24 16,0 25-1,0-25 1,0-25 15</inkml:trace>
  <inkml:trace contextRef="#ctx0" brushRef="#br0" timeOffset="14124.4791">21540 3263 0,'0'24'94,"0"1"-94,25 0 15,-25 0 1,25 75 0,0-25-1,-25-26 1,25 1-1,-25-25 1,25 25 0,-25-25-1,0 0-15,0 0 16,0-1 0,0 1-1,-50 25 1,50-25 15,-25-25 32,0 0-1,0 0-62,0 0 16,0-25-1,0 0 1,1 25 0,24-25-1,-25 25 1</inkml:trace>
  <inkml:trace contextRef="#ctx0" brushRef="#br0" timeOffset="20804.5107">22312 3287 0,'25'25'62,"0"0"-46,-25 25-16,50-25 15,-50 0 1</inkml:trace>
  <inkml:trace contextRef="#ctx0" brushRef="#br0" timeOffset="21444.3091">22810 2789 0,'50'-24'63,"-25"-1"-63,50 25 15,74-50 1,25 25-1,-74 25 1,-25-25 0,-50 25-1,-25-25 95</inkml:trace>
  <inkml:trace contextRef="#ctx0" brushRef="#br0" timeOffset="22068.6293">23333 2341 0,'-25'50'62,"0"25"-62,0-1 16,1 101 0,-1-26-1,25-99 1</inkml:trace>
  <inkml:trace contextRef="#ctx0" brushRef="#br0" timeOffset="23179.0277">23209 2914 0,'-25'0'234,"25"25"-218,-50 0 0,0 25-1,0-26 1,25-24-16,1 25 15,-1 0-15,25 0 47,-25-25-47,25 25 32,0 0-1,0 0-16,0 0 1,25 0 15,0 0 1,24-1-17,1-24 1,-25 25-1,25-25 1,0 0 0,24-25-1,-49-24-15,50-1 16,-50 0 0,0 25-16,25-50 15,-50 26 1,0-1-1,24 25 1,-24 0 15,-24 25 63,-1 0-78,0 0-1,-25 0 1,25 0 0,0 0-16,0 0 15,0 0 16</inkml:trace>
  <inkml:trace contextRef="#ctx0" brushRef="#br0" timeOffset="24090.5464">23931 2167 0,'0'-25'0,"0"50"47,-25 25-47,25-25 16,-50 0-16,-25 49 15,26-24 1,24-25-1,0 25 1,25-25 78,25-25 31,0 0-125,24 0 15,1 0-15,25 0 16,24 0 0,-24 0 15,0 0-15,-50 0-1</inkml:trace>
  <inkml:trace contextRef="#ctx0" brushRef="#br0" timeOffset="24587.4633">24105 2690 0,'0'50'0,"0"-25"16,-25 24-16,25 26 15,-25 0 1,0-25-1,25-1 1,-25 26 15,-24-25-15,-1-25 0,0 25-1,25-1 1,0-49-1,0 0 1,25 25 15,-25-25 1,1-50-17</inkml:trace>
  <inkml:trace contextRef="#ctx0" brushRef="#br0" timeOffset="25164.1646">23806 2839 0,'25'0'15,"0"0"1,0 0 0,99 150-1,26-1 1,-50 0 0,-26-49-1,1-50 1,-50 0-1,0-75 157</inkml:trace>
  <inkml:trace contextRef="#ctx0" brushRef="#br0" timeOffset="25652.8037">24553 2416 0,'100'-25'62,"0"0"-62,24 25 16,25-25 0,150 25-1</inkml:trace>
  <inkml:trace contextRef="#ctx0" brushRef="#br0" timeOffset="26340.3701">24902 2640 0,'0'25'63,"0"0"-63,0 25 15,0-1-15,0 26 16,-25-50 0,25 50-16,0-50 15,0 24 1,0 1 0,0 0-1,25-100 110,0 0-125</inkml:trace>
  <inkml:trace contextRef="#ctx0" brushRef="#br0" timeOffset="27072.0431">25275 2590 0,'0'25'31,"0"25"-15,0 149 0,0 50-1,0-75 1,0-74 0,0 50-1,0-101 1,0 26-1,0-25 1,0-25 0,-24-25 124,-1-25-124,0 0-16,-25-75 16</inkml:trace>
  <inkml:trace contextRef="#ctx0" brushRef="#br0" timeOffset="27736.1351">24827 2765 0,'25'0'0,"0"0"15,-25 24 1,50-24 31,-50 25-47,25 0 15,25-25 1,-26 0 0,1 0 15,-25 25-15,50-25-1,-25 0 1,25 0-1,-25 0 1</inkml:trace>
  <inkml:trace contextRef="#ctx0" brushRef="#br0" timeOffset="28404.4298">25026 2989 0,'25'0'94,"0"0"-79,0 0 1,0 0-16,0 0 16</inkml:trace>
  <inkml:trace contextRef="#ctx0" brushRef="#br0" timeOffset="29392.1664">24753 3287 0,'49'0'109,"-24"0"-93,25 0-16,-25 0 16,25 0-1,0 0 1,24 0-1,-74-24 32,50-1 141,-25 25-157,0-25-31,74 0 16,-49 0 15,0 25-15,-25 0-1</inkml:trace>
  <inkml:trace contextRef="#ctx0" brushRef="#br0" timeOffset="30356.8053">25400 2914 0,'25'-25'47,"0"25"-32,0-25-15,25 0 16,-1 25 0,1-25-1,-25 25 157,-25 50-125,0-25-31,0 25-1,0-25-15,0 0 16,0 0 0,-25 24-1,0-24 1,0 0-1,0-25 17,25 25-32,-49-25 15,24 50 17,-25-25-17,25-25 1</inkml:trace>
  <inkml:trace contextRef="#ctx0" brushRef="#br0" timeOffset="30988.3738">25425 2889 0,'25'0'31,"0"25"16,0 0-47,0 0 16,-1 49 0,26-49-16,-25 25 15,50 0 1,-25 25-1,-1 24 1,-24-49 0,0-50-1</inkml:trace>
  <inkml:trace contextRef="#ctx0" brushRef="#br0" timeOffset="31624.1616">26172 2789 0,'25'-24'47,"25"24"-31,74-25-1,499 25 17,-225 0-17,-49 0 1,-299 0-1</inkml:trace>
  <inkml:trace contextRef="#ctx0" brushRef="#br0" timeOffset="32222.97">27417 2316 0,'0'25'31,"0"0"-15,25 100-1,50 124 1,24 99-1,-49 26 1,0-100 0,-25-25-1,-25-175 1,0-49 0,0 0-1,-50-50 95,50-24-110,-50 24 15,25-25 1,0 25-16</inkml:trace>
  <inkml:trace contextRef="#ctx0" brushRef="#br0" timeOffset="33170.236">27467 3188 0,'-25'25'156,"25"0"-156,-25 0 15,0 24-15,0-24 16,0 25 0,25-25-16,0 0 15,25-75 142,0 50-142,25-25-15,-25-25 16,0 25-1,25 25 1,-50-24 0,24 24-1</inkml:trace>
  <inkml:trace contextRef="#ctx0" brushRef="#br0" timeOffset="33862.392">27940 2640 0,'25'0'16,"0"25"-1,-25 25-15,0 24 16,0 1-1,0 25 1,50 24 0,-50-49-1</inkml:trace>
  <inkml:trace contextRef="#ctx0" brushRef="#br0" timeOffset="34880.2345">28164 2366 0,'25'0'0,"0"0"15,0 0 1,0 0 172,-25 25-188,0 0 15,25 25 1,-25 74-1,0-24 1,25-25 0,-1-26-1,-24 26 1,0-25 0,0-25-1,0 0-15,0 49 16,0-49-1,0 0-15,0 50 16,0-25 0,0-25-1,0 24 17,0-24-17,-24 25 1,24-25-1,0 0 1,-25-25 93</inkml:trace>
  <inkml:trace contextRef="#ctx0" brushRef="#br0" timeOffset="35521.4373">27990 2789 0,'25'0'63,"0"0"-48,0 0 1,-1 0-16,1 25 16,0-25-1,0 0-15,0 0 16,0 0-1</inkml:trace>
  <inkml:trace contextRef="#ctx0" brushRef="#br0" timeOffset="36180.8102">28164 2964 0,'25'0'125,"25"0"-125,-25 0 15,0 0 16,-25 50 141,0-26-156</inkml:trace>
  <inkml:trace contextRef="#ctx0" brushRef="#br0" timeOffset="36852.3296">28114 3312 0,'25'0'109,"0"0"-93,0 0-1,0 0 1,0 0-16,0 0 156</inkml:trace>
  <inkml:trace contextRef="#ctx0" brushRef="#br0" timeOffset="37761.915">27741 3188 0,'25'0'94,"0"25"-78,-1 0-1,51 24 1,-25-24-1,-25-25 1,0 25 0</inkml:trace>
  <inkml:trace contextRef="#ctx0" brushRef="#br0" timeOffset="38440.307">29036 2491 0,'0'-25'31,"0"75"0,-50-26-15,25 51-16,0-50 15,-50 50 1,26-1 0,24-49-1,0-25 79,25-25-78</inkml:trace>
  <inkml:trace contextRef="#ctx0" brushRef="#br0" timeOffset="38930.3099">29085 2341 0,'0'-25'32,"25"25"-17,25 75 1,75 50-1,-51-26 1,-24-24 0,0-25-1,-75-50 110</inkml:trace>
  <inkml:trace contextRef="#ctx0" brushRef="#br0" timeOffset="39464.2106">29135 2715 0,'25'25'110,"0"-25"-95,-25 25 1</inkml:trace>
  <inkml:trace contextRef="#ctx0" brushRef="#br0" timeOffset="40301.859">28986 2939 0,'0'25'62,"50"-25"-46,-1 25-16,1-25 15,50 25 1,-50-25 0,0 0-1,-1 0 1,-49 24 93,0 1-109,-25 0 16,-24 25 0,49-25-16,-50 25 15,-25-25 1,25 0-1,25-1 1,-24-24 0,24 0-1,0 0 48</inkml:trace>
  <inkml:trace contextRef="#ctx0" brushRef="#br0" timeOffset="40810.4358">28986 3287 0,'25'25'94,"25"25"-94,-26-25 15,76 50 1,-25-25-1,-75-25 1</inkml:trace>
  <inkml:trace contextRef="#ctx0" brushRef="#br0" timeOffset="42201.829">29559 2789 0,'0'-24'0,"25"24"15,-1 0 1,1 0-1,25 0 1,25 0 0,0 24-1,-26 1 1,1-25 0,-25 0-1,-25 25 1,0 0 62,0 0-78,-25 0 16,0-25-1,0 25 1,0-25-1,-24 0 1,24 0 0,0 0-1,0 0 1,50 25 140,25-25-156,-25 25 16,-1 0-1,26-1 1,-25-24 0,-25 25-1,50 0 1,-50 25 0,25-25-1,0 25 1,0-25-1,-25 24 1,0 1 0,0 25-1,-25-25 1,-25 0 0,0-50 15,25 25-16,-25-25 1,26 0 0,-1 0-16,0 0 15,0 0 1,25-25 0,0 0 46,0 0-31,0 0-31,50-50 16,-50 50 0</inkml:trace>
  <inkml:trace contextRef="#ctx0" brushRef="#br0" timeOffset="43012.301">29857 3014 0,'0'49'47,"0"-24"-32,0 50-15,0 49 16,0 26 0,25 49 15,25 25-16,-25-124 1,-25-50 0,25-1-1,-25-98 204</inkml:trace>
  <inkml:trace contextRef="#ctx0" brushRef="#br0" timeOffset="44180.735">30430 2316 0,'25'25'62,"-25"0"-62,0 0 0,0 0 16,25 25 0,25 0-1,-25 49 1,25-99 46,-26 0-46,1 0-16,50 0 16,0-25 15,-50 25-16</inkml:trace>
  <inkml:trace contextRef="#ctx0" brushRef="#br0" timeOffset="45206.1982">30555 2889 0,'0'25'109,"0"0"-93,0 25 0,0-25-1,0-1 1,0 1-16,0 0 16,0 0 15,25-25-16,-25 25 1,25-25 0,-1 0 15,-24 25-31,25-25 16,0 0-1,0 0 1,0 0-1,25-25 1,-50 0 15,0 0-31,0 0 16,0 0-16,-25-49 16,0 24-1,0 50 1,0-50-1,0 25 1,0 25 15,1 0 16,-1 0-31,25 50 78</inkml:trace>
  <inkml:trace contextRef="#ctx0" brushRef="#br0" timeOffset="45784.8664">30430 3512 0,'25'0'63,"25"0"-48,50 0-15,24 0 16,125 0-1,0 25 1,-174-25-16,-25 0 16</inkml:trace>
  <inkml:trace contextRef="#ctx0" brushRef="#br0" timeOffset="46424.3568">30903 3263 0,'0'74'31,"0"-24"-15,0 75-1,0-26 1,0-74-16,-49 50 16,24-25-1,0-50 1,-25 74-1,0-24 1,25-50 125</inkml:trace>
  <inkml:trace contextRef="#ctx0" brushRef="#br0" timeOffset="47044.9478">30878 3661 0,'25'0'32,"0"0"-17,-25 25-15,50-25 31,-50 25-15,50 0 0,0 49-1,49 26 1,-49-50 0,25 25-1,-25-51 1</inkml:trace>
  <inkml:trace contextRef="#ctx0" brushRef="#br0" timeOffset="57938.5098">19349 3238 0,'0'25'219,"0"-1"-219,0 26 16,0 0-1,0 0 1,-25-25 0,25 0-1,0 0 1,0 0 0,0-1-1,0 1 1</inkml:trace>
</inkml:ink>
</file>

<file path=ppt/ink/ink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2:24:33.299"/>
    </inkml:context>
    <inkml:brush xml:id="br0">
      <inkml:brushProperty name="width" value="0.05292" units="cm"/>
      <inkml:brushProperty name="height" value="0.05292" units="cm"/>
      <inkml:brushProperty name="color" value="#FF0000"/>
    </inkml:brush>
  </inkml:definitions>
  <inkml:trace contextRef="#ctx0" brushRef="#br0">13148 997 0,'50'0'172,"-50"24"-157,25-24-15,0 25 16,0-25 0,-25 25 31</inkml:trace>
  <inkml:trace contextRef="#ctx0" brushRef="#br0" timeOffset="1053.9191">13198 1246 0,'25'0'78,"0"0"-78,0 0 15,0 0 1,24 0 0,-24 0-1,-25 24 188,0 1-187,0 0-16,-25 25 16,25 0-1,0-25-15,-24 49 16,24-24-16,-25-50 16,25 25-1,25-25 126,-1-25-141,-24 0 15,25 0 1,0 1 0</inkml:trace>
  <inkml:trace contextRef="#ctx0" brushRef="#br0" timeOffset="2823.9796">13621 897 0,'0'50'78,"-25"-25"-78,1 0 16,24 24 0,-25 1-1,50-50 266,-1-50-265,26 25-16,0-24 16,25-1-1,-50 25 1,-25 50 453,0 25-454,0-25 1,0 24 0,0-24-16,0 0 15,0 0 1,25-25 78,-1 0-63,26 0-16,-25 0 1,0-25 0,0 25-1</inkml:trace>
  <inkml:trace contextRef="#ctx0" brushRef="#br0" timeOffset="4042.8617">13646 1345 0,'25'0'125,"0"0"-109,0 0-16,50 0 15,-26-25 1,1 25-1,-25 0 17,0 0-1,0 0 0,-25 25 110,0 0-126,-25-25-15,0 75 32,-25-1-17,1 1 1,24-50 0,0 0-1,-25 25 1,25-50-1,0 25 1,0-25 0,0 25-16,25-1 15,-25-24 1</inkml:trace>
  <inkml:trace contextRef="#ctx0" brushRef="#br0" timeOffset="4681.9312">13646 1519 0,'25'0'62,"0"25"-46,50 25 0,-25 25-1,-26-50-15,51 25 16,-50-1-1,0-49-15,0 50 32,0-50-17</inkml:trace>
  <inkml:trace contextRef="#ctx0" brushRef="#br0" timeOffset="5223.9724">14319 1320 0,'25'0'78,"49"0"-78,26 0 16,174-25-1,-100 25 1,-99 0-1</inkml:trace>
  <inkml:trace contextRef="#ctx0" brushRef="#br0" timeOffset="5749.3454">15041 1146 0,'-25'0'47,"-25"50"-32,25 0 1,-25-1-16,25-24 16,-24 50-16,24-50 0,0 25 15,-25 24 1,50-24-1</inkml:trace>
  <inkml:trace contextRef="#ctx0" brushRef="#br0" timeOffset="6433.5491">14866 1320 0,'25'0'16,"0"0"-16,0 25 16,-25 0-1,50 25 1,-25 49 0,-25-24-1,0-25 1,0 25-1,0 24 1,0 1 15,0-25-15,0-1 0,0-99 124,0 0-124</inkml:trace>
  <inkml:trace contextRef="#ctx0" brushRef="#br0" timeOffset="7327.6619">15066 1594 0,'25'0'15,"-25"-25"1,24 25 0,1-25-1,0 25 1,-25-25-1,25 25 95,0 25-63,-25 25-47,0-25 15,25 50 1,-25 24 0,25-24-16,-25 25 15,25-75-15,-25-1 16,0 26-1,0-25 1,0 0 0,0 0-1,0 0 1,0 0 0,0 0 140</inkml:trace>
  <inkml:trace contextRef="#ctx0" brushRef="#br0" timeOffset="8230.1828">15140 1818 0,'25'0'141,"0"25"-16,0-25-110,0 0 48</inkml:trace>
  <inkml:trace contextRef="#ctx0" brushRef="#br0" timeOffset="8862.1174">15091 2017 0,'24'25'141,"1"-25"-126,0 0-15,0 0 16,0 25 0,0-25-1,25 0 1</inkml:trace>
  <inkml:trace contextRef="#ctx0" brushRef="#br0" timeOffset="9907.6685">15763 1619 0,'0'25'109,"0"25"-109,0-25 16,0 0-1,0 24-15,0 1 16,0-75 140,0-25-156,25 1 16,0 24-16,25-50 15,-26 0 1,26 26 15,-25 24-31,0-25 16,0 50 78,-25 25-63,25 25-15,0-26-16,0 101 15,24-1 1,-24 1-1,-25-100 1</inkml:trace>
  <inkml:trace contextRef="#ctx0" brushRef="#br0" timeOffset="10953.2855">16510 1196 0,'0'25'78,"-25"0"-78,0 24 16,-50 26-1,75-25 1,25-50 172,0 0-173,25-25-15,-25 25 16,25 0-1,-25 0 1,0 0 47,0 0-48,-25 25 1,24-25-1,-24 25 1,25 0 31,-25 0-31,0-1-1,0 1 1,0 0-1,-25-25 95</inkml:trace>
  <inkml:trace contextRef="#ctx0" brushRef="#br0" timeOffset="11845.8654">16610 1495 0,'0'24'282,"0"1"-282,-25 25 15,25 75 1,-25-26-1,0-24 1,25-25 0,0 0-16,-25-50 187,0 0-171,0 0-1,0 0-15</inkml:trace>
  <inkml:trace contextRef="#ctx0" brushRef="#br0" timeOffset="12782.9226">17033 1171 0,'25'25'62,"-25"0"-62,0 0 16,0-1-16,25 26 16,-25-25-1,25-25 32,0 0-31,-1 0-1,26-25 1,-25 25 0,-25-25 30,0 50 142,0 0-172</inkml:trace>
  <inkml:trace contextRef="#ctx0" brushRef="#br0" timeOffset="13895.2495">16958 1644 0,'0'50'157,"0"-25"-142,0 0 1,-25-25-1,25 24 1,0 1 0,0 0-1,0 0 1,25-25 31,-25 25-16,25-25-31,0 0 31,0 0-15,0-25 0,0 0-1,25-25 1,-1 1-1,-49 24 1,0 0 0,0 0 31,-25 25 156,25 25-203,-24 0 15</inkml:trace>
  <inkml:trace contextRef="#ctx0" brushRef="#br0" timeOffset="14500.4958">16884 2067 0,'24'0'78,"26"0"-78,25 0 16,25 0-1,-1 0 1,1 0-1,-50 0 1,-26 0 0,-24-25 109,0 0-110</inkml:trace>
  <inkml:trace contextRef="#ctx0" brushRef="#br0" timeOffset="15008.8623">17282 1793 0,'-25'0'15,"25"25"17,-25 0-32,0 50 31,-25 0-15,26-1-1,-51 1 1,25 25-1,25-51 1,0-49 0,50 0 124</inkml:trace>
  <inkml:trace contextRef="#ctx0" brushRef="#br0" timeOffset="15554.0968">17083 2117 0,'25'0'16,"0"0"-16,-1 0 15,1 25 17,0-25-17,0 50 1,0-50-16,25 50 16,-50-25-16,0-1 62,25-24-46,-25 25-1,0 0 1,25 0 0</inkml:trace>
  <inkml:trace contextRef="#ctx0" brushRef="#br0" timeOffset="16299.731">17780 2267 0,'0'24'141,"0"1"-126,0 0-15,-25 0 16,25 25 0</inkml:trace>
</inkml:ink>
</file>

<file path=ppt/ink/ink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44.29967" units="1/cm"/>
          <inkml:channelProperty channel="Y" name="resolution" value="44.39306" units="1/cm"/>
          <inkml:channelProperty channel="T" name="resolution" value="1" units="1/dev"/>
        </inkml:channelProperties>
      </inkml:inkSource>
      <inkml:timestamp xml:id="ts0" timeString="2022-05-31T03:03:43.152"/>
    </inkml:context>
    <inkml:brush xml:id="br0">
      <inkml:brushProperty name="width" value="0.05292" units="cm"/>
      <inkml:brushProperty name="height" value="0.05292" units="cm"/>
      <inkml:brushProperty name="color" value="#FF0000"/>
    </inkml:brush>
  </inkml:definitions>
  <inkml:trace contextRef="#ctx0" brushRef="#br0">22213 10385 0,'0'-25'78,"0"0"-15,0 0-48,24-25-15,1 25 16,0 0-16,25-49 16,-50 49-1,50-50 1,0 25-16,-25 25 15,24-49 1,1-1 0,25 25-1,-25-25 1,-1 1 0,1-1-1,-25 25 1,25 25-16,-25-25 15,25 25 1,-25-24-16,24-26 16,26 25-1,-25 0 1,-25 1 15,25 24-31,-1-25 16,-24 25-16,0-25 15,50 0 1,0 1 0,-26-1-1,-49 25 1,25 25 0</inkml:trace>
  <inkml:trace contextRef="#ctx0" brushRef="#br0" timeOffset="1931.8447">24105 8193 0,'0'25'391,"-25"25"-391,0-25 16,25 0-1,0 0-15,-25 24 16,0-24-1,25 25 1,-24 0 0,24-25 15,0 0 141,24-25-157,1 0 1,25 0 0,-25 0-1,0 0 1,0 0 0,0 0 15,-25-25 31</inkml:trace>
  <inkml:trace contextRef="#ctx0" brushRef="#br0" timeOffset="3154.6338">24304 8367 0,'-25'0'125,"25"25"-125,0 0 16,0 0 15,0 0 16,0 0-32,0 0 17,25-25-17,0 0 16,0 0-31,0 0 32,-25-25 155,-25 0-156,0 0-15,0 0 0,0 25-16,1-50 15,-1 50 63,25 25 94,25 0-172</inkml:trace>
  <inkml:trace contextRef="#ctx0" brushRef="#br0" timeOffset="3782.1161">24628 8492 0,'0'25'141,"0"0"15</inkml:trace>
  <inkml:trace contextRef="#ctx0" brushRef="#br0" timeOffset="4307.6977">24479 8069 0</inkml:trace>
  <inkml:trace contextRef="#ctx0" brushRef="#br0" timeOffset="5595.6815">24827 8367 0,'0'50'78,"0"0"-78,0-25 15,0 0-15,0 25 16,0-25 0,0-50 109,0 0-110,0 0-15,0 0 16,0-75-1,0 75 1,0-24 0,25 49-1,-25-25 1,25 25 125,0 25-126,-25 24-15,25-24 16,0 75-1,-25-75 1,0 0 0,25 25-1,-25-25 157,25-25-156</inkml:trace>
  <inkml:trace contextRef="#ctx0" brushRef="#br0" timeOffset="6826.9184">25500 8243 0,'0'-25'94,"-25"25"-79,0 0-15,0 0 16,-25 25-1,0-25 1,0 25 0,1 0-1,24-25 1,25 25 78,0 0-47,50-1-47,-26 26 0,1-25 15,25 25 1,0-25-1,-25-25 64,-25 25-48,0 0 16,0 0-47,0 0 15,0 24 1,-50-49 0,0 25-1,25 0 1,0-25-1,25 25 173,0 0-157,25-25-31</inkml:trace>
  <inkml:trace contextRef="#ctx0" brushRef="#br0" timeOffset="7965.8497">26097 7994 0,'0'-25'16,"-25"75"78,0-25-63,1-25-31,-51 50 15,50-26 1,0-24 0,25 25-1,0 50 251,0-25-250,0 25-16,0 49 15,0-24 16,0-1-15,0-49 0,25 0-1,0-25 157</inkml:trace>
  <inkml:trace contextRef="#ctx0" brushRef="#br0" timeOffset="8770.9049">26247 8666 0,'0'-25'79,"25"1"-79,24-26 15,1 0 1,25-25-1,-25 25 1,-25 25 0,-1 100 109,26-25-125,-25 50 15,25 24 1,50 150 0,-1 124-1,-99-323 1,0-25-1,-25-75 142,25-50-157,-25 1 15</inkml:trace>
  <inkml:trace contextRef="#ctx0" brushRef="#br0" timeOffset="9387.0078">26346 7894 0,'25'0'0,"0"0"16,0 0 31,-25 25-31,25-25-16,0 25 15,0 0 1,-25 0 15</inkml:trace>
  <inkml:trace contextRef="#ctx0" brushRef="#br0" timeOffset="10234.2199">26770 8118 0,'25'0'32,"-1"0"-32,26 0 15,50-24 1,-50-1 15,24 0-15,-74 0-1,25 75 142,0-1-157,0 51 15,0 25-15,50 124 31,-1-50-15,-49-149 0,-25 24-1,0-24 1</inkml:trace>
  <inkml:trace contextRef="#ctx0" brushRef="#br0" timeOffset="11092.2801">28189 8318 0,'25'0'62,"25"0"-46,0 0 0,-1 0-1,-24 0 1,0 0 0</inkml:trace>
  <inkml:trace contextRef="#ctx0" brushRef="#br0" timeOffset="11548.2452">29285 8318 0,'0'0'0,"25"0"47,0 0-47,24 0 15,26 0-15,224 0 16,-125 0 0,0 0-16,51 25 15,-76-1-15,25 1 16,-174 0 0</inkml:trace>
  <inkml:trace contextRef="#ctx0" brushRef="#br0" timeOffset="12196.9257">30355 7944 0,'0'50'47,"0"50"-32,-24 49 1,-1-25-16,0 200 16,0-50-1,0-174 1,25 74-16,-25-124 15,25 0 1,-25-1 0,25 26-1,0 0 1,-25-50 0,25 25-1</inkml:trace>
  <inkml:trace contextRef="#ctx0" brushRef="#br0" timeOffset="13541.5255">30106 9015 0,'-24'0'78,"-1"50"-78,-25-25 16,25 24-16,-25-24 15,0 25 1,25-50 0,25 25 46,25-50 1,25 0-63,-25 0 15,0 0 1,50-24 0,-1 49-1,-24-25 1,-25 0-1,0 25 1,0-25 0,0 25 31,0-25 234,0 25-266,-25-25 1,49 0 0,1 0-1,0 25 1,-50-25 0,25 25-1,-25-24 79</inkml:trace>
  <inkml:trace contextRef="#ctx0" brushRef="#br0" timeOffset="14213.843">31053 7944 0,'-25'25'31,"25"0"-15,-50 50-1,-25 24 1,1 1 0,24-50-1,50-1 1,50-49 46,24 0-46,-24 25-16,50-25 16,-1 0-1,26 0 1,-50 0-1</inkml:trace>
  <inkml:trace contextRef="#ctx0" brushRef="#br0" timeOffset="14652.701">31352 8617 0,'0'24'31,"0"1"-15,-25 50 0,-25 0-16,-25 74 15,0-24 1,1-51 15,-1 1-15,25 0-1,0-50 1,1 0 0,24-25-1,0 0 16,0 0 1,0 0-32</inkml:trace>
  <inkml:trace contextRef="#ctx0" brushRef="#br0" timeOffset="15280.72">30704 8641 0,'0'0'0,"25"0"15,0 0 1,-25 25 0,50 50-1,24 0 1,1 49 15,25 26-15,-50-51-16,74 100 15,-99-124-15,50 75 16,74 74 0,-49-100-1,-51-49 1,-24-75-1,-25 25 48,25 0-32,0 0-15</inkml:trace>
  <inkml:trace contextRef="#ctx0" brushRef="#br0" timeOffset="16808.3317">28139 8367 0,'25'0'156,"0"0"-156,25-24 16,0 24-1,24 0 1,-24 0 0,-25 0-1,0 0 17,0 0-17,25 0 1,49 0 15,-49 24-15,0-24-1,-25 0 1,0 0 15,0 0 0,-1 0-15,1 0 0,0 0 109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C53C1-9891-4725-B8A2-BA6F2C6C9299}" type="datetimeFigureOut">
              <a:rPr lang="zh-CN" altLang="en-US" smtClean="0"/>
              <a:t>2022/12/23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4D531-9373-4A76-ABE0-B1438B0D5522}" type="slidenum">
              <a:rPr lang="zh-CN" altLang="en-US" smtClean="0"/>
              <a:t>‹#›</a:t>
            </a:fld>
            <a:endParaRPr lang="zh-CN" altLang="en-US"/>
          </a:p>
        </p:txBody>
      </p:sp>
    </p:spTree>
    <p:extLst>
      <p:ext uri="{BB962C8B-B14F-4D97-AF65-F5344CB8AC3E}">
        <p14:creationId xmlns:p14="http://schemas.microsoft.com/office/powerpoint/2010/main" val="400103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B4D531-9373-4A76-ABE0-B1438B0D5522}" type="slidenum">
              <a:rPr lang="zh-CN" altLang="en-US" smtClean="0"/>
              <a:t>1</a:t>
            </a:fld>
            <a:endParaRPr lang="zh-CN" altLang="en-US"/>
          </a:p>
        </p:txBody>
      </p:sp>
    </p:spTree>
    <p:extLst>
      <p:ext uri="{BB962C8B-B14F-4D97-AF65-F5344CB8AC3E}">
        <p14:creationId xmlns:p14="http://schemas.microsoft.com/office/powerpoint/2010/main" val="272704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126863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232068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4225903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36D3E146-37F6-45B5-9392-BB47102B66CF}" type="slidenum">
              <a:rPr lang="en-US" altLang="zh-CN"/>
              <a:pPr>
                <a:defRPr/>
              </a:pPr>
              <a:t>‹#›</a:t>
            </a:fld>
            <a:endParaRPr lang="en-US" altLang="zh-CN"/>
          </a:p>
        </p:txBody>
      </p:sp>
    </p:spTree>
    <p:extLst>
      <p:ext uri="{BB962C8B-B14F-4D97-AF65-F5344CB8AC3E}">
        <p14:creationId xmlns:p14="http://schemas.microsoft.com/office/powerpoint/2010/main" val="241163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1148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4"/>
          <p:cNvSpPr>
            <a:spLocks noGrp="1" noChangeArrowheads="1"/>
          </p:cNvSpPr>
          <p:nvPr>
            <p:ph type="sldNum" sz="quarter" idx="12"/>
          </p:nvPr>
        </p:nvSpPr>
        <p:spPr>
          <a:ln/>
        </p:spPr>
        <p:txBody>
          <a:bodyPr/>
          <a:lstStyle>
            <a:lvl1pPr>
              <a:defRPr/>
            </a:lvl1pPr>
          </a:lstStyle>
          <a:p>
            <a:pPr>
              <a:defRPr/>
            </a:pPr>
            <a:fld id="{AB8F4181-6621-4C90-98F5-13149E27A19C}" type="slidenum">
              <a:rPr lang="en-US" altLang="zh-CN"/>
              <a:pPr>
                <a:defRPr/>
              </a:pPr>
              <a:t>‹#›</a:t>
            </a:fld>
            <a:endParaRPr lang="en-US" altLang="zh-CN"/>
          </a:p>
        </p:txBody>
      </p:sp>
    </p:spTree>
    <p:extLst>
      <p:ext uri="{BB962C8B-B14F-4D97-AF65-F5344CB8AC3E}">
        <p14:creationId xmlns:p14="http://schemas.microsoft.com/office/powerpoint/2010/main" val="106410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300824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70913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384397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285800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67434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352364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57517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4DE35A1-815C-4B3D-91B5-7D546A379A46}"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362592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E35A1-815C-4B3D-91B5-7D546A379A46}" type="datetimeFigureOut">
              <a:rPr lang="zh-CN" altLang="en-US" smtClean="0"/>
              <a:t>2022/12/23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B149F-E996-4324-9C84-8FBA2455E658}" type="slidenum">
              <a:rPr lang="zh-CN" altLang="en-US" smtClean="0"/>
              <a:t>‹#›</a:t>
            </a:fld>
            <a:endParaRPr lang="zh-CN" altLang="en-US"/>
          </a:p>
        </p:txBody>
      </p:sp>
    </p:spTree>
    <p:extLst>
      <p:ext uri="{BB962C8B-B14F-4D97-AF65-F5344CB8AC3E}">
        <p14:creationId xmlns:p14="http://schemas.microsoft.com/office/powerpoint/2010/main" val="306812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media/image4.emf"/><Relationship Id="rId4" Type="http://schemas.openxmlformats.org/officeDocument/2006/relationships/customXml" Target="../ink/ink4.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customXml" Target="../ink/ink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7.bin"/><Relationship Id="rId4" Type="http://schemas.openxmlformats.org/officeDocument/2006/relationships/image" Target="../media/image14.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3371" y="2716032"/>
            <a:ext cx="9144000" cy="993820"/>
          </a:xfrm>
        </p:spPr>
        <p:txBody>
          <a:bodyPr>
            <a:normAutofit/>
          </a:bodyPr>
          <a:lstStyle/>
          <a:p>
            <a:r>
              <a:rPr lang="zh-CN" altLang="en-US" dirty="0" smtClean="0"/>
              <a:t>算法</a:t>
            </a:r>
            <a:r>
              <a:rPr lang="zh-CN" altLang="en-US" dirty="0" smtClean="0"/>
              <a:t>设计基础</a:t>
            </a:r>
            <a:endParaRPr lang="zh-CN" altLang="en-US" dirty="0"/>
          </a:p>
        </p:txBody>
      </p:sp>
    </p:spTree>
    <p:extLst>
      <p:ext uri="{BB962C8B-B14F-4D97-AF65-F5344CB8AC3E}">
        <p14:creationId xmlns:p14="http://schemas.microsoft.com/office/powerpoint/2010/main" val="1690625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F0BEFBB-5A44-4B30-BC5A-CD6258CD59D2}" type="slidenum">
              <a:rPr kumimoji="0" lang="en-US" altLang="zh-CN" sz="1400"/>
              <a:pPr>
                <a:spcBef>
                  <a:spcPct val="50000"/>
                </a:spcBef>
                <a:buFontTx/>
                <a:buNone/>
              </a:pPr>
              <a:t>10</a:t>
            </a:fld>
            <a:endParaRPr kumimoji="0" lang="en-US" altLang="zh-CN" sz="1400"/>
          </a:p>
        </p:txBody>
      </p:sp>
      <p:sp>
        <p:nvSpPr>
          <p:cNvPr id="12291" name="Rectangle 2"/>
          <p:cNvSpPr>
            <a:spLocks noGrp="1" noChangeArrowheads="1"/>
          </p:cNvSpPr>
          <p:nvPr>
            <p:ph type="title"/>
          </p:nvPr>
        </p:nvSpPr>
        <p:spPr/>
        <p:txBody>
          <a:bodyPr/>
          <a:lstStyle/>
          <a:p>
            <a:pPr eaLnBrk="1" hangingPunct="1"/>
            <a:r>
              <a:rPr lang="zh-CN" altLang="en-US" b="1" smtClean="0"/>
              <a:t>执行结果 </a:t>
            </a:r>
          </a:p>
        </p:txBody>
      </p:sp>
      <p:sp>
        <p:nvSpPr>
          <p:cNvPr id="12292" name="Rectangle 3"/>
          <p:cNvSpPr>
            <a:spLocks noGrp="1" noChangeArrowheads="1"/>
          </p:cNvSpPr>
          <p:nvPr>
            <p:ph type="body" idx="1"/>
          </p:nvPr>
        </p:nvSpPr>
        <p:spPr>
          <a:xfrm>
            <a:off x="2782888" y="2133600"/>
            <a:ext cx="7199312" cy="3962400"/>
          </a:xfrm>
        </p:spPr>
        <p:txBody>
          <a:bodyPr/>
          <a:lstStyle/>
          <a:p>
            <a:pPr eaLnBrk="1" hangingPunct="1">
              <a:buFontTx/>
              <a:buNone/>
            </a:pPr>
            <a:r>
              <a:rPr lang="nb-NO" altLang="zh-CN" smtClean="0"/>
              <a:t>Mellon</a:t>
            </a:r>
            <a:r>
              <a:rPr lang="zh-CN" altLang="nb-NO" smtClean="0"/>
              <a:t>：</a:t>
            </a:r>
            <a:r>
              <a:rPr lang="nb-NO" altLang="zh-CN" smtClean="0"/>
              <a:t>1  apple</a:t>
            </a:r>
            <a:r>
              <a:rPr lang="zh-CN" altLang="nb-NO" smtClean="0"/>
              <a:t>：</a:t>
            </a:r>
            <a:r>
              <a:rPr lang="nb-NO" altLang="zh-CN" smtClean="0"/>
              <a:t>18   orange</a:t>
            </a:r>
            <a:r>
              <a:rPr lang="zh-CN" altLang="nb-NO" smtClean="0"/>
              <a:t>：</a:t>
            </a:r>
            <a:r>
              <a:rPr lang="nb-NO" altLang="zh-CN" smtClean="0"/>
              <a:t>81</a:t>
            </a:r>
          </a:p>
          <a:p>
            <a:pPr eaLnBrk="1" hangingPunct="1">
              <a:buFontTx/>
              <a:buNone/>
            </a:pPr>
            <a:r>
              <a:rPr lang="nb-NO" altLang="zh-CN" smtClean="0"/>
              <a:t>Mellon</a:t>
            </a:r>
            <a:r>
              <a:rPr lang="zh-CN" altLang="nb-NO" smtClean="0"/>
              <a:t>：</a:t>
            </a:r>
            <a:r>
              <a:rPr lang="nb-NO" altLang="zh-CN" smtClean="0"/>
              <a:t>2  apple</a:t>
            </a:r>
            <a:r>
              <a:rPr lang="zh-CN" altLang="nb-NO" smtClean="0"/>
              <a:t>：</a:t>
            </a:r>
            <a:r>
              <a:rPr lang="nb-NO" altLang="zh-CN" smtClean="0"/>
              <a:t>11   orange</a:t>
            </a:r>
            <a:r>
              <a:rPr lang="zh-CN" altLang="nb-NO" smtClean="0"/>
              <a:t>：</a:t>
            </a:r>
            <a:r>
              <a:rPr lang="nb-NO" altLang="zh-CN" smtClean="0"/>
              <a:t>87</a:t>
            </a:r>
          </a:p>
          <a:p>
            <a:pPr eaLnBrk="1" hangingPunct="1">
              <a:buFontTx/>
              <a:buNone/>
            </a:pPr>
            <a:r>
              <a:rPr lang="nb-NO" altLang="zh-CN" smtClean="0"/>
              <a:t>Mellon</a:t>
            </a:r>
            <a:r>
              <a:rPr lang="zh-CN" altLang="nb-NO" smtClean="0"/>
              <a:t>：</a:t>
            </a:r>
            <a:r>
              <a:rPr lang="nb-NO" altLang="zh-CN" smtClean="0"/>
              <a:t>3  apple</a:t>
            </a:r>
            <a:r>
              <a:rPr lang="zh-CN" altLang="nb-NO" smtClean="0"/>
              <a:t>：</a:t>
            </a:r>
            <a:r>
              <a:rPr lang="nb-NO" altLang="zh-CN" smtClean="0"/>
              <a:t>4    orange</a:t>
            </a:r>
            <a:r>
              <a:rPr lang="zh-CN" altLang="nb-NO" smtClean="0"/>
              <a:t>：</a:t>
            </a:r>
            <a:r>
              <a:rPr lang="nb-NO" altLang="zh-CN" smtClean="0"/>
              <a:t>93</a:t>
            </a:r>
            <a:endParaRPr lang="en-US" altLang="zh-CN" smtClean="0"/>
          </a:p>
        </p:txBody>
      </p:sp>
    </p:spTree>
    <p:extLst>
      <p:ext uri="{BB962C8B-B14F-4D97-AF65-F5344CB8AC3E}">
        <p14:creationId xmlns:p14="http://schemas.microsoft.com/office/powerpoint/2010/main" val="381936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451B5EF-CDA5-41FA-83D4-9C9F2D955B22}" type="slidenum">
              <a:rPr kumimoji="0" lang="en-US" altLang="zh-CN" sz="1400"/>
              <a:pPr>
                <a:spcBef>
                  <a:spcPct val="50000"/>
                </a:spcBef>
                <a:buFontTx/>
                <a:buNone/>
              </a:pPr>
              <a:t>11</a:t>
            </a:fld>
            <a:endParaRPr kumimoji="0" lang="en-US" altLang="zh-CN" sz="1400"/>
          </a:p>
        </p:txBody>
      </p:sp>
      <p:sp>
        <p:nvSpPr>
          <p:cNvPr id="13315" name="Rectangle 2"/>
          <p:cNvSpPr>
            <a:spLocks noGrp="1" noChangeArrowheads="1"/>
          </p:cNvSpPr>
          <p:nvPr>
            <p:ph type="title"/>
          </p:nvPr>
        </p:nvSpPr>
        <p:spPr>
          <a:xfrm>
            <a:off x="2208213" y="404813"/>
            <a:ext cx="7772400" cy="1143000"/>
          </a:xfrm>
        </p:spPr>
        <p:txBody>
          <a:bodyPr/>
          <a:lstStyle/>
          <a:p>
            <a:pPr eaLnBrk="1" hangingPunct="1"/>
            <a:r>
              <a:rPr lang="zh-CN" altLang="en-US" b="1" dirty="0" smtClean="0"/>
              <a:t>     算法</a:t>
            </a:r>
            <a:r>
              <a:rPr lang="zh-CN" altLang="en-US" b="1" dirty="0" smtClean="0"/>
              <a:t>设计技术</a:t>
            </a:r>
          </a:p>
        </p:txBody>
      </p:sp>
      <p:sp>
        <p:nvSpPr>
          <p:cNvPr id="13316" name="Rectangle 3"/>
          <p:cNvSpPr>
            <a:spLocks noGrp="1" noChangeArrowheads="1"/>
          </p:cNvSpPr>
          <p:nvPr>
            <p:ph type="body" idx="1"/>
          </p:nvPr>
        </p:nvSpPr>
        <p:spPr>
          <a:xfrm>
            <a:off x="3648075" y="2205038"/>
            <a:ext cx="2952750" cy="4114800"/>
          </a:xfrm>
        </p:spPr>
        <p:txBody>
          <a:bodyPr/>
          <a:lstStyle/>
          <a:p>
            <a:pPr eaLnBrk="1" hangingPunct="1">
              <a:lnSpc>
                <a:spcPct val="120000"/>
              </a:lnSpc>
            </a:pPr>
            <a:r>
              <a:rPr lang="zh-CN" altLang="en-US" b="1" smtClean="0">
                <a:ea typeface="楷体_GB2312" pitchFamily="49" charset="-122"/>
              </a:rPr>
              <a:t>枚举法</a:t>
            </a:r>
          </a:p>
          <a:p>
            <a:pPr eaLnBrk="1" hangingPunct="1">
              <a:lnSpc>
                <a:spcPct val="120000"/>
              </a:lnSpc>
            </a:pPr>
            <a:r>
              <a:rPr lang="zh-CN" altLang="en-US" b="1" smtClean="0">
                <a:ea typeface="楷体_GB2312" pitchFamily="49" charset="-122"/>
              </a:rPr>
              <a:t>贪婪法</a:t>
            </a:r>
          </a:p>
          <a:p>
            <a:pPr eaLnBrk="1" hangingPunct="1">
              <a:lnSpc>
                <a:spcPct val="120000"/>
              </a:lnSpc>
            </a:pPr>
            <a:r>
              <a:rPr lang="zh-CN" altLang="en-US" b="1" smtClean="0">
                <a:ea typeface="楷体_GB2312" pitchFamily="49" charset="-122"/>
              </a:rPr>
              <a:t>分而治之法</a:t>
            </a:r>
          </a:p>
          <a:p>
            <a:pPr eaLnBrk="1" hangingPunct="1">
              <a:lnSpc>
                <a:spcPct val="120000"/>
              </a:lnSpc>
            </a:pPr>
            <a:r>
              <a:rPr lang="zh-CN" altLang="en-US" b="1" smtClean="0">
                <a:ea typeface="楷体_GB2312" pitchFamily="49" charset="-122"/>
              </a:rPr>
              <a:t>动态规划</a:t>
            </a:r>
          </a:p>
          <a:p>
            <a:pPr eaLnBrk="1" hangingPunct="1">
              <a:lnSpc>
                <a:spcPct val="120000"/>
              </a:lnSpc>
            </a:pPr>
            <a:r>
              <a:rPr lang="zh-CN" altLang="en-US" b="1" smtClean="0">
                <a:ea typeface="楷体_GB2312" pitchFamily="49" charset="-122"/>
              </a:rPr>
              <a:t>回溯法</a:t>
            </a:r>
          </a:p>
          <a:p>
            <a:pPr eaLnBrk="1" hangingPunct="1">
              <a:lnSpc>
                <a:spcPct val="120000"/>
              </a:lnSpc>
            </a:pPr>
            <a:r>
              <a:rPr lang="zh-CN" altLang="en-US" b="1" smtClean="0">
                <a:ea typeface="楷体_GB2312" pitchFamily="49" charset="-122"/>
              </a:rPr>
              <a:t>随机算法</a:t>
            </a:r>
          </a:p>
        </p:txBody>
      </p:sp>
      <p:sp>
        <p:nvSpPr>
          <p:cNvPr id="13317" name="Text Box 4"/>
          <p:cNvSpPr txBox="1">
            <a:spLocks noChangeArrowheads="1"/>
          </p:cNvSpPr>
          <p:nvPr/>
        </p:nvSpPr>
        <p:spPr bwMode="auto">
          <a:xfrm>
            <a:off x="3648075" y="1539228"/>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ea typeface="幼圆" panose="02010509060101010101" pitchFamily="49" charset="-122"/>
              </a:rPr>
              <a:t>介绍通用的算法设计模式</a:t>
            </a:r>
          </a:p>
        </p:txBody>
      </p:sp>
      <p:sp>
        <p:nvSpPr>
          <p:cNvPr id="13318" name="AutoShape 5"/>
          <p:cNvSpPr>
            <a:spLocks noChangeArrowheads="1"/>
          </p:cNvSpPr>
          <p:nvPr/>
        </p:nvSpPr>
        <p:spPr bwMode="auto">
          <a:xfrm rot="16200000" flipH="1" flipV="1">
            <a:off x="6742907" y="225548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13319" name="AutoShape 6"/>
          <p:cNvSpPr>
            <a:spLocks noChangeArrowheads="1"/>
          </p:cNvSpPr>
          <p:nvPr/>
        </p:nvSpPr>
        <p:spPr bwMode="auto">
          <a:xfrm rot="16200000" flipH="1" flipV="1">
            <a:off x="6742907" y="2976207"/>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13320" name="AutoShape 7"/>
          <p:cNvSpPr>
            <a:spLocks noChangeArrowheads="1"/>
          </p:cNvSpPr>
          <p:nvPr/>
        </p:nvSpPr>
        <p:spPr bwMode="auto">
          <a:xfrm rot="16200000" flipH="1" flipV="1">
            <a:off x="6742907" y="3623907"/>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13321" name="AutoShape 8"/>
          <p:cNvSpPr>
            <a:spLocks noChangeArrowheads="1"/>
          </p:cNvSpPr>
          <p:nvPr/>
        </p:nvSpPr>
        <p:spPr bwMode="auto">
          <a:xfrm rot="16200000" flipH="1" flipV="1">
            <a:off x="6742907" y="4992332"/>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13322" name="AutoShape 9"/>
          <p:cNvSpPr>
            <a:spLocks noChangeArrowheads="1"/>
          </p:cNvSpPr>
          <p:nvPr/>
        </p:nvSpPr>
        <p:spPr bwMode="auto">
          <a:xfrm rot="16200000" flipH="1" flipV="1">
            <a:off x="6742907" y="4271607"/>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13323" name="AutoShape 10"/>
          <p:cNvSpPr>
            <a:spLocks noChangeArrowheads="1"/>
          </p:cNvSpPr>
          <p:nvPr/>
        </p:nvSpPr>
        <p:spPr bwMode="auto">
          <a:xfrm rot="16200000" flipH="1" flipV="1">
            <a:off x="6742907" y="5568594"/>
            <a:ext cx="290512"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328373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D81BA2D-11C5-48D0-B8B9-8250B52E2E52}" type="slidenum">
              <a:rPr kumimoji="0" lang="en-US" altLang="zh-CN" sz="1400"/>
              <a:pPr>
                <a:spcBef>
                  <a:spcPct val="50000"/>
                </a:spcBef>
                <a:buFontTx/>
                <a:buNone/>
              </a:pPr>
              <a:t>12</a:t>
            </a:fld>
            <a:endParaRPr kumimoji="0" lang="en-US" altLang="zh-CN" sz="1400"/>
          </a:p>
        </p:txBody>
      </p:sp>
      <p:sp>
        <p:nvSpPr>
          <p:cNvPr id="14339" name="Rectangle 2"/>
          <p:cNvSpPr>
            <a:spLocks noGrp="1" noChangeArrowheads="1"/>
          </p:cNvSpPr>
          <p:nvPr>
            <p:ph type="title"/>
          </p:nvPr>
        </p:nvSpPr>
        <p:spPr>
          <a:xfrm>
            <a:off x="838200" y="557214"/>
            <a:ext cx="7772400" cy="1143000"/>
          </a:xfrm>
        </p:spPr>
        <p:txBody>
          <a:bodyPr/>
          <a:lstStyle/>
          <a:p>
            <a:pPr eaLnBrk="1" hangingPunct="1"/>
            <a:r>
              <a:rPr lang="zh-CN" altLang="en-US" b="1" dirty="0" smtClean="0"/>
              <a:t>贪婪法</a:t>
            </a:r>
          </a:p>
        </p:txBody>
      </p:sp>
      <p:sp>
        <p:nvSpPr>
          <p:cNvPr id="14340" name="Rectangle 3"/>
          <p:cNvSpPr>
            <a:spLocks noGrp="1" noChangeArrowheads="1"/>
          </p:cNvSpPr>
          <p:nvPr>
            <p:ph type="body" idx="1"/>
          </p:nvPr>
        </p:nvSpPr>
        <p:spPr>
          <a:xfrm>
            <a:off x="838200" y="1857375"/>
            <a:ext cx="10184476" cy="4681537"/>
          </a:xfrm>
        </p:spPr>
        <p:txBody>
          <a:bodyPr/>
          <a:lstStyle/>
          <a:p>
            <a:pPr eaLnBrk="1" hangingPunct="1">
              <a:lnSpc>
                <a:spcPct val="120000"/>
              </a:lnSpc>
            </a:pPr>
            <a:r>
              <a:rPr lang="zh-CN" altLang="en-US" b="1" dirty="0" smtClean="0">
                <a:latin typeface="楷体_GB2312" pitchFamily="49" charset="-122"/>
                <a:ea typeface="楷体_GB2312" pitchFamily="49" charset="-122"/>
              </a:rPr>
              <a:t>贪婪法适合于分阶段完成的工作。在每一阶段都选择当前最好的答案，而不管将来如何。</a:t>
            </a:r>
          </a:p>
          <a:p>
            <a:pPr eaLnBrk="1" hangingPunct="1">
              <a:lnSpc>
                <a:spcPct val="120000"/>
              </a:lnSpc>
            </a:pPr>
            <a:r>
              <a:rPr lang="en-US" altLang="zh-CN" b="1" dirty="0" err="1" smtClean="0">
                <a:latin typeface="楷体_GB2312" pitchFamily="49" charset="-122"/>
                <a:ea typeface="楷体_GB2312" pitchFamily="49" charset="-122"/>
              </a:rPr>
              <a:t>Dijkstra</a:t>
            </a:r>
            <a:r>
              <a:rPr lang="zh-CN" altLang="en-US" b="1" dirty="0" smtClean="0">
                <a:latin typeface="楷体_GB2312" pitchFamily="49" charset="-122"/>
                <a:ea typeface="楷体_GB2312" pitchFamily="49" charset="-122"/>
              </a:rPr>
              <a:t>算法，</a:t>
            </a:r>
            <a:r>
              <a:rPr lang="en-US" altLang="zh-CN" b="1" dirty="0" smtClean="0">
                <a:latin typeface="楷体_GB2312" pitchFamily="49" charset="-122"/>
                <a:ea typeface="楷体_GB2312" pitchFamily="49" charset="-122"/>
              </a:rPr>
              <a:t>prim</a:t>
            </a:r>
            <a:r>
              <a:rPr lang="zh-CN" altLang="en-US" b="1" dirty="0" smtClean="0">
                <a:latin typeface="楷体_GB2312" pitchFamily="49" charset="-122"/>
                <a:ea typeface="楷体_GB2312" pitchFamily="49" charset="-122"/>
              </a:rPr>
              <a:t>算法和</a:t>
            </a:r>
            <a:r>
              <a:rPr lang="en-US" altLang="zh-CN" b="1" dirty="0" err="1" smtClean="0">
                <a:latin typeface="楷体_GB2312" pitchFamily="49" charset="-122"/>
                <a:ea typeface="楷体_GB2312" pitchFamily="49" charset="-122"/>
              </a:rPr>
              <a:t>Kruskal</a:t>
            </a:r>
            <a:r>
              <a:rPr lang="zh-CN" altLang="en-US" b="1" dirty="0" smtClean="0">
                <a:latin typeface="楷体_GB2312" pitchFamily="49" charset="-122"/>
                <a:ea typeface="楷体_GB2312" pitchFamily="49" charset="-122"/>
              </a:rPr>
              <a:t>算法都是贪婪算法</a:t>
            </a:r>
          </a:p>
          <a:p>
            <a:pPr eaLnBrk="1" hangingPunct="1">
              <a:lnSpc>
                <a:spcPct val="120000"/>
              </a:lnSpc>
            </a:pPr>
            <a:r>
              <a:rPr lang="zh-CN" altLang="en-US" b="1" dirty="0" smtClean="0">
                <a:latin typeface="楷体_GB2312" pitchFamily="49" charset="-122"/>
                <a:ea typeface="楷体_GB2312" pitchFamily="49" charset="-122"/>
              </a:rPr>
              <a:t>贪婪法不一定能得到最优解，但是一个可行的、较好的解。</a:t>
            </a:r>
          </a:p>
        </p:txBody>
      </p:sp>
    </p:spTree>
    <p:extLst>
      <p:ext uri="{BB962C8B-B14F-4D97-AF65-F5344CB8AC3E}">
        <p14:creationId xmlns:p14="http://schemas.microsoft.com/office/powerpoint/2010/main" val="144193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60F7095-B49A-496B-A055-58D7E93BD7BE}" type="slidenum">
              <a:rPr kumimoji="0" lang="en-US" altLang="zh-CN" sz="1400"/>
              <a:pPr>
                <a:spcBef>
                  <a:spcPct val="50000"/>
                </a:spcBef>
                <a:buFontTx/>
                <a:buNone/>
              </a:pPr>
              <a:t>13</a:t>
            </a:fld>
            <a:endParaRPr kumimoji="0" lang="en-US" altLang="zh-CN" sz="1400"/>
          </a:p>
        </p:txBody>
      </p:sp>
      <p:sp>
        <p:nvSpPr>
          <p:cNvPr id="15363" name="Rectangle 2"/>
          <p:cNvSpPr>
            <a:spLocks noGrp="1" noChangeArrowheads="1"/>
          </p:cNvSpPr>
          <p:nvPr>
            <p:ph type="title"/>
          </p:nvPr>
        </p:nvSpPr>
        <p:spPr>
          <a:xfrm>
            <a:off x="1160810" y="198438"/>
            <a:ext cx="7772400" cy="1143000"/>
          </a:xfrm>
        </p:spPr>
        <p:txBody>
          <a:bodyPr/>
          <a:lstStyle/>
          <a:p>
            <a:pPr eaLnBrk="1" hangingPunct="1"/>
            <a:r>
              <a:rPr lang="zh-CN" altLang="en-US" b="1" dirty="0" smtClean="0"/>
              <a:t>最少背包问题 </a:t>
            </a:r>
          </a:p>
        </p:txBody>
      </p:sp>
      <p:sp>
        <p:nvSpPr>
          <p:cNvPr id="15364" name="Rectangle 3"/>
          <p:cNvSpPr>
            <a:spLocks noGrp="1" noChangeArrowheads="1"/>
          </p:cNvSpPr>
          <p:nvPr>
            <p:ph type="body" idx="1"/>
          </p:nvPr>
        </p:nvSpPr>
        <p:spPr>
          <a:xfrm>
            <a:off x="1160809" y="1369465"/>
            <a:ext cx="10443757" cy="5256212"/>
          </a:xfrm>
        </p:spPr>
        <p:txBody>
          <a:bodyPr/>
          <a:lstStyle/>
          <a:p>
            <a:pPr eaLnBrk="1" hangingPunct="1">
              <a:lnSpc>
                <a:spcPct val="120000"/>
              </a:lnSpc>
            </a:pPr>
            <a:r>
              <a:rPr lang="zh-CN" altLang="en-US" b="1">
                <a:latin typeface="楷体_GB2312" pitchFamily="49" charset="-122"/>
                <a:ea typeface="楷体_GB2312" pitchFamily="49" charset="-122"/>
              </a:rPr>
              <a:t>假设有许多盒子，每个盒子能保存的总重量为</a:t>
            </a:r>
            <a:r>
              <a:rPr lang="en-US" altLang="zh-CN" b="1" dirty="0">
                <a:latin typeface="楷体_GB2312" pitchFamily="49" charset="-122"/>
                <a:ea typeface="楷体_GB2312" pitchFamily="49" charset="-122"/>
              </a:rPr>
              <a:t>1.0</a:t>
            </a:r>
            <a:r>
              <a:rPr lang="zh-CN" altLang="en-US" b="1" dirty="0">
                <a:latin typeface="楷体_GB2312" pitchFamily="49" charset="-122"/>
                <a:ea typeface="楷体_GB2312" pitchFamily="49" charset="-122"/>
              </a:rPr>
              <a:t>。有</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个项</a:t>
            </a:r>
            <a:r>
              <a:rPr lang="en-US" altLang="zh-CN" b="1" dirty="0">
                <a:latin typeface="楷体_GB2312" pitchFamily="49" charset="-122"/>
                <a:ea typeface="楷体_GB2312" pitchFamily="49" charset="-122"/>
              </a:rPr>
              <a:t>i</a:t>
            </a:r>
            <a:r>
              <a:rPr lang="en-US" altLang="zh-CN" b="1" baseline="-25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,i</a:t>
            </a:r>
            <a:r>
              <a:rPr lang="en-US" altLang="zh-CN" b="1" baseline="-25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a:t>
            </a:r>
            <a:r>
              <a:rPr lang="en-US" altLang="zh-CN" b="1" dirty="0">
                <a:ea typeface="楷体_GB2312" pitchFamily="49" charset="-122"/>
              </a:rPr>
              <a:t>…</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i</a:t>
            </a:r>
            <a:r>
              <a:rPr lang="en-US" altLang="zh-CN" b="1" baseline="-25000" dirty="0" err="1">
                <a:latin typeface="楷体_GB2312" pitchFamily="49" charset="-122"/>
                <a:ea typeface="楷体_GB2312" pitchFamily="49" charset="-122"/>
              </a:rPr>
              <a:t>N</a:t>
            </a:r>
            <a:r>
              <a:rPr lang="zh-CN" altLang="en-US" b="1" dirty="0">
                <a:latin typeface="楷体_GB2312" pitchFamily="49" charset="-122"/>
                <a:ea typeface="楷体_GB2312" pitchFamily="49" charset="-122"/>
              </a:rPr>
              <a:t>，它们的重量分别是</a:t>
            </a:r>
            <a:r>
              <a:rPr lang="en-US" altLang="zh-CN" b="1" dirty="0">
                <a:latin typeface="楷体_GB2312" pitchFamily="49" charset="-122"/>
                <a:ea typeface="楷体_GB2312" pitchFamily="49" charset="-122"/>
              </a:rPr>
              <a:t>w</a:t>
            </a:r>
            <a:r>
              <a:rPr lang="en-US" altLang="zh-CN" b="1" baseline="-25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,w</a:t>
            </a:r>
            <a:r>
              <a:rPr lang="en-US" altLang="zh-CN" b="1" baseline="-25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a:t>
            </a:r>
            <a:r>
              <a:rPr lang="en-US" altLang="zh-CN" b="1" dirty="0">
                <a:ea typeface="楷体_GB2312" pitchFamily="49" charset="-122"/>
              </a:rPr>
              <a:t>…</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w</a:t>
            </a:r>
            <a:r>
              <a:rPr lang="en-US" altLang="zh-CN" b="1" baseline="-25000" dirty="0" err="1">
                <a:latin typeface="楷体_GB2312" pitchFamily="49" charset="-122"/>
                <a:ea typeface="楷体_GB2312" pitchFamily="49" charset="-122"/>
              </a:rPr>
              <a:t>N</a:t>
            </a:r>
            <a:r>
              <a:rPr lang="zh-CN" altLang="en-US" b="1" dirty="0">
                <a:latin typeface="楷体_GB2312" pitchFamily="49" charset="-122"/>
                <a:ea typeface="楷体_GB2312" pitchFamily="49" charset="-122"/>
              </a:rPr>
              <a:t>。目的是用尽可能少的盒子放入所有的项，任何盒子的重量不能超过他的容量。</a:t>
            </a:r>
          </a:p>
          <a:p>
            <a:pPr eaLnBrk="1" hangingPunct="1">
              <a:lnSpc>
                <a:spcPct val="120000"/>
              </a:lnSpc>
            </a:pPr>
            <a:r>
              <a:rPr lang="zh-CN" altLang="en-US" b="1" dirty="0">
                <a:latin typeface="楷体_GB2312" pitchFamily="49" charset="-122"/>
                <a:ea typeface="楷体_GB2312" pitchFamily="49" charset="-122"/>
              </a:rPr>
              <a:t>例如，如果项的重量为</a:t>
            </a:r>
            <a:r>
              <a:rPr lang="en-US" altLang="zh-CN" b="1" dirty="0">
                <a:latin typeface="楷体_GB2312" pitchFamily="49" charset="-122"/>
                <a:ea typeface="楷体_GB2312" pitchFamily="49" charset="-122"/>
              </a:rPr>
              <a:t>0.4, 0.4, 0.6</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0.6</a:t>
            </a:r>
            <a:r>
              <a:rPr lang="zh-CN" altLang="en-US" b="1" dirty="0">
                <a:latin typeface="楷体_GB2312" pitchFamily="49" charset="-122"/>
                <a:ea typeface="楷体_GB2312" pitchFamily="49" charset="-122"/>
              </a:rPr>
              <a:t>，最佳的方案是用两个盒子。</a:t>
            </a:r>
          </a:p>
          <a:p>
            <a:pPr eaLnBrk="1" hangingPunct="1">
              <a:lnSpc>
                <a:spcPct val="120000"/>
              </a:lnSpc>
            </a:pPr>
            <a:r>
              <a:rPr lang="zh-CN" altLang="en-US" b="1" dirty="0">
                <a:latin typeface="楷体_GB2312" pitchFamily="49" charset="-122"/>
                <a:ea typeface="楷体_GB2312" pitchFamily="49" charset="-122"/>
              </a:rPr>
              <a:t>但要得到最佳方案，必须尝试所有种组合情况。当</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很大时，这是不可能的。</a:t>
            </a:r>
          </a:p>
          <a:p>
            <a:pPr eaLnBrk="1" hangingPunct="1">
              <a:lnSpc>
                <a:spcPct val="120000"/>
              </a:lnSpc>
            </a:pPr>
            <a:r>
              <a:rPr lang="zh-CN" altLang="en-US" b="1" dirty="0">
                <a:latin typeface="楷体_GB2312" pitchFamily="49" charset="-122"/>
                <a:ea typeface="楷体_GB2312" pitchFamily="49" charset="-122"/>
              </a:rPr>
              <a:t>一种解决方案使用贪婪法</a:t>
            </a:r>
          </a:p>
        </p:txBody>
      </p:sp>
    </p:spTree>
    <p:extLst>
      <p:ext uri="{BB962C8B-B14F-4D97-AF65-F5344CB8AC3E}">
        <p14:creationId xmlns:p14="http://schemas.microsoft.com/office/powerpoint/2010/main" val="208613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3529174-DC51-4A67-AC69-729002BA8FF7}" type="slidenum">
              <a:rPr kumimoji="0" lang="en-US" altLang="zh-CN" sz="1400"/>
              <a:pPr>
                <a:spcBef>
                  <a:spcPct val="50000"/>
                </a:spcBef>
                <a:buFontTx/>
                <a:buNone/>
              </a:pPr>
              <a:t>14</a:t>
            </a:fld>
            <a:endParaRPr kumimoji="0" lang="en-US" altLang="zh-CN" sz="1400"/>
          </a:p>
        </p:txBody>
      </p:sp>
      <p:sp>
        <p:nvSpPr>
          <p:cNvPr id="16387" name="Rectangle 2"/>
          <p:cNvSpPr>
            <a:spLocks noGrp="1" noChangeArrowheads="1"/>
          </p:cNvSpPr>
          <p:nvPr>
            <p:ph type="title"/>
          </p:nvPr>
        </p:nvSpPr>
        <p:spPr>
          <a:xfrm>
            <a:off x="838200" y="296865"/>
            <a:ext cx="7772400" cy="1143000"/>
          </a:xfrm>
        </p:spPr>
        <p:txBody>
          <a:bodyPr/>
          <a:lstStyle/>
          <a:p>
            <a:pPr eaLnBrk="1" hangingPunct="1"/>
            <a:r>
              <a:rPr lang="zh-CN" altLang="en-US" b="1" dirty="0" smtClean="0"/>
              <a:t>解决策略</a:t>
            </a:r>
          </a:p>
        </p:txBody>
      </p:sp>
      <p:sp>
        <p:nvSpPr>
          <p:cNvPr id="16388" name="Rectangle 3"/>
          <p:cNvSpPr>
            <a:spLocks noGrp="1" noChangeArrowheads="1"/>
          </p:cNvSpPr>
          <p:nvPr>
            <p:ph type="body" idx="1"/>
          </p:nvPr>
        </p:nvSpPr>
        <p:spPr>
          <a:xfrm>
            <a:off x="979517" y="1700214"/>
            <a:ext cx="9976658" cy="4395787"/>
          </a:xfrm>
        </p:spPr>
        <p:txBody>
          <a:bodyPr/>
          <a:lstStyle/>
          <a:p>
            <a:pPr eaLnBrk="1" hangingPunct="1">
              <a:lnSpc>
                <a:spcPct val="120000"/>
              </a:lnSpc>
            </a:pPr>
            <a:r>
              <a:rPr lang="zh-CN" altLang="en-US" b="1" dirty="0" smtClean="0">
                <a:latin typeface="楷体_GB2312" pitchFamily="49" charset="-122"/>
                <a:ea typeface="楷体_GB2312" pitchFamily="49" charset="-122"/>
              </a:rPr>
              <a:t>按给定的次序扫描每一个项，把每一个项放入能够容纳他而不至于溢出的最满的盒子。</a:t>
            </a:r>
          </a:p>
          <a:p>
            <a:pPr eaLnBrk="1" hangingPunct="1">
              <a:lnSpc>
                <a:spcPct val="120000"/>
              </a:lnSpc>
            </a:pPr>
            <a:r>
              <a:rPr lang="zh-CN" altLang="en-US" b="1" dirty="0" smtClean="0">
                <a:latin typeface="楷体_GB2312" pitchFamily="49" charset="-122"/>
                <a:ea typeface="楷体_GB2312" pitchFamily="49" charset="-122"/>
              </a:rPr>
              <a:t>如果项的重量为</a:t>
            </a:r>
            <a:r>
              <a:rPr lang="en-US" altLang="zh-CN" b="1" dirty="0" smtClean="0">
                <a:latin typeface="楷体_GB2312" pitchFamily="49" charset="-122"/>
                <a:ea typeface="楷体_GB2312" pitchFamily="49" charset="-122"/>
              </a:rPr>
              <a:t>0.4, 0.4, 0.6</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0.6</a:t>
            </a:r>
            <a:r>
              <a:rPr lang="zh-CN" altLang="en-US" b="1" dirty="0" smtClean="0">
                <a:latin typeface="楷体_GB2312" pitchFamily="49" charset="-122"/>
                <a:ea typeface="楷体_GB2312" pitchFamily="49" charset="-122"/>
              </a:rPr>
              <a:t>，贪婪法的方案是用三个盒子。其装载的重量分别为</a:t>
            </a:r>
            <a:r>
              <a:rPr lang="en-US" altLang="zh-CN" b="1" dirty="0" smtClean="0">
                <a:latin typeface="楷体_GB2312" pitchFamily="49" charset="-122"/>
                <a:ea typeface="楷体_GB2312" pitchFamily="49" charset="-122"/>
              </a:rPr>
              <a:t>0.8,0.6,0.6</a:t>
            </a:r>
          </a:p>
          <a:p>
            <a:pPr eaLnBrk="1" hangingPunct="1">
              <a:lnSpc>
                <a:spcPct val="120000"/>
              </a:lnSpc>
              <a:buFontTx/>
              <a:buNone/>
            </a:pPr>
            <a:endParaRPr lang="en-US" altLang="zh-CN"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136328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38200" y="266007"/>
            <a:ext cx="7772400" cy="1143000"/>
          </a:xfrm>
        </p:spPr>
        <p:txBody>
          <a:bodyPr/>
          <a:lstStyle/>
          <a:p>
            <a:pPr eaLnBrk="1" hangingPunct="1"/>
            <a:r>
              <a:rPr lang="zh-CN" altLang="en-US" dirty="0" smtClean="0"/>
              <a:t>过程</a:t>
            </a:r>
          </a:p>
        </p:txBody>
      </p:sp>
      <p:sp>
        <p:nvSpPr>
          <p:cNvPr id="17411" name="内容占位符 2"/>
          <p:cNvSpPr>
            <a:spLocks noGrp="1"/>
          </p:cNvSpPr>
          <p:nvPr>
            <p:ph idx="1"/>
          </p:nvPr>
        </p:nvSpPr>
        <p:spPr>
          <a:xfrm>
            <a:off x="838200" y="1620202"/>
            <a:ext cx="10666615" cy="4736147"/>
          </a:xfrm>
        </p:spPr>
        <p:txBody>
          <a:bodyPr>
            <a:normAutofit/>
          </a:bodyPr>
          <a:lstStyle/>
          <a:p>
            <a:pPr eaLnBrk="1" hangingPunct="1"/>
            <a:r>
              <a:rPr lang="zh-CN" altLang="en-US" b="1" dirty="0">
                <a:latin typeface="楷体" panose="02010609060101010101" pitchFamily="49" charset="-122"/>
                <a:ea typeface="楷体" panose="02010609060101010101" pitchFamily="49" charset="-122"/>
              </a:rPr>
              <a:t>定义一个优先级队列，队列的元素是一个背包中的剩余容量。</a:t>
            </a:r>
            <a:endParaRPr lang="en-US" altLang="zh-CN" b="1" dirty="0">
              <a:latin typeface="楷体" panose="02010609060101010101" pitchFamily="49" charset="-122"/>
              <a:ea typeface="楷体" panose="02010609060101010101" pitchFamily="49" charset="-122"/>
            </a:endParaRPr>
          </a:p>
          <a:p>
            <a:pPr eaLnBrk="1" hangingPunct="1"/>
            <a:r>
              <a:rPr lang="zh-CN" altLang="en-US" b="1" dirty="0">
                <a:latin typeface="楷体" panose="02010609060101010101" pitchFamily="49" charset="-122"/>
                <a:ea typeface="楷体" panose="02010609060101010101" pitchFamily="49" charset="-122"/>
              </a:rPr>
              <a:t>开始时将</a:t>
            </a:r>
            <a:r>
              <a:rPr lang="en-US" altLang="zh-CN" b="1" dirty="0">
                <a:latin typeface="楷体" panose="02010609060101010101" pitchFamily="49" charset="-122"/>
                <a:ea typeface="楷体" panose="02010609060101010101" pitchFamily="49" charset="-122"/>
              </a:rPr>
              <a:t>n</a:t>
            </a:r>
            <a:r>
              <a:rPr lang="zh-CN" altLang="en-US" b="1" dirty="0">
                <a:latin typeface="楷体" panose="02010609060101010101" pitchFamily="49" charset="-122"/>
                <a:ea typeface="楷体" panose="02010609060101010101" pitchFamily="49" charset="-122"/>
              </a:rPr>
              <a:t>个背包入队。将所有背包的剩余容量置为</a:t>
            </a:r>
            <a:r>
              <a:rPr lang="en-US" altLang="zh-CN" b="1" dirty="0">
                <a:latin typeface="楷体" panose="02010609060101010101" pitchFamily="49" charset="-122"/>
                <a:ea typeface="楷体" panose="02010609060101010101" pitchFamily="49" charset="-122"/>
              </a:rPr>
              <a:t>1.0</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eaLnBrk="1" hangingPunct="1"/>
            <a:r>
              <a:rPr lang="zh-CN" altLang="en-US" b="1" dirty="0">
                <a:latin typeface="楷体" panose="02010609060101010101" pitchFamily="49" charset="-122"/>
                <a:ea typeface="楷体" panose="02010609060101010101" pitchFamily="49" charset="-122"/>
              </a:rPr>
              <a:t>对每一件物品，找到剩余容量最小的能容纳它的盒子，并放入。每装入一件物品，都要检查队首元素的容量是否为</a:t>
            </a:r>
            <a:r>
              <a:rPr lang="en-US" altLang="zh-CN" b="1" dirty="0">
                <a:latin typeface="楷体" panose="02010609060101010101" pitchFamily="49" charset="-122"/>
                <a:ea typeface="楷体" panose="02010609060101010101" pitchFamily="49" charset="-122"/>
              </a:rPr>
              <a:t>0</a:t>
            </a:r>
            <a:r>
              <a:rPr lang="zh-CN" altLang="en-US" b="1" dirty="0">
                <a:latin typeface="楷体" panose="02010609060101010101" pitchFamily="49" charset="-122"/>
                <a:ea typeface="楷体" panose="02010609060101010101" pitchFamily="49" charset="-122"/>
              </a:rPr>
              <a:t>。如果为</a:t>
            </a:r>
            <a:r>
              <a:rPr lang="en-US" altLang="zh-CN" b="1" dirty="0">
                <a:latin typeface="楷体" panose="02010609060101010101" pitchFamily="49" charset="-122"/>
                <a:ea typeface="楷体" panose="02010609060101010101" pitchFamily="49" charset="-122"/>
              </a:rPr>
              <a:t>0</a:t>
            </a:r>
            <a:r>
              <a:rPr lang="zh-CN" altLang="en-US" b="1" dirty="0">
                <a:latin typeface="楷体" panose="02010609060101010101" pitchFamily="49" charset="-122"/>
                <a:ea typeface="楷体" panose="02010609060101010101" pitchFamily="49" charset="-122"/>
              </a:rPr>
              <a:t>，表示背包中不能再装任何物品，没必要再留在队列中，将它出队，同时记录装满的背包的个数。</a:t>
            </a:r>
            <a:endParaRPr lang="en-US" altLang="zh-CN" b="1" dirty="0">
              <a:latin typeface="楷体" panose="02010609060101010101" pitchFamily="49" charset="-122"/>
              <a:ea typeface="楷体" panose="02010609060101010101" pitchFamily="49" charset="-122"/>
            </a:endParaRPr>
          </a:p>
          <a:p>
            <a:pPr eaLnBrk="1" hangingPunct="1"/>
            <a:r>
              <a:rPr lang="zh-CN" altLang="en-US" b="1" dirty="0">
                <a:latin typeface="楷体" panose="02010609060101010101" pitchFamily="49" charset="-122"/>
                <a:ea typeface="楷体" panose="02010609060101010101" pitchFamily="49" charset="-122"/>
              </a:rPr>
              <a:t>所有物品装入后，将队列清空。在清空的过程中，统计所有剩余容量不为</a:t>
            </a:r>
            <a:r>
              <a:rPr lang="en-US" altLang="zh-CN" b="1" dirty="0">
                <a:latin typeface="楷体" panose="02010609060101010101" pitchFamily="49" charset="-122"/>
                <a:ea typeface="楷体" panose="02010609060101010101" pitchFamily="49" charset="-122"/>
              </a:rPr>
              <a:t>1.0</a:t>
            </a:r>
            <a:r>
              <a:rPr lang="zh-CN" altLang="en-US" b="1" dirty="0">
                <a:latin typeface="楷体" panose="02010609060101010101" pitchFamily="49" charset="-122"/>
                <a:ea typeface="楷体" panose="02010609060101010101" pitchFamily="49" charset="-122"/>
              </a:rPr>
              <a:t>的盒子数，最后输出所有不为空的背包的个数。</a:t>
            </a:r>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61AE148-34F5-465D-8A2C-5A1B1CEA7BFD}" type="slidenum">
              <a:rPr kumimoji="0" lang="en-US" altLang="zh-CN" sz="1400"/>
              <a:pPr>
                <a:spcBef>
                  <a:spcPct val="50000"/>
                </a:spcBef>
                <a:buFontTx/>
                <a:buNone/>
              </a:pPr>
              <a:t>15</a:t>
            </a:fld>
            <a:endParaRPr kumimoji="0" lang="en-US" altLang="zh-CN" sz="1400"/>
          </a:p>
        </p:txBody>
      </p:sp>
    </p:spTree>
    <p:extLst>
      <p:ext uri="{BB962C8B-B14F-4D97-AF65-F5344CB8AC3E}">
        <p14:creationId xmlns:p14="http://schemas.microsoft.com/office/powerpoint/2010/main" val="23785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在优先级队列中新增两个功能</a:t>
            </a:r>
          </a:p>
        </p:txBody>
      </p:sp>
      <p:sp>
        <p:nvSpPr>
          <p:cNvPr id="18435" name="内容占位符 2"/>
          <p:cNvSpPr>
            <a:spLocks noGrp="1"/>
          </p:cNvSpPr>
          <p:nvPr>
            <p:ph idx="1"/>
          </p:nvPr>
        </p:nvSpPr>
        <p:spPr/>
        <p:txBody>
          <a:bodyPr/>
          <a:lstStyle/>
          <a:p>
            <a:pPr eaLnBrk="1" hangingPunct="1">
              <a:lnSpc>
                <a:spcPct val="200000"/>
              </a:lnSpc>
            </a:pPr>
            <a:r>
              <a:rPr lang="en-US" altLang="zh-CN" b="1" smtClean="0">
                <a:latin typeface="楷体" panose="02010609060101010101" pitchFamily="49" charset="-122"/>
                <a:ea typeface="楷体" panose="02010609060101010101" pitchFamily="49" charset="-122"/>
              </a:rPr>
              <a:t> int findMin(T x)</a:t>
            </a:r>
            <a:r>
              <a:rPr lang="zh-CN" altLang="en-US" b="1" smtClean="0">
                <a:latin typeface="楷体" panose="02010609060101010101" pitchFamily="49" charset="-122"/>
                <a:ea typeface="楷体" panose="02010609060101010101" pitchFamily="49" charset="-122"/>
              </a:rPr>
              <a:t>：找出大于等于</a:t>
            </a:r>
            <a:r>
              <a:rPr lang="en-US" altLang="zh-CN" b="1" smtClean="0">
                <a:latin typeface="楷体" panose="02010609060101010101" pitchFamily="49" charset="-122"/>
                <a:ea typeface="楷体" panose="02010609060101010101" pitchFamily="49" charset="-122"/>
              </a:rPr>
              <a:t>x</a:t>
            </a:r>
            <a:r>
              <a:rPr lang="zh-CN" altLang="en-US" b="1" smtClean="0">
                <a:latin typeface="楷体" panose="02010609060101010101" pitchFamily="49" charset="-122"/>
                <a:ea typeface="楷体" panose="02010609060101010101" pitchFamily="49" charset="-122"/>
              </a:rPr>
              <a:t>的最小元素</a:t>
            </a:r>
            <a:endParaRPr lang="en-US" altLang="zh-CN" b="1" smtClean="0">
              <a:latin typeface="楷体" panose="02010609060101010101" pitchFamily="49" charset="-122"/>
              <a:ea typeface="楷体" panose="02010609060101010101" pitchFamily="49" charset="-122"/>
            </a:endParaRPr>
          </a:p>
          <a:p>
            <a:pPr eaLnBrk="1" hangingPunct="1">
              <a:lnSpc>
                <a:spcPct val="200000"/>
              </a:lnSpc>
            </a:pPr>
            <a:r>
              <a:rPr lang="en-US" altLang="zh-CN" b="1" smtClean="0">
                <a:latin typeface="楷体" panose="02010609060101010101" pitchFamily="49" charset="-122"/>
                <a:ea typeface="楷体" panose="02010609060101010101" pitchFamily="49" charset="-122"/>
              </a:rPr>
              <a:t>decreaseKey(int i, T value) </a:t>
            </a:r>
            <a:r>
              <a:rPr lang="zh-CN" altLang="en-US" b="1" smtClean="0">
                <a:latin typeface="楷体" panose="02010609060101010101" pitchFamily="49" charset="-122"/>
                <a:ea typeface="楷体" panose="02010609060101010101" pitchFamily="49" charset="-122"/>
              </a:rPr>
              <a:t>：将堆中第</a:t>
            </a:r>
            <a:r>
              <a:rPr lang="en-US" altLang="zh-CN" b="1" smtClean="0">
                <a:latin typeface="楷体" panose="02010609060101010101" pitchFamily="49" charset="-122"/>
                <a:ea typeface="楷体" panose="02010609060101010101" pitchFamily="49" charset="-122"/>
              </a:rPr>
              <a:t>i</a:t>
            </a:r>
            <a:r>
              <a:rPr lang="zh-CN" altLang="en-US" b="1" smtClean="0">
                <a:latin typeface="楷体" panose="02010609060101010101" pitchFamily="49" charset="-122"/>
                <a:ea typeface="楷体" panose="02010609060101010101" pitchFamily="49" charset="-122"/>
              </a:rPr>
              <a:t>个结点的值减少</a:t>
            </a:r>
            <a:r>
              <a:rPr lang="en-US" altLang="zh-CN" b="1" smtClean="0">
                <a:latin typeface="楷体" panose="02010609060101010101" pitchFamily="49" charset="-122"/>
                <a:ea typeface="楷体" panose="02010609060101010101" pitchFamily="49" charset="-122"/>
              </a:rPr>
              <a:t>value</a:t>
            </a:r>
            <a:endParaRPr lang="zh-CN" altLang="en-US" b="1" smtClean="0">
              <a:latin typeface="楷体" panose="02010609060101010101" pitchFamily="49" charset="-122"/>
              <a:ea typeface="楷体" panose="02010609060101010101" pitchFamily="49" charset="-122"/>
            </a:endParaRP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C8AE8E2-4231-4FEA-80F8-BF66EFBE40E2}" type="slidenum">
              <a:rPr kumimoji="0" lang="en-US" altLang="zh-CN" sz="1400"/>
              <a:pPr>
                <a:spcBef>
                  <a:spcPct val="50000"/>
                </a:spcBef>
                <a:buFontTx/>
                <a:buNone/>
              </a:pPr>
              <a:t>16</a:t>
            </a:fld>
            <a:endParaRPr kumimoji="0" lang="en-US" altLang="zh-CN" sz="1400"/>
          </a:p>
        </p:txBody>
      </p:sp>
    </p:spTree>
    <p:extLst>
      <p:ext uri="{BB962C8B-B14F-4D97-AF65-F5344CB8AC3E}">
        <p14:creationId xmlns:p14="http://schemas.microsoft.com/office/powerpoint/2010/main" val="377631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524000" y="330200"/>
            <a:ext cx="7772400" cy="1143000"/>
          </a:xfrm>
        </p:spPr>
        <p:txBody>
          <a:bodyPr/>
          <a:lstStyle/>
          <a:p>
            <a:pPr eaLnBrk="1" hangingPunct="1"/>
            <a:r>
              <a:rPr lang="en-US" altLang="zh-CN" dirty="0" err="1" smtClean="0"/>
              <a:t>findMin</a:t>
            </a:r>
            <a:r>
              <a:rPr lang="zh-CN" altLang="en-US" dirty="0" smtClean="0"/>
              <a:t>函数</a:t>
            </a:r>
          </a:p>
        </p:txBody>
      </p:sp>
      <p:sp>
        <p:nvSpPr>
          <p:cNvPr id="19459" name="内容占位符 2"/>
          <p:cNvSpPr>
            <a:spLocks noGrp="1"/>
          </p:cNvSpPr>
          <p:nvPr>
            <p:ph idx="1"/>
          </p:nvPr>
        </p:nvSpPr>
        <p:spPr>
          <a:xfrm>
            <a:off x="1524000" y="1571625"/>
            <a:ext cx="9144000" cy="4114800"/>
          </a:xfrm>
        </p:spPr>
        <p:txBody>
          <a:bodyPr>
            <a:normAutofit fontScale="92500" lnSpcReduction="20000"/>
          </a:bodyPr>
          <a:lstStyle/>
          <a:p>
            <a:pPr eaLnBrk="1" hangingPunct="1">
              <a:buFontTx/>
              <a:buNone/>
            </a:pPr>
            <a:r>
              <a:rPr lang="en-US" altLang="zh-CN" b="1" dirty="0"/>
              <a:t> </a:t>
            </a:r>
            <a:r>
              <a:rPr lang="en-US" altLang="zh-CN" b="1" dirty="0" err="1"/>
              <a:t>int</a:t>
            </a:r>
            <a:r>
              <a:rPr lang="en-US" altLang="zh-CN" b="1" dirty="0"/>
              <a:t> </a:t>
            </a:r>
            <a:r>
              <a:rPr lang="en-US" altLang="zh-CN" b="1" dirty="0" err="1"/>
              <a:t>findMin</a:t>
            </a:r>
            <a:r>
              <a:rPr lang="en-US" altLang="zh-CN" b="1" dirty="0"/>
              <a:t>(double  x)</a:t>
            </a:r>
            <a:endParaRPr lang="zh-CN" altLang="en-US" b="1" dirty="0"/>
          </a:p>
          <a:p>
            <a:pPr eaLnBrk="1" hangingPunct="1">
              <a:buFontTx/>
              <a:buNone/>
            </a:pPr>
            <a:r>
              <a:rPr lang="en-US" altLang="zh-CN" b="1" dirty="0"/>
              <a:t>      double  Min = -1; </a:t>
            </a:r>
            <a:endParaRPr lang="zh-CN" altLang="en-US" b="1" dirty="0"/>
          </a:p>
          <a:p>
            <a:pPr eaLnBrk="1" hangingPunct="1">
              <a:buFontTx/>
              <a:buNone/>
            </a:pPr>
            <a:r>
              <a:rPr lang="en-US" altLang="zh-CN" b="1" dirty="0"/>
              <a:t>      </a:t>
            </a:r>
            <a:r>
              <a:rPr lang="en-US" altLang="zh-CN" b="1" dirty="0" err="1"/>
              <a:t>int</a:t>
            </a:r>
            <a:r>
              <a:rPr lang="en-US" altLang="zh-CN" b="1" dirty="0"/>
              <a:t> ID = -1;</a:t>
            </a:r>
            <a:endParaRPr lang="zh-CN" altLang="en-US" b="1" dirty="0"/>
          </a:p>
          <a:p>
            <a:pPr eaLnBrk="1" hangingPunct="1">
              <a:buFontTx/>
              <a:buNone/>
            </a:pPr>
            <a:r>
              <a:rPr lang="en-US" altLang="zh-CN" b="1" dirty="0"/>
              <a:t>      for(</a:t>
            </a:r>
            <a:r>
              <a:rPr lang="en-US" altLang="zh-CN" b="1" dirty="0" err="1"/>
              <a:t>int</a:t>
            </a:r>
            <a:r>
              <a:rPr lang="en-US" altLang="zh-CN" b="1" dirty="0"/>
              <a:t> </a:t>
            </a:r>
            <a:r>
              <a:rPr lang="en-US" altLang="zh-CN" b="1" dirty="0" err="1"/>
              <a:t>i</a:t>
            </a:r>
            <a:r>
              <a:rPr lang="en-US" altLang="zh-CN" b="1" dirty="0"/>
              <a:t> = 1; </a:t>
            </a:r>
            <a:r>
              <a:rPr lang="en-US" altLang="zh-CN" b="1" dirty="0" err="1"/>
              <a:t>i</a:t>
            </a:r>
            <a:r>
              <a:rPr lang="en-US" altLang="zh-CN" b="1" dirty="0"/>
              <a:t> &lt;= </a:t>
            </a:r>
            <a:r>
              <a:rPr lang="en-US" altLang="zh-CN" b="1" dirty="0" err="1"/>
              <a:t>currentSize</a:t>
            </a:r>
            <a:r>
              <a:rPr lang="en-US" altLang="zh-CN" b="1" dirty="0"/>
              <a:t>; ++</a:t>
            </a:r>
            <a:r>
              <a:rPr lang="en-US" altLang="zh-CN" b="1" dirty="0" err="1"/>
              <a:t>i</a:t>
            </a:r>
            <a:r>
              <a:rPr lang="en-US" altLang="zh-CN" b="1" dirty="0"/>
              <a:t>)</a:t>
            </a:r>
            <a:endParaRPr lang="zh-CN" altLang="en-US" b="1" dirty="0"/>
          </a:p>
          <a:p>
            <a:pPr eaLnBrk="1" hangingPunct="1">
              <a:buFontTx/>
              <a:buNone/>
            </a:pPr>
            <a:r>
              <a:rPr lang="nb-NO" altLang="zh-CN" b="1" dirty="0"/>
              <a:t>           if(array[i] &gt;= x &amp;&amp; (Min == -1 || array[i] &lt; Min)) {</a:t>
            </a:r>
            <a:endParaRPr lang="zh-CN" altLang="en-US" b="1" dirty="0"/>
          </a:p>
          <a:p>
            <a:pPr eaLnBrk="1" hangingPunct="1">
              <a:buFontTx/>
              <a:buNone/>
            </a:pPr>
            <a:r>
              <a:rPr lang="nb-NO" altLang="zh-CN" b="1" dirty="0"/>
              <a:t>                 </a:t>
            </a:r>
            <a:r>
              <a:rPr lang="en-US" altLang="zh-CN" b="1" dirty="0"/>
              <a:t>Min = array[</a:t>
            </a:r>
            <a:r>
              <a:rPr lang="en-US" altLang="zh-CN" b="1" dirty="0" err="1"/>
              <a:t>i</a:t>
            </a:r>
            <a:r>
              <a:rPr lang="en-US" altLang="zh-CN" b="1" dirty="0"/>
              <a:t>];</a:t>
            </a:r>
            <a:endParaRPr lang="zh-CN" altLang="en-US" b="1" dirty="0"/>
          </a:p>
          <a:p>
            <a:pPr eaLnBrk="1" hangingPunct="1">
              <a:buFontTx/>
              <a:buNone/>
            </a:pPr>
            <a:r>
              <a:rPr lang="en-US" altLang="zh-CN" b="1" dirty="0"/>
              <a:t>                 ID = </a:t>
            </a:r>
            <a:r>
              <a:rPr lang="en-US" altLang="zh-CN" b="1" dirty="0" err="1"/>
              <a:t>i</a:t>
            </a:r>
            <a:r>
              <a:rPr lang="en-US" altLang="zh-CN" b="1" dirty="0"/>
              <a:t>;</a:t>
            </a:r>
            <a:endParaRPr lang="zh-CN" altLang="en-US" b="1" dirty="0"/>
          </a:p>
          <a:p>
            <a:pPr eaLnBrk="1" hangingPunct="1">
              <a:buFontTx/>
              <a:buNone/>
            </a:pPr>
            <a:r>
              <a:rPr lang="en-US" altLang="zh-CN" b="1" dirty="0"/>
              <a:t>           }</a:t>
            </a:r>
            <a:endParaRPr lang="zh-CN" altLang="en-US" b="1" dirty="0"/>
          </a:p>
          <a:p>
            <a:pPr eaLnBrk="1" hangingPunct="1">
              <a:buFontTx/>
              <a:buNone/>
            </a:pPr>
            <a:r>
              <a:rPr lang="en-US" altLang="zh-CN" b="1" dirty="0"/>
              <a:t>     return ID;</a:t>
            </a:r>
            <a:endParaRPr lang="zh-CN" altLang="en-US" b="1" dirty="0"/>
          </a:p>
          <a:p>
            <a:pPr eaLnBrk="1" hangingPunct="1">
              <a:buFontTx/>
              <a:buNone/>
            </a:pPr>
            <a:r>
              <a:rPr lang="en-US" altLang="zh-CN" b="1" dirty="0"/>
              <a:t>  }</a:t>
            </a:r>
            <a:endParaRPr lang="zh-CN" altLang="en-US" b="1" dirty="0"/>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BAA9865-8F25-4407-8D7F-0007DC097203}" type="slidenum">
              <a:rPr kumimoji="0" lang="en-US" altLang="zh-CN" sz="1400"/>
              <a:pPr>
                <a:spcBef>
                  <a:spcPct val="50000"/>
                </a:spcBef>
                <a:buFontTx/>
                <a:buNone/>
              </a:pPr>
              <a:t>17</a:t>
            </a:fld>
            <a:endParaRPr kumimoji="0" lang="en-US" altLang="zh-CN" sz="1400"/>
          </a:p>
        </p:txBody>
      </p:sp>
    </p:spTree>
    <p:extLst>
      <p:ext uri="{BB962C8B-B14F-4D97-AF65-F5344CB8AC3E}">
        <p14:creationId xmlns:p14="http://schemas.microsoft.com/office/powerpoint/2010/main" val="198745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smtClean="0"/>
              <a:t>decreaseKey(int i, double value)</a:t>
            </a:r>
            <a:endParaRPr lang="zh-CN" altLang="en-US" smtClean="0"/>
          </a:p>
        </p:txBody>
      </p:sp>
      <p:sp>
        <p:nvSpPr>
          <p:cNvPr id="20483" name="内容占位符 2"/>
          <p:cNvSpPr>
            <a:spLocks noGrp="1"/>
          </p:cNvSpPr>
          <p:nvPr>
            <p:ph idx="1"/>
          </p:nvPr>
        </p:nvSpPr>
        <p:spPr>
          <a:xfrm>
            <a:off x="838200" y="1355725"/>
            <a:ext cx="10978662" cy="5000625"/>
          </a:xfrm>
        </p:spPr>
        <p:txBody>
          <a:bodyPr/>
          <a:lstStyle/>
          <a:p>
            <a:pPr eaLnBrk="1" hangingPunct="1">
              <a:buFontTx/>
              <a:buNone/>
            </a:pPr>
            <a:r>
              <a:rPr lang="en-US" altLang="zh-CN" b="1" dirty="0"/>
              <a:t> void </a:t>
            </a:r>
            <a:r>
              <a:rPr lang="en-US" altLang="zh-CN" b="1" dirty="0" err="1"/>
              <a:t>decreaseKey</a:t>
            </a:r>
            <a:r>
              <a:rPr lang="en-US" altLang="zh-CN" b="1" dirty="0"/>
              <a:t>(</a:t>
            </a:r>
            <a:r>
              <a:rPr lang="en-US" altLang="zh-CN" b="1" dirty="0" err="1"/>
              <a:t>int</a:t>
            </a:r>
            <a:r>
              <a:rPr lang="en-US" altLang="zh-CN" b="1" dirty="0"/>
              <a:t> </a:t>
            </a:r>
            <a:r>
              <a:rPr lang="en-US" altLang="zh-CN" b="1" dirty="0" err="1"/>
              <a:t>i</a:t>
            </a:r>
            <a:r>
              <a:rPr lang="en-US" altLang="zh-CN" b="1" dirty="0"/>
              <a:t>, double value) {</a:t>
            </a:r>
            <a:endParaRPr lang="zh-CN" altLang="en-US" b="1" dirty="0"/>
          </a:p>
          <a:p>
            <a:pPr eaLnBrk="1" hangingPunct="1">
              <a:buFontTx/>
              <a:buNone/>
            </a:pPr>
            <a:r>
              <a:rPr lang="en-US" altLang="zh-CN" b="1" dirty="0"/>
              <a:t>      double  x;</a:t>
            </a:r>
            <a:endParaRPr lang="zh-CN" altLang="en-US" b="1" dirty="0"/>
          </a:p>
          <a:p>
            <a:pPr eaLnBrk="1" hangingPunct="1">
              <a:buFontTx/>
              <a:buNone/>
            </a:pPr>
            <a:r>
              <a:rPr lang="en-US" altLang="zh-CN" b="1" dirty="0"/>
              <a:t>      </a:t>
            </a:r>
            <a:r>
              <a:rPr lang="en-US" altLang="zh-CN" b="1" dirty="0" err="1"/>
              <a:t>int</a:t>
            </a:r>
            <a:r>
              <a:rPr lang="en-US" altLang="zh-CN" b="1" dirty="0"/>
              <a:t> hole;</a:t>
            </a:r>
            <a:endParaRPr lang="zh-CN" altLang="en-US" b="1" dirty="0"/>
          </a:p>
          <a:p>
            <a:pPr eaLnBrk="1" hangingPunct="1">
              <a:buFontTx/>
              <a:buNone/>
            </a:pPr>
            <a:r>
              <a:rPr lang="en-US" altLang="zh-CN" b="1" dirty="0"/>
              <a:t> </a:t>
            </a:r>
            <a:endParaRPr lang="zh-CN" altLang="en-US" b="1" dirty="0"/>
          </a:p>
          <a:p>
            <a:pPr eaLnBrk="1" hangingPunct="1">
              <a:buFontTx/>
              <a:buNone/>
            </a:pPr>
            <a:r>
              <a:rPr lang="en-US" altLang="zh-CN" b="1" dirty="0"/>
              <a:t>      array[hole = </a:t>
            </a:r>
            <a:r>
              <a:rPr lang="en-US" altLang="zh-CN" b="1" dirty="0" err="1"/>
              <a:t>i</a:t>
            </a:r>
            <a:r>
              <a:rPr lang="en-US" altLang="zh-CN" b="1" dirty="0"/>
              <a:t>] -= value;      </a:t>
            </a:r>
            <a:endParaRPr lang="zh-CN" altLang="en-US" b="1" dirty="0"/>
          </a:p>
          <a:p>
            <a:pPr eaLnBrk="1" hangingPunct="1">
              <a:buFontTx/>
              <a:buNone/>
            </a:pPr>
            <a:r>
              <a:rPr lang="en-US" altLang="zh-CN" b="1" dirty="0"/>
              <a:t>      for(x = array[</a:t>
            </a:r>
            <a:r>
              <a:rPr lang="en-US" altLang="zh-CN" b="1" dirty="0" err="1"/>
              <a:t>i</a:t>
            </a:r>
            <a:r>
              <a:rPr lang="en-US" altLang="zh-CN" b="1" dirty="0"/>
              <a:t>]; hole&gt;1 &amp;&amp; x&lt;array[hole/2]; hole/=2)</a:t>
            </a:r>
            <a:endParaRPr lang="zh-CN" altLang="en-US" b="1" dirty="0"/>
          </a:p>
          <a:p>
            <a:pPr eaLnBrk="1" hangingPunct="1">
              <a:buFontTx/>
              <a:buNone/>
            </a:pPr>
            <a:r>
              <a:rPr lang="en-US" altLang="zh-CN" b="1" dirty="0"/>
              <a:t>             array[hole] = array[hole / 2];</a:t>
            </a:r>
            <a:endParaRPr lang="zh-CN" altLang="en-US" b="1" dirty="0"/>
          </a:p>
          <a:p>
            <a:pPr eaLnBrk="1" hangingPunct="1">
              <a:buFontTx/>
              <a:buNone/>
            </a:pPr>
            <a:r>
              <a:rPr lang="en-US" altLang="zh-CN" b="1" dirty="0"/>
              <a:t>      array[hole] = x; </a:t>
            </a:r>
            <a:endParaRPr lang="zh-CN" altLang="en-US" b="1" dirty="0"/>
          </a:p>
          <a:p>
            <a:pPr eaLnBrk="1" hangingPunct="1">
              <a:buFontTx/>
              <a:buNone/>
            </a:pPr>
            <a:r>
              <a:rPr lang="en-US" altLang="zh-CN" b="1" dirty="0"/>
              <a:t> }</a:t>
            </a:r>
            <a:endParaRPr lang="zh-CN" altLang="en-US" b="1" dirty="0"/>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FE182ED-029A-4747-B35D-54589B5EA8BD}" type="slidenum">
              <a:rPr kumimoji="0" lang="en-US" altLang="zh-CN" sz="1400"/>
              <a:pPr>
                <a:spcBef>
                  <a:spcPct val="50000"/>
                </a:spcBef>
                <a:buFontTx/>
                <a:buNone/>
              </a:pPr>
              <a:t>18</a:t>
            </a:fld>
            <a:endParaRPr kumimoji="0" lang="en-US" altLang="zh-CN" sz="1400"/>
          </a:p>
        </p:txBody>
      </p:sp>
    </p:spTree>
    <p:extLst>
      <p:ext uri="{BB962C8B-B14F-4D97-AF65-F5344CB8AC3E}">
        <p14:creationId xmlns:p14="http://schemas.microsoft.com/office/powerpoint/2010/main" val="352145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809750" y="16625"/>
            <a:ext cx="7772400" cy="1143000"/>
          </a:xfrm>
        </p:spPr>
        <p:txBody>
          <a:bodyPr/>
          <a:lstStyle/>
          <a:p>
            <a:pPr eaLnBrk="1" hangingPunct="1"/>
            <a:r>
              <a:rPr lang="en-US" altLang="zh-CN" dirty="0" smtClean="0"/>
              <a:t>Main</a:t>
            </a:r>
            <a:r>
              <a:rPr lang="zh-CN" altLang="en-US" dirty="0" smtClean="0"/>
              <a:t>函数</a:t>
            </a:r>
          </a:p>
        </p:txBody>
      </p:sp>
      <p:sp>
        <p:nvSpPr>
          <p:cNvPr id="21507" name="内容占位符 2"/>
          <p:cNvSpPr>
            <a:spLocks noGrp="1"/>
          </p:cNvSpPr>
          <p:nvPr>
            <p:ph idx="1"/>
          </p:nvPr>
        </p:nvSpPr>
        <p:spPr>
          <a:xfrm>
            <a:off x="1809750" y="1071562"/>
            <a:ext cx="9544050" cy="5284787"/>
          </a:xfrm>
        </p:spPr>
        <p:txBody>
          <a:bodyPr>
            <a:normAutofit fontScale="85000" lnSpcReduction="20000"/>
          </a:bodyPr>
          <a:lstStyle/>
          <a:p>
            <a:pPr eaLnBrk="1" hangingPunct="1">
              <a:buFontTx/>
              <a:buNone/>
            </a:pPr>
            <a:r>
              <a:rPr lang="en-US" altLang="zh-CN" b="1" dirty="0" err="1"/>
              <a:t>int</a:t>
            </a:r>
            <a:r>
              <a:rPr lang="en-US" altLang="zh-CN" b="1" dirty="0"/>
              <a:t> main(){</a:t>
            </a:r>
            <a:endParaRPr lang="zh-CN" altLang="en-US" b="1" dirty="0"/>
          </a:p>
          <a:p>
            <a:pPr eaLnBrk="1" hangingPunct="1">
              <a:buFontTx/>
              <a:buNone/>
            </a:pPr>
            <a:r>
              <a:rPr lang="en-US" altLang="zh-CN" b="1" dirty="0"/>
              <a:t>	</a:t>
            </a:r>
            <a:r>
              <a:rPr lang="en-US" altLang="zh-CN" b="1" dirty="0" err="1"/>
              <a:t>int</a:t>
            </a:r>
            <a:r>
              <a:rPr lang="en-US" altLang="zh-CN" b="1" dirty="0"/>
              <a:t> n, </a:t>
            </a:r>
            <a:r>
              <a:rPr lang="en-US" altLang="zh-CN" b="1" dirty="0" err="1"/>
              <a:t>num</a:t>
            </a:r>
            <a:r>
              <a:rPr lang="en-US" altLang="zh-CN" b="1" dirty="0"/>
              <a:t> = 0;                       </a:t>
            </a:r>
            <a:endParaRPr lang="zh-CN" altLang="en-US" b="1" dirty="0"/>
          </a:p>
          <a:p>
            <a:pPr eaLnBrk="1" hangingPunct="1">
              <a:buFontTx/>
              <a:buNone/>
            </a:pPr>
            <a:r>
              <a:rPr lang="fr-FR" altLang="zh-CN" b="1" dirty="0"/>
              <a:t>	double *ar;                                        </a:t>
            </a:r>
            <a:endParaRPr lang="zh-CN" altLang="en-US" b="1" dirty="0"/>
          </a:p>
          <a:p>
            <a:pPr eaLnBrk="1" hangingPunct="1">
              <a:buFontTx/>
              <a:buNone/>
            </a:pPr>
            <a:r>
              <a:rPr lang="fr-FR" altLang="zh-CN" b="1" dirty="0"/>
              <a:t>	</a:t>
            </a:r>
            <a:r>
              <a:rPr lang="en-US" altLang="zh-CN" b="1" dirty="0" err="1"/>
              <a:t>priorityQueue</a:t>
            </a:r>
            <a:r>
              <a:rPr lang="en-US" altLang="zh-CN" b="1" dirty="0"/>
              <a:t>&lt;double&gt; </a:t>
            </a:r>
            <a:r>
              <a:rPr lang="en-US" altLang="zh-CN" b="1" dirty="0" err="1"/>
              <a:t>myQueue</a:t>
            </a:r>
            <a:r>
              <a:rPr lang="en-US" altLang="zh-CN" b="1" dirty="0"/>
              <a:t>; </a:t>
            </a:r>
            <a:endParaRPr lang="zh-CN" altLang="en-US" b="1" dirty="0"/>
          </a:p>
          <a:p>
            <a:pPr eaLnBrk="1" hangingPunct="1">
              <a:buFontTx/>
              <a:buNone/>
            </a:pPr>
            <a:r>
              <a:rPr lang="en-US" altLang="zh-CN" b="1" dirty="0"/>
              <a:t>	</a:t>
            </a:r>
            <a:endParaRPr lang="zh-CN" altLang="en-US" b="1" dirty="0"/>
          </a:p>
          <a:p>
            <a:pPr eaLnBrk="1" hangingPunct="1">
              <a:buFontTx/>
              <a:buNone/>
            </a:pPr>
            <a:r>
              <a:rPr lang="en-US" altLang="zh-CN" b="1" dirty="0"/>
              <a:t>	</a:t>
            </a:r>
            <a:r>
              <a:rPr lang="en-US" altLang="zh-CN" b="1" dirty="0" err="1"/>
              <a:t>cout</a:t>
            </a:r>
            <a:r>
              <a:rPr lang="en-US" altLang="zh-CN" b="1" dirty="0"/>
              <a:t> &lt;&lt; "</a:t>
            </a:r>
            <a:r>
              <a:rPr lang="zh-CN" altLang="en-US" b="1" dirty="0"/>
              <a:t>请输入一共多少件物品：</a:t>
            </a:r>
            <a:r>
              <a:rPr lang="en-US" altLang="zh-CN" b="1" dirty="0"/>
              <a:t>\n";</a:t>
            </a:r>
            <a:endParaRPr lang="zh-CN" altLang="en-US" b="1" dirty="0"/>
          </a:p>
          <a:p>
            <a:pPr eaLnBrk="1" hangingPunct="1">
              <a:buFontTx/>
              <a:buNone/>
            </a:pPr>
            <a:r>
              <a:rPr lang="en-US" altLang="zh-CN" b="1" dirty="0"/>
              <a:t>	</a:t>
            </a:r>
            <a:r>
              <a:rPr lang="pt-BR" altLang="zh-CN" b="1" dirty="0"/>
              <a:t>cin &gt;&gt; n;</a:t>
            </a:r>
            <a:endParaRPr lang="zh-CN" altLang="en-US" b="1" dirty="0"/>
          </a:p>
          <a:p>
            <a:pPr eaLnBrk="1" hangingPunct="1">
              <a:buFontTx/>
              <a:buNone/>
            </a:pPr>
            <a:r>
              <a:rPr lang="pt-BR" altLang="zh-CN" b="1" dirty="0"/>
              <a:t>	ar = new double[n];</a:t>
            </a:r>
            <a:endParaRPr lang="zh-CN" altLang="en-US" b="1" dirty="0"/>
          </a:p>
          <a:p>
            <a:pPr eaLnBrk="1" hangingPunct="1">
              <a:buFontTx/>
              <a:buNone/>
            </a:pPr>
            <a:r>
              <a:rPr lang="pt-BR" altLang="zh-CN" b="1" dirty="0"/>
              <a:t>	</a:t>
            </a:r>
            <a:r>
              <a:rPr lang="en-US" altLang="zh-CN" b="1" dirty="0" err="1"/>
              <a:t>cout</a:t>
            </a:r>
            <a:r>
              <a:rPr lang="en-US" altLang="zh-CN" b="1" dirty="0"/>
              <a:t> &lt;&lt; "</a:t>
            </a:r>
            <a:r>
              <a:rPr lang="zh-CN" altLang="en-US" b="1" dirty="0"/>
              <a:t>请依次输入每件物品的数量：</a:t>
            </a:r>
            <a:r>
              <a:rPr lang="en-US" altLang="zh-CN" b="1" dirty="0"/>
              <a:t>\n";</a:t>
            </a:r>
            <a:endParaRPr lang="zh-CN" altLang="en-US" b="1" dirty="0"/>
          </a:p>
          <a:p>
            <a:pPr eaLnBrk="1" hangingPunct="1">
              <a:buFontTx/>
              <a:buNone/>
            </a:pPr>
            <a:r>
              <a:rPr lang="nb-NO" altLang="zh-CN" b="1" dirty="0"/>
              <a:t>	for(int i = 0 ; i &lt; n ; ++i){          </a:t>
            </a:r>
            <a:endParaRPr lang="zh-CN" altLang="en-US" b="1" dirty="0"/>
          </a:p>
          <a:p>
            <a:pPr eaLnBrk="1" hangingPunct="1">
              <a:buFontTx/>
              <a:buNone/>
            </a:pPr>
            <a:r>
              <a:rPr lang="nb-NO" altLang="zh-CN" b="1" dirty="0"/>
              <a:t>		cin &gt;&gt; ar[i];	myQueue.enQueue(1.0</a:t>
            </a:r>
            <a:r>
              <a:rPr lang="en-US" altLang="zh-CN" b="1" dirty="0"/>
              <a:t>); </a:t>
            </a:r>
            <a:r>
              <a:rPr lang="nb-NO" altLang="zh-CN" b="1" dirty="0"/>
              <a:t>	}</a:t>
            </a:r>
            <a:endParaRPr lang="zh-CN" altLang="en-US" b="1" dirty="0"/>
          </a:p>
          <a:p>
            <a:pPr eaLnBrk="1" hangingPunct="1">
              <a:buFontTx/>
              <a:buNone/>
            </a:pPr>
            <a:r>
              <a:rPr lang="nb-NO" altLang="zh-CN" b="1" dirty="0"/>
              <a:t> </a:t>
            </a:r>
            <a:endParaRPr lang="zh-CN" altLang="en-US" b="1" dirty="0"/>
          </a:p>
          <a:p>
            <a:pPr eaLnBrk="1" hangingPunct="1">
              <a:buFontTx/>
              <a:buNone/>
            </a:pPr>
            <a:r>
              <a:rPr lang="nb-NO" altLang="zh-CN" b="1" dirty="0"/>
              <a:t>	</a:t>
            </a:r>
            <a:endParaRPr lang="zh-CN" altLang="en-US" b="1" dirty="0"/>
          </a:p>
        </p:txBody>
      </p:sp>
      <p:sp>
        <p:nvSpPr>
          <p:cNvPr id="215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A88278A-E3F6-414D-8762-C02A41874C6F}" type="slidenum">
              <a:rPr kumimoji="0" lang="en-US" altLang="zh-CN" sz="1400"/>
              <a:pPr>
                <a:spcBef>
                  <a:spcPct val="50000"/>
                </a:spcBef>
                <a:buFontTx/>
                <a:buNone/>
              </a:pPr>
              <a:t>19</a:t>
            </a:fld>
            <a:endParaRPr kumimoji="0" lang="en-US" altLang="zh-CN" sz="1400"/>
          </a:p>
        </p:txBody>
      </p:sp>
    </p:spTree>
    <p:extLst>
      <p:ext uri="{BB962C8B-B14F-4D97-AF65-F5344CB8AC3E}">
        <p14:creationId xmlns:p14="http://schemas.microsoft.com/office/powerpoint/2010/main" val="230303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B96FC7B-7CF6-4A5F-8714-C37D442C9E4B}" type="slidenum">
              <a:rPr kumimoji="0" lang="en-US" altLang="zh-CN" sz="1400"/>
              <a:pPr>
                <a:spcBef>
                  <a:spcPct val="50000"/>
                </a:spcBef>
                <a:buFontTx/>
                <a:buNone/>
              </a:pPr>
              <a:t>2</a:t>
            </a:fld>
            <a:endParaRPr kumimoji="0" lang="en-US" altLang="zh-CN" sz="1400"/>
          </a:p>
        </p:txBody>
      </p:sp>
      <p:sp>
        <p:nvSpPr>
          <p:cNvPr id="4099" name="Rectangle 2"/>
          <p:cNvSpPr>
            <a:spLocks noGrp="1" noChangeArrowheads="1"/>
          </p:cNvSpPr>
          <p:nvPr>
            <p:ph type="title"/>
          </p:nvPr>
        </p:nvSpPr>
        <p:spPr>
          <a:xfrm>
            <a:off x="3648075" y="517265"/>
            <a:ext cx="4464049" cy="1143000"/>
          </a:xfrm>
        </p:spPr>
        <p:txBody>
          <a:bodyPr/>
          <a:lstStyle/>
          <a:p>
            <a:pPr eaLnBrk="1" hangingPunct="1"/>
            <a:r>
              <a:rPr lang="zh-CN" altLang="en-US" b="1" dirty="0" smtClean="0"/>
              <a:t>算法</a:t>
            </a:r>
            <a:r>
              <a:rPr lang="zh-CN" altLang="en-US" b="1" dirty="0" smtClean="0"/>
              <a:t>设计技术</a:t>
            </a:r>
          </a:p>
        </p:txBody>
      </p:sp>
      <p:sp>
        <p:nvSpPr>
          <p:cNvPr id="4100" name="Rectangle 3"/>
          <p:cNvSpPr>
            <a:spLocks noGrp="1" noChangeArrowheads="1"/>
          </p:cNvSpPr>
          <p:nvPr>
            <p:ph type="body" idx="1"/>
          </p:nvPr>
        </p:nvSpPr>
        <p:spPr>
          <a:xfrm>
            <a:off x="3648075" y="2205038"/>
            <a:ext cx="2952750" cy="4114800"/>
          </a:xfrm>
        </p:spPr>
        <p:txBody>
          <a:bodyPr/>
          <a:lstStyle/>
          <a:p>
            <a:pPr eaLnBrk="1" hangingPunct="1">
              <a:lnSpc>
                <a:spcPct val="120000"/>
              </a:lnSpc>
            </a:pPr>
            <a:r>
              <a:rPr lang="zh-CN" altLang="en-US" b="1" smtClean="0">
                <a:ea typeface="楷体_GB2312" pitchFamily="49" charset="-122"/>
              </a:rPr>
              <a:t>枚举法</a:t>
            </a:r>
          </a:p>
          <a:p>
            <a:pPr eaLnBrk="1" hangingPunct="1">
              <a:lnSpc>
                <a:spcPct val="120000"/>
              </a:lnSpc>
            </a:pPr>
            <a:r>
              <a:rPr lang="zh-CN" altLang="en-US" b="1" smtClean="0">
                <a:ea typeface="楷体_GB2312" pitchFamily="49" charset="-122"/>
              </a:rPr>
              <a:t>贪婪法</a:t>
            </a:r>
          </a:p>
          <a:p>
            <a:pPr eaLnBrk="1" hangingPunct="1">
              <a:lnSpc>
                <a:spcPct val="120000"/>
              </a:lnSpc>
            </a:pPr>
            <a:r>
              <a:rPr lang="zh-CN" altLang="en-US" b="1" smtClean="0">
                <a:ea typeface="楷体_GB2312" pitchFamily="49" charset="-122"/>
              </a:rPr>
              <a:t>分而治之法</a:t>
            </a:r>
          </a:p>
          <a:p>
            <a:pPr eaLnBrk="1" hangingPunct="1">
              <a:lnSpc>
                <a:spcPct val="120000"/>
              </a:lnSpc>
            </a:pPr>
            <a:r>
              <a:rPr lang="zh-CN" altLang="en-US" b="1" smtClean="0">
                <a:ea typeface="楷体_GB2312" pitchFamily="49" charset="-122"/>
              </a:rPr>
              <a:t>动态规划</a:t>
            </a:r>
          </a:p>
          <a:p>
            <a:pPr eaLnBrk="1" hangingPunct="1">
              <a:lnSpc>
                <a:spcPct val="120000"/>
              </a:lnSpc>
            </a:pPr>
            <a:r>
              <a:rPr lang="zh-CN" altLang="en-US" b="1" smtClean="0">
                <a:ea typeface="楷体_GB2312" pitchFamily="49" charset="-122"/>
              </a:rPr>
              <a:t>回溯法</a:t>
            </a:r>
          </a:p>
          <a:p>
            <a:pPr eaLnBrk="1" hangingPunct="1">
              <a:lnSpc>
                <a:spcPct val="120000"/>
              </a:lnSpc>
            </a:pPr>
            <a:r>
              <a:rPr lang="zh-CN" altLang="en-US" b="1" smtClean="0">
                <a:ea typeface="楷体_GB2312" pitchFamily="49" charset="-122"/>
              </a:rPr>
              <a:t>随机算法</a:t>
            </a:r>
          </a:p>
        </p:txBody>
      </p:sp>
      <p:sp>
        <p:nvSpPr>
          <p:cNvPr id="4101" name="Text Box 4"/>
          <p:cNvSpPr txBox="1">
            <a:spLocks noChangeArrowheads="1"/>
          </p:cNvSpPr>
          <p:nvPr/>
        </p:nvSpPr>
        <p:spPr bwMode="auto">
          <a:xfrm>
            <a:off x="4008438" y="1557338"/>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幼圆" panose="02010509060101010101" pitchFamily="49" charset="-122"/>
              </a:rPr>
              <a:t>介绍通用的算法设计模式</a:t>
            </a:r>
          </a:p>
        </p:txBody>
      </p:sp>
      <p:sp>
        <p:nvSpPr>
          <p:cNvPr id="4102" name="AutoShape 5"/>
          <p:cNvSpPr>
            <a:spLocks noChangeArrowheads="1"/>
          </p:cNvSpPr>
          <p:nvPr/>
        </p:nvSpPr>
        <p:spPr bwMode="auto">
          <a:xfrm rot="16200000" flipH="1" flipV="1">
            <a:off x="6742906" y="2323307"/>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103" name="AutoShape 6"/>
          <p:cNvSpPr>
            <a:spLocks noChangeArrowheads="1"/>
          </p:cNvSpPr>
          <p:nvPr/>
        </p:nvSpPr>
        <p:spPr bwMode="auto">
          <a:xfrm rot="16200000" flipH="1" flipV="1">
            <a:off x="6742907" y="2942954"/>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104" name="AutoShape 7"/>
          <p:cNvSpPr>
            <a:spLocks noChangeArrowheads="1"/>
          </p:cNvSpPr>
          <p:nvPr/>
        </p:nvSpPr>
        <p:spPr bwMode="auto">
          <a:xfrm rot="16200000" flipH="1" flipV="1">
            <a:off x="6742907" y="3590653"/>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105" name="AutoShape 8"/>
          <p:cNvSpPr>
            <a:spLocks noChangeArrowheads="1"/>
          </p:cNvSpPr>
          <p:nvPr/>
        </p:nvSpPr>
        <p:spPr bwMode="auto">
          <a:xfrm rot="16200000" flipH="1" flipV="1">
            <a:off x="6742907" y="4959078"/>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106" name="AutoShape 9"/>
          <p:cNvSpPr>
            <a:spLocks noChangeArrowheads="1"/>
          </p:cNvSpPr>
          <p:nvPr/>
        </p:nvSpPr>
        <p:spPr bwMode="auto">
          <a:xfrm rot="16200000" flipH="1" flipV="1">
            <a:off x="6742907" y="4238353"/>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107" name="AutoShape 10"/>
          <p:cNvSpPr>
            <a:spLocks noChangeArrowheads="1"/>
          </p:cNvSpPr>
          <p:nvPr/>
        </p:nvSpPr>
        <p:spPr bwMode="auto">
          <a:xfrm rot="16200000" flipH="1" flipV="1">
            <a:off x="6742907" y="5535340"/>
            <a:ext cx="290512"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204007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1666875" y="357187"/>
            <a:ext cx="10120572" cy="5760979"/>
          </a:xfrm>
        </p:spPr>
        <p:txBody>
          <a:bodyPr>
            <a:normAutofit fontScale="92500" lnSpcReduction="10000"/>
          </a:bodyPr>
          <a:lstStyle/>
          <a:p>
            <a:pPr eaLnBrk="1" hangingPunct="1">
              <a:buFontTx/>
              <a:buNone/>
            </a:pPr>
            <a:r>
              <a:rPr lang="nb-NO" altLang="zh-CN" b="1" dirty="0"/>
              <a:t>for(i = 0 ; i &lt; n ;++i){</a:t>
            </a:r>
          </a:p>
          <a:p>
            <a:pPr eaLnBrk="1" hangingPunct="1">
              <a:buFontTx/>
              <a:buNone/>
            </a:pPr>
            <a:r>
              <a:rPr lang="nb-NO" altLang="zh-CN" b="1" dirty="0"/>
              <a:t>    myQueue.decreaseKey(myQueue.findMin(ar[i]),ar[i]);</a:t>
            </a:r>
            <a:endParaRPr lang="zh-CN" altLang="en-US" b="1" dirty="0"/>
          </a:p>
          <a:p>
            <a:pPr eaLnBrk="1" hangingPunct="1">
              <a:buFontTx/>
              <a:buNone/>
            </a:pPr>
            <a:r>
              <a:rPr lang="nb-NO" altLang="zh-CN" b="1" dirty="0"/>
              <a:t>	while(myQueue.getHead() == 0){          </a:t>
            </a:r>
          </a:p>
          <a:p>
            <a:pPr eaLnBrk="1" hangingPunct="1">
              <a:buFontTx/>
              <a:buNone/>
            </a:pPr>
            <a:r>
              <a:rPr lang="nb-NO" altLang="zh-CN" b="1" dirty="0"/>
              <a:t>            ++num;   myQueue.deQueue(); }</a:t>
            </a:r>
            <a:endParaRPr lang="zh-CN" altLang="en-US" b="1" dirty="0"/>
          </a:p>
          <a:p>
            <a:pPr eaLnBrk="1" hangingPunct="1">
              <a:buFontTx/>
              <a:buNone/>
            </a:pPr>
            <a:r>
              <a:rPr lang="nb-NO" altLang="zh-CN" b="1" dirty="0"/>
              <a:t>}</a:t>
            </a:r>
            <a:endParaRPr lang="zh-CN" altLang="en-US" b="1" dirty="0"/>
          </a:p>
          <a:p>
            <a:pPr eaLnBrk="1" hangingPunct="1">
              <a:buFontTx/>
              <a:buNone/>
            </a:pPr>
            <a:r>
              <a:rPr lang="nb-NO" altLang="zh-CN" b="1" dirty="0"/>
              <a:t>while(!myQueue.isEmpty())</a:t>
            </a:r>
            <a:endParaRPr lang="zh-CN" altLang="en-US" b="1" dirty="0"/>
          </a:p>
          <a:p>
            <a:pPr eaLnBrk="1" hangingPunct="1">
              <a:buFontTx/>
              <a:buNone/>
            </a:pPr>
            <a:r>
              <a:rPr lang="nb-NO" altLang="zh-CN" b="1" dirty="0"/>
              <a:t>	if (myQueue.deQueue() &lt; 1.0) ++num ;</a:t>
            </a:r>
            <a:endParaRPr lang="zh-CN" altLang="en-US" b="1" dirty="0"/>
          </a:p>
          <a:p>
            <a:pPr eaLnBrk="1" hangingPunct="1">
              <a:buFontTx/>
              <a:buNone/>
            </a:pPr>
            <a:r>
              <a:rPr lang="nb-NO" altLang="zh-CN" b="1" dirty="0"/>
              <a:t>	</a:t>
            </a:r>
            <a:endParaRPr lang="zh-CN" altLang="en-US" b="1" dirty="0"/>
          </a:p>
          <a:p>
            <a:pPr eaLnBrk="1" hangingPunct="1">
              <a:buFontTx/>
              <a:buNone/>
            </a:pPr>
            <a:r>
              <a:rPr lang="en-US" altLang="zh-CN" b="1" dirty="0" err="1"/>
              <a:t>cout</a:t>
            </a:r>
            <a:r>
              <a:rPr lang="en-US" altLang="zh-CN" b="1" dirty="0"/>
              <a:t> &lt;&lt; “</a:t>
            </a:r>
            <a:r>
              <a:rPr lang="zh-CN" altLang="en-US" b="1" dirty="0"/>
              <a:t>按照此种给定顺序和贪心算法，得到需要的背包总数为：</a:t>
            </a:r>
            <a:r>
              <a:rPr lang="en-US" altLang="zh-CN" b="1" dirty="0"/>
              <a:t>” &lt;&lt; </a:t>
            </a:r>
            <a:r>
              <a:rPr lang="en-US" altLang="zh-CN" b="1" dirty="0" err="1"/>
              <a:t>num</a:t>
            </a:r>
            <a:r>
              <a:rPr lang="en-US" altLang="zh-CN" b="1" dirty="0"/>
              <a:t> &lt;&lt; </a:t>
            </a:r>
            <a:r>
              <a:rPr lang="en-US" altLang="zh-CN" b="1" dirty="0" err="1"/>
              <a:t>endl</a:t>
            </a:r>
            <a:r>
              <a:rPr lang="en-US" altLang="zh-CN" b="1" dirty="0"/>
              <a:t>;</a:t>
            </a:r>
            <a:endParaRPr lang="zh-CN" altLang="en-US" b="1" dirty="0"/>
          </a:p>
          <a:p>
            <a:pPr eaLnBrk="1" hangingPunct="1">
              <a:buFontTx/>
              <a:buNone/>
            </a:pPr>
            <a:r>
              <a:rPr lang="en-US" altLang="zh-CN" b="1" dirty="0"/>
              <a:t>delete [] </a:t>
            </a:r>
            <a:r>
              <a:rPr lang="en-US" altLang="zh-CN" b="1" dirty="0" err="1"/>
              <a:t>ar</a:t>
            </a:r>
            <a:r>
              <a:rPr lang="en-US" altLang="zh-CN" b="1" dirty="0"/>
              <a:t>;</a:t>
            </a:r>
            <a:endParaRPr lang="zh-CN" altLang="en-US" b="1" dirty="0"/>
          </a:p>
          <a:p>
            <a:pPr eaLnBrk="1" hangingPunct="1">
              <a:buFontTx/>
              <a:buNone/>
            </a:pPr>
            <a:r>
              <a:rPr lang="en-US" altLang="zh-CN" b="1" dirty="0"/>
              <a:t>return 0;</a:t>
            </a:r>
          </a:p>
          <a:p>
            <a:pPr eaLnBrk="1" hangingPunct="1">
              <a:buFontTx/>
              <a:buNone/>
            </a:pPr>
            <a:r>
              <a:rPr lang="en-US" altLang="zh-CN" b="1" dirty="0"/>
              <a:t>}</a:t>
            </a:r>
            <a:endParaRPr lang="zh-CN" altLang="en-US" b="1" dirty="0"/>
          </a:p>
          <a:p>
            <a:pPr eaLnBrk="1" hangingPunct="1"/>
            <a:endParaRPr lang="zh-CN" altLang="en-US" b="1" dirty="0"/>
          </a:p>
        </p:txBody>
      </p:sp>
      <p:sp>
        <p:nvSpPr>
          <p:cNvPr id="225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CDDDA8E-2E66-4191-ADFA-06B6C1FAA57C}" type="slidenum">
              <a:rPr kumimoji="0" lang="en-US" altLang="zh-CN" sz="1400"/>
              <a:pPr>
                <a:spcBef>
                  <a:spcPct val="50000"/>
                </a:spcBef>
                <a:buFontTx/>
                <a:buNone/>
              </a:pPr>
              <a:t>20</a:t>
            </a:fld>
            <a:endParaRPr kumimoji="0" lang="en-US" altLang="zh-CN" sz="1400"/>
          </a:p>
        </p:txBody>
      </p:sp>
    </p:spTree>
    <p:extLst>
      <p:ext uri="{BB962C8B-B14F-4D97-AF65-F5344CB8AC3E}">
        <p14:creationId xmlns:p14="http://schemas.microsoft.com/office/powerpoint/2010/main" val="1942787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A2293227-331D-4545-A0F7-5ABA62C62E42}" type="slidenum">
              <a:rPr kumimoji="0" lang="en-US" altLang="zh-CN" sz="1400"/>
              <a:pPr>
                <a:spcBef>
                  <a:spcPct val="50000"/>
                </a:spcBef>
                <a:buFontTx/>
                <a:buNone/>
              </a:pPr>
              <a:t>21</a:t>
            </a:fld>
            <a:endParaRPr kumimoji="0" lang="en-US" altLang="zh-CN" sz="1400"/>
          </a:p>
        </p:txBody>
      </p:sp>
      <p:sp>
        <p:nvSpPr>
          <p:cNvPr id="23555" name="Rectangle 2"/>
          <p:cNvSpPr>
            <a:spLocks noGrp="1" noChangeArrowheads="1"/>
          </p:cNvSpPr>
          <p:nvPr>
            <p:ph type="title"/>
          </p:nvPr>
        </p:nvSpPr>
        <p:spPr>
          <a:xfrm>
            <a:off x="2208213" y="404813"/>
            <a:ext cx="7772400" cy="1143000"/>
          </a:xfrm>
        </p:spPr>
        <p:txBody>
          <a:bodyPr/>
          <a:lstStyle/>
          <a:p>
            <a:pPr eaLnBrk="1" hangingPunct="1"/>
            <a:r>
              <a:rPr lang="zh-CN" altLang="en-US" b="1" dirty="0" smtClean="0"/>
              <a:t>     算法</a:t>
            </a:r>
            <a:r>
              <a:rPr lang="zh-CN" altLang="en-US" b="1" dirty="0" smtClean="0"/>
              <a:t>设计技术</a:t>
            </a:r>
          </a:p>
        </p:txBody>
      </p:sp>
      <p:sp>
        <p:nvSpPr>
          <p:cNvPr id="23556" name="Rectangle 3"/>
          <p:cNvSpPr>
            <a:spLocks noGrp="1" noChangeArrowheads="1"/>
          </p:cNvSpPr>
          <p:nvPr>
            <p:ph type="body" idx="1"/>
          </p:nvPr>
        </p:nvSpPr>
        <p:spPr>
          <a:xfrm>
            <a:off x="3648075" y="2205038"/>
            <a:ext cx="2952750" cy="4114800"/>
          </a:xfrm>
        </p:spPr>
        <p:txBody>
          <a:bodyPr/>
          <a:lstStyle/>
          <a:p>
            <a:pPr eaLnBrk="1" hangingPunct="1">
              <a:lnSpc>
                <a:spcPct val="120000"/>
              </a:lnSpc>
            </a:pPr>
            <a:r>
              <a:rPr lang="zh-CN" altLang="en-US" b="1" dirty="0" smtClean="0">
                <a:ea typeface="楷体_GB2312" pitchFamily="49" charset="-122"/>
              </a:rPr>
              <a:t>枚举法</a:t>
            </a:r>
          </a:p>
          <a:p>
            <a:pPr eaLnBrk="1" hangingPunct="1">
              <a:lnSpc>
                <a:spcPct val="120000"/>
              </a:lnSpc>
            </a:pPr>
            <a:r>
              <a:rPr lang="zh-CN" altLang="en-US" b="1" dirty="0" smtClean="0">
                <a:ea typeface="楷体_GB2312" pitchFamily="49" charset="-122"/>
              </a:rPr>
              <a:t>贪婪法</a:t>
            </a:r>
          </a:p>
          <a:p>
            <a:pPr eaLnBrk="1" hangingPunct="1">
              <a:lnSpc>
                <a:spcPct val="120000"/>
              </a:lnSpc>
            </a:pPr>
            <a:r>
              <a:rPr lang="zh-CN" altLang="en-US" b="1" dirty="0" smtClean="0">
                <a:ea typeface="楷体_GB2312" pitchFamily="49" charset="-122"/>
              </a:rPr>
              <a:t>分而治之法</a:t>
            </a:r>
          </a:p>
          <a:p>
            <a:pPr eaLnBrk="1" hangingPunct="1">
              <a:lnSpc>
                <a:spcPct val="120000"/>
              </a:lnSpc>
            </a:pPr>
            <a:r>
              <a:rPr lang="zh-CN" altLang="en-US" b="1" dirty="0" smtClean="0">
                <a:ea typeface="楷体_GB2312" pitchFamily="49" charset="-122"/>
              </a:rPr>
              <a:t>动态规划</a:t>
            </a:r>
          </a:p>
          <a:p>
            <a:pPr eaLnBrk="1" hangingPunct="1">
              <a:lnSpc>
                <a:spcPct val="120000"/>
              </a:lnSpc>
            </a:pPr>
            <a:r>
              <a:rPr lang="zh-CN" altLang="en-US" b="1" dirty="0" smtClean="0">
                <a:ea typeface="楷体_GB2312" pitchFamily="49" charset="-122"/>
              </a:rPr>
              <a:t>回溯法</a:t>
            </a:r>
          </a:p>
          <a:p>
            <a:pPr eaLnBrk="1" hangingPunct="1">
              <a:lnSpc>
                <a:spcPct val="120000"/>
              </a:lnSpc>
            </a:pPr>
            <a:r>
              <a:rPr lang="zh-CN" altLang="en-US" b="1" dirty="0" smtClean="0">
                <a:ea typeface="楷体_GB2312" pitchFamily="49" charset="-122"/>
              </a:rPr>
              <a:t>随机算法</a:t>
            </a:r>
          </a:p>
        </p:txBody>
      </p:sp>
      <p:sp>
        <p:nvSpPr>
          <p:cNvPr id="23557" name="Text Box 4"/>
          <p:cNvSpPr txBox="1">
            <a:spLocks noChangeArrowheads="1"/>
          </p:cNvSpPr>
          <p:nvPr/>
        </p:nvSpPr>
        <p:spPr bwMode="auto">
          <a:xfrm>
            <a:off x="2279651" y="1574005"/>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ea typeface="幼圆" panose="02010509060101010101" pitchFamily="49" charset="-122"/>
              </a:rPr>
              <a:t>介绍通用的算法设计模式</a:t>
            </a:r>
          </a:p>
        </p:txBody>
      </p:sp>
      <p:sp>
        <p:nvSpPr>
          <p:cNvPr id="23558" name="AutoShape 5"/>
          <p:cNvSpPr>
            <a:spLocks noChangeArrowheads="1"/>
          </p:cNvSpPr>
          <p:nvPr/>
        </p:nvSpPr>
        <p:spPr bwMode="auto">
          <a:xfrm rot="16200000" flipH="1" flipV="1">
            <a:off x="6742907" y="232198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23559" name="AutoShape 6"/>
          <p:cNvSpPr>
            <a:spLocks noChangeArrowheads="1"/>
          </p:cNvSpPr>
          <p:nvPr/>
        </p:nvSpPr>
        <p:spPr bwMode="auto">
          <a:xfrm rot="16200000" flipH="1" flipV="1">
            <a:off x="6742907" y="292633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23560" name="AutoShape 7"/>
          <p:cNvSpPr>
            <a:spLocks noChangeArrowheads="1"/>
          </p:cNvSpPr>
          <p:nvPr/>
        </p:nvSpPr>
        <p:spPr bwMode="auto">
          <a:xfrm rot="16200000" flipH="1" flipV="1">
            <a:off x="6742907" y="3574032"/>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23561" name="AutoShape 8"/>
          <p:cNvSpPr>
            <a:spLocks noChangeArrowheads="1"/>
          </p:cNvSpPr>
          <p:nvPr/>
        </p:nvSpPr>
        <p:spPr bwMode="auto">
          <a:xfrm rot="16200000" flipH="1" flipV="1">
            <a:off x="6742907" y="4942457"/>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23562" name="AutoShape 9"/>
          <p:cNvSpPr>
            <a:spLocks noChangeArrowheads="1"/>
          </p:cNvSpPr>
          <p:nvPr/>
        </p:nvSpPr>
        <p:spPr bwMode="auto">
          <a:xfrm rot="16200000" flipH="1" flipV="1">
            <a:off x="6742907" y="4221732"/>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23563" name="AutoShape 10"/>
          <p:cNvSpPr>
            <a:spLocks noChangeArrowheads="1"/>
          </p:cNvSpPr>
          <p:nvPr/>
        </p:nvSpPr>
        <p:spPr bwMode="auto">
          <a:xfrm rot="16200000" flipH="1" flipV="1">
            <a:off x="6742907" y="5518719"/>
            <a:ext cx="290512"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4051745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FB369CB-DF27-453B-9570-78E2A7BE3D96}" type="slidenum">
              <a:rPr kumimoji="0" lang="en-US" altLang="zh-CN" sz="1400"/>
              <a:pPr>
                <a:spcBef>
                  <a:spcPct val="50000"/>
                </a:spcBef>
                <a:buFontTx/>
                <a:buNone/>
              </a:pPr>
              <a:t>22</a:t>
            </a:fld>
            <a:endParaRPr kumimoji="0" lang="en-US" altLang="zh-CN" sz="1400"/>
          </a:p>
        </p:txBody>
      </p:sp>
      <p:sp>
        <p:nvSpPr>
          <p:cNvPr id="24579" name="Rectangle 2"/>
          <p:cNvSpPr>
            <a:spLocks noGrp="1" noChangeArrowheads="1"/>
          </p:cNvSpPr>
          <p:nvPr>
            <p:ph type="title"/>
          </p:nvPr>
        </p:nvSpPr>
        <p:spPr>
          <a:xfrm>
            <a:off x="977930" y="537586"/>
            <a:ext cx="7772400" cy="1143000"/>
          </a:xfrm>
        </p:spPr>
        <p:txBody>
          <a:bodyPr/>
          <a:lstStyle/>
          <a:p>
            <a:pPr eaLnBrk="1" hangingPunct="1"/>
            <a:r>
              <a:rPr lang="zh-CN" altLang="en-US" b="1" dirty="0" smtClean="0"/>
              <a:t>分而治之法</a:t>
            </a:r>
          </a:p>
        </p:txBody>
      </p:sp>
      <p:sp>
        <p:nvSpPr>
          <p:cNvPr id="24580" name="Rectangle 3"/>
          <p:cNvSpPr>
            <a:spLocks noGrp="1" noChangeArrowheads="1"/>
          </p:cNvSpPr>
          <p:nvPr>
            <p:ph type="body" idx="1"/>
          </p:nvPr>
        </p:nvSpPr>
        <p:spPr>
          <a:xfrm>
            <a:off x="977930" y="1785937"/>
            <a:ext cx="9994870" cy="4752975"/>
          </a:xfrm>
        </p:spPr>
        <p:txBody>
          <a:bodyPr/>
          <a:lstStyle/>
          <a:p>
            <a:pPr eaLnBrk="1" hangingPunct="1">
              <a:lnSpc>
                <a:spcPct val="120000"/>
              </a:lnSpc>
            </a:pPr>
            <a:r>
              <a:rPr lang="zh-CN" altLang="en-US" b="1" dirty="0" smtClean="0">
                <a:ea typeface="楷体_GB2312" pitchFamily="49" charset="-122"/>
              </a:rPr>
              <a:t>分而治之法的思想</a:t>
            </a:r>
          </a:p>
          <a:p>
            <a:pPr lvl="1" eaLnBrk="1" hangingPunct="1">
              <a:lnSpc>
                <a:spcPct val="120000"/>
              </a:lnSpc>
            </a:pPr>
            <a:r>
              <a:rPr lang="zh-CN" altLang="en-US" b="1" dirty="0" smtClean="0">
                <a:ea typeface="楷体_GB2312" pitchFamily="49" charset="-122"/>
              </a:rPr>
              <a:t>分：递归解决若干个较小的问题</a:t>
            </a:r>
          </a:p>
          <a:p>
            <a:pPr lvl="1" eaLnBrk="1" hangingPunct="1">
              <a:lnSpc>
                <a:spcPct val="120000"/>
              </a:lnSpc>
            </a:pPr>
            <a:r>
              <a:rPr lang="zh-CN" altLang="en-US" b="1" dirty="0" smtClean="0">
                <a:ea typeface="楷体_GB2312" pitchFamily="49" charset="-122"/>
              </a:rPr>
              <a:t>治：从子问题的答案中形成原始问题的解</a:t>
            </a:r>
          </a:p>
          <a:p>
            <a:pPr eaLnBrk="1" hangingPunct="1">
              <a:lnSpc>
                <a:spcPct val="120000"/>
              </a:lnSpc>
            </a:pPr>
            <a:r>
              <a:rPr lang="zh-CN" altLang="en-US" b="1" dirty="0" smtClean="0">
                <a:ea typeface="楷体_GB2312" pitchFamily="49" charset="-122"/>
              </a:rPr>
              <a:t>分治法的的算法至少有两个递归调用</a:t>
            </a:r>
          </a:p>
          <a:p>
            <a:pPr eaLnBrk="1" hangingPunct="1">
              <a:lnSpc>
                <a:spcPct val="120000"/>
              </a:lnSpc>
            </a:pPr>
            <a:r>
              <a:rPr lang="zh-CN" altLang="en-US" b="1" dirty="0" smtClean="0">
                <a:ea typeface="楷体_GB2312" pitchFamily="49" charset="-122"/>
              </a:rPr>
              <a:t>已见过的分治法算法：快速排序，树的遍历</a:t>
            </a:r>
          </a:p>
        </p:txBody>
      </p:sp>
    </p:spTree>
    <p:extLst>
      <p:ext uri="{BB962C8B-B14F-4D97-AF65-F5344CB8AC3E}">
        <p14:creationId xmlns:p14="http://schemas.microsoft.com/office/powerpoint/2010/main" val="74032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70C4FC0-BD04-422D-AA93-6B06E07D1CD6}" type="slidenum">
              <a:rPr kumimoji="0" lang="en-US" altLang="zh-CN" sz="1400"/>
              <a:pPr>
                <a:spcBef>
                  <a:spcPct val="50000"/>
                </a:spcBef>
                <a:buFontTx/>
                <a:buNone/>
              </a:pPr>
              <a:t>23</a:t>
            </a:fld>
            <a:endParaRPr kumimoji="0" lang="en-US" altLang="zh-CN" sz="1400"/>
          </a:p>
        </p:txBody>
      </p:sp>
      <p:sp>
        <p:nvSpPr>
          <p:cNvPr id="25603" name="Rectangle 2"/>
          <p:cNvSpPr>
            <a:spLocks noGrp="1" noChangeArrowheads="1"/>
          </p:cNvSpPr>
          <p:nvPr>
            <p:ph type="title"/>
          </p:nvPr>
        </p:nvSpPr>
        <p:spPr/>
        <p:txBody>
          <a:bodyPr/>
          <a:lstStyle/>
          <a:p>
            <a:pPr eaLnBrk="1" hangingPunct="1"/>
            <a:r>
              <a:rPr lang="zh-CN" altLang="en-US" b="1" smtClean="0">
                <a:ea typeface="楷体_GB2312" pitchFamily="49" charset="-122"/>
              </a:rPr>
              <a:t>分治法实例</a:t>
            </a:r>
          </a:p>
        </p:txBody>
      </p:sp>
      <p:sp>
        <p:nvSpPr>
          <p:cNvPr id="25604" name="Rectangle 3"/>
          <p:cNvSpPr>
            <a:spLocks noGrp="1" noChangeArrowheads="1"/>
          </p:cNvSpPr>
          <p:nvPr>
            <p:ph type="body" idx="1"/>
          </p:nvPr>
        </p:nvSpPr>
        <p:spPr>
          <a:xfrm>
            <a:off x="2068483" y="2136133"/>
            <a:ext cx="4392613" cy="2068820"/>
          </a:xfrm>
        </p:spPr>
        <p:txBody>
          <a:bodyPr>
            <a:normAutofit lnSpcReduction="10000"/>
          </a:bodyPr>
          <a:lstStyle/>
          <a:p>
            <a:pPr eaLnBrk="1" hangingPunct="1">
              <a:lnSpc>
                <a:spcPct val="140000"/>
              </a:lnSpc>
            </a:pPr>
            <a:r>
              <a:rPr lang="zh-CN" altLang="en-US" b="1" dirty="0" smtClean="0">
                <a:ea typeface="楷体_GB2312" pitchFamily="49" charset="-122"/>
              </a:rPr>
              <a:t>最长连续子序列问题</a:t>
            </a:r>
          </a:p>
          <a:p>
            <a:pPr eaLnBrk="1" hangingPunct="1">
              <a:lnSpc>
                <a:spcPct val="140000"/>
              </a:lnSpc>
            </a:pPr>
            <a:r>
              <a:rPr lang="zh-CN" altLang="en-US" b="1" dirty="0" smtClean="0">
                <a:ea typeface="楷体_GB2312" pitchFamily="49" charset="-122"/>
              </a:rPr>
              <a:t>最近点问题</a:t>
            </a:r>
          </a:p>
          <a:p>
            <a:pPr eaLnBrk="1" hangingPunct="1">
              <a:lnSpc>
                <a:spcPct val="140000"/>
              </a:lnSpc>
            </a:pPr>
            <a:r>
              <a:rPr lang="zh-CN" altLang="en-US" b="1" dirty="0" smtClean="0">
                <a:ea typeface="楷体_GB2312" pitchFamily="49" charset="-122"/>
              </a:rPr>
              <a:t>数学计算问题</a:t>
            </a:r>
            <a:endParaRPr lang="zh-CN" altLang="en-US" dirty="0" smtClean="0"/>
          </a:p>
        </p:txBody>
      </p:sp>
      <p:sp>
        <p:nvSpPr>
          <p:cNvPr id="25605" name="AutoShape 4"/>
          <p:cNvSpPr>
            <a:spLocks noChangeArrowheads="1"/>
          </p:cNvSpPr>
          <p:nvPr/>
        </p:nvSpPr>
        <p:spPr bwMode="auto">
          <a:xfrm rot="16200000" flipH="1" flipV="1">
            <a:off x="7246144" y="2275682"/>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25606" name="AutoShape 5"/>
          <p:cNvSpPr>
            <a:spLocks noChangeArrowheads="1"/>
          </p:cNvSpPr>
          <p:nvPr/>
        </p:nvSpPr>
        <p:spPr bwMode="auto">
          <a:xfrm rot="16200000" flipH="1" flipV="1">
            <a:off x="7246144" y="2954644"/>
            <a:ext cx="290512"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25607" name="AutoShape 6"/>
          <p:cNvSpPr>
            <a:spLocks noChangeArrowheads="1"/>
          </p:cNvSpPr>
          <p:nvPr/>
        </p:nvSpPr>
        <p:spPr bwMode="auto">
          <a:xfrm rot="16200000" flipH="1" flipV="1">
            <a:off x="7246144" y="3673782"/>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206707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A105120-5D6B-40AA-8735-83A51918094A}" type="slidenum">
              <a:rPr kumimoji="0" lang="en-US" altLang="zh-CN" sz="1400"/>
              <a:pPr>
                <a:spcBef>
                  <a:spcPct val="50000"/>
                </a:spcBef>
                <a:buFontTx/>
                <a:buNone/>
              </a:pPr>
              <a:t>24</a:t>
            </a:fld>
            <a:endParaRPr kumimoji="0" lang="en-US" altLang="zh-CN" sz="1400"/>
          </a:p>
        </p:txBody>
      </p:sp>
      <p:sp>
        <p:nvSpPr>
          <p:cNvPr id="26627" name="Rectangle 2"/>
          <p:cNvSpPr>
            <a:spLocks noGrp="1" noChangeArrowheads="1"/>
          </p:cNvSpPr>
          <p:nvPr>
            <p:ph type="title"/>
          </p:nvPr>
        </p:nvSpPr>
        <p:spPr/>
        <p:txBody>
          <a:bodyPr/>
          <a:lstStyle/>
          <a:p>
            <a:pPr eaLnBrk="1" hangingPunct="1"/>
            <a:r>
              <a:rPr lang="zh-CN" altLang="en-US" b="1" smtClean="0">
                <a:ea typeface="楷体_GB2312" pitchFamily="49" charset="-122"/>
              </a:rPr>
              <a:t>最长连续子序列问题</a:t>
            </a:r>
          </a:p>
        </p:txBody>
      </p:sp>
      <p:sp>
        <p:nvSpPr>
          <p:cNvPr id="26628" name="Rectangle 3"/>
          <p:cNvSpPr>
            <a:spLocks noGrp="1" noChangeArrowheads="1"/>
          </p:cNvSpPr>
          <p:nvPr>
            <p:ph type="body" idx="1"/>
          </p:nvPr>
        </p:nvSpPr>
        <p:spPr>
          <a:xfrm>
            <a:off x="838199" y="1690688"/>
            <a:ext cx="10965873" cy="4752975"/>
          </a:xfrm>
        </p:spPr>
        <p:txBody>
          <a:bodyPr/>
          <a:lstStyle/>
          <a:p>
            <a:pPr eaLnBrk="1" hangingPunct="1">
              <a:lnSpc>
                <a:spcPct val="120000"/>
              </a:lnSpc>
            </a:pPr>
            <a:r>
              <a:rPr lang="zh-CN" altLang="en-US" b="1" dirty="0" smtClean="0">
                <a:latin typeface="楷体_GB2312" pitchFamily="49" charset="-122"/>
                <a:ea typeface="楷体_GB2312" pitchFamily="49" charset="-122"/>
              </a:rPr>
              <a:t>假设输入是</a:t>
            </a:r>
            <a:r>
              <a:rPr lang="en-US" altLang="zh-CN" b="1" dirty="0" smtClean="0">
                <a:latin typeface="楷体_GB2312" pitchFamily="49" charset="-122"/>
                <a:ea typeface="楷体_GB2312" pitchFamily="49" charset="-122"/>
              </a:rPr>
              <a:t>{4</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5</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6</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。我们把这个输入划分成两部分，前四个和后四个。这样最大连续子序列的和可能出现在下面三种情况中。</a:t>
            </a:r>
          </a:p>
          <a:p>
            <a:pPr lvl="1" eaLnBrk="1" hangingPunct="1">
              <a:lnSpc>
                <a:spcPct val="120000"/>
              </a:lnSpc>
            </a:pPr>
            <a:r>
              <a:rPr lang="zh-CN" altLang="en-US" b="1" dirty="0" smtClean="0">
                <a:latin typeface="楷体_GB2312" pitchFamily="49" charset="-122"/>
                <a:ea typeface="楷体_GB2312" pitchFamily="49" charset="-122"/>
              </a:rPr>
              <a:t>情况</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：整个位于前半部，可递归计算。</a:t>
            </a:r>
          </a:p>
          <a:p>
            <a:pPr lvl="1" eaLnBrk="1" hangingPunct="1">
              <a:lnSpc>
                <a:spcPct val="120000"/>
              </a:lnSpc>
            </a:pPr>
            <a:r>
              <a:rPr lang="zh-CN" altLang="en-US" b="1" dirty="0" smtClean="0">
                <a:latin typeface="楷体_GB2312" pitchFamily="49" charset="-122"/>
                <a:ea typeface="楷体_GB2312" pitchFamily="49" charset="-122"/>
              </a:rPr>
              <a:t>情况</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：整个位于后半部，可递归计算。</a:t>
            </a:r>
          </a:p>
          <a:p>
            <a:pPr lvl="1" eaLnBrk="1" hangingPunct="1">
              <a:lnSpc>
                <a:spcPct val="120000"/>
              </a:lnSpc>
            </a:pPr>
            <a:r>
              <a:rPr lang="zh-CN" altLang="en-US" b="1" dirty="0" smtClean="0">
                <a:latin typeface="楷体_GB2312" pitchFamily="49" charset="-122"/>
                <a:ea typeface="楷体_GB2312" pitchFamily="49" charset="-122"/>
              </a:rPr>
              <a:t>情况</a:t>
            </a: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：从前半部开始但在后半部结束。</a:t>
            </a:r>
          </a:p>
        </p:txBody>
      </p:sp>
    </p:spTree>
    <p:extLst>
      <p:ext uri="{BB962C8B-B14F-4D97-AF65-F5344CB8AC3E}">
        <p14:creationId xmlns:p14="http://schemas.microsoft.com/office/powerpoint/2010/main" val="267483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AFC6ED5-4D7B-4ADB-9201-6A53C114A56C}" type="slidenum">
              <a:rPr kumimoji="0" lang="en-US" altLang="zh-CN" sz="1400"/>
              <a:pPr>
                <a:spcBef>
                  <a:spcPct val="50000"/>
                </a:spcBef>
                <a:buFontTx/>
                <a:buNone/>
              </a:pPr>
              <a:t>25</a:t>
            </a:fld>
            <a:endParaRPr kumimoji="0" lang="en-US" altLang="zh-CN" sz="1400"/>
          </a:p>
        </p:txBody>
      </p:sp>
      <p:sp>
        <p:nvSpPr>
          <p:cNvPr id="27651" name="Rectangle 2"/>
          <p:cNvSpPr>
            <a:spLocks noGrp="1" noChangeArrowheads="1"/>
          </p:cNvSpPr>
          <p:nvPr>
            <p:ph type="title"/>
          </p:nvPr>
        </p:nvSpPr>
        <p:spPr>
          <a:xfrm>
            <a:off x="838200" y="409575"/>
            <a:ext cx="7772400" cy="1143000"/>
          </a:xfrm>
        </p:spPr>
        <p:txBody>
          <a:bodyPr/>
          <a:lstStyle/>
          <a:p>
            <a:pPr eaLnBrk="1" hangingPunct="1"/>
            <a:r>
              <a:rPr lang="zh-CN" altLang="en-US" b="1" dirty="0" smtClean="0"/>
              <a:t>情况</a:t>
            </a:r>
            <a:r>
              <a:rPr lang="en-US" altLang="zh-CN" b="1" dirty="0" smtClean="0"/>
              <a:t>3</a:t>
            </a:r>
            <a:r>
              <a:rPr lang="zh-CN" altLang="en-US" b="1" dirty="0" smtClean="0"/>
              <a:t>的解决方法</a:t>
            </a:r>
          </a:p>
        </p:txBody>
      </p:sp>
      <p:sp>
        <p:nvSpPr>
          <p:cNvPr id="27652" name="Rectangle 3"/>
          <p:cNvSpPr>
            <a:spLocks noGrp="1" noChangeArrowheads="1"/>
          </p:cNvSpPr>
          <p:nvPr>
            <p:ph type="body" idx="1"/>
          </p:nvPr>
        </p:nvSpPr>
        <p:spPr>
          <a:xfrm>
            <a:off x="838200" y="1665259"/>
            <a:ext cx="10515600" cy="4876800"/>
          </a:xfrm>
        </p:spPr>
        <p:txBody>
          <a:bodyPr/>
          <a:lstStyle/>
          <a:p>
            <a:pPr eaLnBrk="1" hangingPunct="1">
              <a:lnSpc>
                <a:spcPct val="120000"/>
              </a:lnSpc>
            </a:pPr>
            <a:r>
              <a:rPr lang="zh-CN" altLang="en-US" b="1" dirty="0" smtClean="0">
                <a:latin typeface="楷体_GB2312" pitchFamily="49" charset="-122"/>
                <a:ea typeface="楷体_GB2312" pitchFamily="49" charset="-122"/>
              </a:rPr>
              <a:t>从两半部分的边界开始，通过从右到左的扫描来找到左半段的最长序列。类似地，从左到右的扫描找到右半段的最长序列。把这两个子序列组合起来，形成跨越分割边界的最大连续子序列。</a:t>
            </a:r>
          </a:p>
          <a:p>
            <a:pPr eaLnBrk="1" hangingPunct="1">
              <a:lnSpc>
                <a:spcPct val="120000"/>
              </a:lnSpc>
            </a:pPr>
            <a:r>
              <a:rPr lang="zh-CN" altLang="en-US" b="1" dirty="0" smtClean="0">
                <a:latin typeface="楷体_GB2312" pitchFamily="49" charset="-122"/>
                <a:ea typeface="楷体_GB2312" pitchFamily="49" charset="-122"/>
              </a:rPr>
              <a:t>在这个实例中，结果序列是从第一部分的第一个元素到第二部分的其余元素。总和是两个子序列的和，即</a:t>
            </a:r>
            <a:r>
              <a:rPr lang="en-US" altLang="zh-CN" b="1" dirty="0" smtClean="0">
                <a:latin typeface="楷体_GB2312" pitchFamily="49" charset="-122"/>
                <a:ea typeface="楷体_GB2312" pitchFamily="49" charset="-122"/>
              </a:rPr>
              <a:t>4+7=11.</a:t>
            </a:r>
          </a:p>
        </p:txBody>
      </p:sp>
    </p:spTree>
    <p:extLst>
      <p:ext uri="{BB962C8B-B14F-4D97-AF65-F5344CB8AC3E}">
        <p14:creationId xmlns:p14="http://schemas.microsoft.com/office/powerpoint/2010/main" val="79634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563DF5E-F581-44D3-9AAA-5E8F4AC7639A}" type="slidenum">
              <a:rPr kumimoji="0" lang="en-US" altLang="zh-CN" sz="1400"/>
              <a:pPr>
                <a:spcBef>
                  <a:spcPct val="50000"/>
                </a:spcBef>
                <a:buFontTx/>
                <a:buNone/>
              </a:pPr>
              <a:t>26</a:t>
            </a:fld>
            <a:endParaRPr kumimoji="0" lang="en-US" altLang="zh-CN" sz="1400"/>
          </a:p>
        </p:txBody>
      </p:sp>
      <p:sp>
        <p:nvSpPr>
          <p:cNvPr id="28675" name="Rectangle 2"/>
          <p:cNvSpPr>
            <a:spLocks noGrp="1" noChangeArrowheads="1"/>
          </p:cNvSpPr>
          <p:nvPr>
            <p:ph type="title"/>
          </p:nvPr>
        </p:nvSpPr>
        <p:spPr/>
        <p:txBody>
          <a:bodyPr/>
          <a:lstStyle/>
          <a:p>
            <a:pPr eaLnBrk="1" hangingPunct="1"/>
            <a:r>
              <a:rPr lang="zh-CN" altLang="en-US" b="1" smtClean="0"/>
              <a:t>算法总结</a:t>
            </a:r>
          </a:p>
        </p:txBody>
      </p:sp>
      <p:sp>
        <p:nvSpPr>
          <p:cNvPr id="28676" name="Rectangle 3"/>
          <p:cNvSpPr>
            <a:spLocks noGrp="1" noChangeArrowheads="1"/>
          </p:cNvSpPr>
          <p:nvPr>
            <p:ph type="body" idx="1"/>
          </p:nvPr>
        </p:nvSpPr>
        <p:spPr>
          <a:xfrm>
            <a:off x="1016347" y="1884362"/>
            <a:ext cx="8280400" cy="4471988"/>
          </a:xfrm>
        </p:spPr>
        <p:txBody>
          <a:bodyPr/>
          <a:lstStyle/>
          <a:p>
            <a:pPr marL="609600" indent="-609600">
              <a:lnSpc>
                <a:spcPct val="110000"/>
              </a:lnSpc>
            </a:pPr>
            <a:r>
              <a:rPr lang="zh-CN" altLang="en-US" b="1" dirty="0" smtClean="0">
                <a:ea typeface="楷体_GB2312" pitchFamily="49" charset="-122"/>
              </a:rPr>
              <a:t>递归地计算整个位于前半部的最大连续子序列。</a:t>
            </a:r>
          </a:p>
          <a:p>
            <a:pPr marL="609600" indent="-609600">
              <a:lnSpc>
                <a:spcPct val="110000"/>
              </a:lnSpc>
            </a:pPr>
            <a:r>
              <a:rPr lang="zh-CN" altLang="en-US" b="1" dirty="0" smtClean="0">
                <a:ea typeface="楷体_GB2312" pitchFamily="49" charset="-122"/>
              </a:rPr>
              <a:t>递归地计算整个位于后半部的最大连续子序列。</a:t>
            </a:r>
          </a:p>
          <a:p>
            <a:pPr marL="609600" indent="-609600">
              <a:lnSpc>
                <a:spcPct val="110000"/>
              </a:lnSpc>
            </a:pPr>
            <a:r>
              <a:rPr lang="zh-CN" altLang="en-US" b="1" dirty="0" smtClean="0">
                <a:ea typeface="楷体_GB2312" pitchFamily="49" charset="-122"/>
              </a:rPr>
              <a:t>通过两个连续循环，计算从前半部开始但在后半部结束的最大连续子序列的和。</a:t>
            </a:r>
          </a:p>
          <a:p>
            <a:pPr marL="609600" indent="-609600">
              <a:lnSpc>
                <a:spcPct val="110000"/>
              </a:lnSpc>
            </a:pPr>
            <a:r>
              <a:rPr lang="zh-CN" altLang="en-US" b="1" dirty="0" smtClean="0">
                <a:ea typeface="楷体_GB2312" pitchFamily="49" charset="-122"/>
              </a:rPr>
              <a:t>选择三个和中的最大值。</a:t>
            </a:r>
          </a:p>
        </p:txBody>
      </p:sp>
    </p:spTree>
    <p:extLst>
      <p:ext uri="{BB962C8B-B14F-4D97-AF65-F5344CB8AC3E}">
        <p14:creationId xmlns:p14="http://schemas.microsoft.com/office/powerpoint/2010/main" val="2794921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76D77B0-D5D0-4B35-8A0B-2207C0035E6B}" type="slidenum">
              <a:rPr kumimoji="0" lang="en-US" altLang="zh-CN" sz="1400"/>
              <a:pPr>
                <a:spcBef>
                  <a:spcPct val="50000"/>
                </a:spcBef>
                <a:buFontTx/>
                <a:buNone/>
              </a:pPr>
              <a:t>27</a:t>
            </a:fld>
            <a:endParaRPr kumimoji="0" lang="en-US" altLang="zh-CN" sz="1400"/>
          </a:p>
        </p:txBody>
      </p:sp>
      <p:sp>
        <p:nvSpPr>
          <p:cNvPr id="29699" name="Text Box 2"/>
          <p:cNvSpPr txBox="1">
            <a:spLocks noChangeArrowheads="1"/>
          </p:cNvSpPr>
          <p:nvPr/>
        </p:nvSpPr>
        <p:spPr bwMode="auto">
          <a:xfrm>
            <a:off x="2097088" y="957263"/>
            <a:ext cx="8297862" cy="56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latin typeface="Arial" panose="020B0604020202020204" pitchFamily="34" charset="0"/>
                <a:ea typeface="黑体" panose="02010609060101010101" pitchFamily="49" charset="-122"/>
              </a:rPr>
              <a:t>Int maxSum(int a[ ], int left, int right )</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int maxLeft, maxRight, center;</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int leftSum = 0, rightSum = 0;</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int maxLeftTmp = </a:t>
            </a:r>
            <a:r>
              <a:rPr lang="en-US" altLang="zh-CN" sz="2400" b="1">
                <a:latin typeface="Arial" panose="020B0604020202020204" pitchFamily="34" charset="0"/>
                <a:ea typeface="黑体" panose="02010609060101010101" pitchFamily="49" charset="-122"/>
              </a:rPr>
              <a:t>NEGMAX</a:t>
            </a:r>
            <a:r>
              <a:rPr lang="en-US" altLang="zh-CN" sz="2800" b="1">
                <a:latin typeface="Arial" panose="020B0604020202020204" pitchFamily="34" charset="0"/>
                <a:ea typeface="黑体" panose="02010609060101010101" pitchFamily="49" charset="-122"/>
              </a:rPr>
              <a:t>, </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maxRightTmp = </a:t>
            </a:r>
            <a:r>
              <a:rPr lang="en-US" altLang="zh-CN" sz="2400" b="1">
                <a:latin typeface="Arial" panose="020B0604020202020204" pitchFamily="34" charset="0"/>
                <a:ea typeface="黑体" panose="02010609060101010101" pitchFamily="49" charset="-122"/>
              </a:rPr>
              <a:t>NEGMAX</a:t>
            </a:r>
            <a:r>
              <a:rPr lang="en-US" altLang="zh-CN" sz="2800" b="1">
                <a:latin typeface="Arial" panose="020B0604020202020204" pitchFamily="34" charset="0"/>
                <a:ea typeface="黑体" panose="02010609060101010101" pitchFamily="49" charset="-122"/>
              </a:rPr>
              <a:t>;</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center = ( left + right ) / 2;  </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if ( left == right ) return a[left] &gt; 0 ? a[left] : 0;</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maxLeft = maxSum(a, left, center);</a:t>
            </a:r>
          </a:p>
          <a:p>
            <a:pPr eaLnBrk="1" hangingPunct="1">
              <a:spcBef>
                <a:spcPct val="50000"/>
              </a:spcBef>
              <a:buFontTx/>
              <a:buNone/>
            </a:pPr>
            <a:r>
              <a:rPr lang="en-US" altLang="zh-CN" sz="2800" b="1">
                <a:latin typeface="Arial" panose="020B0604020202020204" pitchFamily="34" charset="0"/>
                <a:ea typeface="黑体" panose="02010609060101010101" pitchFamily="49" charset="-122"/>
              </a:rPr>
              <a:t>   maxRight = maxSum(a, center + 1, right);   </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8731800" y="1416600"/>
              <a:ext cx="3119760" cy="1882800"/>
            </p14:xfrm>
          </p:contentPart>
        </mc:Choice>
        <mc:Fallback xmlns="">
          <p:pic>
            <p:nvPicPr>
              <p:cNvPr id="2" name="墨迹 1"/>
              <p:cNvPicPr/>
              <p:nvPr/>
            </p:nvPicPr>
            <p:blipFill>
              <a:blip r:embed="rId3"/>
              <a:stretch>
                <a:fillRect/>
              </a:stretch>
            </p:blipFill>
            <p:spPr>
              <a:xfrm>
                <a:off x="8722440" y="1407240"/>
                <a:ext cx="3138480" cy="1901520"/>
              </a:xfrm>
              <a:prstGeom prst="rect">
                <a:avLst/>
              </a:prstGeom>
            </p:spPr>
          </p:pic>
        </mc:Fallback>
      </mc:AlternateContent>
    </p:spTree>
    <p:extLst>
      <p:ext uri="{BB962C8B-B14F-4D97-AF65-F5344CB8AC3E}">
        <p14:creationId xmlns:p14="http://schemas.microsoft.com/office/powerpoint/2010/main" val="1476334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DC4B2E4-3E88-4973-9470-95AF51DC2D16}" type="slidenum">
              <a:rPr kumimoji="0" lang="en-US" altLang="zh-CN" sz="1400"/>
              <a:pPr>
                <a:spcBef>
                  <a:spcPct val="50000"/>
                </a:spcBef>
                <a:buFontTx/>
                <a:buNone/>
              </a:pPr>
              <a:t>28</a:t>
            </a:fld>
            <a:endParaRPr kumimoji="0" lang="en-US" altLang="zh-CN" sz="1400"/>
          </a:p>
        </p:txBody>
      </p:sp>
      <p:sp>
        <p:nvSpPr>
          <p:cNvPr id="30723" name="Rectangle 2"/>
          <p:cNvSpPr>
            <a:spLocks noChangeArrowheads="1"/>
          </p:cNvSpPr>
          <p:nvPr/>
        </p:nvSpPr>
        <p:spPr bwMode="auto">
          <a:xfrm>
            <a:off x="2343151" y="596901"/>
            <a:ext cx="8120063" cy="615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800" b="1">
                <a:latin typeface="Arial" panose="020B0604020202020204" pitchFamily="34" charset="0"/>
                <a:ea typeface="黑体" panose="02010609060101010101" pitchFamily="49" charset="-122"/>
              </a:rPr>
              <a:t>for (int i = center; i &gt;= left; --i)</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 leftSum += a[i];</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if (leftSum &gt; maxLeftTmp)</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maxLeftTmp = leftSum;</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for (int i = center + 1; i &lt;= right; ++i)</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 rightSum += a[i];</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if (rightSum &gt; maxRightTmp)</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maxRightTmp = rightSum;</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return  max3(maxLeft, maxRight,           </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                          maxLeftTmp + maxRightTmp);</a:t>
            </a:r>
          </a:p>
          <a:p>
            <a:pPr eaLnBrk="1" hangingPunct="1">
              <a:spcBef>
                <a:spcPct val="10000"/>
              </a:spcBef>
              <a:buFontTx/>
              <a:buNone/>
            </a:pPr>
            <a:r>
              <a:rPr lang="en-US" altLang="zh-CN" sz="2800" b="1">
                <a:latin typeface="Arial" panose="020B0604020202020204" pitchFamily="34" charset="0"/>
                <a:ea typeface="黑体" panose="02010609060101010101" pitchFamily="49" charset="-122"/>
              </a:rPr>
              <a:t>}</a:t>
            </a:r>
          </a:p>
        </p:txBody>
      </p:sp>
    </p:spTree>
    <p:extLst>
      <p:ext uri="{BB962C8B-B14F-4D97-AF65-F5344CB8AC3E}">
        <p14:creationId xmlns:p14="http://schemas.microsoft.com/office/powerpoint/2010/main" val="3523652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454DF3B-8BFE-4EAB-B5CC-6069C2E18450}" type="slidenum">
              <a:rPr kumimoji="0" lang="en-US" altLang="zh-CN" sz="1400"/>
              <a:pPr>
                <a:spcBef>
                  <a:spcPct val="50000"/>
                </a:spcBef>
                <a:buFontTx/>
                <a:buNone/>
              </a:pPr>
              <a:t>29</a:t>
            </a:fld>
            <a:endParaRPr kumimoji="0" lang="en-US" altLang="zh-CN" sz="1400"/>
          </a:p>
        </p:txBody>
      </p:sp>
      <p:sp>
        <p:nvSpPr>
          <p:cNvPr id="31747" name="Rectangle 2"/>
          <p:cNvSpPr>
            <a:spLocks noGrp="1" noChangeArrowheads="1"/>
          </p:cNvSpPr>
          <p:nvPr>
            <p:ph type="title"/>
          </p:nvPr>
        </p:nvSpPr>
        <p:spPr/>
        <p:txBody>
          <a:bodyPr/>
          <a:lstStyle/>
          <a:p>
            <a:pPr eaLnBrk="1" hangingPunct="1"/>
            <a:r>
              <a:rPr lang="zh-CN" altLang="en-US" b="1" smtClean="0">
                <a:ea typeface="楷体_GB2312" pitchFamily="49" charset="-122"/>
              </a:rPr>
              <a:t>分治法实例</a:t>
            </a:r>
          </a:p>
        </p:txBody>
      </p:sp>
      <p:sp>
        <p:nvSpPr>
          <p:cNvPr id="31748" name="Rectangle 3"/>
          <p:cNvSpPr>
            <a:spLocks noGrp="1" noChangeArrowheads="1"/>
          </p:cNvSpPr>
          <p:nvPr>
            <p:ph type="body" idx="1"/>
          </p:nvPr>
        </p:nvSpPr>
        <p:spPr>
          <a:xfrm>
            <a:off x="2711451" y="1981200"/>
            <a:ext cx="4392613" cy="4114800"/>
          </a:xfrm>
        </p:spPr>
        <p:txBody>
          <a:bodyPr/>
          <a:lstStyle/>
          <a:p>
            <a:pPr eaLnBrk="1" hangingPunct="1">
              <a:lnSpc>
                <a:spcPct val="140000"/>
              </a:lnSpc>
            </a:pPr>
            <a:r>
              <a:rPr lang="zh-CN" altLang="en-US" b="1" smtClean="0">
                <a:ea typeface="楷体_GB2312" pitchFamily="49" charset="-122"/>
              </a:rPr>
              <a:t>最长连续子序列问题</a:t>
            </a:r>
          </a:p>
          <a:p>
            <a:pPr eaLnBrk="1" hangingPunct="1">
              <a:lnSpc>
                <a:spcPct val="140000"/>
              </a:lnSpc>
            </a:pPr>
            <a:r>
              <a:rPr lang="zh-CN" altLang="en-US" b="1" smtClean="0">
                <a:ea typeface="楷体_GB2312" pitchFamily="49" charset="-122"/>
              </a:rPr>
              <a:t>最近点问题</a:t>
            </a:r>
          </a:p>
          <a:p>
            <a:pPr eaLnBrk="1" hangingPunct="1">
              <a:lnSpc>
                <a:spcPct val="140000"/>
              </a:lnSpc>
            </a:pPr>
            <a:r>
              <a:rPr lang="zh-CN" altLang="en-US" b="1" smtClean="0">
                <a:ea typeface="楷体_GB2312" pitchFamily="49" charset="-122"/>
              </a:rPr>
              <a:t>数学计算问题</a:t>
            </a:r>
            <a:endParaRPr lang="zh-CN" altLang="en-US" smtClean="0"/>
          </a:p>
        </p:txBody>
      </p:sp>
      <p:sp>
        <p:nvSpPr>
          <p:cNvPr id="31749" name="AutoShape 4"/>
          <p:cNvSpPr>
            <a:spLocks noChangeArrowheads="1"/>
          </p:cNvSpPr>
          <p:nvPr/>
        </p:nvSpPr>
        <p:spPr bwMode="auto">
          <a:xfrm rot="16200000" flipH="1" flipV="1">
            <a:off x="7246144" y="21925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1750" name="AutoShape 5"/>
          <p:cNvSpPr>
            <a:spLocks noChangeArrowheads="1"/>
          </p:cNvSpPr>
          <p:nvPr/>
        </p:nvSpPr>
        <p:spPr bwMode="auto">
          <a:xfrm rot="16200000" flipH="1" flipV="1">
            <a:off x="7246144" y="2921394"/>
            <a:ext cx="290512"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1751" name="AutoShape 6"/>
          <p:cNvSpPr>
            <a:spLocks noChangeArrowheads="1"/>
          </p:cNvSpPr>
          <p:nvPr/>
        </p:nvSpPr>
        <p:spPr bwMode="auto">
          <a:xfrm rot="16200000" flipH="1" flipV="1">
            <a:off x="7246144" y="3640532"/>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3211896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03F7E3E-EF40-4673-B7B8-4885D1D3E8D1}" type="slidenum">
              <a:rPr kumimoji="0" lang="en-US" altLang="zh-CN" sz="1400"/>
              <a:pPr>
                <a:spcBef>
                  <a:spcPct val="50000"/>
                </a:spcBef>
                <a:buFontTx/>
                <a:buNone/>
              </a:pPr>
              <a:t>3</a:t>
            </a:fld>
            <a:endParaRPr kumimoji="0" lang="en-US" altLang="zh-CN" sz="1400"/>
          </a:p>
        </p:txBody>
      </p:sp>
      <p:sp>
        <p:nvSpPr>
          <p:cNvPr id="5123" name="Rectangle 2"/>
          <p:cNvSpPr>
            <a:spLocks noGrp="1" noChangeArrowheads="1"/>
          </p:cNvSpPr>
          <p:nvPr>
            <p:ph type="title"/>
          </p:nvPr>
        </p:nvSpPr>
        <p:spPr>
          <a:xfrm>
            <a:off x="838200" y="485775"/>
            <a:ext cx="7772400" cy="1143000"/>
          </a:xfrm>
        </p:spPr>
        <p:txBody>
          <a:bodyPr/>
          <a:lstStyle/>
          <a:p>
            <a:pPr eaLnBrk="1" hangingPunct="1"/>
            <a:r>
              <a:rPr lang="zh-CN" altLang="en-US" b="1" dirty="0" smtClean="0">
                <a:ea typeface="楷体_GB2312" pitchFamily="49" charset="-122"/>
              </a:rPr>
              <a:t>枚举法</a:t>
            </a:r>
          </a:p>
        </p:txBody>
      </p:sp>
      <p:sp>
        <p:nvSpPr>
          <p:cNvPr id="5124" name="Rectangle 3"/>
          <p:cNvSpPr>
            <a:spLocks noGrp="1" noChangeArrowheads="1"/>
          </p:cNvSpPr>
          <p:nvPr>
            <p:ph type="body" idx="1"/>
          </p:nvPr>
        </p:nvSpPr>
        <p:spPr>
          <a:xfrm>
            <a:off x="1012766" y="1807470"/>
            <a:ext cx="11007437" cy="4895850"/>
          </a:xfrm>
        </p:spPr>
        <p:txBody>
          <a:bodyPr/>
          <a:lstStyle/>
          <a:p>
            <a:pPr eaLnBrk="1" hangingPunct="1">
              <a:lnSpc>
                <a:spcPct val="110000"/>
              </a:lnSpc>
            </a:pPr>
            <a:r>
              <a:rPr lang="zh-CN" altLang="en-US" b="1" dirty="0" smtClean="0">
                <a:latin typeface="楷体_GB2312" pitchFamily="49" charset="-122"/>
                <a:ea typeface="楷体_GB2312" pitchFamily="49" charset="-122"/>
              </a:rPr>
              <a:t>枚举法适合于解的候选者是有限、可枚举的场合。</a:t>
            </a:r>
          </a:p>
          <a:p>
            <a:pPr eaLnBrk="1" hangingPunct="1">
              <a:lnSpc>
                <a:spcPct val="110000"/>
              </a:lnSpc>
            </a:pPr>
            <a:r>
              <a:rPr lang="zh-CN" altLang="en-US" b="1" dirty="0" smtClean="0">
                <a:latin typeface="楷体_GB2312" pitchFamily="49" charset="-122"/>
                <a:ea typeface="楷体_GB2312" pitchFamily="49" charset="-122"/>
              </a:rPr>
              <a:t>枚举法就是对可能是解的众多候选者按某种顺序进行逐一枚举和检验，从中找出符合要求的候选解作为问题的解。</a:t>
            </a:r>
          </a:p>
          <a:p>
            <a:pPr eaLnBrk="1" hangingPunct="1">
              <a:lnSpc>
                <a:spcPct val="110000"/>
              </a:lnSpc>
            </a:pPr>
            <a:r>
              <a:rPr lang="zh-CN" altLang="en-US" b="1" dirty="0" smtClean="0">
                <a:latin typeface="楷体_GB2312" pitchFamily="49" charset="-122"/>
                <a:ea typeface="楷体_GB2312" pitchFamily="49" charset="-122"/>
              </a:rPr>
              <a:t>基于枚举法的算法一般都比较直观，容易理解。但由于要检查所有的候选解，因此时间性能较差 </a:t>
            </a:r>
          </a:p>
        </p:txBody>
      </p:sp>
    </p:spTree>
    <p:extLst>
      <p:ext uri="{BB962C8B-B14F-4D97-AF65-F5344CB8AC3E}">
        <p14:creationId xmlns:p14="http://schemas.microsoft.com/office/powerpoint/2010/main" val="215683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3BA2E8F-B3B1-4939-91DB-B8DD1989C25E}" type="slidenum">
              <a:rPr kumimoji="0" lang="en-US" altLang="zh-CN" sz="1400"/>
              <a:pPr>
                <a:spcBef>
                  <a:spcPct val="50000"/>
                </a:spcBef>
                <a:buFontTx/>
                <a:buNone/>
              </a:pPr>
              <a:t>30</a:t>
            </a:fld>
            <a:endParaRPr kumimoji="0" lang="en-US" altLang="zh-CN" sz="1400"/>
          </a:p>
        </p:txBody>
      </p:sp>
      <p:sp>
        <p:nvSpPr>
          <p:cNvPr id="32771" name="Rectangle 2"/>
          <p:cNvSpPr>
            <a:spLocks noGrp="1" noChangeArrowheads="1"/>
          </p:cNvSpPr>
          <p:nvPr>
            <p:ph type="title"/>
          </p:nvPr>
        </p:nvSpPr>
        <p:spPr>
          <a:xfrm>
            <a:off x="838200" y="592932"/>
            <a:ext cx="7772400" cy="1143000"/>
          </a:xfrm>
        </p:spPr>
        <p:txBody>
          <a:bodyPr/>
          <a:lstStyle/>
          <a:p>
            <a:pPr eaLnBrk="1" hangingPunct="1"/>
            <a:r>
              <a:rPr lang="zh-CN" altLang="en-US" b="1" dirty="0" smtClean="0"/>
              <a:t>最近点问题</a:t>
            </a:r>
          </a:p>
        </p:txBody>
      </p:sp>
      <p:sp>
        <p:nvSpPr>
          <p:cNvPr id="32772" name="Rectangle 3"/>
          <p:cNvSpPr>
            <a:spLocks noGrp="1" noChangeArrowheads="1"/>
          </p:cNvSpPr>
          <p:nvPr>
            <p:ph type="body" idx="1"/>
          </p:nvPr>
        </p:nvSpPr>
        <p:spPr/>
        <p:txBody>
          <a:bodyPr/>
          <a:lstStyle/>
          <a:p>
            <a:pPr eaLnBrk="1" hangingPunct="1">
              <a:lnSpc>
                <a:spcPct val="130000"/>
              </a:lnSpc>
            </a:pPr>
            <a:r>
              <a:rPr lang="zh-CN" altLang="en-US" b="1" smtClean="0">
                <a:latin typeface="楷体_GB2312" pitchFamily="49" charset="-122"/>
                <a:ea typeface="楷体_GB2312" pitchFamily="49" charset="-122"/>
              </a:rPr>
              <a:t>在二维平面上有</a:t>
            </a:r>
            <a:r>
              <a:rPr lang="en-US" altLang="zh-CN" b="1" smtClean="0">
                <a:latin typeface="楷体_GB2312" pitchFamily="49" charset="-122"/>
                <a:ea typeface="楷体_GB2312" pitchFamily="49" charset="-122"/>
              </a:rPr>
              <a:t>N</a:t>
            </a:r>
            <a:r>
              <a:rPr lang="zh-CN" altLang="en-US" b="1" smtClean="0">
                <a:latin typeface="楷体_GB2312" pitchFamily="49" charset="-122"/>
                <a:ea typeface="楷体_GB2312" pitchFamily="49" charset="-122"/>
              </a:rPr>
              <a:t>个点，试找出距离最短的两个点。</a:t>
            </a:r>
          </a:p>
          <a:p>
            <a:pPr eaLnBrk="1" hangingPunct="1">
              <a:lnSpc>
                <a:spcPct val="130000"/>
              </a:lnSpc>
            </a:pPr>
            <a:r>
              <a:rPr lang="zh-CN" altLang="en-US" b="1" smtClean="0">
                <a:latin typeface="楷体_GB2312" pitchFamily="49" charset="-122"/>
                <a:ea typeface="楷体_GB2312" pitchFamily="49" charset="-122"/>
              </a:rPr>
              <a:t>蛮力算法：计算两两之间的距离，从中找出最小的一个。</a:t>
            </a:r>
            <a:r>
              <a:rPr lang="en-US" altLang="zh-CN" b="1" smtClean="0">
                <a:latin typeface="楷体_GB2312" pitchFamily="49" charset="-122"/>
                <a:ea typeface="楷体_GB2312" pitchFamily="49" charset="-122"/>
              </a:rPr>
              <a:t>N</a:t>
            </a:r>
            <a:r>
              <a:rPr lang="zh-CN" altLang="en-US" b="1" smtClean="0">
                <a:latin typeface="楷体_GB2312" pitchFamily="49" charset="-122"/>
                <a:ea typeface="楷体_GB2312" pitchFamily="49" charset="-122"/>
              </a:rPr>
              <a:t>个点有</a:t>
            </a:r>
            <a:r>
              <a:rPr lang="en-US" altLang="zh-CN" b="1" smtClean="0">
                <a:latin typeface="楷体_GB2312" pitchFamily="49" charset="-122"/>
                <a:ea typeface="楷体_GB2312" pitchFamily="49" charset="-122"/>
              </a:rPr>
              <a:t>N</a:t>
            </a:r>
            <a:r>
              <a:rPr lang="zh-CN" altLang="en-US" b="1" smtClean="0">
                <a:latin typeface="楷体_GB2312" pitchFamily="49" charset="-122"/>
                <a:ea typeface="楷体_GB2312" pitchFamily="49" charset="-122"/>
              </a:rPr>
              <a:t>（</a:t>
            </a:r>
            <a:r>
              <a:rPr lang="en-US" altLang="zh-CN" b="1" smtClean="0">
                <a:latin typeface="楷体_GB2312" pitchFamily="49" charset="-122"/>
                <a:ea typeface="楷体_GB2312" pitchFamily="49" charset="-122"/>
              </a:rPr>
              <a:t>N-1</a:t>
            </a:r>
            <a:r>
              <a:rPr lang="zh-CN" altLang="en-US" b="1" smtClean="0">
                <a:latin typeface="楷体_GB2312" pitchFamily="49" charset="-122"/>
                <a:ea typeface="楷体_GB2312" pitchFamily="49" charset="-122"/>
              </a:rPr>
              <a:t>）</a:t>
            </a: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对距离，因此时间复杂度为</a:t>
            </a:r>
            <a:r>
              <a:rPr lang="en-US" altLang="zh-CN" b="1" smtClean="0">
                <a:latin typeface="楷体_GB2312" pitchFamily="49" charset="-122"/>
                <a:ea typeface="楷体_GB2312" pitchFamily="49" charset="-122"/>
              </a:rPr>
              <a:t>O(N</a:t>
            </a:r>
            <a:r>
              <a:rPr lang="en-US" altLang="zh-CN" b="1" baseline="30000" smtClean="0">
                <a:latin typeface="楷体_GB2312" pitchFamily="49" charset="-122"/>
                <a:ea typeface="楷体_GB2312" pitchFamily="49" charset="-122"/>
              </a:rPr>
              <a:t>2</a:t>
            </a:r>
            <a:r>
              <a:rPr lang="en-US" altLang="zh-CN" b="1" smtClean="0">
                <a:latin typeface="楷体_GB2312" pitchFamily="49" charset="-122"/>
                <a:ea typeface="楷体_GB2312" pitchFamily="49" charset="-122"/>
              </a:rPr>
              <a:t>)</a:t>
            </a:r>
          </a:p>
        </p:txBody>
      </p:sp>
    </p:spTree>
    <p:extLst>
      <p:ext uri="{BB962C8B-B14F-4D97-AF65-F5344CB8AC3E}">
        <p14:creationId xmlns:p14="http://schemas.microsoft.com/office/powerpoint/2010/main" val="945955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E13765D-ED41-47FE-9E71-C6202CDD697B}" type="slidenum">
              <a:rPr kumimoji="0" lang="en-US" altLang="zh-CN" sz="1400"/>
              <a:pPr>
                <a:spcBef>
                  <a:spcPct val="50000"/>
                </a:spcBef>
                <a:buFontTx/>
                <a:buNone/>
              </a:pPr>
              <a:t>31</a:t>
            </a:fld>
            <a:endParaRPr kumimoji="0" lang="en-US" altLang="zh-CN" sz="1400"/>
          </a:p>
        </p:txBody>
      </p:sp>
      <p:sp>
        <p:nvSpPr>
          <p:cNvPr id="33795" name="Rectangle 2"/>
          <p:cNvSpPr>
            <a:spLocks noGrp="1" noChangeArrowheads="1"/>
          </p:cNvSpPr>
          <p:nvPr>
            <p:ph type="title"/>
          </p:nvPr>
        </p:nvSpPr>
        <p:spPr>
          <a:xfrm>
            <a:off x="612169" y="399011"/>
            <a:ext cx="7772400" cy="1143000"/>
          </a:xfrm>
        </p:spPr>
        <p:txBody>
          <a:bodyPr/>
          <a:lstStyle/>
          <a:p>
            <a:pPr eaLnBrk="1" hangingPunct="1"/>
            <a:r>
              <a:rPr lang="zh-CN" altLang="en-US" b="1" dirty="0" smtClean="0"/>
              <a:t>分治法解法</a:t>
            </a:r>
          </a:p>
        </p:txBody>
      </p:sp>
      <p:sp>
        <p:nvSpPr>
          <p:cNvPr id="33796" name="Rectangle 3"/>
          <p:cNvSpPr>
            <a:spLocks noGrp="1" noChangeArrowheads="1"/>
          </p:cNvSpPr>
          <p:nvPr>
            <p:ph type="body" idx="1"/>
          </p:nvPr>
        </p:nvSpPr>
        <p:spPr>
          <a:xfrm>
            <a:off x="612169" y="1740680"/>
            <a:ext cx="10510260" cy="5732462"/>
          </a:xfrm>
        </p:spPr>
        <p:txBody>
          <a:bodyPr/>
          <a:lstStyle/>
          <a:p>
            <a:pPr eaLnBrk="1" hangingPunct="1">
              <a:lnSpc>
                <a:spcPct val="110000"/>
              </a:lnSpc>
            </a:pPr>
            <a:r>
              <a:rPr lang="zh-CN" altLang="en-US" b="1" dirty="0" smtClean="0">
                <a:latin typeface="楷体_GB2312" pitchFamily="49" charset="-122"/>
                <a:ea typeface="楷体_GB2312" pitchFamily="49" charset="-122"/>
              </a:rPr>
              <a:t>将所有的点按</a:t>
            </a:r>
            <a:r>
              <a:rPr lang="en-US" altLang="zh-CN" b="1" dirty="0" smtClean="0">
                <a:latin typeface="楷体_GB2312" pitchFamily="49" charset="-122"/>
                <a:ea typeface="楷体_GB2312" pitchFamily="49" charset="-122"/>
              </a:rPr>
              <a:t>x</a:t>
            </a:r>
            <a:r>
              <a:rPr lang="zh-CN" altLang="en-US" b="1" dirty="0" smtClean="0">
                <a:latin typeface="楷体_GB2312" pitchFamily="49" charset="-122"/>
                <a:ea typeface="楷体_GB2312" pitchFamily="49" charset="-122"/>
              </a:rPr>
              <a:t>值排序。取一个合适的</a:t>
            </a:r>
            <a:r>
              <a:rPr lang="en-US" altLang="zh-CN" b="1" dirty="0" smtClean="0">
                <a:latin typeface="楷体_GB2312" pitchFamily="49" charset="-122"/>
                <a:ea typeface="楷体_GB2312" pitchFamily="49" charset="-122"/>
              </a:rPr>
              <a:t>x</a:t>
            </a:r>
            <a:r>
              <a:rPr lang="zh-CN" altLang="en-US" b="1" dirty="0" smtClean="0">
                <a:latin typeface="楷体_GB2312" pitchFamily="49" charset="-122"/>
                <a:ea typeface="楷体_GB2312" pitchFamily="49" charset="-122"/>
              </a:rPr>
              <a:t>值，把所有点分成两半</a:t>
            </a:r>
            <a:r>
              <a:rPr lang="en-US" altLang="zh-CN" b="1" dirty="0" smtClean="0">
                <a:latin typeface="楷体_GB2312" pitchFamily="49" charset="-122"/>
                <a:ea typeface="楷体_GB2312" pitchFamily="49" charset="-122"/>
              </a:rPr>
              <a:t>P</a:t>
            </a:r>
            <a:r>
              <a:rPr lang="en-US" altLang="zh-CN" b="1" baseline="-25000" dirty="0" smtClean="0">
                <a:latin typeface="楷体_GB2312" pitchFamily="49" charset="-122"/>
                <a:ea typeface="楷体_GB2312" pitchFamily="49" charset="-122"/>
              </a:rPr>
              <a:t>L</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P</a:t>
            </a:r>
            <a:r>
              <a:rPr lang="en-US" altLang="zh-CN" b="1" baseline="-25000" dirty="0" smtClean="0">
                <a:latin typeface="楷体_GB2312" pitchFamily="49" charset="-122"/>
                <a:ea typeface="楷体_GB2312" pitchFamily="49" charset="-122"/>
              </a:rPr>
              <a:t>R</a:t>
            </a:r>
            <a:r>
              <a:rPr lang="zh-CN" altLang="en-US" b="1" dirty="0" smtClean="0">
                <a:latin typeface="楷体_GB2312" pitchFamily="49" charset="-122"/>
                <a:ea typeface="楷体_GB2312" pitchFamily="49" charset="-122"/>
              </a:rPr>
              <a:t>。距离最近的两个点可能出现在</a:t>
            </a:r>
            <a:r>
              <a:rPr lang="en-US" altLang="zh-CN" b="1" dirty="0" smtClean="0">
                <a:latin typeface="楷体_GB2312" pitchFamily="49" charset="-122"/>
                <a:ea typeface="楷体_GB2312" pitchFamily="49" charset="-122"/>
              </a:rPr>
              <a:t>P</a:t>
            </a:r>
            <a:r>
              <a:rPr lang="en-US" altLang="zh-CN" b="1" baseline="-25000" dirty="0" smtClean="0">
                <a:latin typeface="楷体_GB2312" pitchFamily="49" charset="-122"/>
                <a:ea typeface="楷体_GB2312" pitchFamily="49" charset="-122"/>
              </a:rPr>
              <a:t>L</a:t>
            </a:r>
            <a:r>
              <a:rPr lang="zh-CN" altLang="en-US" b="1" dirty="0" smtClean="0">
                <a:latin typeface="楷体_GB2312" pitchFamily="49" charset="-122"/>
                <a:ea typeface="楷体_GB2312" pitchFamily="49" charset="-122"/>
              </a:rPr>
              <a:t>中</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，也可能出现在</a:t>
            </a:r>
            <a:r>
              <a:rPr lang="en-US" altLang="zh-CN" b="1" dirty="0" smtClean="0">
                <a:latin typeface="楷体_GB2312" pitchFamily="49" charset="-122"/>
                <a:ea typeface="楷体_GB2312" pitchFamily="49" charset="-122"/>
              </a:rPr>
              <a:t>P</a:t>
            </a:r>
            <a:r>
              <a:rPr lang="en-US" altLang="zh-CN" b="1" baseline="-25000" dirty="0"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中，也可能一个点在</a:t>
            </a:r>
            <a:r>
              <a:rPr lang="en-US" altLang="zh-CN" b="1" dirty="0" smtClean="0">
                <a:latin typeface="楷体_GB2312" pitchFamily="49" charset="-122"/>
                <a:ea typeface="楷体_GB2312" pitchFamily="49" charset="-122"/>
              </a:rPr>
              <a:t>P</a:t>
            </a:r>
            <a:r>
              <a:rPr lang="en-US" altLang="zh-CN" b="1" baseline="-25000" dirty="0" smtClean="0">
                <a:latin typeface="楷体_GB2312" pitchFamily="49" charset="-122"/>
                <a:ea typeface="楷体_GB2312" pitchFamily="49" charset="-122"/>
              </a:rPr>
              <a:t>L</a:t>
            </a:r>
            <a:r>
              <a:rPr lang="zh-CN" altLang="en-US" b="1" dirty="0" smtClean="0">
                <a:latin typeface="楷体_GB2312" pitchFamily="49" charset="-122"/>
                <a:ea typeface="楷体_GB2312" pitchFamily="49" charset="-122"/>
              </a:rPr>
              <a:t>，一个点在</a:t>
            </a:r>
            <a:r>
              <a:rPr lang="en-US" altLang="zh-CN" b="1" dirty="0" smtClean="0">
                <a:latin typeface="楷体_GB2312" pitchFamily="49" charset="-122"/>
                <a:ea typeface="楷体_GB2312" pitchFamily="49" charset="-122"/>
              </a:rPr>
              <a:t>P</a:t>
            </a:r>
            <a:r>
              <a:rPr lang="en-US" altLang="zh-CN" b="1" baseline="-25000" dirty="0"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C</a:t>
            </a:r>
            <a:r>
              <a:rPr lang="en-US" altLang="zh-CN" b="1" dirty="0" smtClean="0">
                <a:latin typeface="楷体_GB2312" pitchFamily="49" charset="-122"/>
                <a:ea typeface="楷体_GB2312" pitchFamily="49" charset="-122"/>
              </a:rPr>
              <a:t>)</a:t>
            </a:r>
            <a:endParaRPr lang="en-US" altLang="zh-CN" b="1" baseline="-25000" dirty="0" smtClean="0">
              <a:latin typeface="楷体_GB2312" pitchFamily="49" charset="-122"/>
              <a:ea typeface="楷体_GB2312" pitchFamily="49" charset="-122"/>
            </a:endParaRPr>
          </a:p>
          <a:p>
            <a:pPr eaLnBrk="1" hangingPunct="1">
              <a:lnSpc>
                <a:spcPct val="110000"/>
              </a:lnSpc>
            </a:pP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L</a:t>
            </a:r>
            <a:r>
              <a:rPr lang="zh-CN" altLang="en-US" b="1" dirty="0" smtClean="0">
                <a:latin typeface="楷体_GB2312" pitchFamily="49" charset="-122"/>
                <a:ea typeface="楷体_GB2312" pitchFamily="49" charset="-122"/>
              </a:rPr>
              <a:t>和</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R</a:t>
            </a:r>
            <a:r>
              <a:rPr lang="zh-CN" altLang="en-US" b="1" dirty="0" smtClean="0">
                <a:latin typeface="楷体_GB2312" pitchFamily="49" charset="-122"/>
                <a:ea typeface="楷体_GB2312" pitchFamily="49" charset="-122"/>
              </a:rPr>
              <a:t>可用递归得到</a:t>
            </a:r>
          </a:p>
          <a:p>
            <a:pPr eaLnBrk="1" hangingPunct="1">
              <a:lnSpc>
                <a:spcPct val="110000"/>
              </a:lnSpc>
            </a:pP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C</a:t>
            </a:r>
            <a:r>
              <a:rPr lang="zh-CN" altLang="en-US" b="1" dirty="0" smtClean="0">
                <a:latin typeface="楷体_GB2312" pitchFamily="49" charset="-122"/>
                <a:ea typeface="楷体_GB2312" pitchFamily="49" charset="-122"/>
              </a:rPr>
              <a:t>的计算：</a:t>
            </a:r>
          </a:p>
          <a:p>
            <a:pPr lvl="1" eaLnBrk="1" hangingPunct="1">
              <a:lnSpc>
                <a:spcPct val="110000"/>
              </a:lnSpc>
            </a:pPr>
            <a:r>
              <a:rPr lang="zh-CN" altLang="en-US" b="1" dirty="0" smtClean="0">
                <a:latin typeface="楷体_GB2312" pitchFamily="49" charset="-122"/>
                <a:ea typeface="楷体_GB2312" pitchFamily="49" charset="-122"/>
              </a:rPr>
              <a:t>设</a:t>
            </a:r>
            <a:r>
              <a:rPr lang="el-GR" altLang="zh-CN" b="1" dirty="0" smtClean="0">
                <a:latin typeface="楷体_GB2312" pitchFamily="49" charset="-122"/>
                <a:ea typeface="楷体_GB2312" pitchFamily="49" charset="-122"/>
              </a:rPr>
              <a:t>δ</a:t>
            </a:r>
            <a:r>
              <a:rPr lang="en-US" altLang="zh-CN" b="1" dirty="0" smtClean="0">
                <a:latin typeface="楷体_GB2312" pitchFamily="49" charset="-122"/>
                <a:ea typeface="楷体_GB2312" pitchFamily="49" charset="-122"/>
              </a:rPr>
              <a:t>=min(</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L</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a:t>
            </a:r>
            <a:endParaRPr lang="el-GR" altLang="zh-CN" b="1" baseline="-25000" dirty="0" smtClean="0">
              <a:latin typeface="楷体_GB2312" pitchFamily="49" charset="-122"/>
              <a:ea typeface="楷体_GB2312" pitchFamily="49" charset="-122"/>
            </a:endParaRPr>
          </a:p>
          <a:p>
            <a:pPr lvl="1" eaLnBrk="1" hangingPunct="1">
              <a:lnSpc>
                <a:spcPct val="110000"/>
              </a:lnSpc>
            </a:pPr>
            <a:r>
              <a:rPr lang="zh-CN" altLang="en-US" b="1" dirty="0" smtClean="0">
                <a:latin typeface="楷体_GB2312" pitchFamily="49" charset="-122"/>
                <a:ea typeface="楷体_GB2312" pitchFamily="49" charset="-122"/>
              </a:rPr>
              <a:t>如果</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C</a:t>
            </a:r>
            <a:r>
              <a:rPr lang="zh-CN" altLang="en-US" b="1" dirty="0" smtClean="0">
                <a:latin typeface="楷体_GB2312" pitchFamily="49" charset="-122"/>
                <a:ea typeface="楷体_GB2312" pitchFamily="49" charset="-122"/>
              </a:rPr>
              <a:t>比</a:t>
            </a:r>
            <a:r>
              <a:rPr lang="el-GR" altLang="zh-CN" b="1" dirty="0" smtClean="0">
                <a:latin typeface="楷体_GB2312" pitchFamily="49" charset="-122"/>
                <a:ea typeface="楷体_GB2312" pitchFamily="49" charset="-122"/>
              </a:rPr>
              <a:t>δ</a:t>
            </a:r>
            <a:r>
              <a:rPr lang="zh-CN" altLang="el-GR" b="1" dirty="0" smtClean="0">
                <a:latin typeface="楷体_GB2312" pitchFamily="49" charset="-122"/>
                <a:ea typeface="楷体_GB2312" pitchFamily="49" charset="-122"/>
              </a:rPr>
              <a:t>大，则没必要计算。因此用于计算</a:t>
            </a:r>
            <a:r>
              <a:rPr lang="en-US" altLang="zh-CN" b="1" dirty="0" err="1" smtClean="0">
                <a:latin typeface="楷体_GB2312" pitchFamily="49" charset="-122"/>
                <a:ea typeface="楷体_GB2312" pitchFamily="49" charset="-122"/>
              </a:rPr>
              <a:t>d</a:t>
            </a:r>
            <a:r>
              <a:rPr lang="en-US" altLang="zh-CN" b="1" baseline="-25000" dirty="0" err="1" smtClean="0">
                <a:latin typeface="楷体_GB2312" pitchFamily="49" charset="-122"/>
                <a:ea typeface="楷体_GB2312" pitchFamily="49" charset="-122"/>
              </a:rPr>
              <a:t>C</a:t>
            </a:r>
            <a:r>
              <a:rPr lang="zh-CN" altLang="el-GR" b="1" dirty="0" smtClean="0">
                <a:latin typeface="楷体_GB2312" pitchFamily="49" charset="-122"/>
                <a:ea typeface="楷体_GB2312" pitchFamily="49" charset="-122"/>
              </a:rPr>
              <a:t>的点必须落在分界线</a:t>
            </a:r>
            <a:r>
              <a:rPr lang="en-US" altLang="zh-CN" b="1" dirty="0" smtClean="0">
                <a:latin typeface="楷体_GB2312" pitchFamily="49" charset="-122"/>
                <a:ea typeface="楷体_GB2312" pitchFamily="49" charset="-122"/>
              </a:rPr>
              <a:t>± </a:t>
            </a:r>
            <a:r>
              <a:rPr lang="el-GR" altLang="zh-CN" b="1" dirty="0" smtClean="0">
                <a:latin typeface="楷体_GB2312" pitchFamily="49" charset="-122"/>
                <a:ea typeface="楷体_GB2312" pitchFamily="49" charset="-122"/>
              </a:rPr>
              <a:t>δ</a:t>
            </a:r>
            <a:r>
              <a:rPr lang="zh-CN" altLang="el-GR" b="1" dirty="0" smtClean="0">
                <a:latin typeface="楷体_GB2312" pitchFamily="49" charset="-122"/>
                <a:ea typeface="楷体_GB2312" pitchFamily="49" charset="-122"/>
              </a:rPr>
              <a:t>的范围内，计算此范围中点对的距离中的最小值</a:t>
            </a:r>
            <a:endParaRPr lang="zh-CN" altLang="en-US" b="1" dirty="0" smtClean="0">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2680560" y="1228320"/>
              <a:ext cx="4446720" cy="977400"/>
            </p14:xfrm>
          </p:contentPart>
        </mc:Choice>
        <mc:Fallback xmlns="">
          <p:pic>
            <p:nvPicPr>
              <p:cNvPr id="2" name="墨迹 1"/>
              <p:cNvPicPr/>
              <p:nvPr/>
            </p:nvPicPr>
            <p:blipFill>
              <a:blip r:embed="rId3"/>
              <a:stretch>
                <a:fillRect/>
              </a:stretch>
            </p:blipFill>
            <p:spPr>
              <a:xfrm>
                <a:off x="2671200" y="1218960"/>
                <a:ext cx="4465440" cy="996120"/>
              </a:xfrm>
              <a:prstGeom prst="rect">
                <a:avLst/>
              </a:prstGeom>
            </p:spPr>
          </p:pic>
        </mc:Fallback>
      </mc:AlternateContent>
    </p:spTree>
    <p:extLst>
      <p:ext uri="{BB962C8B-B14F-4D97-AF65-F5344CB8AC3E}">
        <p14:creationId xmlns:p14="http://schemas.microsoft.com/office/powerpoint/2010/main" val="2146226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3B0272D-E0D5-4907-8FEA-94D89F1B6AC5}" type="slidenum">
              <a:rPr kumimoji="0" lang="en-US" altLang="zh-CN" sz="1400"/>
              <a:pPr>
                <a:spcBef>
                  <a:spcPct val="50000"/>
                </a:spcBef>
                <a:buFontTx/>
                <a:buNone/>
              </a:pPr>
              <a:t>32</a:t>
            </a:fld>
            <a:endParaRPr kumimoji="0" lang="en-US" altLang="zh-CN" sz="1400"/>
          </a:p>
        </p:txBody>
      </p:sp>
      <p:grpSp>
        <p:nvGrpSpPr>
          <p:cNvPr id="34819" name="Group 36"/>
          <p:cNvGrpSpPr>
            <a:grpSpLocks/>
          </p:cNvGrpSpPr>
          <p:nvPr/>
        </p:nvGrpSpPr>
        <p:grpSpPr bwMode="auto">
          <a:xfrm>
            <a:off x="3359151" y="333375"/>
            <a:ext cx="5472113" cy="5919788"/>
            <a:chOff x="1156" y="210"/>
            <a:chExt cx="3447" cy="3729"/>
          </a:xfrm>
        </p:grpSpPr>
        <p:sp>
          <p:nvSpPr>
            <p:cNvPr id="34820" name="Oval 4"/>
            <p:cNvSpPr>
              <a:spLocks noChangeArrowheads="1"/>
            </p:cNvSpPr>
            <p:nvPr/>
          </p:nvSpPr>
          <p:spPr bwMode="auto">
            <a:xfrm>
              <a:off x="1247" y="527"/>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1" name="Oval 5"/>
            <p:cNvSpPr>
              <a:spLocks noChangeArrowheads="1"/>
            </p:cNvSpPr>
            <p:nvPr/>
          </p:nvSpPr>
          <p:spPr bwMode="auto">
            <a:xfrm>
              <a:off x="1156" y="1389"/>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2" name="Oval 6"/>
            <p:cNvSpPr>
              <a:spLocks noChangeArrowheads="1"/>
            </p:cNvSpPr>
            <p:nvPr/>
          </p:nvSpPr>
          <p:spPr bwMode="auto">
            <a:xfrm>
              <a:off x="1519" y="799"/>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3" name="Oval 7"/>
            <p:cNvSpPr>
              <a:spLocks noChangeArrowheads="1"/>
            </p:cNvSpPr>
            <p:nvPr/>
          </p:nvSpPr>
          <p:spPr bwMode="auto">
            <a:xfrm>
              <a:off x="3923" y="981"/>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4" name="Oval 8"/>
            <p:cNvSpPr>
              <a:spLocks noChangeArrowheads="1"/>
            </p:cNvSpPr>
            <p:nvPr/>
          </p:nvSpPr>
          <p:spPr bwMode="auto">
            <a:xfrm>
              <a:off x="2154" y="436"/>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5" name="Oval 9"/>
            <p:cNvSpPr>
              <a:spLocks noChangeArrowheads="1"/>
            </p:cNvSpPr>
            <p:nvPr/>
          </p:nvSpPr>
          <p:spPr bwMode="auto">
            <a:xfrm>
              <a:off x="1791" y="2341"/>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6" name="Oval 10"/>
            <p:cNvSpPr>
              <a:spLocks noChangeArrowheads="1"/>
            </p:cNvSpPr>
            <p:nvPr/>
          </p:nvSpPr>
          <p:spPr bwMode="auto">
            <a:xfrm>
              <a:off x="2063" y="1343"/>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7" name="Oval 11"/>
            <p:cNvSpPr>
              <a:spLocks noChangeArrowheads="1"/>
            </p:cNvSpPr>
            <p:nvPr/>
          </p:nvSpPr>
          <p:spPr bwMode="auto">
            <a:xfrm>
              <a:off x="3334" y="1389"/>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8" name="Oval 12"/>
            <p:cNvSpPr>
              <a:spLocks noChangeArrowheads="1"/>
            </p:cNvSpPr>
            <p:nvPr/>
          </p:nvSpPr>
          <p:spPr bwMode="auto">
            <a:xfrm>
              <a:off x="2426" y="3113"/>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29" name="Oval 13"/>
            <p:cNvSpPr>
              <a:spLocks noChangeArrowheads="1"/>
            </p:cNvSpPr>
            <p:nvPr/>
          </p:nvSpPr>
          <p:spPr bwMode="auto">
            <a:xfrm>
              <a:off x="2471" y="1751"/>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30" name="Oval 14"/>
            <p:cNvSpPr>
              <a:spLocks noChangeArrowheads="1"/>
            </p:cNvSpPr>
            <p:nvPr/>
          </p:nvSpPr>
          <p:spPr bwMode="auto">
            <a:xfrm>
              <a:off x="3061" y="3203"/>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31" name="Oval 15"/>
            <p:cNvSpPr>
              <a:spLocks noChangeArrowheads="1"/>
            </p:cNvSpPr>
            <p:nvPr/>
          </p:nvSpPr>
          <p:spPr bwMode="auto">
            <a:xfrm>
              <a:off x="2743" y="2023"/>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32" name="Oval 16"/>
            <p:cNvSpPr>
              <a:spLocks noChangeArrowheads="1"/>
            </p:cNvSpPr>
            <p:nvPr/>
          </p:nvSpPr>
          <p:spPr bwMode="auto">
            <a:xfrm>
              <a:off x="4558" y="2115"/>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33" name="Oval 17"/>
            <p:cNvSpPr>
              <a:spLocks noChangeArrowheads="1"/>
            </p:cNvSpPr>
            <p:nvPr/>
          </p:nvSpPr>
          <p:spPr bwMode="auto">
            <a:xfrm>
              <a:off x="2880" y="618"/>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34" name="Oval 18"/>
            <p:cNvSpPr>
              <a:spLocks noChangeArrowheads="1"/>
            </p:cNvSpPr>
            <p:nvPr/>
          </p:nvSpPr>
          <p:spPr bwMode="auto">
            <a:xfrm>
              <a:off x="3833" y="2432"/>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35" name="Oval 19"/>
            <p:cNvSpPr>
              <a:spLocks noChangeArrowheads="1"/>
            </p:cNvSpPr>
            <p:nvPr/>
          </p:nvSpPr>
          <p:spPr bwMode="auto">
            <a:xfrm>
              <a:off x="4195" y="2976"/>
              <a:ext cx="45" cy="45"/>
            </a:xfrm>
            <a:prstGeom prst="ellipse">
              <a:avLst/>
            </a:prstGeom>
            <a:solidFill>
              <a:srgbClr val="F8F8F8"/>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4836" name="Line 20"/>
            <p:cNvSpPr>
              <a:spLocks noChangeShapeType="1"/>
            </p:cNvSpPr>
            <p:nvPr/>
          </p:nvSpPr>
          <p:spPr bwMode="auto">
            <a:xfrm>
              <a:off x="2653" y="210"/>
              <a:ext cx="0" cy="36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7" name="Line 21"/>
            <p:cNvSpPr>
              <a:spLocks noChangeShapeType="1"/>
            </p:cNvSpPr>
            <p:nvPr/>
          </p:nvSpPr>
          <p:spPr bwMode="auto">
            <a:xfrm flipH="1">
              <a:off x="3379" y="1026"/>
              <a:ext cx="544"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8" name="Line 22"/>
            <p:cNvSpPr>
              <a:spLocks noChangeShapeType="1"/>
            </p:cNvSpPr>
            <p:nvPr/>
          </p:nvSpPr>
          <p:spPr bwMode="auto">
            <a:xfrm>
              <a:off x="1292" y="572"/>
              <a:ext cx="22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9" name="Text Box 23"/>
            <p:cNvSpPr txBox="1">
              <a:spLocks noChangeArrowheads="1"/>
            </p:cNvSpPr>
            <p:nvPr/>
          </p:nvSpPr>
          <p:spPr bwMode="auto">
            <a:xfrm>
              <a:off x="1383" y="436"/>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d</a:t>
              </a:r>
              <a:r>
                <a:rPr lang="en-US" altLang="zh-CN" sz="2800" b="1" baseline="-25000">
                  <a:ea typeface="楷体_GB2312" pitchFamily="49" charset="-122"/>
                </a:rPr>
                <a:t>L</a:t>
              </a:r>
            </a:p>
          </p:txBody>
        </p:sp>
        <p:sp>
          <p:nvSpPr>
            <p:cNvPr id="34840" name="Text Box 24"/>
            <p:cNvSpPr txBox="1">
              <a:spLocks noChangeArrowheads="1"/>
            </p:cNvSpPr>
            <p:nvPr/>
          </p:nvSpPr>
          <p:spPr bwMode="auto">
            <a:xfrm>
              <a:off x="3696" y="107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d</a:t>
              </a:r>
              <a:r>
                <a:rPr lang="en-US" altLang="zh-CN" sz="2800" b="1" baseline="-25000">
                  <a:ea typeface="楷体_GB2312" pitchFamily="49" charset="-122"/>
                </a:rPr>
                <a:t>R</a:t>
              </a:r>
            </a:p>
          </p:txBody>
        </p:sp>
        <p:sp>
          <p:nvSpPr>
            <p:cNvPr id="34841" name="Line 25"/>
            <p:cNvSpPr>
              <a:spLocks noChangeShapeType="1"/>
            </p:cNvSpPr>
            <p:nvPr/>
          </p:nvSpPr>
          <p:spPr bwMode="auto">
            <a:xfrm>
              <a:off x="2290" y="481"/>
              <a:ext cx="0" cy="33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2" name="Line 26"/>
            <p:cNvSpPr>
              <a:spLocks noChangeShapeType="1"/>
            </p:cNvSpPr>
            <p:nvPr/>
          </p:nvSpPr>
          <p:spPr bwMode="auto">
            <a:xfrm>
              <a:off x="3016" y="527"/>
              <a:ext cx="0" cy="33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3" name="Line 27"/>
            <p:cNvSpPr>
              <a:spLocks noChangeShapeType="1"/>
            </p:cNvSpPr>
            <p:nvPr/>
          </p:nvSpPr>
          <p:spPr bwMode="auto">
            <a:xfrm>
              <a:off x="2472" y="1752"/>
              <a:ext cx="272"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4" name="Text Box 28"/>
            <p:cNvSpPr txBox="1">
              <a:spLocks noChangeArrowheads="1"/>
            </p:cNvSpPr>
            <p:nvPr/>
          </p:nvSpPr>
          <p:spPr bwMode="auto">
            <a:xfrm>
              <a:off x="2653" y="1706"/>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d</a:t>
              </a:r>
              <a:r>
                <a:rPr lang="en-US" altLang="zh-CN" sz="2800" b="1" baseline="-25000">
                  <a:ea typeface="楷体_GB2312" pitchFamily="49" charset="-122"/>
                </a:rPr>
                <a:t>C</a:t>
              </a:r>
            </a:p>
          </p:txBody>
        </p:sp>
        <p:sp>
          <p:nvSpPr>
            <p:cNvPr id="34845" name="Rectangle 29"/>
            <p:cNvSpPr>
              <a:spLocks noChangeArrowheads="1"/>
            </p:cNvSpPr>
            <p:nvPr/>
          </p:nvSpPr>
          <p:spPr bwMode="auto">
            <a:xfrm>
              <a:off x="2336" y="3612"/>
              <a:ext cx="2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l-GR" altLang="zh-CN" sz="2800" b="1"/>
                <a:t>δ</a:t>
              </a:r>
              <a:endParaRPr lang="en-US" altLang="zh-CN" sz="2800" b="1"/>
            </a:p>
          </p:txBody>
        </p:sp>
        <p:sp>
          <p:nvSpPr>
            <p:cNvPr id="34846" name="Rectangle 30"/>
            <p:cNvSpPr>
              <a:spLocks noChangeArrowheads="1"/>
            </p:cNvSpPr>
            <p:nvPr/>
          </p:nvSpPr>
          <p:spPr bwMode="auto">
            <a:xfrm>
              <a:off x="2699" y="3612"/>
              <a:ext cx="2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l-GR" altLang="zh-CN" sz="2800" b="1"/>
                <a:t>δ</a:t>
              </a:r>
              <a:endParaRPr lang="en-US" altLang="zh-CN" sz="2800" b="1"/>
            </a:p>
          </p:txBody>
        </p:sp>
        <p:sp>
          <p:nvSpPr>
            <p:cNvPr id="34847" name="Line 31"/>
            <p:cNvSpPr>
              <a:spLocks noChangeShapeType="1"/>
            </p:cNvSpPr>
            <p:nvPr/>
          </p:nvSpPr>
          <p:spPr bwMode="auto">
            <a:xfrm flipV="1">
              <a:off x="2517" y="3793"/>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8" name="Line 32"/>
            <p:cNvSpPr>
              <a:spLocks noChangeShapeType="1"/>
            </p:cNvSpPr>
            <p:nvPr/>
          </p:nvSpPr>
          <p:spPr bwMode="auto">
            <a:xfrm flipH="1">
              <a:off x="2290" y="3793"/>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9" name="Line 34"/>
            <p:cNvSpPr>
              <a:spLocks noChangeShapeType="1"/>
            </p:cNvSpPr>
            <p:nvPr/>
          </p:nvSpPr>
          <p:spPr bwMode="auto">
            <a:xfrm>
              <a:off x="2880" y="3793"/>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0" name="Line 35"/>
            <p:cNvSpPr>
              <a:spLocks noChangeShapeType="1"/>
            </p:cNvSpPr>
            <p:nvPr/>
          </p:nvSpPr>
          <p:spPr bwMode="auto">
            <a:xfrm flipH="1">
              <a:off x="2653" y="3793"/>
              <a:ext cx="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425240" y="143640"/>
              <a:ext cx="9279000" cy="6571440"/>
            </p14:xfrm>
          </p:contentPart>
        </mc:Choice>
        <mc:Fallback xmlns="">
          <p:pic>
            <p:nvPicPr>
              <p:cNvPr id="2" name="墨迹 1"/>
              <p:cNvPicPr/>
              <p:nvPr/>
            </p:nvPicPr>
            <p:blipFill>
              <a:blip r:embed="rId3"/>
              <a:stretch>
                <a:fillRect/>
              </a:stretch>
            </p:blipFill>
            <p:spPr>
              <a:xfrm>
                <a:off x="1415880" y="134280"/>
                <a:ext cx="9297720" cy="659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p14:cNvContentPartPr/>
              <p14:nvPr/>
            </p14:nvContentPartPr>
            <p14:xfrm>
              <a:off x="5163840" y="466200"/>
              <a:ext cx="7019640" cy="3792600"/>
            </p14:xfrm>
          </p:contentPart>
        </mc:Choice>
        <mc:Fallback xmlns="">
          <p:pic>
            <p:nvPicPr>
              <p:cNvPr id="3" name="墨迹 2"/>
              <p:cNvPicPr/>
              <p:nvPr/>
            </p:nvPicPr>
            <p:blipFill>
              <a:blip r:embed="rId5"/>
              <a:stretch>
                <a:fillRect/>
              </a:stretch>
            </p:blipFill>
            <p:spPr>
              <a:xfrm>
                <a:off x="5154480" y="456840"/>
                <a:ext cx="7038360" cy="3811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p14:cNvContentPartPr/>
              <p14:nvPr/>
            </p14:nvContentPartPr>
            <p14:xfrm>
              <a:off x="5907600" y="3514320"/>
              <a:ext cx="188640" cy="206640"/>
            </p14:xfrm>
          </p:contentPart>
        </mc:Choice>
        <mc:Fallback xmlns="">
          <p:pic>
            <p:nvPicPr>
              <p:cNvPr id="4" name="墨迹 3"/>
              <p:cNvPicPr/>
              <p:nvPr/>
            </p:nvPicPr>
            <p:blipFill>
              <a:blip r:embed="rId7"/>
              <a:stretch>
                <a:fillRect/>
              </a:stretch>
            </p:blipFill>
            <p:spPr>
              <a:xfrm>
                <a:off x="5898240" y="3504960"/>
                <a:ext cx="207360" cy="225360"/>
              </a:xfrm>
              <a:prstGeom prst="rect">
                <a:avLst/>
              </a:prstGeom>
            </p:spPr>
          </p:pic>
        </mc:Fallback>
      </mc:AlternateContent>
    </p:spTree>
    <p:extLst>
      <p:ext uri="{BB962C8B-B14F-4D97-AF65-F5344CB8AC3E}">
        <p14:creationId xmlns:p14="http://schemas.microsoft.com/office/powerpoint/2010/main" val="1341354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E951559-DEF7-405D-B5B7-6435CCA10179}" type="slidenum">
              <a:rPr kumimoji="0" lang="en-US" altLang="zh-CN" sz="1400"/>
              <a:pPr>
                <a:spcBef>
                  <a:spcPct val="50000"/>
                </a:spcBef>
                <a:buFontTx/>
                <a:buNone/>
              </a:pPr>
              <a:t>33</a:t>
            </a:fld>
            <a:endParaRPr kumimoji="0" lang="en-US" altLang="zh-CN" sz="1400"/>
          </a:p>
        </p:txBody>
      </p:sp>
      <p:sp>
        <p:nvSpPr>
          <p:cNvPr id="35843" name="Rectangle 2"/>
          <p:cNvSpPr>
            <a:spLocks noGrp="1" noChangeArrowheads="1"/>
          </p:cNvSpPr>
          <p:nvPr>
            <p:ph type="title"/>
          </p:nvPr>
        </p:nvSpPr>
        <p:spPr/>
        <p:txBody>
          <a:bodyPr/>
          <a:lstStyle/>
          <a:p>
            <a:pPr eaLnBrk="1" hangingPunct="1"/>
            <a:r>
              <a:rPr lang="zh-CN" altLang="en-US" b="1" smtClean="0"/>
              <a:t>优化</a:t>
            </a:r>
          </a:p>
        </p:txBody>
      </p:sp>
      <p:sp>
        <p:nvSpPr>
          <p:cNvPr id="35844" name="Rectangle 3"/>
          <p:cNvSpPr>
            <a:spLocks noGrp="1" noChangeArrowheads="1"/>
          </p:cNvSpPr>
          <p:nvPr>
            <p:ph type="body" idx="1"/>
          </p:nvPr>
        </p:nvSpPr>
        <p:spPr/>
        <p:txBody>
          <a:bodyPr/>
          <a:lstStyle/>
          <a:p>
            <a:pPr eaLnBrk="1" hangingPunct="1">
              <a:lnSpc>
                <a:spcPct val="130000"/>
              </a:lnSpc>
            </a:pPr>
            <a:r>
              <a:rPr lang="zh-CN" altLang="en-US" b="1" dirty="0" smtClean="0">
                <a:latin typeface="楷体_GB2312" pitchFamily="49" charset="-122"/>
                <a:ea typeface="楷体_GB2312" pitchFamily="49" charset="-122"/>
              </a:rPr>
              <a:t>在最坏的情况下，所有的点都落在分界线</a:t>
            </a:r>
            <a:r>
              <a:rPr lang="el-GR" altLang="zh-CN" b="1" dirty="0" smtClean="0">
                <a:latin typeface="楷体_GB2312" pitchFamily="49" charset="-122"/>
                <a:ea typeface="楷体_GB2312" pitchFamily="49" charset="-122"/>
              </a:rPr>
              <a:t>δ</a:t>
            </a:r>
            <a:r>
              <a:rPr lang="zh-CN" altLang="el-GR" b="1" dirty="0" smtClean="0">
                <a:latin typeface="楷体_GB2312" pitchFamily="49" charset="-122"/>
                <a:ea typeface="楷体_GB2312" pitchFamily="49" charset="-122"/>
              </a:rPr>
              <a:t>以内。但此时不一定要计算所有点对的距离。只要两点的</a:t>
            </a:r>
            <a:r>
              <a:rPr lang="el-GR" altLang="zh-CN" b="1" dirty="0" smtClean="0">
                <a:latin typeface="楷体_GB2312" pitchFamily="49" charset="-122"/>
                <a:ea typeface="楷体_GB2312" pitchFamily="49" charset="-122"/>
              </a:rPr>
              <a:t>y</a:t>
            </a:r>
            <a:r>
              <a:rPr lang="zh-CN" altLang="el-GR" b="1" dirty="0" smtClean="0">
                <a:latin typeface="楷体_GB2312" pitchFamily="49" charset="-122"/>
                <a:ea typeface="楷体_GB2312" pitchFamily="49" charset="-122"/>
              </a:rPr>
              <a:t>坐标</a:t>
            </a:r>
            <a:r>
              <a:rPr lang="zh-CN" altLang="en-US" b="1" dirty="0" smtClean="0">
                <a:latin typeface="楷体_GB2312" pitchFamily="49" charset="-122"/>
                <a:ea typeface="楷体_GB2312" pitchFamily="49" charset="-122"/>
              </a:rPr>
              <a:t>差的绝对值</a:t>
            </a:r>
            <a:r>
              <a:rPr lang="zh-CN" altLang="el-GR" b="1" dirty="0" smtClean="0">
                <a:latin typeface="楷体_GB2312" pitchFamily="49" charset="-122"/>
                <a:ea typeface="楷体_GB2312" pitchFamily="49" charset="-122"/>
              </a:rPr>
              <a:t>大于</a:t>
            </a:r>
            <a:r>
              <a:rPr lang="el-GR" altLang="zh-CN" b="1" dirty="0" smtClean="0">
                <a:latin typeface="楷体_GB2312" pitchFamily="49" charset="-122"/>
                <a:ea typeface="楷体_GB2312" pitchFamily="49" charset="-122"/>
              </a:rPr>
              <a:t>δ</a:t>
            </a:r>
            <a:r>
              <a:rPr lang="zh-CN" altLang="el-GR" b="1" dirty="0" smtClean="0">
                <a:latin typeface="楷体_GB2312" pitchFamily="49" charset="-122"/>
                <a:ea typeface="楷体_GB2312" pitchFamily="49" charset="-122"/>
              </a:rPr>
              <a:t>，这两点之间的距离也不用算了。</a:t>
            </a:r>
            <a:endParaRPr lang="zh-CN" altLang="en-US" b="1" dirty="0" smtClean="0">
              <a:latin typeface="楷体_GB2312" pitchFamily="49" charset="-122"/>
              <a:ea typeface="楷体_GB2312" pitchFamily="49" charset="-122"/>
            </a:endParaRPr>
          </a:p>
          <a:p>
            <a:pPr eaLnBrk="1" hangingPunct="1">
              <a:lnSpc>
                <a:spcPct val="130000"/>
              </a:lnSpc>
            </a:pPr>
            <a:r>
              <a:rPr lang="zh-CN" altLang="el-GR" b="1" dirty="0" smtClean="0">
                <a:latin typeface="楷体_GB2312" pitchFamily="49" charset="-122"/>
                <a:ea typeface="楷体_GB2312" pitchFamily="49" charset="-122"/>
              </a:rPr>
              <a:t>假设该区间中的点按</a:t>
            </a:r>
            <a:r>
              <a:rPr lang="el-GR" altLang="zh-CN" b="1" dirty="0" smtClean="0">
                <a:latin typeface="楷体_GB2312" pitchFamily="49" charset="-122"/>
                <a:ea typeface="楷体_GB2312" pitchFamily="49" charset="-122"/>
              </a:rPr>
              <a:t>y</a:t>
            </a:r>
            <a:r>
              <a:rPr lang="zh-CN" altLang="el-GR" b="1" dirty="0" smtClean="0">
                <a:latin typeface="楷体_GB2312" pitchFamily="49" charset="-122"/>
                <a:ea typeface="楷体_GB2312" pitchFamily="49" charset="-122"/>
              </a:rPr>
              <a:t>坐标排序，则可得下列算法</a:t>
            </a:r>
            <a:endParaRPr lang="zh-CN" altLang="en-US" b="1" dirty="0" smtClean="0">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4401720" y="663480"/>
              <a:ext cx="6176880" cy="816120"/>
            </p14:xfrm>
          </p:contentPart>
        </mc:Choice>
        <mc:Fallback xmlns="">
          <p:pic>
            <p:nvPicPr>
              <p:cNvPr id="2" name="墨迹 1"/>
              <p:cNvPicPr/>
              <p:nvPr/>
            </p:nvPicPr>
            <p:blipFill>
              <a:blip r:embed="rId3"/>
              <a:stretch>
                <a:fillRect/>
              </a:stretch>
            </p:blipFill>
            <p:spPr>
              <a:xfrm>
                <a:off x="4392360" y="654120"/>
                <a:ext cx="6195600" cy="834840"/>
              </a:xfrm>
              <a:prstGeom prst="rect">
                <a:avLst/>
              </a:prstGeom>
            </p:spPr>
          </p:pic>
        </mc:Fallback>
      </mc:AlternateContent>
    </p:spTree>
    <p:extLst>
      <p:ext uri="{BB962C8B-B14F-4D97-AF65-F5344CB8AC3E}">
        <p14:creationId xmlns:p14="http://schemas.microsoft.com/office/powerpoint/2010/main" val="523833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DC4A363-3877-4776-B980-C4C602F17176}" type="slidenum">
              <a:rPr kumimoji="0" lang="en-US" altLang="zh-CN" sz="1400"/>
              <a:pPr>
                <a:spcBef>
                  <a:spcPct val="50000"/>
                </a:spcBef>
                <a:buFontTx/>
                <a:buNone/>
              </a:pPr>
              <a:t>34</a:t>
            </a:fld>
            <a:endParaRPr kumimoji="0" lang="en-US" altLang="zh-CN" sz="1400"/>
          </a:p>
        </p:txBody>
      </p:sp>
      <p:sp>
        <p:nvSpPr>
          <p:cNvPr id="36867" name="Rectangle 4"/>
          <p:cNvSpPr>
            <a:spLocks noChangeArrowheads="1"/>
          </p:cNvSpPr>
          <p:nvPr/>
        </p:nvSpPr>
        <p:spPr bwMode="auto">
          <a:xfrm>
            <a:off x="2063751" y="836614"/>
            <a:ext cx="79914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0"/>
              </a:spcBef>
              <a:buFontTx/>
              <a:buNone/>
            </a:pPr>
            <a:r>
              <a:rPr lang="zh-CN" altLang="en-US" sz="2800" b="1" dirty="0" smtClean="0">
                <a:ea typeface="楷体_GB2312" pitchFamily="49" charset="-122"/>
              </a:rPr>
              <a:t>设范围内有</a:t>
            </a:r>
            <a:r>
              <a:rPr lang="en-US" altLang="zh-CN" sz="2800" b="1" dirty="0">
                <a:ea typeface="楷体_GB2312" pitchFamily="49" charset="-122"/>
              </a:rPr>
              <a:t>n</a:t>
            </a:r>
            <a:r>
              <a:rPr lang="zh-CN" altLang="en-US" sz="2800" b="1" dirty="0" smtClean="0">
                <a:ea typeface="楷体_GB2312" pitchFamily="49" charset="-122"/>
              </a:rPr>
              <a:t>个点，</a:t>
            </a:r>
            <a:endParaRPr lang="en-US" altLang="zh-CN" sz="2800" b="1" dirty="0" smtClean="0">
              <a:ea typeface="楷体_GB2312" pitchFamily="49" charset="-122"/>
            </a:endParaRPr>
          </a:p>
          <a:p>
            <a:pPr eaLnBrk="1" hangingPunct="1">
              <a:lnSpc>
                <a:spcPct val="160000"/>
              </a:lnSpc>
              <a:spcBef>
                <a:spcPct val="0"/>
              </a:spcBef>
              <a:buFontTx/>
              <a:buNone/>
            </a:pPr>
            <a:r>
              <a:rPr lang="en-US" altLang="zh-CN" sz="2800" b="1" dirty="0" smtClean="0">
                <a:ea typeface="楷体_GB2312" pitchFamily="49" charset="-122"/>
              </a:rPr>
              <a:t>for</a:t>
            </a:r>
            <a:r>
              <a:rPr lang="en-US" altLang="zh-CN" sz="2800" b="1" dirty="0">
                <a:ea typeface="楷体_GB2312" pitchFamily="49" charset="-122"/>
              </a:rPr>
              <a:t>( j</a:t>
            </a:r>
            <a:r>
              <a:rPr lang="en-US" altLang="zh-CN" sz="2800" b="1" dirty="0" smtClean="0">
                <a:ea typeface="楷体_GB2312" pitchFamily="49" charset="-122"/>
              </a:rPr>
              <a:t>= </a:t>
            </a:r>
            <a:r>
              <a:rPr lang="en-US" altLang="zh-CN" sz="2800" b="1" dirty="0">
                <a:ea typeface="楷体_GB2312" pitchFamily="49" charset="-122"/>
              </a:rPr>
              <a:t>0; </a:t>
            </a:r>
            <a:r>
              <a:rPr lang="en-US" altLang="zh-CN" sz="2800" b="1" dirty="0" smtClean="0">
                <a:ea typeface="楷体_GB2312" pitchFamily="49" charset="-122"/>
              </a:rPr>
              <a:t>j&lt;n-1; ++</a:t>
            </a:r>
            <a:r>
              <a:rPr lang="en-US" altLang="zh-CN" sz="2800" b="1" dirty="0">
                <a:ea typeface="楷体_GB2312" pitchFamily="49" charset="-122"/>
              </a:rPr>
              <a:t>j</a:t>
            </a:r>
            <a:r>
              <a:rPr lang="en-US" altLang="zh-CN" sz="2800" b="1" dirty="0" smtClean="0">
                <a:ea typeface="楷体_GB2312" pitchFamily="49" charset="-122"/>
              </a:rPr>
              <a:t>)</a:t>
            </a:r>
            <a:endParaRPr lang="en-US" altLang="zh-CN" sz="2800" b="1" dirty="0">
              <a:ea typeface="楷体_GB2312" pitchFamily="49" charset="-122"/>
            </a:endParaRPr>
          </a:p>
          <a:p>
            <a:pPr eaLnBrk="1" hangingPunct="1">
              <a:lnSpc>
                <a:spcPct val="160000"/>
              </a:lnSpc>
              <a:spcBef>
                <a:spcPct val="0"/>
              </a:spcBef>
              <a:buFontTx/>
              <a:buNone/>
            </a:pPr>
            <a:r>
              <a:rPr lang="en-US" altLang="zh-CN" sz="2800" b="1" dirty="0">
                <a:ea typeface="楷体_GB2312" pitchFamily="49" charset="-122"/>
              </a:rPr>
              <a:t>   if  ( p</a:t>
            </a:r>
            <a:r>
              <a:rPr lang="en-US" altLang="zh-CN" sz="2800" b="1" baseline="-25000" dirty="0">
                <a:ea typeface="楷体_GB2312" pitchFamily="49" charset="-122"/>
              </a:rPr>
              <a:t>j+1</a:t>
            </a:r>
            <a:r>
              <a:rPr lang="zh-CN" altLang="en-US" sz="2800" b="1" dirty="0">
                <a:ea typeface="楷体_GB2312" pitchFamily="49" charset="-122"/>
              </a:rPr>
              <a:t>的</a:t>
            </a:r>
            <a:r>
              <a:rPr lang="en-US" altLang="zh-CN" sz="2800" b="1" dirty="0">
                <a:ea typeface="楷体_GB2312" pitchFamily="49" charset="-122"/>
              </a:rPr>
              <a:t>y - </a:t>
            </a:r>
            <a:r>
              <a:rPr lang="en-US" altLang="zh-CN" sz="2800" b="1" dirty="0" err="1">
                <a:ea typeface="楷体_GB2312" pitchFamily="49" charset="-122"/>
              </a:rPr>
              <a:t>p</a:t>
            </a:r>
            <a:r>
              <a:rPr lang="en-US" altLang="zh-CN" sz="2800" b="1" baseline="-25000" dirty="0" err="1">
                <a:ea typeface="楷体_GB2312" pitchFamily="49" charset="-122"/>
              </a:rPr>
              <a:t>j</a:t>
            </a:r>
            <a:r>
              <a:rPr lang="zh-CN" altLang="en-US" sz="2800" b="1" dirty="0">
                <a:ea typeface="楷体_GB2312" pitchFamily="49" charset="-122"/>
              </a:rPr>
              <a:t>的</a:t>
            </a:r>
            <a:r>
              <a:rPr lang="en-US" altLang="zh-CN" sz="2800" b="1" dirty="0">
                <a:ea typeface="楷体_GB2312" pitchFamily="49" charset="-122"/>
              </a:rPr>
              <a:t>y &gt;= </a:t>
            </a:r>
            <a:r>
              <a:rPr lang="el-GR" altLang="zh-CN" sz="2800" b="1" dirty="0">
                <a:ea typeface="楷体_GB2312" pitchFamily="49" charset="-122"/>
              </a:rPr>
              <a:t>δ</a:t>
            </a:r>
            <a:r>
              <a:rPr lang="en-US" altLang="zh-CN" sz="2800" b="1" dirty="0">
                <a:ea typeface="楷体_GB2312" pitchFamily="49" charset="-122"/>
              </a:rPr>
              <a:t> )  break;        </a:t>
            </a:r>
          </a:p>
          <a:p>
            <a:pPr eaLnBrk="1" hangingPunct="1">
              <a:lnSpc>
                <a:spcPct val="160000"/>
              </a:lnSpc>
              <a:spcBef>
                <a:spcPct val="0"/>
              </a:spcBef>
              <a:buFontTx/>
              <a:buNone/>
            </a:pPr>
            <a:r>
              <a:rPr lang="en-US" altLang="zh-CN" sz="2800" b="1" dirty="0">
                <a:ea typeface="楷体_GB2312" pitchFamily="49" charset="-122"/>
              </a:rPr>
              <a:t>          else  if( </a:t>
            </a:r>
            <a:r>
              <a:rPr lang="en-US" altLang="zh-CN" sz="2800" b="1" dirty="0" err="1">
                <a:ea typeface="楷体_GB2312" pitchFamily="49" charset="-122"/>
              </a:rPr>
              <a:t>dist</a:t>
            </a:r>
            <a:r>
              <a:rPr lang="en-US" altLang="zh-CN" sz="2800" b="1" dirty="0">
                <a:ea typeface="楷体_GB2312" pitchFamily="49" charset="-122"/>
              </a:rPr>
              <a:t>(</a:t>
            </a:r>
            <a:r>
              <a:rPr lang="en-US" altLang="zh-CN" sz="2800" b="1" dirty="0" err="1">
                <a:ea typeface="楷体_GB2312" pitchFamily="49" charset="-122"/>
              </a:rPr>
              <a:t>p</a:t>
            </a:r>
            <a:r>
              <a:rPr lang="en-US" altLang="zh-CN" sz="2800" b="1" baseline="-25000" dirty="0" err="1">
                <a:ea typeface="楷体_GB2312" pitchFamily="49" charset="-122"/>
              </a:rPr>
              <a:t>j</a:t>
            </a:r>
            <a:r>
              <a:rPr lang="en-US" altLang="zh-CN" sz="2800" b="1" dirty="0">
                <a:ea typeface="楷体_GB2312" pitchFamily="49" charset="-122"/>
              </a:rPr>
              <a:t>, p</a:t>
            </a:r>
            <a:r>
              <a:rPr lang="en-US" altLang="zh-CN" sz="2800" b="1" baseline="-25000" dirty="0">
                <a:ea typeface="楷体_GB2312" pitchFamily="49" charset="-122"/>
              </a:rPr>
              <a:t>j+1</a:t>
            </a:r>
            <a:r>
              <a:rPr lang="en-US" altLang="zh-CN" sz="2800" b="1" dirty="0">
                <a:ea typeface="楷体_GB2312" pitchFamily="49" charset="-122"/>
              </a:rPr>
              <a:t>) &lt; </a:t>
            </a:r>
            <a:r>
              <a:rPr lang="el-GR" altLang="zh-CN" sz="2800" b="1" dirty="0">
                <a:ea typeface="楷体_GB2312" pitchFamily="49" charset="-122"/>
              </a:rPr>
              <a:t>δ</a:t>
            </a:r>
            <a:r>
              <a:rPr lang="en-US" altLang="zh-CN" sz="2800" b="1" dirty="0">
                <a:ea typeface="楷体_GB2312" pitchFamily="49" charset="-122"/>
              </a:rPr>
              <a:t>)</a:t>
            </a:r>
          </a:p>
          <a:p>
            <a:pPr eaLnBrk="1" hangingPunct="1">
              <a:lnSpc>
                <a:spcPct val="160000"/>
              </a:lnSpc>
              <a:spcBef>
                <a:spcPct val="0"/>
              </a:spcBef>
              <a:buFontTx/>
              <a:buNone/>
            </a:pPr>
            <a:r>
              <a:rPr lang="en-US" altLang="zh-CN" sz="2800" b="1" dirty="0">
                <a:ea typeface="楷体_GB2312" pitchFamily="49" charset="-122"/>
              </a:rPr>
              <a:t>                  </a:t>
            </a:r>
            <a:r>
              <a:rPr lang="el-GR" altLang="zh-CN" sz="2800" b="1" dirty="0">
                <a:ea typeface="楷体_GB2312" pitchFamily="49" charset="-122"/>
              </a:rPr>
              <a:t>δ</a:t>
            </a:r>
            <a:r>
              <a:rPr lang="en-US" altLang="zh-CN" sz="2800" b="1" dirty="0">
                <a:ea typeface="楷体_GB2312" pitchFamily="49" charset="-122"/>
              </a:rPr>
              <a:t> = </a:t>
            </a:r>
            <a:r>
              <a:rPr lang="en-US" altLang="zh-CN" sz="2800" b="1" dirty="0" err="1">
                <a:ea typeface="楷体_GB2312" pitchFamily="49" charset="-122"/>
              </a:rPr>
              <a:t>dist</a:t>
            </a:r>
            <a:r>
              <a:rPr lang="en-US" altLang="zh-CN" sz="2800" b="1" dirty="0">
                <a:ea typeface="楷体_GB2312" pitchFamily="49" charset="-122"/>
              </a:rPr>
              <a:t>(</a:t>
            </a:r>
            <a:r>
              <a:rPr lang="en-US" altLang="zh-CN" sz="2800" b="1" dirty="0" err="1">
                <a:ea typeface="楷体_GB2312" pitchFamily="49" charset="-122"/>
              </a:rPr>
              <a:t>p</a:t>
            </a:r>
            <a:r>
              <a:rPr lang="en-US" altLang="zh-CN" sz="2800" b="1" baseline="-25000" dirty="0" err="1">
                <a:ea typeface="楷体_GB2312" pitchFamily="49" charset="-122"/>
              </a:rPr>
              <a:t>j</a:t>
            </a:r>
            <a:r>
              <a:rPr lang="en-US" altLang="zh-CN" sz="2800" b="1" dirty="0">
                <a:ea typeface="楷体_GB2312" pitchFamily="49" charset="-122"/>
              </a:rPr>
              <a:t>, p</a:t>
            </a:r>
            <a:r>
              <a:rPr lang="en-US" altLang="zh-CN" sz="2800" b="1" baseline="-25000" dirty="0">
                <a:ea typeface="楷体_GB2312" pitchFamily="49" charset="-122"/>
              </a:rPr>
              <a:t>j+1</a:t>
            </a:r>
            <a:r>
              <a:rPr lang="en-US" altLang="zh-CN" sz="2800" b="1" dirty="0" smtClean="0">
                <a:ea typeface="楷体_GB2312" pitchFamily="49" charset="-122"/>
              </a:rPr>
              <a:t>);</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6481440" y="771120"/>
              <a:ext cx="4805640" cy="1013400"/>
            </p14:xfrm>
          </p:contentPart>
        </mc:Choice>
        <mc:Fallback xmlns="">
          <p:pic>
            <p:nvPicPr>
              <p:cNvPr id="2" name="墨迹 1"/>
              <p:cNvPicPr/>
              <p:nvPr/>
            </p:nvPicPr>
            <p:blipFill>
              <a:blip r:embed="rId3"/>
              <a:stretch>
                <a:fillRect/>
              </a:stretch>
            </p:blipFill>
            <p:spPr>
              <a:xfrm>
                <a:off x="6472080" y="761760"/>
                <a:ext cx="4824360" cy="1032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p14:cNvContentPartPr/>
              <p14:nvPr/>
            </p14:nvContentPartPr>
            <p14:xfrm>
              <a:off x="4733280" y="322920"/>
              <a:ext cx="1667880" cy="547200"/>
            </p14:xfrm>
          </p:contentPart>
        </mc:Choice>
        <mc:Fallback xmlns="">
          <p:pic>
            <p:nvPicPr>
              <p:cNvPr id="3" name="墨迹 2"/>
              <p:cNvPicPr/>
              <p:nvPr/>
            </p:nvPicPr>
            <p:blipFill>
              <a:blip r:embed="rId5"/>
              <a:stretch>
                <a:fillRect/>
              </a:stretch>
            </p:blipFill>
            <p:spPr>
              <a:xfrm>
                <a:off x="4723920" y="313560"/>
                <a:ext cx="1686600" cy="565920"/>
              </a:xfrm>
              <a:prstGeom prst="rect">
                <a:avLst/>
              </a:prstGeom>
            </p:spPr>
          </p:pic>
        </mc:Fallback>
      </mc:AlternateContent>
    </p:spTree>
    <p:extLst>
      <p:ext uri="{BB962C8B-B14F-4D97-AF65-F5344CB8AC3E}">
        <p14:creationId xmlns:p14="http://schemas.microsoft.com/office/powerpoint/2010/main" val="784643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A181EAC-FCE7-4432-9DEC-CF86A06E50B6}" type="slidenum">
              <a:rPr kumimoji="0" lang="en-US" altLang="zh-CN" sz="1400"/>
              <a:pPr>
                <a:spcBef>
                  <a:spcPct val="50000"/>
                </a:spcBef>
                <a:buFontTx/>
                <a:buNone/>
              </a:pPr>
              <a:t>35</a:t>
            </a:fld>
            <a:endParaRPr kumimoji="0" lang="en-US" altLang="zh-CN" sz="1400"/>
          </a:p>
        </p:txBody>
      </p:sp>
      <p:sp>
        <p:nvSpPr>
          <p:cNvPr id="37891" name="Rectangle 2"/>
          <p:cNvSpPr>
            <a:spLocks noGrp="1" noChangeArrowheads="1"/>
          </p:cNvSpPr>
          <p:nvPr>
            <p:ph type="title"/>
          </p:nvPr>
        </p:nvSpPr>
        <p:spPr/>
        <p:txBody>
          <a:bodyPr/>
          <a:lstStyle/>
          <a:p>
            <a:pPr eaLnBrk="1" hangingPunct="1"/>
            <a:r>
              <a:rPr lang="zh-CN" altLang="en-US" b="1" smtClean="0">
                <a:ea typeface="楷体_GB2312" pitchFamily="49" charset="-122"/>
              </a:rPr>
              <a:t>分治法实例</a:t>
            </a:r>
          </a:p>
        </p:txBody>
      </p:sp>
      <p:sp>
        <p:nvSpPr>
          <p:cNvPr id="37892" name="Rectangle 3"/>
          <p:cNvSpPr>
            <a:spLocks noGrp="1" noChangeArrowheads="1"/>
          </p:cNvSpPr>
          <p:nvPr>
            <p:ph type="body" idx="1"/>
          </p:nvPr>
        </p:nvSpPr>
        <p:spPr>
          <a:xfrm>
            <a:off x="2711451" y="1981200"/>
            <a:ext cx="4392613" cy="4114800"/>
          </a:xfrm>
        </p:spPr>
        <p:txBody>
          <a:bodyPr/>
          <a:lstStyle/>
          <a:p>
            <a:pPr eaLnBrk="1" hangingPunct="1">
              <a:lnSpc>
                <a:spcPct val="140000"/>
              </a:lnSpc>
            </a:pPr>
            <a:r>
              <a:rPr lang="zh-CN" altLang="en-US" b="1" smtClean="0">
                <a:ea typeface="楷体_GB2312" pitchFamily="49" charset="-122"/>
              </a:rPr>
              <a:t>最长连续子序列问题</a:t>
            </a:r>
          </a:p>
          <a:p>
            <a:pPr eaLnBrk="1" hangingPunct="1">
              <a:lnSpc>
                <a:spcPct val="140000"/>
              </a:lnSpc>
            </a:pPr>
            <a:r>
              <a:rPr lang="zh-CN" altLang="en-US" b="1" smtClean="0">
                <a:ea typeface="楷体_GB2312" pitchFamily="49" charset="-122"/>
              </a:rPr>
              <a:t>最近点问题</a:t>
            </a:r>
          </a:p>
          <a:p>
            <a:pPr eaLnBrk="1" hangingPunct="1">
              <a:lnSpc>
                <a:spcPct val="140000"/>
              </a:lnSpc>
            </a:pPr>
            <a:r>
              <a:rPr lang="zh-CN" altLang="en-US" b="1" smtClean="0">
                <a:ea typeface="楷体_GB2312" pitchFamily="49" charset="-122"/>
              </a:rPr>
              <a:t>数学计算问题</a:t>
            </a:r>
            <a:endParaRPr lang="zh-CN" altLang="en-US" smtClean="0"/>
          </a:p>
        </p:txBody>
      </p:sp>
      <p:sp>
        <p:nvSpPr>
          <p:cNvPr id="37893" name="AutoShape 4"/>
          <p:cNvSpPr>
            <a:spLocks noChangeArrowheads="1"/>
          </p:cNvSpPr>
          <p:nvPr/>
        </p:nvSpPr>
        <p:spPr bwMode="auto">
          <a:xfrm rot="16200000" flipH="1" flipV="1">
            <a:off x="7246144" y="21925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7894" name="AutoShape 5"/>
          <p:cNvSpPr>
            <a:spLocks noChangeArrowheads="1"/>
          </p:cNvSpPr>
          <p:nvPr/>
        </p:nvSpPr>
        <p:spPr bwMode="auto">
          <a:xfrm rot="16200000" flipH="1" flipV="1">
            <a:off x="7246144" y="2904769"/>
            <a:ext cx="290512"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37895" name="AutoShape 6"/>
          <p:cNvSpPr>
            <a:spLocks noChangeArrowheads="1"/>
          </p:cNvSpPr>
          <p:nvPr/>
        </p:nvSpPr>
        <p:spPr bwMode="auto">
          <a:xfrm rot="16200000" flipH="1" flipV="1">
            <a:off x="7246144" y="3623907"/>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3015049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1C4584E-5754-40D2-B4D3-BA034DDC5ADA}" type="slidenum">
              <a:rPr kumimoji="0" lang="en-US" altLang="zh-CN" sz="1400"/>
              <a:pPr>
                <a:spcBef>
                  <a:spcPct val="50000"/>
                </a:spcBef>
                <a:buFontTx/>
                <a:buNone/>
              </a:pPr>
              <a:t>36</a:t>
            </a:fld>
            <a:endParaRPr kumimoji="0" lang="en-US" altLang="zh-CN" sz="1400"/>
          </a:p>
        </p:txBody>
      </p:sp>
      <p:sp>
        <p:nvSpPr>
          <p:cNvPr id="38915" name="Rectangle 2"/>
          <p:cNvSpPr>
            <a:spLocks noGrp="1" noChangeArrowheads="1"/>
          </p:cNvSpPr>
          <p:nvPr>
            <p:ph type="title"/>
          </p:nvPr>
        </p:nvSpPr>
        <p:spPr>
          <a:xfrm>
            <a:off x="617105" y="341314"/>
            <a:ext cx="7772400" cy="1143000"/>
          </a:xfrm>
        </p:spPr>
        <p:txBody>
          <a:bodyPr/>
          <a:lstStyle/>
          <a:p>
            <a:pPr eaLnBrk="1" hangingPunct="1"/>
            <a:r>
              <a:rPr lang="zh-CN" altLang="en-US" b="1" dirty="0" smtClean="0"/>
              <a:t>数学计算问题</a:t>
            </a:r>
          </a:p>
        </p:txBody>
      </p:sp>
      <p:sp>
        <p:nvSpPr>
          <p:cNvPr id="38916" name="Rectangle 3"/>
          <p:cNvSpPr>
            <a:spLocks noGrp="1" noChangeArrowheads="1"/>
          </p:cNvSpPr>
          <p:nvPr>
            <p:ph type="body" idx="1"/>
          </p:nvPr>
        </p:nvSpPr>
        <p:spPr>
          <a:xfrm>
            <a:off x="617105" y="1591225"/>
            <a:ext cx="11137091" cy="5184775"/>
          </a:xfrm>
        </p:spPr>
        <p:txBody>
          <a:bodyPr/>
          <a:lstStyle/>
          <a:p>
            <a:pPr eaLnBrk="1" hangingPunct="1">
              <a:lnSpc>
                <a:spcPct val="120000"/>
              </a:lnSpc>
            </a:pPr>
            <a:r>
              <a:rPr lang="zh-CN" altLang="en-US" b="1" dirty="0" smtClean="0">
                <a:latin typeface="楷体_GB2312" pitchFamily="49" charset="-122"/>
                <a:ea typeface="楷体_GB2312" pitchFamily="49" charset="-122"/>
              </a:rPr>
              <a:t>设</a:t>
            </a:r>
            <a:r>
              <a:rPr lang="en-US" altLang="zh-CN" b="1" dirty="0" smtClean="0">
                <a:latin typeface="楷体_GB2312" pitchFamily="49" charset="-122"/>
                <a:ea typeface="楷体_GB2312" pitchFamily="49" charset="-122"/>
              </a:rPr>
              <a:t>X</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Y</a:t>
            </a:r>
            <a:r>
              <a:rPr lang="zh-CN" altLang="en-US" b="1" dirty="0" smtClean="0">
                <a:latin typeface="楷体_GB2312" pitchFamily="49" charset="-122"/>
                <a:ea typeface="楷体_GB2312" pitchFamily="49" charset="-122"/>
              </a:rPr>
              <a:t>是两个</a:t>
            </a:r>
            <a:r>
              <a:rPr lang="en-US" altLang="zh-CN" b="1"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位的整数，假如一位乘法花费一个单位时间，那么计算 </a:t>
            </a:r>
            <a:r>
              <a:rPr lang="en-US" altLang="zh-CN" b="1" dirty="0" smtClean="0">
                <a:latin typeface="楷体_GB2312" pitchFamily="49" charset="-122"/>
                <a:ea typeface="楷体_GB2312" pitchFamily="49" charset="-122"/>
              </a:rPr>
              <a:t>X*Y </a:t>
            </a:r>
            <a:r>
              <a:rPr lang="zh-CN" altLang="en-US" b="1" dirty="0" smtClean="0">
                <a:latin typeface="楷体_GB2312" pitchFamily="49" charset="-122"/>
                <a:ea typeface="楷体_GB2312" pitchFamily="49" charset="-122"/>
              </a:rPr>
              <a:t>的时间复杂性为</a:t>
            </a:r>
            <a:r>
              <a:rPr lang="en-US" altLang="zh-CN" b="1" dirty="0" smtClean="0">
                <a:latin typeface="楷体_GB2312" pitchFamily="49" charset="-122"/>
                <a:ea typeface="楷体_GB2312" pitchFamily="49" charset="-122"/>
              </a:rPr>
              <a:t>O(N</a:t>
            </a:r>
            <a:r>
              <a:rPr lang="en-US" altLang="zh-CN" b="1" baseline="30000" dirty="0" smtClean="0">
                <a:latin typeface="楷体_GB2312" pitchFamily="49" charset="-122"/>
                <a:ea typeface="楷体_GB2312" pitchFamily="49" charset="-122"/>
              </a:rPr>
              <a:t>2</a:t>
            </a:r>
            <a:r>
              <a:rPr lang="en-US" altLang="zh-CN" b="1" dirty="0" smtClean="0">
                <a:latin typeface="楷体_GB2312" pitchFamily="49" charset="-122"/>
                <a:ea typeface="楷体_GB2312" pitchFamily="49" charset="-122"/>
              </a:rPr>
              <a:t>)</a:t>
            </a:r>
          </a:p>
          <a:p>
            <a:pPr eaLnBrk="1" hangingPunct="1">
              <a:lnSpc>
                <a:spcPct val="120000"/>
              </a:lnSpc>
            </a:pPr>
            <a:r>
              <a:rPr lang="zh-CN" altLang="en-US" b="1" dirty="0" smtClean="0">
                <a:latin typeface="楷体_GB2312" pitchFamily="49" charset="-122"/>
                <a:ea typeface="楷体_GB2312" pitchFamily="49" charset="-122"/>
              </a:rPr>
              <a:t>分治法计算</a:t>
            </a:r>
          </a:p>
          <a:p>
            <a:pPr lvl="1" eaLnBrk="1" hangingPunct="1">
              <a:lnSpc>
                <a:spcPct val="120000"/>
              </a:lnSpc>
            </a:pPr>
            <a:r>
              <a:rPr lang="zh-CN" altLang="en-US" b="1" dirty="0" smtClean="0">
                <a:latin typeface="楷体_GB2312" pitchFamily="49" charset="-122"/>
                <a:ea typeface="楷体_GB2312" pitchFamily="49" charset="-122"/>
              </a:rPr>
              <a:t>将</a:t>
            </a:r>
            <a:r>
              <a:rPr lang="en-US" altLang="zh-CN" b="1" dirty="0" smtClean="0">
                <a:latin typeface="楷体_GB2312" pitchFamily="49" charset="-122"/>
                <a:ea typeface="楷体_GB2312" pitchFamily="49" charset="-122"/>
              </a:rPr>
              <a:t>X</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Y</a:t>
            </a:r>
            <a:r>
              <a:rPr lang="zh-CN" altLang="en-US" b="1" dirty="0" smtClean="0">
                <a:latin typeface="楷体_GB2312" pitchFamily="49" charset="-122"/>
                <a:ea typeface="楷体_GB2312" pitchFamily="49" charset="-122"/>
              </a:rPr>
              <a:t>均分成两半，分别称为</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L</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R</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L</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R</a:t>
            </a:r>
            <a:r>
              <a:rPr lang="zh-CN" altLang="en-US" b="1" dirty="0" smtClean="0">
                <a:latin typeface="楷体_GB2312" pitchFamily="49" charset="-122"/>
                <a:ea typeface="楷体_GB2312" pitchFamily="49" charset="-122"/>
              </a:rPr>
              <a:t>。则 </a:t>
            </a:r>
            <a:r>
              <a:rPr lang="en-US" altLang="zh-CN" b="1" dirty="0" smtClean="0">
                <a:latin typeface="楷体_GB2312" pitchFamily="49" charset="-122"/>
                <a:ea typeface="楷体_GB2312" pitchFamily="49" charset="-122"/>
              </a:rPr>
              <a:t>X = X</a:t>
            </a:r>
            <a:r>
              <a:rPr lang="en-US" altLang="zh-CN" b="1" baseline="-25000" dirty="0"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10</a:t>
            </a:r>
            <a:r>
              <a:rPr lang="en-US" altLang="zh-CN" b="1" baseline="30000" dirty="0" smtClean="0">
                <a:latin typeface="楷体_GB2312" pitchFamily="49" charset="-122"/>
                <a:ea typeface="楷体_GB2312" pitchFamily="49" charset="-122"/>
              </a:rPr>
              <a:t>N/2</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R</a:t>
            </a:r>
            <a:r>
              <a:rPr lang="zh-CN" altLang="en-US" b="1" dirty="0" smtClean="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Y = Y</a:t>
            </a:r>
            <a:r>
              <a:rPr lang="en-US" altLang="zh-CN" b="1" baseline="-25000" dirty="0"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10</a:t>
            </a:r>
            <a:r>
              <a:rPr lang="en-US" altLang="zh-CN" b="1" baseline="30000" dirty="0" smtClean="0">
                <a:latin typeface="楷体_GB2312" pitchFamily="49" charset="-122"/>
                <a:ea typeface="楷体_GB2312" pitchFamily="49" charset="-122"/>
              </a:rPr>
              <a:t>N/2</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R</a:t>
            </a:r>
            <a:r>
              <a:rPr lang="zh-CN" altLang="en-US" b="1" dirty="0" smtClean="0">
                <a:latin typeface="楷体_GB2312" pitchFamily="49" charset="-122"/>
                <a:ea typeface="楷体_GB2312" pitchFamily="49" charset="-122"/>
              </a:rPr>
              <a:t>。那么，</a:t>
            </a:r>
            <a:r>
              <a:rPr lang="en-US" altLang="zh-CN" b="1" dirty="0" smtClean="0">
                <a:latin typeface="楷体_GB2312" pitchFamily="49" charset="-122"/>
                <a:ea typeface="楷体_GB2312" pitchFamily="49" charset="-122"/>
              </a:rPr>
              <a:t>XY=X</a:t>
            </a:r>
            <a:r>
              <a:rPr lang="en-US" altLang="zh-CN" b="1" baseline="-25000" dirty="0"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10</a:t>
            </a:r>
            <a:r>
              <a:rPr lang="en-US" altLang="zh-CN" b="1" baseline="30000" dirty="0" smtClean="0">
                <a:latin typeface="楷体_GB2312" pitchFamily="49" charset="-122"/>
                <a:ea typeface="楷体_GB2312" pitchFamily="49" charset="-122"/>
              </a:rPr>
              <a:t>N</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 10</a:t>
            </a:r>
            <a:r>
              <a:rPr lang="en-US" altLang="zh-CN" b="1" baseline="30000" dirty="0" smtClean="0">
                <a:latin typeface="楷体_GB2312" pitchFamily="49" charset="-122"/>
                <a:ea typeface="楷体_GB2312" pitchFamily="49" charset="-122"/>
              </a:rPr>
              <a:t>N/2</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R</a:t>
            </a:r>
          </a:p>
          <a:p>
            <a:pPr lvl="1" eaLnBrk="1" hangingPunct="1">
              <a:lnSpc>
                <a:spcPct val="120000"/>
              </a:lnSpc>
            </a:pPr>
            <a:r>
              <a:rPr lang="zh-CN" altLang="en-US" b="1" dirty="0" smtClean="0">
                <a:latin typeface="楷体_GB2312" pitchFamily="49" charset="-122"/>
                <a:ea typeface="楷体_GB2312" pitchFamily="49" charset="-122"/>
              </a:rPr>
              <a:t>时间复杂度：</a:t>
            </a:r>
            <a:r>
              <a:rPr lang="en-US" altLang="zh-CN" b="1" dirty="0" smtClean="0">
                <a:latin typeface="楷体_GB2312" pitchFamily="49" charset="-122"/>
                <a:ea typeface="楷体_GB2312" pitchFamily="49" charset="-122"/>
              </a:rPr>
              <a:t>T(N) = 4T(N/2) + O(N) =O(N</a:t>
            </a:r>
            <a:r>
              <a:rPr lang="en-US" altLang="zh-CN" b="1" baseline="30000" dirty="0" smtClean="0">
                <a:latin typeface="楷体_GB2312" pitchFamily="49" charset="-122"/>
                <a:ea typeface="楷体_GB2312" pitchFamily="49" charset="-122"/>
              </a:rPr>
              <a:t>2</a:t>
            </a:r>
            <a:r>
              <a:rPr lang="en-US" altLang="zh-CN" b="1" dirty="0" smtClean="0">
                <a:latin typeface="楷体_GB2312" pitchFamily="49" charset="-122"/>
                <a:ea typeface="楷体_GB2312" pitchFamily="49" charset="-122"/>
              </a:rPr>
              <a:t>) </a:t>
            </a:r>
          </a:p>
          <a:p>
            <a:pPr marL="457200" lvl="1" indent="0">
              <a:lnSpc>
                <a:spcPct val="120000"/>
              </a:lnSpc>
              <a:buNone/>
            </a:pPr>
            <a:r>
              <a:rPr lang="en-US" altLang="zh-CN" b="1" dirty="0" smtClean="0">
                <a:latin typeface="楷体_GB2312" pitchFamily="49" charset="-122"/>
                <a:ea typeface="楷体_GB2312" pitchFamily="49" charset="-122"/>
              </a:rPr>
              <a:t>O(n)</a:t>
            </a:r>
            <a:r>
              <a:rPr lang="zh-CN" altLang="en-US" b="1" dirty="0" smtClean="0">
                <a:latin typeface="楷体_GB2312" pitchFamily="49" charset="-122"/>
                <a:ea typeface="楷体_GB2312" pitchFamily="49" charset="-122"/>
              </a:rPr>
              <a:t>为</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L</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+X</a:t>
            </a:r>
            <a:r>
              <a:rPr lang="en-US" altLang="zh-CN" b="1" baseline="-25000" dirty="0" smtClean="0">
                <a:latin typeface="楷体_GB2312" pitchFamily="49" charset="-122"/>
                <a:ea typeface="楷体_GB2312" pitchFamily="49" charset="-122"/>
              </a:rPr>
              <a:t>R</a:t>
            </a:r>
            <a:r>
              <a:rPr lang="en-US" altLang="zh-CN" b="1" dirty="0" smtClean="0">
                <a:latin typeface="楷体_GB2312" pitchFamily="49" charset="-122"/>
                <a:ea typeface="楷体_GB2312" pitchFamily="49" charset="-122"/>
              </a:rPr>
              <a:t>Y</a:t>
            </a:r>
            <a:r>
              <a:rPr lang="en-US" altLang="zh-CN" b="1" baseline="-25000" dirty="0" smtClean="0">
                <a:latin typeface="楷体_GB2312" pitchFamily="49" charset="-122"/>
                <a:ea typeface="楷体_GB2312" pitchFamily="49" charset="-122"/>
              </a:rPr>
              <a:t>L</a:t>
            </a:r>
            <a:r>
              <a:rPr lang="zh-CN" altLang="en-US" b="1" dirty="0" smtClean="0">
                <a:latin typeface="楷体_GB2312" pitchFamily="49" charset="-122"/>
                <a:ea typeface="楷体_GB2312" pitchFamily="49" charset="-122"/>
              </a:rPr>
              <a:t>加时耗的代价，</a:t>
            </a:r>
            <a:endParaRPr lang="en-US" altLang="zh-CN" b="1" dirty="0" smtClean="0">
              <a:latin typeface="楷体_GB2312" pitchFamily="49" charset="-122"/>
              <a:ea typeface="楷体_GB2312" pitchFamily="49" charset="-122"/>
            </a:endParaRPr>
          </a:p>
          <a:p>
            <a:pPr marL="457200" lvl="1" indent="0">
              <a:lnSpc>
                <a:spcPct val="120000"/>
              </a:lnSpc>
              <a:buNone/>
            </a:pPr>
            <a:r>
              <a:rPr lang="zh-CN" altLang="en-US" b="1" dirty="0" smtClean="0">
                <a:latin typeface="楷体_GB2312" pitchFamily="49" charset="-122"/>
                <a:ea typeface="楷体_GB2312" pitchFamily="49" charset="-122"/>
              </a:rPr>
              <a:t>括号外两个加法因三个数字处于不同区域，为</a:t>
            </a:r>
            <a:r>
              <a:rPr lang="en-US" altLang="zh-CN" b="1" dirty="0" smtClean="0">
                <a:latin typeface="楷体_GB2312" pitchFamily="49" charset="-122"/>
                <a:ea typeface="楷体_GB2312" pitchFamily="49" charset="-122"/>
              </a:rPr>
              <a:t>O(1)</a:t>
            </a:r>
          </a:p>
        </p:txBody>
      </p:sp>
    </p:spTree>
    <p:extLst>
      <p:ext uri="{BB962C8B-B14F-4D97-AF65-F5344CB8AC3E}">
        <p14:creationId xmlns:p14="http://schemas.microsoft.com/office/powerpoint/2010/main" val="40005063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0A8BE6A-33FF-44DD-BB9D-20CA534F97C7}" type="slidenum">
              <a:rPr kumimoji="0" lang="en-US" altLang="zh-CN" sz="1400"/>
              <a:pPr>
                <a:spcBef>
                  <a:spcPct val="50000"/>
                </a:spcBef>
                <a:buFontTx/>
                <a:buNone/>
              </a:pPr>
              <a:t>37</a:t>
            </a:fld>
            <a:endParaRPr kumimoji="0" lang="en-US" altLang="zh-CN" sz="1400"/>
          </a:p>
        </p:txBody>
      </p:sp>
      <p:sp>
        <p:nvSpPr>
          <p:cNvPr id="39939" name="Rectangle 2"/>
          <p:cNvSpPr>
            <a:spLocks noGrp="1" noChangeArrowheads="1"/>
          </p:cNvSpPr>
          <p:nvPr>
            <p:ph type="title"/>
          </p:nvPr>
        </p:nvSpPr>
        <p:spPr>
          <a:xfrm>
            <a:off x="961304" y="646113"/>
            <a:ext cx="7772400" cy="1143000"/>
          </a:xfrm>
        </p:spPr>
        <p:txBody>
          <a:bodyPr/>
          <a:lstStyle/>
          <a:p>
            <a:pPr eaLnBrk="1" hangingPunct="1"/>
            <a:r>
              <a:rPr lang="zh-CN" altLang="en-US" b="1" dirty="0" smtClean="0"/>
              <a:t>进一步改进</a:t>
            </a:r>
          </a:p>
        </p:txBody>
      </p:sp>
      <p:sp>
        <p:nvSpPr>
          <p:cNvPr id="39940" name="Rectangle 3"/>
          <p:cNvSpPr>
            <a:spLocks noGrp="1" noChangeArrowheads="1"/>
          </p:cNvSpPr>
          <p:nvPr>
            <p:ph type="body" sz="half" idx="1"/>
          </p:nvPr>
        </p:nvSpPr>
        <p:spPr>
          <a:xfrm>
            <a:off x="1095895" y="1897063"/>
            <a:ext cx="10257905" cy="4824412"/>
          </a:xfrm>
        </p:spPr>
        <p:txBody>
          <a:bodyPr/>
          <a:lstStyle/>
          <a:p>
            <a:pPr eaLnBrk="1" hangingPunct="1">
              <a:lnSpc>
                <a:spcPct val="150000"/>
              </a:lnSpc>
            </a:pPr>
            <a:r>
              <a:rPr lang="zh-CN" altLang="en-US" sz="2400" b="1" dirty="0">
                <a:latin typeface="楷体_GB2312" pitchFamily="49" charset="-122"/>
                <a:ea typeface="楷体_GB2312" pitchFamily="49" charset="-122"/>
              </a:rPr>
              <a:t>上述算法的问题是需要太多次（</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次）的递归调用。如果能减少递归调用，则能提高时间性能</a:t>
            </a:r>
          </a:p>
          <a:p>
            <a:pPr eaLnBrk="1" hangingPunct="1">
              <a:lnSpc>
                <a:spcPct val="150000"/>
              </a:lnSpc>
            </a:pPr>
            <a:r>
              <a:rPr lang="zh-CN" altLang="en-US" sz="2400" b="1" dirty="0">
                <a:latin typeface="楷体_GB2312" pitchFamily="49" charset="-122"/>
                <a:ea typeface="楷体_GB2312" pitchFamily="49" charset="-122"/>
              </a:rPr>
              <a:t>注意：</a:t>
            </a:r>
            <a:r>
              <a:rPr lang="en-US" altLang="zh-CN" sz="2400" b="1" dirty="0">
                <a:latin typeface="楷体_GB2312" pitchFamily="49" charset="-122"/>
                <a:ea typeface="楷体_GB2312" pitchFamily="49" charset="-122"/>
              </a:rPr>
              <a:t>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 = (X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 </a:t>
            </a:r>
            <a:r>
              <a:rPr lang="en-US" altLang="zh-CN" sz="2400" b="1" dirty="0">
                <a:ea typeface="楷体_GB2312" pitchFamily="49" charset="-122"/>
              </a:rPr>
              <a:t>–</a:t>
            </a:r>
            <a:r>
              <a:rPr lang="en-US" altLang="zh-CN" sz="2400" b="1" dirty="0">
                <a:latin typeface="楷体_GB2312" pitchFamily="49" charset="-122"/>
                <a:ea typeface="楷体_GB2312" pitchFamily="49" charset="-122"/>
              </a:rPr>
              <a:t> 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 </a:t>
            </a:r>
            <a:r>
              <a:rPr lang="en-US" altLang="zh-CN" sz="2400" b="1" dirty="0">
                <a:ea typeface="楷体_GB2312" pitchFamily="49" charset="-122"/>
              </a:rPr>
              <a:t>–</a:t>
            </a:r>
            <a:r>
              <a:rPr lang="en-US" altLang="zh-CN" sz="2400" b="1" dirty="0">
                <a:latin typeface="楷体_GB2312" pitchFamily="49" charset="-122"/>
                <a:ea typeface="楷体_GB2312" pitchFamily="49" charset="-122"/>
              </a:rPr>
              <a:t> Y</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 + 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L </a:t>
            </a:r>
            <a:r>
              <a:rPr lang="en-US" altLang="zh-CN" sz="2400" b="1" dirty="0">
                <a:latin typeface="楷体_GB2312" pitchFamily="49" charset="-122"/>
                <a:ea typeface="楷体_GB2312" pitchFamily="49" charset="-122"/>
              </a:rPr>
              <a:t>+ 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 </a:t>
            </a:r>
          </a:p>
          <a:p>
            <a:pPr eaLnBrk="1" hangingPunct="1">
              <a:lnSpc>
                <a:spcPct val="150000"/>
              </a:lnSpc>
            </a:pPr>
            <a:r>
              <a:rPr lang="zh-CN" altLang="en-US" sz="2400" b="1" dirty="0">
                <a:latin typeface="楷体_GB2312" pitchFamily="49" charset="-122"/>
                <a:ea typeface="楷体_GB2312" pitchFamily="49" charset="-122"/>
              </a:rPr>
              <a:t>代入前式，</a:t>
            </a:r>
            <a:r>
              <a:rPr lang="en-US" altLang="zh-CN" sz="2400" b="1" dirty="0">
                <a:latin typeface="楷体_GB2312" pitchFamily="49" charset="-122"/>
                <a:ea typeface="楷体_GB2312" pitchFamily="49" charset="-122"/>
              </a:rPr>
              <a:t>XY=X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10</a:t>
            </a:r>
            <a:r>
              <a:rPr lang="en-US" altLang="zh-CN" sz="2400" b="1" baseline="30000" dirty="0">
                <a:latin typeface="楷体_GB2312" pitchFamily="49" charset="-122"/>
                <a:ea typeface="楷体_GB2312" pitchFamily="49" charset="-122"/>
              </a:rPr>
              <a:t>N</a:t>
            </a:r>
            <a:r>
              <a:rPr lang="en-US" altLang="zh-CN" sz="2400" b="1" dirty="0">
                <a:latin typeface="楷体_GB2312" pitchFamily="49" charset="-122"/>
                <a:ea typeface="楷体_GB2312" pitchFamily="49" charset="-122"/>
              </a:rPr>
              <a:t>+(X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 10</a:t>
            </a:r>
            <a:r>
              <a:rPr lang="en-US" altLang="zh-CN" sz="2400" b="1" baseline="30000" dirty="0">
                <a:latin typeface="楷体_GB2312" pitchFamily="49" charset="-122"/>
                <a:ea typeface="楷体_GB2312" pitchFamily="49" charset="-122"/>
              </a:rPr>
              <a:t>N/2</a:t>
            </a:r>
            <a:r>
              <a:rPr lang="en-US" altLang="zh-CN" sz="2400" b="1" dirty="0">
                <a:latin typeface="楷体_GB2312" pitchFamily="49" charset="-122"/>
                <a:ea typeface="楷体_GB2312" pitchFamily="49" charset="-122"/>
              </a:rPr>
              <a:t>+X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 </a:t>
            </a:r>
          </a:p>
          <a:p>
            <a:pPr eaLnBrk="1" hangingPunct="1">
              <a:lnSpc>
                <a:spcPct val="150000"/>
              </a:lnSpc>
              <a:buFontTx/>
              <a:buNone/>
            </a:pPr>
            <a:r>
              <a:rPr lang="en-US" altLang="zh-CN" sz="2400" b="1" dirty="0">
                <a:latin typeface="楷体_GB2312" pitchFamily="49" charset="-122"/>
                <a:ea typeface="楷体_GB2312" pitchFamily="49" charset="-122"/>
              </a:rPr>
              <a:t>  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10</a:t>
            </a:r>
            <a:r>
              <a:rPr lang="en-US" altLang="zh-CN" sz="2400" b="1" baseline="30000" dirty="0">
                <a:latin typeface="楷体_GB2312" pitchFamily="49" charset="-122"/>
                <a:ea typeface="楷体_GB2312" pitchFamily="49" charset="-122"/>
              </a:rPr>
              <a:t>N</a:t>
            </a:r>
            <a:r>
              <a:rPr lang="en-US" altLang="zh-CN" sz="2400" b="1" dirty="0">
                <a:latin typeface="楷体_GB2312" pitchFamily="49" charset="-122"/>
                <a:ea typeface="楷体_GB2312" pitchFamily="49" charset="-122"/>
              </a:rPr>
              <a:t>+((X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 </a:t>
            </a:r>
            <a:r>
              <a:rPr lang="en-US" altLang="zh-CN" sz="2400" b="1" dirty="0">
                <a:ea typeface="楷体_GB2312" pitchFamily="49" charset="-122"/>
              </a:rPr>
              <a:t>–</a:t>
            </a:r>
            <a:r>
              <a:rPr lang="en-US" altLang="zh-CN" sz="2400" b="1" dirty="0">
                <a:latin typeface="楷体_GB2312" pitchFamily="49" charset="-122"/>
                <a:ea typeface="楷体_GB2312" pitchFamily="49" charset="-122"/>
              </a:rPr>
              <a:t> 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 </a:t>
            </a:r>
            <a:r>
              <a:rPr lang="en-US" altLang="zh-CN" sz="2400" b="1" dirty="0">
                <a:ea typeface="楷体_GB2312" pitchFamily="49" charset="-122"/>
              </a:rPr>
              <a:t>–</a:t>
            </a:r>
            <a:r>
              <a:rPr lang="en-US" altLang="zh-CN" sz="2400" b="1" dirty="0">
                <a:latin typeface="楷体_GB2312" pitchFamily="49" charset="-122"/>
                <a:ea typeface="楷体_GB2312" pitchFamily="49" charset="-122"/>
              </a:rPr>
              <a:t> Y</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 + X</a:t>
            </a:r>
            <a:r>
              <a:rPr lang="en-US" altLang="zh-CN" sz="2400" b="1" baseline="-25000" dirty="0">
                <a:latin typeface="楷体_GB2312" pitchFamily="49" charset="-122"/>
                <a:ea typeface="楷体_GB2312" pitchFamily="49" charset="-122"/>
              </a:rPr>
              <a:t>L</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L </a:t>
            </a:r>
            <a:r>
              <a:rPr lang="en-US" altLang="zh-CN" sz="2400" b="1" dirty="0">
                <a:latin typeface="楷体_GB2312" pitchFamily="49" charset="-122"/>
                <a:ea typeface="楷体_GB2312" pitchFamily="49" charset="-122"/>
              </a:rPr>
              <a:t>+ 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 ) 10</a:t>
            </a:r>
            <a:r>
              <a:rPr lang="en-US" altLang="zh-CN" sz="2400" b="1" baseline="30000" dirty="0">
                <a:latin typeface="楷体_GB2312" pitchFamily="49" charset="-122"/>
                <a:ea typeface="楷体_GB2312" pitchFamily="49" charset="-122"/>
              </a:rPr>
              <a:t>N/2</a:t>
            </a:r>
            <a:r>
              <a:rPr lang="en-US" altLang="zh-CN" sz="2400" b="1" dirty="0">
                <a:latin typeface="楷体_GB2312" pitchFamily="49" charset="-122"/>
                <a:ea typeface="楷体_GB2312" pitchFamily="49" charset="-122"/>
              </a:rPr>
              <a:t>+X</a:t>
            </a:r>
            <a:r>
              <a:rPr lang="en-US" altLang="zh-CN" sz="2400" b="1" baseline="-25000" dirty="0">
                <a:latin typeface="楷体_GB2312" pitchFamily="49" charset="-122"/>
                <a:ea typeface="楷体_GB2312" pitchFamily="49" charset="-122"/>
              </a:rPr>
              <a:t>R</a:t>
            </a:r>
            <a:r>
              <a:rPr lang="en-US" altLang="zh-CN" sz="2400" b="1" dirty="0">
                <a:latin typeface="楷体_GB2312" pitchFamily="49" charset="-122"/>
                <a:ea typeface="楷体_GB2312" pitchFamily="49" charset="-122"/>
              </a:rPr>
              <a:t>Y</a:t>
            </a:r>
            <a:r>
              <a:rPr lang="en-US" altLang="zh-CN" sz="2400" b="1" baseline="-25000" dirty="0">
                <a:latin typeface="楷体_GB2312" pitchFamily="49" charset="-122"/>
                <a:ea typeface="楷体_GB2312" pitchFamily="49" charset="-122"/>
              </a:rPr>
              <a:t>R</a:t>
            </a:r>
            <a:endParaRPr lang="en-US" altLang="zh-CN" sz="2400" b="1" dirty="0">
              <a:latin typeface="楷体_GB2312" pitchFamily="49" charset="-122"/>
              <a:ea typeface="楷体_GB2312" pitchFamily="49" charset="-122"/>
            </a:endParaRPr>
          </a:p>
          <a:p>
            <a:pPr eaLnBrk="1" hangingPunct="1">
              <a:lnSpc>
                <a:spcPct val="150000"/>
              </a:lnSpc>
              <a:buFontTx/>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可见只需</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次递归调用</a:t>
            </a:r>
          </a:p>
          <a:p>
            <a:pPr eaLnBrk="1" hangingPunct="1">
              <a:lnSpc>
                <a:spcPct val="150000"/>
              </a:lnSpc>
            </a:pPr>
            <a:r>
              <a:rPr lang="zh-CN" altLang="en-US" sz="2400" b="1" dirty="0">
                <a:latin typeface="楷体_GB2312" pitchFamily="49" charset="-122"/>
                <a:ea typeface="楷体_GB2312" pitchFamily="49" charset="-122"/>
              </a:rPr>
              <a:t>时间复杂性：</a:t>
            </a:r>
          </a:p>
        </p:txBody>
      </p:sp>
      <p:graphicFrame>
        <p:nvGraphicFramePr>
          <p:cNvPr id="39941" name="Object 4"/>
          <p:cNvGraphicFramePr>
            <a:graphicFrameLocks noGrp="1" noChangeAspect="1"/>
          </p:cNvGraphicFramePr>
          <p:nvPr>
            <p:ph sz="half" idx="2"/>
            <p:extLst>
              <p:ext uri="{D42A27DB-BD31-4B8C-83A1-F6EECF244321}">
                <p14:modId xmlns:p14="http://schemas.microsoft.com/office/powerpoint/2010/main" val="836101293"/>
              </p:ext>
            </p:extLst>
          </p:nvPr>
        </p:nvGraphicFramePr>
        <p:xfrm>
          <a:off x="3242603" y="5822950"/>
          <a:ext cx="7129463" cy="533400"/>
        </p:xfrm>
        <a:graphic>
          <a:graphicData uri="http://schemas.openxmlformats.org/presentationml/2006/ole">
            <mc:AlternateContent xmlns:mc="http://schemas.openxmlformats.org/markup-compatibility/2006">
              <mc:Choice xmlns:v="urn:schemas-microsoft-com:vml" Requires="v">
                <p:oleObj spid="_x0000_s1052" name="公式" r:id="rId3" imgW="3225600" imgH="241200" progId="Equation.3">
                  <p:embed/>
                </p:oleObj>
              </mc:Choice>
              <mc:Fallback>
                <p:oleObj name="公式" r:id="rId3" imgW="3225600" imgH="241200" progId="Equation.3">
                  <p:embed/>
                  <p:pic>
                    <p:nvPicPr>
                      <p:cNvPr id="39941" name="Object 4"/>
                      <p:cNvPicPr>
                        <a:picLocks noChangeAspect="1" noChangeArrowheads="1"/>
                      </p:cNvPicPr>
                      <p:nvPr/>
                    </p:nvPicPr>
                    <p:blipFill>
                      <a:blip r:embed="rId4"/>
                      <a:srcRect/>
                      <a:stretch>
                        <a:fillRect/>
                      </a:stretch>
                    </p:blipFill>
                    <p:spPr bwMode="auto">
                      <a:xfrm>
                        <a:off x="3242603" y="5822950"/>
                        <a:ext cx="71294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530392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CE2A4BE-27EB-4461-947E-D3366CD2A726}" type="slidenum">
              <a:rPr kumimoji="0" lang="en-US" altLang="zh-CN" sz="1400"/>
              <a:pPr>
                <a:spcBef>
                  <a:spcPct val="50000"/>
                </a:spcBef>
                <a:buFontTx/>
                <a:buNone/>
              </a:pPr>
              <a:t>38</a:t>
            </a:fld>
            <a:endParaRPr kumimoji="0" lang="en-US" altLang="zh-CN" sz="1400"/>
          </a:p>
        </p:txBody>
      </p:sp>
      <p:sp>
        <p:nvSpPr>
          <p:cNvPr id="40963" name="Rectangle 2"/>
          <p:cNvSpPr>
            <a:spLocks noGrp="1" noChangeArrowheads="1"/>
          </p:cNvSpPr>
          <p:nvPr>
            <p:ph type="title"/>
          </p:nvPr>
        </p:nvSpPr>
        <p:spPr>
          <a:xfrm>
            <a:off x="2208213" y="404813"/>
            <a:ext cx="7772400" cy="1143000"/>
          </a:xfrm>
        </p:spPr>
        <p:txBody>
          <a:bodyPr/>
          <a:lstStyle/>
          <a:p>
            <a:pPr eaLnBrk="1" hangingPunct="1"/>
            <a:r>
              <a:rPr lang="zh-CN" altLang="en-US" b="1" dirty="0" smtClean="0"/>
              <a:t>       算法</a:t>
            </a:r>
            <a:r>
              <a:rPr lang="zh-CN" altLang="en-US" b="1" dirty="0" smtClean="0"/>
              <a:t>设计技术</a:t>
            </a:r>
          </a:p>
        </p:txBody>
      </p:sp>
      <p:sp>
        <p:nvSpPr>
          <p:cNvPr id="40964" name="Rectangle 3"/>
          <p:cNvSpPr>
            <a:spLocks noGrp="1" noChangeArrowheads="1"/>
          </p:cNvSpPr>
          <p:nvPr>
            <p:ph type="body" idx="1"/>
          </p:nvPr>
        </p:nvSpPr>
        <p:spPr>
          <a:xfrm>
            <a:off x="3648075" y="2205038"/>
            <a:ext cx="2952750" cy="4114800"/>
          </a:xfrm>
        </p:spPr>
        <p:txBody>
          <a:bodyPr/>
          <a:lstStyle/>
          <a:p>
            <a:pPr eaLnBrk="1" hangingPunct="1">
              <a:lnSpc>
                <a:spcPct val="120000"/>
              </a:lnSpc>
            </a:pPr>
            <a:r>
              <a:rPr lang="zh-CN" altLang="en-US" b="1" smtClean="0">
                <a:ea typeface="楷体_GB2312" pitchFamily="49" charset="-122"/>
              </a:rPr>
              <a:t>枚举法</a:t>
            </a:r>
          </a:p>
          <a:p>
            <a:pPr eaLnBrk="1" hangingPunct="1">
              <a:lnSpc>
                <a:spcPct val="120000"/>
              </a:lnSpc>
            </a:pPr>
            <a:r>
              <a:rPr lang="zh-CN" altLang="en-US" b="1" smtClean="0">
                <a:ea typeface="楷体_GB2312" pitchFamily="49" charset="-122"/>
              </a:rPr>
              <a:t>贪婪法</a:t>
            </a:r>
          </a:p>
          <a:p>
            <a:pPr eaLnBrk="1" hangingPunct="1">
              <a:lnSpc>
                <a:spcPct val="120000"/>
              </a:lnSpc>
            </a:pPr>
            <a:r>
              <a:rPr lang="zh-CN" altLang="en-US" b="1" smtClean="0">
                <a:ea typeface="楷体_GB2312" pitchFamily="49" charset="-122"/>
              </a:rPr>
              <a:t>分而治之法</a:t>
            </a:r>
          </a:p>
          <a:p>
            <a:pPr eaLnBrk="1" hangingPunct="1">
              <a:lnSpc>
                <a:spcPct val="120000"/>
              </a:lnSpc>
            </a:pPr>
            <a:r>
              <a:rPr lang="zh-CN" altLang="en-US" b="1" smtClean="0">
                <a:ea typeface="楷体_GB2312" pitchFamily="49" charset="-122"/>
              </a:rPr>
              <a:t>动态规划</a:t>
            </a:r>
          </a:p>
          <a:p>
            <a:pPr eaLnBrk="1" hangingPunct="1">
              <a:lnSpc>
                <a:spcPct val="120000"/>
              </a:lnSpc>
            </a:pPr>
            <a:r>
              <a:rPr lang="zh-CN" altLang="en-US" b="1" smtClean="0">
                <a:ea typeface="楷体_GB2312" pitchFamily="49" charset="-122"/>
              </a:rPr>
              <a:t>回溯法</a:t>
            </a:r>
          </a:p>
          <a:p>
            <a:pPr eaLnBrk="1" hangingPunct="1">
              <a:lnSpc>
                <a:spcPct val="120000"/>
              </a:lnSpc>
            </a:pPr>
            <a:r>
              <a:rPr lang="zh-CN" altLang="en-US" b="1" smtClean="0">
                <a:ea typeface="楷体_GB2312" pitchFamily="49" charset="-122"/>
              </a:rPr>
              <a:t>随机算法</a:t>
            </a:r>
          </a:p>
        </p:txBody>
      </p:sp>
      <p:sp>
        <p:nvSpPr>
          <p:cNvPr id="40965" name="Text Box 4"/>
          <p:cNvSpPr txBox="1">
            <a:spLocks noChangeArrowheads="1"/>
          </p:cNvSpPr>
          <p:nvPr/>
        </p:nvSpPr>
        <p:spPr bwMode="auto">
          <a:xfrm>
            <a:off x="4008438" y="1557338"/>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幼圆" panose="02010509060101010101" pitchFamily="49" charset="-122"/>
              </a:rPr>
              <a:t>介绍通用的算法设计模式</a:t>
            </a:r>
          </a:p>
        </p:txBody>
      </p:sp>
      <p:sp>
        <p:nvSpPr>
          <p:cNvPr id="40966" name="AutoShape 5"/>
          <p:cNvSpPr>
            <a:spLocks noChangeArrowheads="1"/>
          </p:cNvSpPr>
          <p:nvPr/>
        </p:nvSpPr>
        <p:spPr bwMode="auto">
          <a:xfrm rot="16200000" flipH="1" flipV="1">
            <a:off x="6742907" y="227210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0967" name="AutoShape 6"/>
          <p:cNvSpPr>
            <a:spLocks noChangeArrowheads="1"/>
          </p:cNvSpPr>
          <p:nvPr/>
        </p:nvSpPr>
        <p:spPr bwMode="auto">
          <a:xfrm rot="16200000" flipH="1" flipV="1">
            <a:off x="6742907" y="299283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0968" name="AutoShape 7"/>
          <p:cNvSpPr>
            <a:spLocks noChangeArrowheads="1"/>
          </p:cNvSpPr>
          <p:nvPr/>
        </p:nvSpPr>
        <p:spPr bwMode="auto">
          <a:xfrm rot="16200000" flipH="1" flipV="1">
            <a:off x="6742907" y="364053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0969" name="AutoShape 8"/>
          <p:cNvSpPr>
            <a:spLocks noChangeArrowheads="1"/>
          </p:cNvSpPr>
          <p:nvPr/>
        </p:nvSpPr>
        <p:spPr bwMode="auto">
          <a:xfrm rot="16200000" flipH="1" flipV="1">
            <a:off x="6742907" y="5008957"/>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0970" name="AutoShape 9"/>
          <p:cNvSpPr>
            <a:spLocks noChangeArrowheads="1"/>
          </p:cNvSpPr>
          <p:nvPr/>
        </p:nvSpPr>
        <p:spPr bwMode="auto">
          <a:xfrm rot="16200000" flipH="1" flipV="1">
            <a:off x="6742907" y="4288232"/>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0971" name="AutoShape 10"/>
          <p:cNvSpPr>
            <a:spLocks noChangeArrowheads="1"/>
          </p:cNvSpPr>
          <p:nvPr/>
        </p:nvSpPr>
        <p:spPr bwMode="auto">
          <a:xfrm rot="16200000" flipH="1" flipV="1">
            <a:off x="6742907" y="5585219"/>
            <a:ext cx="290512"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1943166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D48DD6F-3D69-486A-90E0-D432D7BD7FDB}" type="slidenum">
              <a:rPr kumimoji="0" lang="en-US" altLang="zh-CN" sz="1400"/>
              <a:pPr>
                <a:spcBef>
                  <a:spcPct val="50000"/>
                </a:spcBef>
                <a:buFontTx/>
                <a:buNone/>
              </a:pPr>
              <a:t>39</a:t>
            </a:fld>
            <a:endParaRPr kumimoji="0" lang="en-US" altLang="zh-CN" sz="1400"/>
          </a:p>
        </p:txBody>
      </p:sp>
      <p:sp>
        <p:nvSpPr>
          <p:cNvPr id="41987" name="Rectangle 2"/>
          <p:cNvSpPr>
            <a:spLocks noGrp="1" noChangeArrowheads="1"/>
          </p:cNvSpPr>
          <p:nvPr>
            <p:ph type="title"/>
          </p:nvPr>
        </p:nvSpPr>
        <p:spPr>
          <a:xfrm>
            <a:off x="838200" y="421670"/>
            <a:ext cx="7772400" cy="1143000"/>
          </a:xfrm>
        </p:spPr>
        <p:txBody>
          <a:bodyPr/>
          <a:lstStyle/>
          <a:p>
            <a:pPr eaLnBrk="1" hangingPunct="1"/>
            <a:r>
              <a:rPr lang="zh-CN" altLang="en-US" b="1" dirty="0" smtClean="0"/>
              <a:t>动态规划</a:t>
            </a:r>
          </a:p>
        </p:txBody>
      </p:sp>
      <p:sp>
        <p:nvSpPr>
          <p:cNvPr id="41988" name="Rectangle 3"/>
          <p:cNvSpPr>
            <a:spLocks noGrp="1" noChangeArrowheads="1"/>
          </p:cNvSpPr>
          <p:nvPr>
            <p:ph type="body" idx="1"/>
          </p:nvPr>
        </p:nvSpPr>
        <p:spPr>
          <a:xfrm>
            <a:off x="838200" y="1728759"/>
            <a:ext cx="10849495" cy="3940521"/>
          </a:xfrm>
        </p:spPr>
        <p:txBody>
          <a:bodyPr/>
          <a:lstStyle/>
          <a:p>
            <a:pPr eaLnBrk="1" hangingPunct="1">
              <a:lnSpc>
                <a:spcPct val="110000"/>
              </a:lnSpc>
            </a:pPr>
            <a:r>
              <a:rPr lang="zh-CN" altLang="en-US" b="1" dirty="0" smtClean="0">
                <a:latin typeface="楷体_GB2312" pitchFamily="49" charset="-122"/>
                <a:ea typeface="楷体_GB2312" pitchFamily="49" charset="-122"/>
              </a:rPr>
              <a:t>用表代替递归</a:t>
            </a:r>
          </a:p>
          <a:p>
            <a:pPr eaLnBrk="1" hangingPunct="1">
              <a:lnSpc>
                <a:spcPct val="110000"/>
              </a:lnSpc>
            </a:pPr>
            <a:r>
              <a:rPr lang="zh-CN" altLang="en-US" b="1" dirty="0" smtClean="0">
                <a:latin typeface="楷体_GB2312" pitchFamily="49" charset="-122"/>
                <a:ea typeface="楷体_GB2312" pitchFamily="49" charset="-122"/>
              </a:rPr>
              <a:t>例：斐波那契函数</a:t>
            </a:r>
            <a:r>
              <a:rPr lang="en-US" altLang="zh-CN" b="1" dirty="0" smtClean="0">
                <a:latin typeface="楷体_GB2312" pitchFamily="49" charset="-122"/>
                <a:ea typeface="楷体_GB2312" pitchFamily="49" charset="-122"/>
              </a:rPr>
              <a:t>f(n)=f(n-1)+f(n-2)</a:t>
            </a:r>
            <a:r>
              <a:rPr lang="zh-CN" altLang="en-US" b="1" dirty="0" smtClean="0">
                <a:latin typeface="楷体_GB2312" pitchFamily="49" charset="-122"/>
                <a:ea typeface="楷体_GB2312" pitchFamily="49" charset="-122"/>
              </a:rPr>
              <a:t>。计算</a:t>
            </a:r>
            <a:r>
              <a:rPr lang="en-US" altLang="zh-CN" b="1" dirty="0" smtClean="0">
                <a:latin typeface="楷体_GB2312" pitchFamily="49" charset="-122"/>
                <a:ea typeface="楷体_GB2312" pitchFamily="49" charset="-122"/>
              </a:rPr>
              <a:t>f(n)</a:t>
            </a:r>
            <a:r>
              <a:rPr lang="zh-CN" altLang="en-US" b="1" dirty="0" smtClean="0">
                <a:latin typeface="楷体_GB2312" pitchFamily="49" charset="-122"/>
                <a:ea typeface="楷体_GB2312" pitchFamily="49" charset="-122"/>
              </a:rPr>
              <a:t>需要计算</a:t>
            </a:r>
            <a:r>
              <a:rPr lang="en-US" altLang="zh-CN" b="1" dirty="0" smtClean="0">
                <a:latin typeface="楷体_GB2312" pitchFamily="49" charset="-122"/>
                <a:ea typeface="楷体_GB2312" pitchFamily="49" charset="-122"/>
              </a:rPr>
              <a:t>f(n-1)</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f(n-2)</a:t>
            </a:r>
            <a:r>
              <a:rPr lang="zh-CN" altLang="en-US" b="1" dirty="0" smtClean="0">
                <a:latin typeface="楷体_GB2312" pitchFamily="49" charset="-122"/>
                <a:ea typeface="楷体_GB2312" pitchFamily="49" charset="-122"/>
              </a:rPr>
              <a:t>。当计算</a:t>
            </a:r>
            <a:r>
              <a:rPr lang="en-US" altLang="zh-CN" b="1" dirty="0" smtClean="0">
                <a:latin typeface="楷体_GB2312" pitchFamily="49" charset="-122"/>
                <a:ea typeface="楷体_GB2312" pitchFamily="49" charset="-122"/>
              </a:rPr>
              <a:t>f(n-1)</a:t>
            </a:r>
            <a:r>
              <a:rPr lang="zh-CN" altLang="en-US" b="1" dirty="0" smtClean="0">
                <a:latin typeface="楷体_GB2312" pitchFamily="49" charset="-122"/>
                <a:ea typeface="楷体_GB2312" pitchFamily="49" charset="-122"/>
              </a:rPr>
              <a:t>时要计算</a:t>
            </a:r>
            <a:r>
              <a:rPr lang="en-US" altLang="zh-CN" b="1" dirty="0" smtClean="0">
                <a:latin typeface="楷体_GB2312" pitchFamily="49" charset="-122"/>
                <a:ea typeface="楷体_GB2312" pitchFamily="49" charset="-122"/>
              </a:rPr>
              <a:t>f(n-2)</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f(n-3)</a:t>
            </a:r>
            <a:r>
              <a:rPr lang="zh-CN" altLang="en-US" b="1" dirty="0" smtClean="0">
                <a:latin typeface="楷体_GB2312" pitchFamily="49" charset="-122"/>
                <a:ea typeface="楷体_GB2312" pitchFamily="49" charset="-122"/>
              </a:rPr>
              <a:t>。因此在计算</a:t>
            </a:r>
            <a:r>
              <a:rPr lang="en-US" altLang="zh-CN" b="1" dirty="0" smtClean="0">
                <a:latin typeface="楷体_GB2312" pitchFamily="49" charset="-122"/>
                <a:ea typeface="楷体_GB2312" pitchFamily="49" charset="-122"/>
              </a:rPr>
              <a:t>f(n)</a:t>
            </a:r>
            <a:r>
              <a:rPr lang="zh-CN" altLang="en-US" b="1" dirty="0" smtClean="0">
                <a:latin typeface="楷体_GB2312" pitchFamily="49" charset="-122"/>
                <a:ea typeface="楷体_GB2312" pitchFamily="49" charset="-122"/>
              </a:rPr>
              <a:t>中</a:t>
            </a:r>
            <a:r>
              <a:rPr lang="en-US" altLang="zh-CN" b="1" dirty="0" smtClean="0">
                <a:latin typeface="楷体_GB2312" pitchFamily="49" charset="-122"/>
                <a:ea typeface="楷体_GB2312" pitchFamily="49" charset="-122"/>
              </a:rPr>
              <a:t>f(n-2)</a:t>
            </a:r>
            <a:r>
              <a:rPr lang="zh-CN" altLang="en-US" b="1" dirty="0" smtClean="0">
                <a:latin typeface="楷体_GB2312" pitchFamily="49" charset="-122"/>
                <a:ea typeface="楷体_GB2312" pitchFamily="49" charset="-122"/>
              </a:rPr>
              <a:t>被计算了两次。</a:t>
            </a:r>
          </a:p>
          <a:p>
            <a:pPr eaLnBrk="1" hangingPunct="1">
              <a:lnSpc>
                <a:spcPct val="110000"/>
              </a:lnSpc>
            </a:pPr>
            <a:r>
              <a:rPr lang="zh-CN" altLang="en-US" b="1" dirty="0" smtClean="0">
                <a:latin typeface="楷体_GB2312" pitchFamily="49" charset="-122"/>
                <a:ea typeface="楷体_GB2312" pitchFamily="49" charset="-122"/>
              </a:rPr>
              <a:t>为了减少重复的递归调用，我们可以反过来计算。先计算</a:t>
            </a:r>
            <a:r>
              <a:rPr lang="en-US" altLang="zh-CN" b="1" dirty="0" smtClean="0">
                <a:latin typeface="楷体_GB2312" pitchFamily="49" charset="-122"/>
                <a:ea typeface="楷体_GB2312" pitchFamily="49" charset="-122"/>
              </a:rPr>
              <a:t>f(2)</a:t>
            </a:r>
            <a:r>
              <a:rPr lang="zh-CN" altLang="en-US" b="1" dirty="0" smtClean="0">
                <a:latin typeface="楷体_GB2312" pitchFamily="49" charset="-122"/>
                <a:ea typeface="楷体_GB2312" pitchFamily="49" charset="-122"/>
              </a:rPr>
              <a:t>，有了</a:t>
            </a:r>
            <a:r>
              <a:rPr lang="en-US" altLang="zh-CN" b="1" dirty="0" smtClean="0">
                <a:latin typeface="楷体_GB2312" pitchFamily="49" charset="-122"/>
                <a:ea typeface="楷体_GB2312" pitchFamily="49" charset="-122"/>
              </a:rPr>
              <a:t>f(2)</a:t>
            </a:r>
            <a:r>
              <a:rPr lang="zh-CN" altLang="en-US" b="1" dirty="0" smtClean="0">
                <a:latin typeface="楷体_GB2312" pitchFamily="49" charset="-122"/>
                <a:ea typeface="楷体_GB2312" pitchFamily="49" charset="-122"/>
              </a:rPr>
              <a:t>再计算</a:t>
            </a:r>
            <a:r>
              <a:rPr lang="en-US" altLang="zh-CN" b="1" dirty="0" smtClean="0">
                <a:latin typeface="楷体_GB2312" pitchFamily="49" charset="-122"/>
                <a:ea typeface="楷体_GB2312" pitchFamily="49" charset="-122"/>
              </a:rPr>
              <a:t>f(3)</a:t>
            </a:r>
            <a:r>
              <a:rPr lang="zh-CN" altLang="en-US" b="1" dirty="0" smtClean="0">
                <a:latin typeface="楷体_GB2312" pitchFamily="49" charset="-122"/>
                <a:ea typeface="楷体_GB2312" pitchFamily="49" charset="-122"/>
              </a:rPr>
              <a:t>，以此类推，计算到</a:t>
            </a:r>
            <a:r>
              <a:rPr lang="en-US" altLang="zh-CN" b="1" dirty="0" smtClean="0">
                <a:latin typeface="楷体_GB2312" pitchFamily="49" charset="-122"/>
                <a:ea typeface="楷体_GB2312" pitchFamily="49" charset="-122"/>
              </a:rPr>
              <a:t>f(n)</a:t>
            </a:r>
            <a:r>
              <a:rPr lang="zh-CN" altLang="en-US" b="1" dirty="0" smtClean="0">
                <a:latin typeface="楷体_GB2312" pitchFamily="49" charset="-122"/>
                <a:ea typeface="楷体_GB2312" pitchFamily="49" charset="-122"/>
              </a:rPr>
              <a:t>。在此过程中不需要任何递归</a:t>
            </a:r>
          </a:p>
        </p:txBody>
      </p:sp>
    </p:spTree>
    <p:extLst>
      <p:ext uri="{BB962C8B-B14F-4D97-AF65-F5344CB8AC3E}">
        <p14:creationId xmlns:p14="http://schemas.microsoft.com/office/powerpoint/2010/main" val="155321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列出</a:t>
            </a:r>
            <a:r>
              <a:rPr lang="en-US" altLang="zh-CN" smtClean="0"/>
              <a:t>ABC</a:t>
            </a:r>
            <a:r>
              <a:rPr lang="zh-CN" altLang="en-US" smtClean="0"/>
              <a:t>三个字母的全排列</a:t>
            </a:r>
          </a:p>
        </p:txBody>
      </p:sp>
      <p:sp>
        <p:nvSpPr>
          <p:cNvPr id="6147" name="Rectangle 3"/>
          <p:cNvSpPr>
            <a:spLocks noGrp="1" noChangeArrowheads="1"/>
          </p:cNvSpPr>
          <p:nvPr>
            <p:ph type="body" idx="1"/>
          </p:nvPr>
        </p:nvSpPr>
        <p:spPr/>
        <p:txBody>
          <a:bodyPr/>
          <a:lstStyle/>
          <a:p>
            <a:pPr eaLnBrk="1" hangingPunct="1">
              <a:lnSpc>
                <a:spcPct val="130000"/>
              </a:lnSpc>
            </a:pPr>
            <a:r>
              <a:rPr lang="zh-CN" altLang="en-US"/>
              <a:t>解题思路：</a:t>
            </a:r>
          </a:p>
          <a:p>
            <a:pPr lvl="1" eaLnBrk="1" hangingPunct="1">
              <a:lnSpc>
                <a:spcPct val="130000"/>
              </a:lnSpc>
            </a:pPr>
            <a:r>
              <a:rPr lang="zh-CN" altLang="en-US"/>
              <a:t>让第一个位置的值从</a:t>
            </a:r>
            <a:r>
              <a:rPr lang="en-US" altLang="zh-CN"/>
              <a:t>A</a:t>
            </a:r>
            <a:r>
              <a:rPr lang="zh-CN" altLang="en-US"/>
              <a:t>依次变到</a:t>
            </a:r>
            <a:r>
              <a:rPr lang="en-US" altLang="zh-CN"/>
              <a:t>C</a:t>
            </a:r>
          </a:p>
          <a:p>
            <a:pPr lvl="1" eaLnBrk="1" hangingPunct="1">
              <a:lnSpc>
                <a:spcPct val="130000"/>
              </a:lnSpc>
            </a:pPr>
            <a:r>
              <a:rPr lang="zh-CN" altLang="en-US"/>
              <a:t>让第一个位置的值从</a:t>
            </a:r>
            <a:r>
              <a:rPr lang="en-US" altLang="zh-CN"/>
              <a:t>A</a:t>
            </a:r>
            <a:r>
              <a:rPr lang="zh-CN" altLang="en-US"/>
              <a:t>依次变到</a:t>
            </a:r>
            <a:r>
              <a:rPr lang="en-US" altLang="zh-CN"/>
              <a:t>C</a:t>
            </a:r>
          </a:p>
          <a:p>
            <a:pPr lvl="1" eaLnBrk="1" hangingPunct="1">
              <a:lnSpc>
                <a:spcPct val="130000"/>
              </a:lnSpc>
            </a:pPr>
            <a:r>
              <a:rPr lang="zh-CN" altLang="en-US"/>
              <a:t>让第一个位置的值从</a:t>
            </a:r>
            <a:r>
              <a:rPr lang="en-US" altLang="zh-CN"/>
              <a:t>A</a:t>
            </a:r>
            <a:r>
              <a:rPr lang="zh-CN" altLang="en-US"/>
              <a:t>依次变到</a:t>
            </a:r>
            <a:r>
              <a:rPr lang="en-US" altLang="zh-CN"/>
              <a:t>C</a:t>
            </a:r>
          </a:p>
          <a:p>
            <a:pPr lvl="1" eaLnBrk="1" hangingPunct="1">
              <a:lnSpc>
                <a:spcPct val="130000"/>
              </a:lnSpc>
            </a:pPr>
            <a:r>
              <a:rPr lang="zh-CN" altLang="en-US"/>
              <a:t>注意三个位置的值不能相同</a:t>
            </a:r>
          </a:p>
          <a:p>
            <a:pPr eaLnBrk="1" hangingPunct="1">
              <a:lnSpc>
                <a:spcPct val="130000"/>
              </a:lnSpc>
            </a:pPr>
            <a:r>
              <a:rPr lang="zh-CN" altLang="en-US"/>
              <a:t>可以用一个三层的嵌套循环实现，循环变量是字符类型</a:t>
            </a:r>
          </a:p>
        </p:txBody>
      </p:sp>
    </p:spTree>
    <p:extLst>
      <p:ext uri="{BB962C8B-B14F-4D97-AF65-F5344CB8AC3E}">
        <p14:creationId xmlns:p14="http://schemas.microsoft.com/office/powerpoint/2010/main" val="4041489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3F8A346-34C3-45F0-A603-DC860C568C06}" type="slidenum">
              <a:rPr kumimoji="0" lang="en-US" altLang="zh-CN" sz="1400"/>
              <a:pPr>
                <a:spcBef>
                  <a:spcPct val="50000"/>
                </a:spcBef>
                <a:buFontTx/>
                <a:buNone/>
              </a:pPr>
              <a:t>40</a:t>
            </a:fld>
            <a:endParaRPr kumimoji="0" lang="en-US" altLang="zh-CN" sz="1400"/>
          </a:p>
        </p:txBody>
      </p:sp>
      <p:sp>
        <p:nvSpPr>
          <p:cNvPr id="43011" name="Rectangle 2"/>
          <p:cNvSpPr>
            <a:spLocks noGrp="1" noChangeArrowheads="1"/>
          </p:cNvSpPr>
          <p:nvPr>
            <p:ph type="title"/>
          </p:nvPr>
        </p:nvSpPr>
        <p:spPr>
          <a:xfrm>
            <a:off x="3359150" y="377826"/>
            <a:ext cx="4897582" cy="1325563"/>
          </a:xfrm>
        </p:spPr>
        <p:txBody>
          <a:bodyPr/>
          <a:lstStyle/>
          <a:p>
            <a:pPr eaLnBrk="1" hangingPunct="1"/>
            <a:r>
              <a:rPr lang="zh-CN" altLang="en-US" b="1" dirty="0" smtClean="0"/>
              <a:t>动态规划</a:t>
            </a:r>
          </a:p>
        </p:txBody>
      </p:sp>
      <p:sp>
        <p:nvSpPr>
          <p:cNvPr id="43012" name="Rectangle 3"/>
          <p:cNvSpPr>
            <a:spLocks noGrp="1" noChangeArrowheads="1"/>
          </p:cNvSpPr>
          <p:nvPr>
            <p:ph type="body" idx="1"/>
          </p:nvPr>
        </p:nvSpPr>
        <p:spPr>
          <a:xfrm>
            <a:off x="3359150" y="2241550"/>
            <a:ext cx="3816350" cy="4114800"/>
          </a:xfrm>
        </p:spPr>
        <p:txBody>
          <a:bodyPr/>
          <a:lstStyle/>
          <a:p>
            <a:pPr eaLnBrk="1" hangingPunct="1">
              <a:lnSpc>
                <a:spcPct val="130000"/>
              </a:lnSpc>
            </a:pPr>
            <a:r>
              <a:rPr lang="zh-CN" altLang="en-US" b="1" dirty="0" smtClean="0">
                <a:ea typeface="楷体_GB2312" pitchFamily="49" charset="-122"/>
              </a:rPr>
              <a:t>硬币找零问题</a:t>
            </a:r>
          </a:p>
          <a:p>
            <a:pPr eaLnBrk="1" hangingPunct="1">
              <a:lnSpc>
                <a:spcPct val="130000"/>
              </a:lnSpc>
            </a:pPr>
            <a:r>
              <a:rPr lang="zh-CN" altLang="en-US" b="1" dirty="0" smtClean="0">
                <a:ea typeface="楷体_GB2312" pitchFamily="49" charset="-122"/>
              </a:rPr>
              <a:t>最优二叉查找树</a:t>
            </a:r>
          </a:p>
        </p:txBody>
      </p:sp>
      <p:sp>
        <p:nvSpPr>
          <p:cNvPr id="43013" name="AutoShape 4"/>
          <p:cNvSpPr>
            <a:spLocks noChangeArrowheads="1"/>
          </p:cNvSpPr>
          <p:nvPr/>
        </p:nvSpPr>
        <p:spPr bwMode="auto">
          <a:xfrm rot="16200000" flipH="1" flipV="1">
            <a:off x="6958807" y="3113882"/>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43014" name="AutoShape 5"/>
          <p:cNvSpPr>
            <a:spLocks noChangeArrowheads="1"/>
          </p:cNvSpPr>
          <p:nvPr/>
        </p:nvSpPr>
        <p:spPr bwMode="auto">
          <a:xfrm rot="16200000" flipH="1" flipV="1">
            <a:off x="6958807" y="2393157"/>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291632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DD96FB5-9D75-43C5-AC12-6425A1D66774}" type="slidenum">
              <a:rPr kumimoji="0" lang="en-US" altLang="zh-CN" sz="1400"/>
              <a:pPr>
                <a:spcBef>
                  <a:spcPct val="50000"/>
                </a:spcBef>
                <a:buFontTx/>
                <a:buNone/>
              </a:pPr>
              <a:t>41</a:t>
            </a:fld>
            <a:endParaRPr kumimoji="0" lang="en-US" altLang="zh-CN" sz="1400"/>
          </a:p>
        </p:txBody>
      </p:sp>
      <p:sp>
        <p:nvSpPr>
          <p:cNvPr id="44035" name="Rectangle 2"/>
          <p:cNvSpPr>
            <a:spLocks noGrp="1" noChangeArrowheads="1"/>
          </p:cNvSpPr>
          <p:nvPr>
            <p:ph type="title"/>
          </p:nvPr>
        </p:nvSpPr>
        <p:spPr/>
        <p:txBody>
          <a:bodyPr/>
          <a:lstStyle/>
          <a:p>
            <a:pPr eaLnBrk="1" hangingPunct="1"/>
            <a:r>
              <a:rPr lang="zh-CN" altLang="en-US" b="1" smtClean="0"/>
              <a:t>找零问题</a:t>
            </a:r>
          </a:p>
        </p:txBody>
      </p:sp>
      <p:sp>
        <p:nvSpPr>
          <p:cNvPr id="44036" name="Rectangle 3"/>
          <p:cNvSpPr>
            <a:spLocks noGrp="1" noChangeArrowheads="1"/>
          </p:cNvSpPr>
          <p:nvPr>
            <p:ph type="body" idx="1"/>
          </p:nvPr>
        </p:nvSpPr>
        <p:spPr/>
        <p:txBody>
          <a:bodyPr/>
          <a:lstStyle/>
          <a:p>
            <a:pPr eaLnBrk="1" hangingPunct="1">
              <a:lnSpc>
                <a:spcPct val="150000"/>
              </a:lnSpc>
            </a:pPr>
            <a:r>
              <a:rPr lang="zh-CN" altLang="en-US" b="1" smtClean="0">
                <a:latin typeface="楷体_GB2312" pitchFamily="49" charset="-122"/>
                <a:ea typeface="楷体_GB2312" pitchFamily="49" charset="-122"/>
              </a:rPr>
              <a:t>对于一种货币，有面值为</a:t>
            </a:r>
            <a:r>
              <a:rPr lang="en-US" altLang="zh-CN" b="1" smtClean="0">
                <a:latin typeface="楷体_GB2312" pitchFamily="49" charset="-122"/>
                <a:ea typeface="楷体_GB2312" pitchFamily="49" charset="-122"/>
              </a:rPr>
              <a:t>C1, C2, </a:t>
            </a:r>
            <a:r>
              <a:rPr lang="en-US" altLang="zh-CN" b="1" smtClean="0">
                <a:ea typeface="楷体_GB2312" pitchFamily="49" charset="-122"/>
              </a:rPr>
              <a:t>…</a:t>
            </a:r>
            <a:r>
              <a:rPr lang="en-US" altLang="zh-CN" b="1" smtClean="0">
                <a:latin typeface="楷体_GB2312" pitchFamily="49" charset="-122"/>
                <a:ea typeface="楷体_GB2312" pitchFamily="49" charset="-122"/>
              </a:rPr>
              <a:t>, CN(</a:t>
            </a:r>
            <a:r>
              <a:rPr lang="zh-CN" altLang="en-US" b="1" smtClean="0">
                <a:latin typeface="楷体_GB2312" pitchFamily="49" charset="-122"/>
                <a:ea typeface="楷体_GB2312" pitchFamily="49" charset="-122"/>
              </a:rPr>
              <a:t>分</a:t>
            </a: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的硬币，最少需要多少个硬币来找出</a:t>
            </a:r>
            <a:r>
              <a:rPr lang="en-US" altLang="zh-CN" b="1" smtClean="0">
                <a:latin typeface="楷体_GB2312" pitchFamily="49" charset="-122"/>
                <a:ea typeface="楷体_GB2312" pitchFamily="49" charset="-122"/>
              </a:rPr>
              <a:t>K</a:t>
            </a:r>
            <a:r>
              <a:rPr lang="zh-CN" altLang="en-US" b="1" smtClean="0">
                <a:latin typeface="楷体_GB2312" pitchFamily="49" charset="-122"/>
                <a:ea typeface="楷体_GB2312" pitchFamily="49" charset="-122"/>
              </a:rPr>
              <a:t>分钱的零钱。</a:t>
            </a:r>
          </a:p>
        </p:txBody>
      </p:sp>
    </p:spTree>
    <p:extLst>
      <p:ext uri="{BB962C8B-B14F-4D97-AF65-F5344CB8AC3E}">
        <p14:creationId xmlns:p14="http://schemas.microsoft.com/office/powerpoint/2010/main" val="861329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E73DC25-1C61-4C0B-92F7-17489C95FEF7}" type="slidenum">
              <a:rPr kumimoji="0" lang="en-US" altLang="zh-CN" sz="1400"/>
              <a:pPr>
                <a:spcBef>
                  <a:spcPct val="50000"/>
                </a:spcBef>
                <a:buFontTx/>
                <a:buNone/>
              </a:pPr>
              <a:t>42</a:t>
            </a:fld>
            <a:endParaRPr kumimoji="0" lang="en-US" altLang="zh-CN" sz="1400"/>
          </a:p>
        </p:txBody>
      </p:sp>
      <p:sp>
        <p:nvSpPr>
          <p:cNvPr id="45059" name="Rectangle 2"/>
          <p:cNvSpPr>
            <a:spLocks noGrp="1" noChangeArrowheads="1"/>
          </p:cNvSpPr>
          <p:nvPr>
            <p:ph type="title"/>
          </p:nvPr>
        </p:nvSpPr>
        <p:spPr>
          <a:xfrm>
            <a:off x="1129146" y="444500"/>
            <a:ext cx="7772400" cy="1143000"/>
          </a:xfrm>
        </p:spPr>
        <p:txBody>
          <a:bodyPr/>
          <a:lstStyle/>
          <a:p>
            <a:pPr eaLnBrk="1" hangingPunct="1"/>
            <a:r>
              <a:rPr lang="zh-CN" altLang="en-US" b="1" dirty="0" smtClean="0"/>
              <a:t>贪婪法解法</a:t>
            </a:r>
          </a:p>
        </p:txBody>
      </p:sp>
      <p:sp>
        <p:nvSpPr>
          <p:cNvPr id="45060" name="Rectangle 3"/>
          <p:cNvSpPr>
            <a:spLocks noGrp="1" noChangeArrowheads="1"/>
          </p:cNvSpPr>
          <p:nvPr>
            <p:ph type="body" idx="1"/>
          </p:nvPr>
        </p:nvSpPr>
        <p:spPr>
          <a:xfrm>
            <a:off x="1129146" y="1628833"/>
            <a:ext cx="10492047" cy="4991100"/>
          </a:xfrm>
        </p:spPr>
        <p:txBody>
          <a:bodyPr/>
          <a:lstStyle/>
          <a:p>
            <a:pPr eaLnBrk="1" hangingPunct="1">
              <a:lnSpc>
                <a:spcPct val="130000"/>
              </a:lnSpc>
            </a:pPr>
            <a:r>
              <a:rPr lang="zh-CN" altLang="en-US" b="1" dirty="0">
                <a:latin typeface="楷体_GB2312" pitchFamily="49" charset="-122"/>
                <a:ea typeface="楷体_GB2312" pitchFamily="49" charset="-122"/>
              </a:rPr>
              <a:t>我们不断使用可能的最大面值的硬币 </a:t>
            </a:r>
          </a:p>
          <a:p>
            <a:pPr eaLnBrk="1" hangingPunct="1">
              <a:lnSpc>
                <a:spcPct val="130000"/>
              </a:lnSpc>
            </a:pPr>
            <a:r>
              <a:rPr lang="zh-CN" altLang="en-US" b="1" dirty="0">
                <a:latin typeface="楷体_GB2312" pitchFamily="49" charset="-122"/>
                <a:ea typeface="楷体_GB2312" pitchFamily="49" charset="-122"/>
              </a:rPr>
              <a:t>如：美元的硬币有</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10</a:t>
            </a:r>
            <a:r>
              <a:rPr lang="zh-CN" altLang="en-US" b="1" dirty="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25</a:t>
            </a:r>
            <a:r>
              <a:rPr lang="zh-CN" altLang="en-US" b="1" dirty="0" smtClean="0">
                <a:latin typeface="楷体_GB2312" pitchFamily="49" charset="-122"/>
                <a:ea typeface="楷体_GB2312" pitchFamily="49" charset="-122"/>
              </a:rPr>
              <a:t>美分</a:t>
            </a:r>
            <a:r>
              <a:rPr lang="zh-CN" altLang="en-US" b="1" dirty="0">
                <a:latin typeface="楷体_GB2312" pitchFamily="49" charset="-122"/>
                <a:ea typeface="楷体_GB2312" pitchFamily="49" charset="-122"/>
              </a:rPr>
              <a:t>的面值</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忽略流通频率很低的</a:t>
            </a:r>
            <a:r>
              <a:rPr lang="en-US" altLang="zh-CN" b="1" dirty="0">
                <a:latin typeface="楷体_GB2312" pitchFamily="49" charset="-122"/>
                <a:ea typeface="楷体_GB2312" pitchFamily="49" charset="-122"/>
              </a:rPr>
              <a:t>50</a:t>
            </a:r>
            <a:r>
              <a:rPr lang="zh-CN" altLang="en-US" b="1" dirty="0">
                <a:latin typeface="楷体_GB2312" pitchFamily="49" charset="-122"/>
                <a:ea typeface="楷体_GB2312" pitchFamily="49" charset="-122"/>
              </a:rPr>
              <a:t>分硬币</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。我们可以通过使用</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个</a:t>
            </a:r>
            <a:r>
              <a:rPr lang="en-US" altLang="zh-CN" b="1" dirty="0">
                <a:latin typeface="楷体_GB2312" pitchFamily="49" charset="-122"/>
                <a:ea typeface="楷体_GB2312" pitchFamily="49" charset="-122"/>
              </a:rPr>
              <a:t>25</a:t>
            </a:r>
            <a:r>
              <a:rPr lang="zh-CN" altLang="en-US" b="1" dirty="0">
                <a:latin typeface="楷体_GB2312" pitchFamily="49" charset="-122"/>
                <a:ea typeface="楷体_GB2312" pitchFamily="49" charset="-122"/>
              </a:rPr>
              <a:t>分、一个</a:t>
            </a:r>
            <a:r>
              <a:rPr lang="en-US" altLang="zh-CN" b="1" dirty="0">
                <a:latin typeface="楷体_GB2312" pitchFamily="49" charset="-122"/>
                <a:ea typeface="楷体_GB2312" pitchFamily="49" charset="-122"/>
              </a:rPr>
              <a:t>10</a:t>
            </a:r>
            <a:r>
              <a:rPr lang="zh-CN" altLang="en-US" b="1" dirty="0">
                <a:latin typeface="楷体_GB2312" pitchFamily="49" charset="-122"/>
                <a:ea typeface="楷体_GB2312" pitchFamily="49" charset="-122"/>
              </a:rPr>
              <a:t>分的硬币以及三个</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分来找出</a:t>
            </a:r>
            <a:r>
              <a:rPr lang="en-US" altLang="zh-CN" b="1" dirty="0">
                <a:latin typeface="楷体_GB2312" pitchFamily="49" charset="-122"/>
                <a:ea typeface="楷体_GB2312" pitchFamily="49" charset="-122"/>
              </a:rPr>
              <a:t>63</a:t>
            </a:r>
            <a:r>
              <a:rPr lang="zh-CN" altLang="en-US" b="1" dirty="0">
                <a:latin typeface="楷体_GB2312" pitchFamily="49" charset="-122"/>
                <a:ea typeface="楷体_GB2312" pitchFamily="49" charset="-122"/>
              </a:rPr>
              <a:t>分钱，一共是</a:t>
            </a:r>
            <a:r>
              <a:rPr lang="en-US" altLang="zh-CN" b="1" dirty="0">
                <a:latin typeface="楷体_GB2312" pitchFamily="49" charset="-122"/>
                <a:ea typeface="楷体_GB2312" pitchFamily="49" charset="-122"/>
              </a:rPr>
              <a:t>6</a:t>
            </a:r>
            <a:r>
              <a:rPr lang="zh-CN" altLang="en-US" b="1" dirty="0">
                <a:latin typeface="楷体_GB2312" pitchFamily="49" charset="-122"/>
                <a:ea typeface="楷体_GB2312" pitchFamily="49" charset="-122"/>
              </a:rPr>
              <a:t>个硬币。 </a:t>
            </a:r>
          </a:p>
          <a:p>
            <a:pPr eaLnBrk="1" hangingPunct="1">
              <a:lnSpc>
                <a:spcPct val="130000"/>
              </a:lnSpc>
            </a:pPr>
            <a:r>
              <a:rPr lang="zh-CN" altLang="en-US" b="1" dirty="0">
                <a:latin typeface="楷体_GB2312" pitchFamily="49" charset="-122"/>
                <a:ea typeface="楷体_GB2312" pitchFamily="49" charset="-122"/>
              </a:rPr>
              <a:t>如果美元中包含一个</a:t>
            </a:r>
            <a:r>
              <a:rPr lang="en-US" altLang="zh-CN" b="1" dirty="0">
                <a:latin typeface="楷体_GB2312" pitchFamily="49" charset="-122"/>
                <a:ea typeface="楷体_GB2312" pitchFamily="49" charset="-122"/>
              </a:rPr>
              <a:t>21</a:t>
            </a:r>
            <a:r>
              <a:rPr lang="zh-CN" altLang="en-US" b="1" dirty="0">
                <a:latin typeface="楷体_GB2312" pitchFamily="49" charset="-122"/>
                <a:ea typeface="楷体_GB2312" pitchFamily="49" charset="-122"/>
              </a:rPr>
              <a:t>分硬币时，贪心算法仍然给出一个用六个硬币的解，但是最佳的解是用三个硬币</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三个都是</a:t>
            </a:r>
            <a:r>
              <a:rPr lang="en-US" altLang="zh-CN" b="1" dirty="0">
                <a:latin typeface="楷体_GB2312" pitchFamily="49" charset="-122"/>
                <a:ea typeface="楷体_GB2312" pitchFamily="49" charset="-122"/>
              </a:rPr>
              <a:t>21</a:t>
            </a:r>
            <a:r>
              <a:rPr lang="zh-CN" altLang="en-US" b="1" dirty="0">
                <a:latin typeface="楷体_GB2312" pitchFamily="49" charset="-122"/>
                <a:ea typeface="楷体_GB2312" pitchFamily="49" charset="-122"/>
              </a:rPr>
              <a:t>分的硬币。</a:t>
            </a:r>
            <a:r>
              <a:rPr lang="en-US" altLang="zh-CN" b="1" dirty="0">
                <a:latin typeface="楷体_GB2312" pitchFamily="49" charset="-122"/>
                <a:ea typeface="楷体_GB2312" pitchFamily="49" charset="-122"/>
              </a:rPr>
              <a:t>) </a:t>
            </a:r>
          </a:p>
        </p:txBody>
      </p:sp>
    </p:spTree>
    <p:extLst>
      <p:ext uri="{BB962C8B-B14F-4D97-AF65-F5344CB8AC3E}">
        <p14:creationId xmlns:p14="http://schemas.microsoft.com/office/powerpoint/2010/main" val="4101196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D130CCD-AF7E-41D9-9CD8-2F7B62388723}" type="slidenum">
              <a:rPr kumimoji="0" lang="en-US" altLang="zh-CN" sz="1400"/>
              <a:pPr>
                <a:spcBef>
                  <a:spcPct val="50000"/>
                </a:spcBef>
                <a:buFontTx/>
                <a:buNone/>
              </a:pPr>
              <a:t>43</a:t>
            </a:fld>
            <a:endParaRPr kumimoji="0" lang="en-US" altLang="zh-CN" sz="1400"/>
          </a:p>
        </p:txBody>
      </p:sp>
      <p:sp>
        <p:nvSpPr>
          <p:cNvPr id="46083" name="Rectangle 2"/>
          <p:cNvSpPr>
            <a:spLocks noGrp="1" noChangeArrowheads="1"/>
          </p:cNvSpPr>
          <p:nvPr>
            <p:ph type="title"/>
          </p:nvPr>
        </p:nvSpPr>
        <p:spPr/>
        <p:txBody>
          <a:bodyPr/>
          <a:lstStyle/>
          <a:p>
            <a:pPr eaLnBrk="1" hangingPunct="1"/>
            <a:r>
              <a:rPr lang="zh-CN" altLang="en-US" b="1" smtClean="0"/>
              <a:t>解法</a:t>
            </a:r>
            <a:r>
              <a:rPr lang="en-US" altLang="zh-CN" b="1" smtClean="0"/>
              <a:t>1</a:t>
            </a:r>
            <a:r>
              <a:rPr lang="zh-CN" altLang="en-US" b="1" smtClean="0"/>
              <a:t>　－－分治法</a:t>
            </a:r>
          </a:p>
        </p:txBody>
      </p:sp>
      <p:sp>
        <p:nvSpPr>
          <p:cNvPr id="46084" name="Rectangle 3"/>
          <p:cNvSpPr>
            <a:spLocks noGrp="1" noChangeArrowheads="1"/>
          </p:cNvSpPr>
          <p:nvPr>
            <p:ph type="body" idx="1"/>
          </p:nvPr>
        </p:nvSpPr>
        <p:spPr>
          <a:xfrm>
            <a:off x="1112520" y="1997074"/>
            <a:ext cx="9860280" cy="4541838"/>
          </a:xfrm>
        </p:spPr>
        <p:txBody>
          <a:bodyPr/>
          <a:lstStyle/>
          <a:p>
            <a:pPr marL="609600" indent="-609600">
              <a:lnSpc>
                <a:spcPct val="145000"/>
              </a:lnSpc>
            </a:pPr>
            <a:r>
              <a:rPr lang="zh-CN" altLang="en-US" b="1" dirty="0" smtClean="0">
                <a:latin typeface="楷体_GB2312" pitchFamily="49" charset="-122"/>
                <a:ea typeface="楷体_GB2312" pitchFamily="49" charset="-122"/>
              </a:rPr>
              <a:t>如果我们可以用一个硬币找零，这就是最小的。</a:t>
            </a:r>
          </a:p>
          <a:p>
            <a:pPr marL="609600" indent="-609600">
              <a:lnSpc>
                <a:spcPct val="145000"/>
              </a:lnSpc>
            </a:pPr>
            <a:r>
              <a:rPr lang="zh-CN" altLang="en-US" b="1" dirty="0" smtClean="0">
                <a:latin typeface="楷体_GB2312" pitchFamily="49" charset="-122"/>
                <a:ea typeface="楷体_GB2312" pitchFamily="49" charset="-122"/>
              </a:rPr>
              <a:t>否则，对于每个可能的值</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，我们可以独立计算找</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分钱零钱和</a:t>
            </a:r>
            <a:r>
              <a:rPr lang="en-US" altLang="zh-CN" b="1" dirty="0" smtClean="0">
                <a:latin typeface="楷体_GB2312" pitchFamily="49" charset="-122"/>
                <a:ea typeface="楷体_GB2312" pitchFamily="49" charset="-122"/>
              </a:rPr>
              <a:t>K-</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分钱需要的最小硬币数。然后选择这个和最小的</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 </a:t>
            </a:r>
          </a:p>
        </p:txBody>
      </p:sp>
    </p:spTree>
    <p:extLst>
      <p:ext uri="{BB962C8B-B14F-4D97-AF65-F5344CB8AC3E}">
        <p14:creationId xmlns:p14="http://schemas.microsoft.com/office/powerpoint/2010/main" val="1247426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31B55F7-D0B7-4049-9638-0080C6E86805}" type="slidenum">
              <a:rPr kumimoji="0" lang="en-US" altLang="zh-CN" sz="1400"/>
              <a:pPr>
                <a:spcBef>
                  <a:spcPct val="50000"/>
                </a:spcBef>
                <a:buFontTx/>
                <a:buNone/>
              </a:pPr>
              <a:t>44</a:t>
            </a:fld>
            <a:endParaRPr kumimoji="0" lang="en-US" altLang="zh-CN" sz="1400"/>
          </a:p>
        </p:txBody>
      </p:sp>
      <p:sp>
        <p:nvSpPr>
          <p:cNvPr id="47107" name="Rectangle 2"/>
          <p:cNvSpPr>
            <a:spLocks noGrp="1" noChangeArrowheads="1"/>
          </p:cNvSpPr>
          <p:nvPr>
            <p:ph type="title"/>
          </p:nvPr>
        </p:nvSpPr>
        <p:spPr>
          <a:xfrm>
            <a:off x="838200" y="521018"/>
            <a:ext cx="7772400" cy="1143000"/>
          </a:xfrm>
        </p:spPr>
        <p:txBody>
          <a:bodyPr/>
          <a:lstStyle/>
          <a:p>
            <a:pPr eaLnBrk="1" hangingPunct="1"/>
            <a:r>
              <a:rPr lang="zh-CN" altLang="en-US" b="1" dirty="0" smtClean="0"/>
              <a:t>怎样找出</a:t>
            </a:r>
            <a:r>
              <a:rPr lang="en-US" altLang="zh-CN" b="1" dirty="0" smtClean="0"/>
              <a:t>63</a:t>
            </a:r>
            <a:r>
              <a:rPr lang="zh-CN" altLang="en-US" b="1" dirty="0" smtClean="0"/>
              <a:t>分钱零钱</a:t>
            </a:r>
          </a:p>
        </p:txBody>
      </p:sp>
      <p:sp>
        <p:nvSpPr>
          <p:cNvPr id="47108" name="Rectangle 3"/>
          <p:cNvSpPr>
            <a:spLocks noGrp="1" noChangeArrowheads="1"/>
          </p:cNvSpPr>
          <p:nvPr>
            <p:ph type="body" idx="1"/>
          </p:nvPr>
        </p:nvSpPr>
        <p:spPr>
          <a:xfrm>
            <a:off x="1047923" y="1846899"/>
            <a:ext cx="10024629" cy="5165725"/>
          </a:xfrm>
        </p:spPr>
        <p:txBody>
          <a:bodyPr>
            <a:normAutofit/>
          </a:bodyPr>
          <a:lstStyle/>
          <a:p>
            <a:pPr eaLnBrk="1" hangingPunct="1">
              <a:lnSpc>
                <a:spcPct val="90000"/>
              </a:lnSpc>
            </a:pPr>
            <a:r>
              <a:rPr lang="zh-CN" altLang="en-US" b="1" dirty="0">
                <a:latin typeface="楷体_GB2312" pitchFamily="49" charset="-122"/>
                <a:ea typeface="楷体_GB2312" pitchFamily="49" charset="-122"/>
              </a:rPr>
              <a:t>找出</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分钱零钱和</a:t>
            </a:r>
            <a:r>
              <a:rPr lang="en-US" altLang="zh-CN" b="1" dirty="0">
                <a:latin typeface="楷体_GB2312" pitchFamily="49" charset="-122"/>
                <a:ea typeface="楷体_GB2312" pitchFamily="49" charset="-122"/>
              </a:rPr>
              <a:t>62</a:t>
            </a:r>
            <a:r>
              <a:rPr lang="zh-CN" altLang="en-US" b="1" dirty="0">
                <a:latin typeface="楷体_GB2312" pitchFamily="49" charset="-122"/>
                <a:ea typeface="楷体_GB2312" pitchFamily="49" charset="-122"/>
              </a:rPr>
              <a:t>分钱零钱分别需要的硬币数是</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。因此，</a:t>
            </a:r>
            <a:r>
              <a:rPr lang="en-US" altLang="zh-CN" b="1" dirty="0">
                <a:latin typeface="楷体_GB2312" pitchFamily="49" charset="-122"/>
                <a:ea typeface="楷体_GB2312" pitchFamily="49" charset="-122"/>
              </a:rPr>
              <a:t>63</a:t>
            </a:r>
            <a:r>
              <a:rPr lang="zh-CN" altLang="en-US" b="1" dirty="0">
                <a:latin typeface="楷体_GB2312" pitchFamily="49" charset="-122"/>
                <a:ea typeface="楷体_GB2312" pitchFamily="49" charset="-122"/>
              </a:rPr>
              <a:t>分钱需要使用五个硬币。</a:t>
            </a:r>
          </a:p>
          <a:p>
            <a:pPr eaLnBrk="1" hangingPunct="1">
              <a:lnSpc>
                <a:spcPct val="90000"/>
              </a:lnSpc>
            </a:pPr>
            <a:r>
              <a:rPr lang="zh-CN" altLang="en-US" b="1" dirty="0">
                <a:latin typeface="楷体_GB2312" pitchFamily="49" charset="-122"/>
                <a:ea typeface="楷体_GB2312" pitchFamily="49" charset="-122"/>
              </a:rPr>
              <a:t>找出</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分钱和</a:t>
            </a:r>
            <a:r>
              <a:rPr lang="en-US" altLang="zh-CN" b="1" dirty="0">
                <a:latin typeface="楷体_GB2312" pitchFamily="49" charset="-122"/>
                <a:ea typeface="楷体_GB2312" pitchFamily="49" charset="-122"/>
              </a:rPr>
              <a:t>61</a:t>
            </a:r>
            <a:r>
              <a:rPr lang="zh-CN" altLang="en-US" b="1" dirty="0">
                <a:latin typeface="楷体_GB2312" pitchFamily="49" charset="-122"/>
                <a:ea typeface="楷体_GB2312" pitchFamily="49" charset="-122"/>
              </a:rPr>
              <a:t>分钱分别需要</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个硬币，一共是六个硬币。</a:t>
            </a:r>
          </a:p>
          <a:p>
            <a:pPr eaLnBrk="1" hangingPunct="1">
              <a:lnSpc>
                <a:spcPct val="90000"/>
              </a:lnSpc>
            </a:pPr>
            <a:r>
              <a:rPr lang="zh-CN" altLang="en-US" b="1" dirty="0">
                <a:latin typeface="楷体_GB2312" pitchFamily="49" charset="-122"/>
                <a:ea typeface="楷体_GB2312" pitchFamily="49" charset="-122"/>
              </a:rPr>
              <a:t>我们继续尝试所有的可能性。我们看到一个</a:t>
            </a:r>
            <a:r>
              <a:rPr lang="en-US" altLang="zh-CN" b="1" dirty="0">
                <a:latin typeface="楷体_GB2312" pitchFamily="49" charset="-122"/>
                <a:ea typeface="楷体_GB2312" pitchFamily="49" charset="-122"/>
              </a:rPr>
              <a:t>21</a:t>
            </a:r>
            <a:r>
              <a:rPr lang="zh-CN" altLang="en-US" b="1" dirty="0">
                <a:latin typeface="楷体_GB2312" pitchFamily="49" charset="-122"/>
                <a:ea typeface="楷体_GB2312" pitchFamily="49" charset="-122"/>
              </a:rPr>
              <a:t>分和</a:t>
            </a:r>
            <a:r>
              <a:rPr lang="en-US" altLang="zh-CN" b="1" dirty="0">
                <a:latin typeface="楷体_GB2312" pitchFamily="49" charset="-122"/>
                <a:ea typeface="楷体_GB2312" pitchFamily="49" charset="-122"/>
              </a:rPr>
              <a:t>42</a:t>
            </a:r>
            <a:r>
              <a:rPr lang="zh-CN" altLang="en-US" b="1" dirty="0">
                <a:latin typeface="楷体_GB2312" pitchFamily="49" charset="-122"/>
                <a:ea typeface="楷体_GB2312" pitchFamily="49" charset="-122"/>
              </a:rPr>
              <a:t>分的分解，它可以分别用一个和两个硬币来找开，因此，这个找零问题就可以用三个硬币解决。</a:t>
            </a:r>
          </a:p>
          <a:p>
            <a:pPr eaLnBrk="1" hangingPunct="1">
              <a:lnSpc>
                <a:spcPct val="90000"/>
              </a:lnSpc>
            </a:pPr>
            <a:r>
              <a:rPr lang="zh-CN" altLang="en-US" b="1" dirty="0">
                <a:latin typeface="楷体_GB2312" pitchFamily="49" charset="-122"/>
                <a:ea typeface="楷体_GB2312" pitchFamily="49" charset="-122"/>
              </a:rPr>
              <a:t>我们需要尝试的最后一种分解是</a:t>
            </a:r>
            <a:r>
              <a:rPr lang="en-US" altLang="zh-CN" b="1" dirty="0">
                <a:latin typeface="楷体_GB2312" pitchFamily="49" charset="-122"/>
                <a:ea typeface="楷体_GB2312" pitchFamily="49" charset="-122"/>
              </a:rPr>
              <a:t>31</a:t>
            </a:r>
            <a:r>
              <a:rPr lang="zh-CN" altLang="en-US" b="1" dirty="0">
                <a:latin typeface="楷体_GB2312" pitchFamily="49" charset="-122"/>
                <a:ea typeface="楷体_GB2312" pitchFamily="49" charset="-122"/>
              </a:rPr>
              <a:t>分和</a:t>
            </a:r>
            <a:r>
              <a:rPr lang="en-US" altLang="zh-CN" b="1" dirty="0">
                <a:latin typeface="楷体_GB2312" pitchFamily="49" charset="-122"/>
                <a:ea typeface="楷体_GB2312" pitchFamily="49" charset="-122"/>
              </a:rPr>
              <a:t>32</a:t>
            </a:r>
            <a:r>
              <a:rPr lang="zh-CN" altLang="en-US" b="1" dirty="0">
                <a:latin typeface="楷体_GB2312" pitchFamily="49" charset="-122"/>
                <a:ea typeface="楷体_GB2312" pitchFamily="49" charset="-122"/>
              </a:rPr>
              <a:t>分。我们可以用两个硬币找出</a:t>
            </a:r>
            <a:r>
              <a:rPr lang="en-US" altLang="zh-CN" b="1" dirty="0">
                <a:latin typeface="楷体_GB2312" pitchFamily="49" charset="-122"/>
                <a:ea typeface="楷体_GB2312" pitchFamily="49" charset="-122"/>
              </a:rPr>
              <a:t>31</a:t>
            </a:r>
            <a:r>
              <a:rPr lang="zh-CN" altLang="en-US" b="1" dirty="0">
                <a:latin typeface="楷体_GB2312" pitchFamily="49" charset="-122"/>
                <a:ea typeface="楷体_GB2312" pitchFamily="49" charset="-122"/>
              </a:rPr>
              <a:t>分零钱，用三个硬币找出</a:t>
            </a:r>
            <a:r>
              <a:rPr lang="en-US" altLang="zh-CN" b="1" dirty="0">
                <a:latin typeface="楷体_GB2312" pitchFamily="49" charset="-122"/>
                <a:ea typeface="楷体_GB2312" pitchFamily="49" charset="-122"/>
              </a:rPr>
              <a:t>32</a:t>
            </a:r>
            <a:r>
              <a:rPr lang="zh-CN" altLang="en-US" b="1" dirty="0">
                <a:latin typeface="楷体_GB2312" pitchFamily="49" charset="-122"/>
                <a:ea typeface="楷体_GB2312" pitchFamily="49" charset="-122"/>
              </a:rPr>
              <a:t>分零钱，一共是五个硬币。</a:t>
            </a:r>
          </a:p>
          <a:p>
            <a:pPr eaLnBrk="1" hangingPunct="1">
              <a:lnSpc>
                <a:spcPct val="90000"/>
              </a:lnSpc>
            </a:pPr>
            <a:r>
              <a:rPr lang="zh-CN" altLang="en-US" b="1" dirty="0">
                <a:latin typeface="楷体_GB2312" pitchFamily="49" charset="-122"/>
                <a:ea typeface="楷体_GB2312" pitchFamily="49" charset="-122"/>
              </a:rPr>
              <a:t>因此最小值是三个硬币。</a:t>
            </a:r>
          </a:p>
        </p:txBody>
      </p:sp>
    </p:spTree>
    <p:extLst>
      <p:ext uri="{BB962C8B-B14F-4D97-AF65-F5344CB8AC3E}">
        <p14:creationId xmlns:p14="http://schemas.microsoft.com/office/powerpoint/2010/main" val="2742082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AB76B1A-2313-41F0-B144-12572F471BA2}" type="slidenum">
              <a:rPr kumimoji="0" lang="en-US" altLang="zh-CN" sz="1400"/>
              <a:pPr>
                <a:spcBef>
                  <a:spcPct val="50000"/>
                </a:spcBef>
                <a:buFontTx/>
                <a:buNone/>
              </a:pPr>
              <a:t>45</a:t>
            </a:fld>
            <a:endParaRPr kumimoji="0" lang="en-US" altLang="zh-CN" sz="1400"/>
          </a:p>
        </p:txBody>
      </p:sp>
      <p:sp>
        <p:nvSpPr>
          <p:cNvPr id="48131" name="Rectangle 2"/>
          <p:cNvSpPr>
            <a:spLocks noChangeArrowheads="1"/>
          </p:cNvSpPr>
          <p:nvPr/>
        </p:nvSpPr>
        <p:spPr bwMode="auto">
          <a:xfrm>
            <a:off x="2024064" y="1125538"/>
            <a:ext cx="7742237"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en-US" altLang="zh-CN" sz="2800" b="1" dirty="0" err="1">
                <a:latin typeface="Arial" panose="020B0604020202020204" pitchFamily="34" charset="0"/>
                <a:ea typeface="黑体" panose="02010609060101010101" pitchFamily="49" charset="-122"/>
              </a:rPr>
              <a:t>int</a:t>
            </a:r>
            <a:r>
              <a:rPr lang="en-US" altLang="zh-CN" sz="2800" b="1" dirty="0">
                <a:latin typeface="Arial" panose="020B0604020202020204" pitchFamily="34" charset="0"/>
                <a:ea typeface="黑体" panose="02010609060101010101" pitchFamily="49" charset="-122"/>
              </a:rPr>
              <a:t> coin(</a:t>
            </a:r>
            <a:r>
              <a:rPr lang="en-US" altLang="zh-CN" sz="2800" b="1" dirty="0" err="1">
                <a:latin typeface="Arial" panose="020B0604020202020204" pitchFamily="34" charset="0"/>
                <a:ea typeface="黑体" panose="02010609060101010101" pitchFamily="49" charset="-122"/>
              </a:rPr>
              <a:t>int</a:t>
            </a:r>
            <a:r>
              <a:rPr lang="en-US" altLang="zh-CN" sz="2800" b="1" dirty="0">
                <a:latin typeface="Arial" panose="020B0604020202020204" pitchFamily="34" charset="0"/>
                <a:ea typeface="黑体" panose="02010609060101010101" pitchFamily="49" charset="-122"/>
              </a:rPr>
              <a:t> k)</a:t>
            </a:r>
          </a:p>
          <a:p>
            <a:pPr eaLnBrk="1" hangingPunct="1">
              <a:lnSpc>
                <a:spcPct val="130000"/>
              </a:lnSpc>
              <a:spcBef>
                <a:spcPct val="0"/>
              </a:spcBef>
              <a:buFontTx/>
              <a:buNone/>
            </a:pPr>
            <a:r>
              <a:rPr lang="en-US" altLang="zh-CN" sz="2800" b="1" dirty="0">
                <a:latin typeface="Arial" panose="020B0604020202020204" pitchFamily="34" charset="0"/>
                <a:ea typeface="黑体" panose="02010609060101010101" pitchFamily="49" charset="-122"/>
              </a:rPr>
              <a:t>{ </a:t>
            </a:r>
            <a:r>
              <a:rPr lang="en-US" altLang="zh-CN" sz="2800" b="1" dirty="0" err="1">
                <a:latin typeface="Arial" panose="020B0604020202020204" pitchFamily="34" charset="0"/>
                <a:ea typeface="黑体" panose="02010609060101010101" pitchFamily="49" charset="-122"/>
              </a:rPr>
              <a:t>int</a:t>
            </a:r>
            <a:r>
              <a:rPr lang="en-US" altLang="zh-CN" sz="2800" b="1" dirty="0">
                <a:latin typeface="Arial" panose="020B0604020202020204" pitchFamily="34" charset="0"/>
                <a:ea typeface="黑体" panose="02010609060101010101" pitchFamily="49" charset="-122"/>
              </a:rPr>
              <a:t> </a:t>
            </a:r>
            <a:r>
              <a:rPr lang="en-US" altLang="zh-CN" sz="2800" b="1" dirty="0" err="1">
                <a:latin typeface="Arial" panose="020B0604020202020204" pitchFamily="34" charset="0"/>
                <a:ea typeface="黑体" panose="02010609060101010101" pitchFamily="49" charset="-122"/>
              </a:rPr>
              <a:t>i</a:t>
            </a:r>
            <a:r>
              <a:rPr lang="en-US" altLang="zh-CN" sz="2800" b="1" dirty="0">
                <a:latin typeface="Arial" panose="020B0604020202020204" pitchFamily="34" charset="0"/>
                <a:ea typeface="黑体" panose="02010609060101010101" pitchFamily="49" charset="-122"/>
              </a:rPr>
              <a:t>, </a:t>
            </a:r>
            <a:r>
              <a:rPr lang="en-US" altLang="zh-CN" sz="2800" b="1" dirty="0" err="1">
                <a:latin typeface="Arial" panose="020B0604020202020204" pitchFamily="34" charset="0"/>
                <a:ea typeface="黑体" panose="02010609060101010101" pitchFamily="49" charset="-122"/>
              </a:rPr>
              <a:t>tmp</a:t>
            </a:r>
            <a:r>
              <a:rPr lang="en-US" altLang="zh-CN" sz="2800" b="1" dirty="0">
                <a:latin typeface="Arial" panose="020B0604020202020204" pitchFamily="34" charset="0"/>
                <a:ea typeface="黑体" panose="02010609060101010101" pitchFamily="49" charset="-122"/>
              </a:rPr>
              <a:t>, </a:t>
            </a:r>
            <a:r>
              <a:rPr lang="en-US" altLang="zh-CN" sz="2800" b="1" dirty="0" err="1">
                <a:latin typeface="Arial" panose="020B0604020202020204" pitchFamily="34" charset="0"/>
                <a:ea typeface="黑体" panose="02010609060101010101" pitchFamily="49" charset="-122"/>
              </a:rPr>
              <a:t>int</a:t>
            </a:r>
            <a:r>
              <a:rPr lang="en-US" altLang="zh-CN" sz="2800" b="1" dirty="0">
                <a:latin typeface="Arial" panose="020B0604020202020204" pitchFamily="34" charset="0"/>
                <a:ea typeface="黑体" panose="02010609060101010101" pitchFamily="49" charset="-122"/>
              </a:rPr>
              <a:t> </a:t>
            </a:r>
            <a:r>
              <a:rPr lang="en-US" altLang="zh-CN" sz="2800" b="1" dirty="0" err="1">
                <a:latin typeface="Arial" panose="020B0604020202020204" pitchFamily="34" charset="0"/>
                <a:ea typeface="黑体" panose="02010609060101010101" pitchFamily="49" charset="-122"/>
              </a:rPr>
              <a:t>coinNum</a:t>
            </a:r>
            <a:r>
              <a:rPr lang="en-US" altLang="zh-CN" sz="2800" b="1" dirty="0">
                <a:latin typeface="Arial" panose="020B0604020202020204" pitchFamily="34" charset="0"/>
                <a:ea typeface="黑体" panose="02010609060101010101" pitchFamily="49" charset="-122"/>
              </a:rPr>
              <a:t> = k;</a:t>
            </a:r>
          </a:p>
          <a:p>
            <a:pPr eaLnBrk="1" hangingPunct="1">
              <a:lnSpc>
                <a:spcPct val="130000"/>
              </a:lnSpc>
              <a:spcBef>
                <a:spcPct val="0"/>
              </a:spcBef>
              <a:buFontTx/>
              <a:buNone/>
            </a:pPr>
            <a:r>
              <a:rPr lang="en-US" altLang="zh-CN" sz="2800" b="1" dirty="0">
                <a:latin typeface="Arial" panose="020B0604020202020204" pitchFamily="34" charset="0"/>
                <a:ea typeface="黑体" panose="02010609060101010101" pitchFamily="49" charset="-122"/>
              </a:rPr>
              <a:t> </a:t>
            </a:r>
          </a:p>
          <a:p>
            <a:pPr eaLnBrk="1" hangingPunct="1">
              <a:lnSpc>
                <a:spcPct val="130000"/>
              </a:lnSpc>
              <a:spcBef>
                <a:spcPct val="0"/>
              </a:spcBef>
              <a:buFontTx/>
              <a:buNone/>
            </a:pPr>
            <a:r>
              <a:rPr lang="en-US" altLang="zh-CN" sz="2800" b="1" dirty="0">
                <a:latin typeface="Arial" panose="020B0604020202020204" pitchFamily="34" charset="0"/>
                <a:ea typeface="黑体" panose="02010609060101010101" pitchFamily="49" charset="-122"/>
              </a:rPr>
              <a:t> if </a:t>
            </a:r>
            <a:r>
              <a:rPr lang="zh-CN" altLang="en-US" sz="2800" b="1" dirty="0">
                <a:latin typeface="Arial" panose="020B0604020202020204" pitchFamily="34" charset="0"/>
                <a:ea typeface="黑体" panose="02010609060101010101" pitchFamily="49" charset="-122"/>
              </a:rPr>
              <a:t>（能用一个硬币找零） </a:t>
            </a:r>
            <a:r>
              <a:rPr lang="en-US" altLang="zh-CN" sz="2800" b="1" dirty="0">
                <a:latin typeface="Arial" panose="020B0604020202020204" pitchFamily="34" charset="0"/>
                <a:ea typeface="黑体" panose="02010609060101010101" pitchFamily="49" charset="-122"/>
              </a:rPr>
              <a:t>return 1;</a:t>
            </a:r>
          </a:p>
          <a:p>
            <a:pPr eaLnBrk="1" hangingPunct="1">
              <a:lnSpc>
                <a:spcPct val="130000"/>
              </a:lnSpc>
              <a:spcBef>
                <a:spcPct val="0"/>
              </a:spcBef>
              <a:buFontTx/>
              <a:buNone/>
            </a:pPr>
            <a:r>
              <a:rPr lang="en-US" altLang="zh-CN" sz="2800" b="1" dirty="0">
                <a:latin typeface="Arial" panose="020B0604020202020204" pitchFamily="34" charset="0"/>
                <a:ea typeface="黑体" panose="02010609060101010101" pitchFamily="49" charset="-122"/>
              </a:rPr>
              <a:t> for (</a:t>
            </a:r>
            <a:r>
              <a:rPr lang="en-US" altLang="zh-CN" sz="2800" b="1" dirty="0" err="1">
                <a:latin typeface="Arial" panose="020B0604020202020204" pitchFamily="34" charset="0"/>
                <a:ea typeface="黑体" panose="02010609060101010101" pitchFamily="49" charset="-122"/>
              </a:rPr>
              <a:t>i</a:t>
            </a:r>
            <a:r>
              <a:rPr lang="en-US" altLang="zh-CN" sz="2800" b="1" dirty="0">
                <a:latin typeface="Arial" panose="020B0604020202020204" pitchFamily="34" charset="0"/>
                <a:ea typeface="黑体" panose="02010609060101010101" pitchFamily="49" charset="-122"/>
              </a:rPr>
              <a:t>=1; </a:t>
            </a:r>
            <a:r>
              <a:rPr lang="en-US" altLang="zh-CN" sz="2800" b="1" dirty="0" err="1">
                <a:latin typeface="Arial" panose="020B0604020202020204" pitchFamily="34" charset="0"/>
                <a:ea typeface="黑体" panose="02010609060101010101" pitchFamily="49" charset="-122"/>
              </a:rPr>
              <a:t>i</a:t>
            </a:r>
            <a:r>
              <a:rPr lang="en-US" altLang="zh-CN" sz="2800" b="1" dirty="0">
                <a:latin typeface="Arial" panose="020B0604020202020204" pitchFamily="34" charset="0"/>
                <a:ea typeface="黑体" panose="02010609060101010101" pitchFamily="49" charset="-122"/>
              </a:rPr>
              <a:t>&lt;k; ++</a:t>
            </a:r>
            <a:r>
              <a:rPr lang="en-US" altLang="zh-CN" sz="2800" b="1" dirty="0" err="1">
                <a:latin typeface="Arial" panose="020B0604020202020204" pitchFamily="34" charset="0"/>
                <a:ea typeface="黑体" panose="02010609060101010101" pitchFamily="49" charset="-122"/>
              </a:rPr>
              <a:t>i</a:t>
            </a:r>
            <a:r>
              <a:rPr lang="en-US" altLang="zh-CN" sz="2800" b="1" dirty="0">
                <a:latin typeface="Arial" panose="020B0604020202020204" pitchFamily="34" charset="0"/>
                <a:ea typeface="黑体" panose="02010609060101010101" pitchFamily="49" charset="-122"/>
              </a:rPr>
              <a:t>) </a:t>
            </a:r>
          </a:p>
          <a:p>
            <a:pPr eaLnBrk="1" hangingPunct="1">
              <a:lnSpc>
                <a:spcPct val="130000"/>
              </a:lnSpc>
              <a:spcBef>
                <a:spcPct val="0"/>
              </a:spcBef>
              <a:buFontTx/>
              <a:buNone/>
            </a:pPr>
            <a:r>
              <a:rPr lang="en-US" altLang="zh-CN" sz="2800" b="1" dirty="0">
                <a:latin typeface="Arial" panose="020B0604020202020204" pitchFamily="34" charset="0"/>
                <a:ea typeface="黑体" panose="02010609060101010101" pitchFamily="49" charset="-122"/>
              </a:rPr>
              <a:t>     if ((</a:t>
            </a:r>
            <a:r>
              <a:rPr lang="en-US" altLang="zh-CN" sz="2800" b="1" dirty="0" err="1">
                <a:latin typeface="Arial" panose="020B0604020202020204" pitchFamily="34" charset="0"/>
                <a:ea typeface="黑体" panose="02010609060101010101" pitchFamily="49" charset="-122"/>
              </a:rPr>
              <a:t>tmp</a:t>
            </a:r>
            <a:r>
              <a:rPr lang="en-US" altLang="zh-CN" sz="2800" b="1" dirty="0">
                <a:latin typeface="Arial" panose="020B0604020202020204" pitchFamily="34" charset="0"/>
                <a:ea typeface="黑体" panose="02010609060101010101" pitchFamily="49" charset="-122"/>
              </a:rPr>
              <a:t> = coin(</a:t>
            </a:r>
            <a:r>
              <a:rPr lang="en-US" altLang="zh-CN" sz="2800" b="1" dirty="0" err="1">
                <a:latin typeface="Arial" panose="020B0604020202020204" pitchFamily="34" charset="0"/>
                <a:ea typeface="黑体" panose="02010609060101010101" pitchFamily="49" charset="-122"/>
              </a:rPr>
              <a:t>i</a:t>
            </a:r>
            <a:r>
              <a:rPr lang="en-US" altLang="zh-CN" sz="2800" b="1" dirty="0">
                <a:latin typeface="Arial" panose="020B0604020202020204" pitchFamily="34" charset="0"/>
                <a:ea typeface="黑体" panose="02010609060101010101" pitchFamily="49" charset="-122"/>
              </a:rPr>
              <a:t>) + coin(k-</a:t>
            </a:r>
            <a:r>
              <a:rPr lang="en-US" altLang="zh-CN" sz="2800" b="1" dirty="0" err="1">
                <a:latin typeface="Arial" panose="020B0604020202020204" pitchFamily="34" charset="0"/>
                <a:ea typeface="黑体" panose="02010609060101010101" pitchFamily="49" charset="-122"/>
              </a:rPr>
              <a:t>i</a:t>
            </a:r>
            <a:r>
              <a:rPr lang="en-US" altLang="zh-CN" sz="2800" b="1" dirty="0">
                <a:latin typeface="Arial" panose="020B0604020202020204" pitchFamily="34" charset="0"/>
                <a:ea typeface="黑体" panose="02010609060101010101" pitchFamily="49" charset="-122"/>
              </a:rPr>
              <a:t>)) &gt; </a:t>
            </a:r>
            <a:r>
              <a:rPr lang="en-US" altLang="zh-CN" sz="2800" b="1" dirty="0" err="1">
                <a:latin typeface="Arial" panose="020B0604020202020204" pitchFamily="34" charset="0"/>
                <a:ea typeface="黑体" panose="02010609060101010101" pitchFamily="49" charset="-122"/>
              </a:rPr>
              <a:t>coinNum</a:t>
            </a:r>
            <a:r>
              <a:rPr lang="en-US" altLang="zh-CN" sz="2800" b="1" dirty="0">
                <a:latin typeface="Arial" panose="020B0604020202020204" pitchFamily="34" charset="0"/>
                <a:ea typeface="黑体" panose="02010609060101010101" pitchFamily="49" charset="-122"/>
              </a:rPr>
              <a:t>) </a:t>
            </a:r>
          </a:p>
          <a:p>
            <a:pPr eaLnBrk="1" hangingPunct="1">
              <a:lnSpc>
                <a:spcPct val="130000"/>
              </a:lnSpc>
              <a:spcBef>
                <a:spcPct val="0"/>
              </a:spcBef>
              <a:buFontTx/>
              <a:buNone/>
            </a:pPr>
            <a:r>
              <a:rPr lang="zh-CN" altLang="en-US" sz="2800" b="1" dirty="0">
                <a:latin typeface="Arial" panose="020B0604020202020204" pitchFamily="34" charset="0"/>
                <a:ea typeface="黑体" panose="02010609060101010101" pitchFamily="49" charset="-122"/>
              </a:rPr>
              <a:t>　　　　</a:t>
            </a:r>
            <a:r>
              <a:rPr lang="en-US" altLang="zh-CN" sz="2800" b="1" dirty="0" err="1">
                <a:latin typeface="Arial" panose="020B0604020202020204" pitchFamily="34" charset="0"/>
                <a:ea typeface="黑体" panose="02010609060101010101" pitchFamily="49" charset="-122"/>
              </a:rPr>
              <a:t>coinNum</a:t>
            </a:r>
            <a:r>
              <a:rPr lang="en-US" altLang="zh-CN" sz="2800" b="1" dirty="0">
                <a:latin typeface="Arial" panose="020B0604020202020204" pitchFamily="34" charset="0"/>
                <a:ea typeface="黑体" panose="02010609060101010101" pitchFamily="49" charset="-122"/>
              </a:rPr>
              <a:t> = </a:t>
            </a:r>
            <a:r>
              <a:rPr lang="en-US" altLang="zh-CN" sz="2800" b="1" dirty="0" err="1">
                <a:latin typeface="Arial" panose="020B0604020202020204" pitchFamily="34" charset="0"/>
                <a:ea typeface="黑体" panose="02010609060101010101" pitchFamily="49" charset="-122"/>
              </a:rPr>
              <a:t>tmp</a:t>
            </a:r>
            <a:r>
              <a:rPr lang="en-US" altLang="zh-CN" sz="2800" b="1" dirty="0">
                <a:latin typeface="Arial" panose="020B0604020202020204" pitchFamily="34" charset="0"/>
                <a:ea typeface="黑体" panose="02010609060101010101" pitchFamily="49" charset="-122"/>
              </a:rPr>
              <a:t>;</a:t>
            </a:r>
          </a:p>
          <a:p>
            <a:pPr eaLnBrk="1" hangingPunct="1">
              <a:lnSpc>
                <a:spcPct val="130000"/>
              </a:lnSpc>
              <a:spcBef>
                <a:spcPct val="0"/>
              </a:spcBef>
              <a:buFontTx/>
              <a:buNone/>
            </a:pPr>
            <a:r>
              <a:rPr lang="en-US" altLang="zh-CN" sz="2800" b="1" dirty="0">
                <a:latin typeface="Arial" panose="020B0604020202020204" pitchFamily="34" charset="0"/>
                <a:ea typeface="黑体" panose="02010609060101010101" pitchFamily="49" charset="-122"/>
              </a:rPr>
              <a:t>  return </a:t>
            </a:r>
            <a:r>
              <a:rPr lang="en-US" altLang="zh-CN" sz="2800" b="1" dirty="0" err="1">
                <a:latin typeface="Arial" panose="020B0604020202020204" pitchFamily="34" charset="0"/>
                <a:ea typeface="黑体" panose="02010609060101010101" pitchFamily="49" charset="-122"/>
              </a:rPr>
              <a:t>coinNum</a:t>
            </a:r>
            <a:r>
              <a:rPr lang="en-US" altLang="zh-CN" sz="2800" b="1" dirty="0">
                <a:latin typeface="Arial" panose="020B0604020202020204" pitchFamily="34" charset="0"/>
                <a:ea typeface="黑体" panose="02010609060101010101" pitchFamily="49" charset="-122"/>
              </a:rPr>
              <a:t>;</a:t>
            </a:r>
          </a:p>
          <a:p>
            <a:pPr eaLnBrk="1" hangingPunct="1">
              <a:lnSpc>
                <a:spcPct val="130000"/>
              </a:lnSpc>
              <a:spcBef>
                <a:spcPct val="0"/>
              </a:spcBef>
              <a:buFontTx/>
              <a:buNone/>
            </a:pPr>
            <a:r>
              <a:rPr lang="en-US" altLang="zh-CN" sz="2800" b="1" dirty="0">
                <a:latin typeface="Arial" panose="020B0604020202020204" pitchFamily="34" charset="0"/>
                <a:ea typeface="黑体" panose="02010609060101010101" pitchFamily="49" charset="-122"/>
              </a:rPr>
              <a:t>}</a:t>
            </a:r>
          </a:p>
        </p:txBody>
      </p:sp>
    </p:spTree>
    <p:extLst>
      <p:ext uri="{BB962C8B-B14F-4D97-AF65-F5344CB8AC3E}">
        <p14:creationId xmlns:p14="http://schemas.microsoft.com/office/powerpoint/2010/main" val="1155062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A43C7EA-66B1-4B1F-94F8-EA7E4F8D118A}" type="slidenum">
              <a:rPr kumimoji="0" lang="en-US" altLang="zh-CN" sz="1400"/>
              <a:pPr>
                <a:spcBef>
                  <a:spcPct val="50000"/>
                </a:spcBef>
                <a:buFontTx/>
                <a:buNone/>
              </a:pPr>
              <a:t>46</a:t>
            </a:fld>
            <a:endParaRPr kumimoji="0" lang="en-US" altLang="zh-CN" sz="1400"/>
          </a:p>
        </p:txBody>
      </p:sp>
      <p:sp>
        <p:nvSpPr>
          <p:cNvPr id="49155" name="Rectangle 2"/>
          <p:cNvSpPr>
            <a:spLocks noGrp="1" noChangeArrowheads="1"/>
          </p:cNvSpPr>
          <p:nvPr>
            <p:ph type="title"/>
          </p:nvPr>
        </p:nvSpPr>
        <p:spPr/>
        <p:txBody>
          <a:bodyPr/>
          <a:lstStyle/>
          <a:p>
            <a:pPr eaLnBrk="1" hangingPunct="1"/>
            <a:r>
              <a:rPr lang="zh-CN" altLang="en-US" b="1" smtClean="0"/>
              <a:t>上述解法分析</a:t>
            </a:r>
          </a:p>
        </p:txBody>
      </p:sp>
      <p:sp>
        <p:nvSpPr>
          <p:cNvPr id="49156" name="Rectangle 3"/>
          <p:cNvSpPr>
            <a:spLocks noGrp="1" noChangeArrowheads="1"/>
          </p:cNvSpPr>
          <p:nvPr>
            <p:ph type="body" idx="1"/>
          </p:nvPr>
        </p:nvSpPr>
        <p:spPr/>
        <p:txBody>
          <a:bodyPr/>
          <a:lstStyle/>
          <a:p>
            <a:pPr eaLnBrk="1" hangingPunct="1">
              <a:lnSpc>
                <a:spcPct val="125000"/>
              </a:lnSpc>
            </a:pPr>
            <a:r>
              <a:rPr lang="zh-CN" altLang="en-US" b="1" smtClean="0">
                <a:latin typeface="楷体_GB2312" pitchFamily="49" charset="-122"/>
                <a:ea typeface="楷体_GB2312" pitchFamily="49" charset="-122"/>
              </a:rPr>
              <a:t>此算法的效率很低</a:t>
            </a:r>
          </a:p>
          <a:p>
            <a:pPr eaLnBrk="1" hangingPunct="1">
              <a:lnSpc>
                <a:spcPct val="125000"/>
              </a:lnSpc>
            </a:pPr>
            <a:r>
              <a:rPr lang="zh-CN" altLang="en-US" b="1" smtClean="0">
                <a:latin typeface="楷体_GB2312" pitchFamily="49" charset="-122"/>
                <a:ea typeface="楷体_GB2312" pitchFamily="49" charset="-122"/>
              </a:rPr>
              <a:t>事实上</a:t>
            </a:r>
            <a:r>
              <a:rPr lang="en-US" altLang="zh-CN" b="1" smtClean="0">
                <a:latin typeface="楷体_GB2312" pitchFamily="49" charset="-122"/>
                <a:ea typeface="楷体_GB2312" pitchFamily="49" charset="-122"/>
              </a:rPr>
              <a:t>63</a:t>
            </a:r>
            <a:r>
              <a:rPr lang="zh-CN" altLang="en-US" b="1" smtClean="0">
                <a:latin typeface="楷体_GB2312" pitchFamily="49" charset="-122"/>
                <a:ea typeface="楷体_GB2312" pitchFamily="49" charset="-122"/>
              </a:rPr>
              <a:t>分钱找零的问题是不会在一个合理的时间内解决的。就如</a:t>
            </a:r>
            <a:r>
              <a:rPr lang="en-US" altLang="zh-CN" b="1" smtClean="0">
                <a:latin typeface="楷体_GB2312" pitchFamily="49" charset="-122"/>
                <a:ea typeface="楷体_GB2312" pitchFamily="49" charset="-122"/>
              </a:rPr>
              <a:t>Finbonacci </a:t>
            </a:r>
            <a:r>
              <a:rPr lang="zh-CN" altLang="en-US" b="1" smtClean="0">
                <a:latin typeface="楷体_GB2312" pitchFamily="49" charset="-122"/>
                <a:ea typeface="楷体_GB2312" pitchFamily="49" charset="-122"/>
              </a:rPr>
              <a:t>函数一样</a:t>
            </a:r>
          </a:p>
        </p:txBody>
      </p:sp>
    </p:spTree>
    <p:extLst>
      <p:ext uri="{BB962C8B-B14F-4D97-AF65-F5344CB8AC3E}">
        <p14:creationId xmlns:p14="http://schemas.microsoft.com/office/powerpoint/2010/main" val="103320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A74A3CDD-651D-460B-BB82-29F5FBEC1DDC}" type="slidenum">
              <a:rPr kumimoji="0" lang="en-US" altLang="zh-CN" sz="1400"/>
              <a:pPr>
                <a:spcBef>
                  <a:spcPct val="50000"/>
                </a:spcBef>
                <a:buFontTx/>
                <a:buNone/>
              </a:pPr>
              <a:t>47</a:t>
            </a:fld>
            <a:endParaRPr kumimoji="0" lang="en-US" altLang="zh-CN" sz="1400"/>
          </a:p>
        </p:txBody>
      </p:sp>
      <p:sp>
        <p:nvSpPr>
          <p:cNvPr id="50179" name="Rectangle 2"/>
          <p:cNvSpPr>
            <a:spLocks noGrp="1" noChangeArrowheads="1"/>
          </p:cNvSpPr>
          <p:nvPr>
            <p:ph type="title"/>
          </p:nvPr>
        </p:nvSpPr>
        <p:spPr>
          <a:xfrm>
            <a:off x="945470" y="341314"/>
            <a:ext cx="7772400" cy="1143000"/>
          </a:xfrm>
        </p:spPr>
        <p:txBody>
          <a:bodyPr/>
          <a:lstStyle/>
          <a:p>
            <a:pPr eaLnBrk="1" hangingPunct="1"/>
            <a:r>
              <a:rPr lang="zh-CN" altLang="en-US" b="1" dirty="0" smtClean="0"/>
              <a:t>解法</a:t>
            </a:r>
            <a:r>
              <a:rPr lang="en-US" altLang="zh-CN" b="1" dirty="0" smtClean="0"/>
              <a:t>2</a:t>
            </a:r>
          </a:p>
        </p:txBody>
      </p:sp>
      <p:sp>
        <p:nvSpPr>
          <p:cNvPr id="50180" name="Rectangle 3"/>
          <p:cNvSpPr>
            <a:spLocks noGrp="1" noChangeArrowheads="1"/>
          </p:cNvSpPr>
          <p:nvPr>
            <p:ph type="body" idx="1"/>
          </p:nvPr>
        </p:nvSpPr>
        <p:spPr>
          <a:xfrm>
            <a:off x="945470" y="1484314"/>
            <a:ext cx="10408330" cy="5184775"/>
          </a:xfrm>
        </p:spPr>
        <p:txBody>
          <a:bodyPr/>
          <a:lstStyle/>
          <a:p>
            <a:pPr eaLnBrk="1" hangingPunct="1">
              <a:lnSpc>
                <a:spcPct val="135000"/>
              </a:lnSpc>
            </a:pPr>
            <a:r>
              <a:rPr lang="zh-CN" altLang="en-US" b="1" dirty="0">
                <a:latin typeface="楷体_GB2312" pitchFamily="49" charset="-122"/>
                <a:ea typeface="楷体_GB2312" pitchFamily="49" charset="-122"/>
              </a:rPr>
              <a:t>通过指定其中的一个硬币来递归地简化问题。</a:t>
            </a:r>
          </a:p>
          <a:p>
            <a:pPr eaLnBrk="1" hangingPunct="1">
              <a:lnSpc>
                <a:spcPct val="135000"/>
              </a:lnSpc>
            </a:pPr>
            <a:r>
              <a:rPr lang="zh-CN" altLang="en-US" b="1" dirty="0">
                <a:latin typeface="楷体_GB2312" pitchFamily="49" charset="-122"/>
                <a:ea typeface="楷体_GB2312" pitchFamily="49" charset="-122"/>
              </a:rPr>
              <a:t>例如，对于</a:t>
            </a:r>
            <a:r>
              <a:rPr lang="en-US" altLang="zh-CN" b="1" dirty="0">
                <a:latin typeface="楷体_GB2312" pitchFamily="49" charset="-122"/>
                <a:ea typeface="楷体_GB2312" pitchFamily="49" charset="-122"/>
              </a:rPr>
              <a:t>63</a:t>
            </a:r>
            <a:r>
              <a:rPr lang="zh-CN" altLang="en-US" b="1" dirty="0">
                <a:latin typeface="楷体_GB2312" pitchFamily="49" charset="-122"/>
                <a:ea typeface="楷体_GB2312" pitchFamily="49" charset="-122"/>
              </a:rPr>
              <a:t>分钱，我们可以给出以下找零的办法。</a:t>
            </a:r>
          </a:p>
          <a:p>
            <a:pPr lvl="1" eaLnBrk="1" hangingPunct="1">
              <a:lnSpc>
                <a:spcPct val="135000"/>
              </a:lnSpc>
            </a:pPr>
            <a:r>
              <a:rPr lang="zh-CN" altLang="en-US" b="1" dirty="0">
                <a:latin typeface="楷体_GB2312" pitchFamily="49" charset="-122"/>
                <a:ea typeface="楷体_GB2312" pitchFamily="49" charset="-122"/>
              </a:rPr>
              <a:t>一个</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分的硬币加上递归地分派</a:t>
            </a:r>
            <a:r>
              <a:rPr lang="en-US" altLang="zh-CN" b="1" dirty="0">
                <a:latin typeface="楷体_GB2312" pitchFamily="49" charset="-122"/>
                <a:ea typeface="楷体_GB2312" pitchFamily="49" charset="-122"/>
              </a:rPr>
              <a:t>62</a:t>
            </a:r>
            <a:r>
              <a:rPr lang="zh-CN" altLang="en-US" b="1" dirty="0">
                <a:latin typeface="楷体_GB2312" pitchFamily="49" charset="-122"/>
                <a:ea typeface="楷体_GB2312" pitchFamily="49" charset="-122"/>
              </a:rPr>
              <a:t>分钱</a:t>
            </a:r>
          </a:p>
          <a:p>
            <a:pPr lvl="1" eaLnBrk="1" hangingPunct="1">
              <a:lnSpc>
                <a:spcPct val="135000"/>
              </a:lnSpc>
            </a:pPr>
            <a:r>
              <a:rPr lang="zh-CN" altLang="en-US" b="1" dirty="0">
                <a:latin typeface="楷体_GB2312" pitchFamily="49" charset="-122"/>
                <a:ea typeface="楷体_GB2312" pitchFamily="49" charset="-122"/>
              </a:rPr>
              <a:t>一个</a:t>
            </a: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分的硬币加上递归地分派</a:t>
            </a:r>
            <a:r>
              <a:rPr lang="en-US" altLang="zh-CN" b="1" dirty="0">
                <a:latin typeface="楷体_GB2312" pitchFamily="49" charset="-122"/>
                <a:ea typeface="楷体_GB2312" pitchFamily="49" charset="-122"/>
              </a:rPr>
              <a:t>58</a:t>
            </a:r>
            <a:r>
              <a:rPr lang="zh-CN" altLang="en-US" b="1" dirty="0">
                <a:latin typeface="楷体_GB2312" pitchFamily="49" charset="-122"/>
                <a:ea typeface="楷体_GB2312" pitchFamily="49" charset="-122"/>
              </a:rPr>
              <a:t>分钱</a:t>
            </a:r>
          </a:p>
          <a:p>
            <a:pPr lvl="1" eaLnBrk="1" hangingPunct="1">
              <a:lnSpc>
                <a:spcPct val="135000"/>
              </a:lnSpc>
            </a:pPr>
            <a:r>
              <a:rPr lang="zh-CN" altLang="en-US" b="1" dirty="0">
                <a:latin typeface="楷体_GB2312" pitchFamily="49" charset="-122"/>
                <a:ea typeface="楷体_GB2312" pitchFamily="49" charset="-122"/>
              </a:rPr>
              <a:t>一个</a:t>
            </a:r>
            <a:r>
              <a:rPr lang="en-US" altLang="zh-CN" b="1" dirty="0">
                <a:latin typeface="楷体_GB2312" pitchFamily="49" charset="-122"/>
                <a:ea typeface="楷体_GB2312" pitchFamily="49" charset="-122"/>
              </a:rPr>
              <a:t>10</a:t>
            </a:r>
            <a:r>
              <a:rPr lang="zh-CN" altLang="en-US" b="1" dirty="0">
                <a:latin typeface="楷体_GB2312" pitchFamily="49" charset="-122"/>
                <a:ea typeface="楷体_GB2312" pitchFamily="49" charset="-122"/>
              </a:rPr>
              <a:t>分的硬币加上递归地分派</a:t>
            </a:r>
            <a:r>
              <a:rPr lang="en-US" altLang="zh-CN" b="1" dirty="0">
                <a:latin typeface="楷体_GB2312" pitchFamily="49" charset="-122"/>
                <a:ea typeface="楷体_GB2312" pitchFamily="49" charset="-122"/>
              </a:rPr>
              <a:t>53</a:t>
            </a:r>
            <a:r>
              <a:rPr lang="zh-CN" altLang="en-US" b="1" dirty="0">
                <a:latin typeface="楷体_GB2312" pitchFamily="49" charset="-122"/>
                <a:ea typeface="楷体_GB2312" pitchFamily="49" charset="-122"/>
              </a:rPr>
              <a:t>分钱</a:t>
            </a:r>
          </a:p>
          <a:p>
            <a:pPr lvl="1" eaLnBrk="1" hangingPunct="1">
              <a:lnSpc>
                <a:spcPct val="135000"/>
              </a:lnSpc>
            </a:pPr>
            <a:r>
              <a:rPr lang="zh-CN" altLang="en-US" b="1" dirty="0">
                <a:latin typeface="楷体_GB2312" pitchFamily="49" charset="-122"/>
                <a:ea typeface="楷体_GB2312" pitchFamily="49" charset="-122"/>
              </a:rPr>
              <a:t>一个</a:t>
            </a:r>
            <a:r>
              <a:rPr lang="en-US" altLang="zh-CN" b="1" dirty="0">
                <a:latin typeface="楷体_GB2312" pitchFamily="49" charset="-122"/>
                <a:ea typeface="楷体_GB2312" pitchFamily="49" charset="-122"/>
              </a:rPr>
              <a:t>21</a:t>
            </a:r>
            <a:r>
              <a:rPr lang="zh-CN" altLang="en-US" b="1" dirty="0">
                <a:latin typeface="楷体_GB2312" pitchFamily="49" charset="-122"/>
                <a:ea typeface="楷体_GB2312" pitchFamily="49" charset="-122"/>
              </a:rPr>
              <a:t>分的硬币加上递归地分派</a:t>
            </a:r>
            <a:r>
              <a:rPr lang="en-US" altLang="zh-CN" b="1" dirty="0">
                <a:latin typeface="楷体_GB2312" pitchFamily="49" charset="-122"/>
                <a:ea typeface="楷体_GB2312" pitchFamily="49" charset="-122"/>
              </a:rPr>
              <a:t>42</a:t>
            </a:r>
            <a:r>
              <a:rPr lang="zh-CN" altLang="en-US" b="1" dirty="0">
                <a:latin typeface="楷体_GB2312" pitchFamily="49" charset="-122"/>
                <a:ea typeface="楷体_GB2312" pitchFamily="49" charset="-122"/>
              </a:rPr>
              <a:t>分钱</a:t>
            </a:r>
          </a:p>
          <a:p>
            <a:pPr lvl="1" eaLnBrk="1" hangingPunct="1">
              <a:lnSpc>
                <a:spcPct val="135000"/>
              </a:lnSpc>
            </a:pPr>
            <a:r>
              <a:rPr lang="zh-CN" altLang="en-US" b="1" dirty="0">
                <a:latin typeface="楷体_GB2312" pitchFamily="49" charset="-122"/>
                <a:ea typeface="楷体_GB2312" pitchFamily="49" charset="-122"/>
              </a:rPr>
              <a:t>一个</a:t>
            </a:r>
            <a:r>
              <a:rPr lang="en-US" altLang="zh-CN" b="1" dirty="0">
                <a:latin typeface="楷体_GB2312" pitchFamily="49" charset="-122"/>
                <a:ea typeface="楷体_GB2312" pitchFamily="49" charset="-122"/>
              </a:rPr>
              <a:t>25</a:t>
            </a:r>
            <a:r>
              <a:rPr lang="zh-CN" altLang="en-US" b="1" dirty="0">
                <a:latin typeface="楷体_GB2312" pitchFamily="49" charset="-122"/>
                <a:ea typeface="楷体_GB2312" pitchFamily="49" charset="-122"/>
              </a:rPr>
              <a:t>分的硬币加上递归地分派</a:t>
            </a:r>
            <a:r>
              <a:rPr lang="en-US" altLang="zh-CN" b="1" dirty="0">
                <a:latin typeface="楷体_GB2312" pitchFamily="49" charset="-122"/>
                <a:ea typeface="楷体_GB2312" pitchFamily="49" charset="-122"/>
              </a:rPr>
              <a:t>38</a:t>
            </a:r>
            <a:r>
              <a:rPr lang="zh-CN" altLang="en-US" b="1" dirty="0">
                <a:latin typeface="楷体_GB2312" pitchFamily="49" charset="-122"/>
                <a:ea typeface="楷体_GB2312" pitchFamily="49" charset="-122"/>
              </a:rPr>
              <a:t>分钱</a:t>
            </a:r>
          </a:p>
          <a:p>
            <a:pPr eaLnBrk="1" hangingPunct="1">
              <a:lnSpc>
                <a:spcPct val="135000"/>
              </a:lnSpc>
            </a:pPr>
            <a:r>
              <a:rPr lang="zh-CN" altLang="en-US" b="1" dirty="0">
                <a:latin typeface="楷体_GB2312" pitchFamily="49" charset="-122"/>
                <a:ea typeface="楷体_GB2312" pitchFamily="49" charset="-122"/>
              </a:rPr>
              <a:t>该算法的问题仍然是效率问题</a:t>
            </a:r>
          </a:p>
        </p:txBody>
      </p:sp>
    </p:spTree>
    <p:extLst>
      <p:ext uri="{BB962C8B-B14F-4D97-AF65-F5344CB8AC3E}">
        <p14:creationId xmlns:p14="http://schemas.microsoft.com/office/powerpoint/2010/main" val="1017263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4B609AC-491A-40CF-B530-3EC8447444A3}" type="slidenum">
              <a:rPr kumimoji="0" lang="en-US" altLang="zh-CN" sz="1400"/>
              <a:pPr>
                <a:spcBef>
                  <a:spcPct val="50000"/>
                </a:spcBef>
                <a:buFontTx/>
                <a:buNone/>
              </a:pPr>
              <a:t>48</a:t>
            </a:fld>
            <a:endParaRPr kumimoji="0" lang="en-US" altLang="zh-CN" sz="1400"/>
          </a:p>
        </p:txBody>
      </p:sp>
      <p:sp>
        <p:nvSpPr>
          <p:cNvPr id="51203" name="Rectangle 2"/>
          <p:cNvSpPr>
            <a:spLocks noGrp="1" noChangeArrowheads="1"/>
          </p:cNvSpPr>
          <p:nvPr>
            <p:ph type="title"/>
          </p:nvPr>
        </p:nvSpPr>
        <p:spPr/>
        <p:txBody>
          <a:bodyPr/>
          <a:lstStyle/>
          <a:p>
            <a:pPr eaLnBrk="1" hangingPunct="1"/>
            <a:r>
              <a:rPr lang="zh-CN" altLang="en-US" b="1" smtClean="0"/>
              <a:t>动态规划解</a:t>
            </a:r>
          </a:p>
        </p:txBody>
      </p:sp>
      <p:sp>
        <p:nvSpPr>
          <p:cNvPr id="51204" name="Rectangle 3"/>
          <p:cNvSpPr>
            <a:spLocks noGrp="1" noChangeArrowheads="1"/>
          </p:cNvSpPr>
          <p:nvPr>
            <p:ph type="body" idx="1"/>
          </p:nvPr>
        </p:nvSpPr>
        <p:spPr>
          <a:xfrm>
            <a:off x="838199" y="1814512"/>
            <a:ext cx="11092543" cy="4541838"/>
          </a:xfrm>
        </p:spPr>
        <p:txBody>
          <a:bodyPr/>
          <a:lstStyle/>
          <a:p>
            <a:pPr eaLnBrk="1" hangingPunct="1">
              <a:lnSpc>
                <a:spcPct val="115000"/>
              </a:lnSpc>
            </a:pPr>
            <a:r>
              <a:rPr lang="zh-CN" altLang="en-US" b="1" dirty="0" smtClean="0">
                <a:latin typeface="楷体_GB2312" pitchFamily="49" charset="-122"/>
                <a:ea typeface="楷体_GB2312" pitchFamily="49" charset="-122"/>
              </a:rPr>
              <a:t>效率低下主要是由于重复计算造成的。因此，可把已有子问题的答案存放起来，当再次遇到此子问题时就不用重复计算了。</a:t>
            </a:r>
          </a:p>
          <a:p>
            <a:pPr eaLnBrk="1" hangingPunct="1">
              <a:lnSpc>
                <a:spcPct val="115000"/>
              </a:lnSpc>
            </a:pPr>
            <a:r>
              <a:rPr lang="zh-CN" altLang="en-US" b="1" dirty="0" smtClean="0">
                <a:latin typeface="楷体_GB2312" pitchFamily="49" charset="-122"/>
                <a:ea typeface="楷体_GB2312" pitchFamily="49" charset="-122"/>
              </a:rPr>
              <a:t>在本例中，我们用</a:t>
            </a:r>
            <a:r>
              <a:rPr lang="en-US" altLang="zh-CN" b="1" dirty="0" err="1" smtClean="0">
                <a:latin typeface="楷体_GB2312" pitchFamily="49" charset="-122"/>
                <a:ea typeface="楷体_GB2312" pitchFamily="49" charset="-122"/>
              </a:rPr>
              <a:t>coinsUsed</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i</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代表了找</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分零钱所需的最小硬币数。</a:t>
            </a:r>
          </a:p>
        </p:txBody>
      </p:sp>
    </p:spTree>
    <p:extLst>
      <p:ext uri="{BB962C8B-B14F-4D97-AF65-F5344CB8AC3E}">
        <p14:creationId xmlns:p14="http://schemas.microsoft.com/office/powerpoint/2010/main" val="1139241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09CDEC2-92FD-4F9A-8099-31AACD6B91E4}" type="slidenum">
              <a:rPr kumimoji="0" lang="en-US" altLang="zh-CN" sz="1400"/>
              <a:pPr>
                <a:spcBef>
                  <a:spcPct val="50000"/>
                </a:spcBef>
                <a:buFontTx/>
                <a:buNone/>
              </a:pPr>
              <a:t>49</a:t>
            </a:fld>
            <a:endParaRPr kumimoji="0" lang="en-US" altLang="zh-CN" sz="1400"/>
          </a:p>
        </p:txBody>
      </p:sp>
      <p:sp>
        <p:nvSpPr>
          <p:cNvPr id="52227" name="Rectangle 2"/>
          <p:cNvSpPr>
            <a:spLocks noGrp="1" noChangeArrowheads="1"/>
          </p:cNvSpPr>
          <p:nvPr>
            <p:ph type="title"/>
          </p:nvPr>
        </p:nvSpPr>
        <p:spPr>
          <a:xfrm>
            <a:off x="308428" y="473528"/>
            <a:ext cx="7772400" cy="1143000"/>
          </a:xfrm>
        </p:spPr>
        <p:txBody>
          <a:bodyPr/>
          <a:lstStyle/>
          <a:p>
            <a:pPr eaLnBrk="1" hangingPunct="1"/>
            <a:r>
              <a:rPr lang="zh-CN" altLang="en-US" b="1" dirty="0" smtClean="0"/>
              <a:t>算法思想</a:t>
            </a:r>
          </a:p>
        </p:txBody>
      </p:sp>
      <p:sp>
        <p:nvSpPr>
          <p:cNvPr id="52228" name="Rectangle 3"/>
          <p:cNvSpPr>
            <a:spLocks noGrp="1" noChangeArrowheads="1"/>
          </p:cNvSpPr>
          <p:nvPr>
            <p:ph type="body" idx="1"/>
          </p:nvPr>
        </p:nvSpPr>
        <p:spPr>
          <a:xfrm>
            <a:off x="490310" y="1778000"/>
            <a:ext cx="10409919" cy="5080000"/>
          </a:xfrm>
        </p:spPr>
        <p:txBody>
          <a:bodyPr/>
          <a:lstStyle/>
          <a:p>
            <a:pPr eaLnBrk="1" hangingPunct="1">
              <a:lnSpc>
                <a:spcPct val="110000"/>
              </a:lnSpc>
            </a:pPr>
            <a:r>
              <a:rPr lang="zh-CN" altLang="en-US" b="1" dirty="0" smtClean="0">
                <a:latin typeface="楷体_GB2312" pitchFamily="49" charset="-122"/>
                <a:ea typeface="楷体_GB2312" pitchFamily="49" charset="-122"/>
              </a:rPr>
              <a:t>先找出一分钱的找零方法，把最小硬币数存入</a:t>
            </a:r>
            <a:r>
              <a:rPr lang="en-US" altLang="zh-CN" b="1" dirty="0" err="1" smtClean="0">
                <a:latin typeface="楷体_GB2312" pitchFamily="49" charset="-122"/>
                <a:ea typeface="楷体_GB2312" pitchFamily="49" charset="-122"/>
              </a:rPr>
              <a:t>coinUsed</a:t>
            </a:r>
            <a:r>
              <a:rPr lang="en-US" altLang="zh-CN" b="1" dirty="0" smtClean="0">
                <a:latin typeface="楷体_GB2312" pitchFamily="49" charset="-122"/>
                <a:ea typeface="楷体_GB2312" pitchFamily="49" charset="-122"/>
              </a:rPr>
              <a:t>[1] </a:t>
            </a:r>
          </a:p>
          <a:p>
            <a:pPr eaLnBrk="1" hangingPunct="1">
              <a:lnSpc>
                <a:spcPct val="110000"/>
              </a:lnSpc>
            </a:pPr>
            <a:r>
              <a:rPr lang="zh-CN" altLang="en-US" b="1" dirty="0" smtClean="0">
                <a:latin typeface="楷体_GB2312" pitchFamily="49" charset="-122"/>
                <a:ea typeface="楷体_GB2312" pitchFamily="49" charset="-122"/>
              </a:rPr>
              <a:t>依次找出</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分钱、</a:t>
            </a: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分钱</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的找零方法，知道到达要找零的钱为止：</a:t>
            </a:r>
          </a:p>
          <a:p>
            <a:pPr lvl="1" eaLnBrk="1" hangingPunct="1">
              <a:lnSpc>
                <a:spcPct val="110000"/>
              </a:lnSpc>
            </a:pPr>
            <a:r>
              <a:rPr lang="zh-CN" altLang="en-US" b="1" dirty="0" smtClean="0">
                <a:latin typeface="楷体_GB2312" pitchFamily="49" charset="-122"/>
                <a:ea typeface="楷体_GB2312" pitchFamily="49" charset="-122"/>
              </a:rPr>
              <a:t>对每个要找的零钱</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，可以把</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分解成某个</a:t>
            </a:r>
            <a:r>
              <a:rPr lang="en-US" altLang="zh-CN" b="1" dirty="0" smtClean="0">
                <a:latin typeface="楷体_GB2312" pitchFamily="49" charset="-122"/>
                <a:ea typeface="楷体_GB2312" pitchFamily="49" charset="-122"/>
              </a:rPr>
              <a:t>coins[j]</a:t>
            </a:r>
            <a:r>
              <a:rPr lang="zh-CN" altLang="en-US" b="1" dirty="0" smtClean="0">
                <a:latin typeface="楷体_GB2312" pitchFamily="49" charset="-122"/>
                <a:ea typeface="楷体_GB2312" pitchFamily="49" charset="-122"/>
              </a:rPr>
              <a:t>和 </a:t>
            </a:r>
            <a:r>
              <a:rPr lang="en-US" altLang="zh-CN" b="1" dirty="0" err="1" smtClean="0">
                <a:latin typeface="楷体_GB2312" pitchFamily="49" charset="-122"/>
                <a:ea typeface="楷体_GB2312" pitchFamily="49" charset="-122"/>
              </a:rPr>
              <a:t>i</a:t>
            </a:r>
            <a:r>
              <a:rPr lang="en-US" altLang="zh-CN" b="1" dirty="0" smtClean="0">
                <a:latin typeface="楷体_GB2312" pitchFamily="49" charset="-122"/>
                <a:ea typeface="楷体_GB2312" pitchFamily="49" charset="-122"/>
              </a:rPr>
              <a:t> - coins[j]</a:t>
            </a:r>
            <a:r>
              <a:rPr lang="zh-CN" altLang="en-US" b="1" dirty="0" smtClean="0">
                <a:latin typeface="楷体_GB2312" pitchFamily="49" charset="-122"/>
                <a:ea typeface="楷体_GB2312" pitchFamily="49" charset="-122"/>
              </a:rPr>
              <a:t>，</a:t>
            </a:r>
          </a:p>
          <a:p>
            <a:pPr lvl="1" eaLnBrk="1" hangingPunct="1">
              <a:lnSpc>
                <a:spcPct val="110000"/>
              </a:lnSpc>
            </a:pPr>
            <a:r>
              <a:rPr lang="zh-CN" altLang="en-US" b="1" dirty="0" smtClean="0">
                <a:latin typeface="楷体_GB2312" pitchFamily="49" charset="-122"/>
                <a:ea typeface="楷体_GB2312" pitchFamily="49" charset="-122"/>
              </a:rPr>
              <a:t>所需硬币数为</a:t>
            </a:r>
            <a:r>
              <a:rPr lang="en-US" altLang="zh-CN" b="1" dirty="0" err="1" smtClean="0">
                <a:latin typeface="楷体_GB2312" pitchFamily="49" charset="-122"/>
                <a:ea typeface="楷体_GB2312" pitchFamily="49" charset="-122"/>
              </a:rPr>
              <a:t>coinUsed</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i</a:t>
            </a:r>
            <a:r>
              <a:rPr lang="en-US" altLang="zh-CN" b="1" dirty="0" smtClean="0">
                <a:latin typeface="楷体_GB2312" pitchFamily="49" charset="-122"/>
                <a:ea typeface="楷体_GB2312" pitchFamily="49" charset="-122"/>
              </a:rPr>
              <a:t>-coins[j]]+1</a:t>
            </a:r>
            <a:r>
              <a:rPr lang="zh-CN" altLang="en-US" b="1" dirty="0" smtClean="0">
                <a:latin typeface="楷体_GB2312" pitchFamily="49" charset="-122"/>
                <a:ea typeface="楷体_GB2312" pitchFamily="49" charset="-122"/>
              </a:rPr>
              <a:t>。对所有的</a:t>
            </a:r>
            <a:r>
              <a:rPr lang="en-US" altLang="zh-CN" b="1" dirty="0" smtClean="0">
                <a:latin typeface="楷体_GB2312" pitchFamily="49" charset="-122"/>
                <a:ea typeface="楷体_GB2312" pitchFamily="49" charset="-122"/>
              </a:rPr>
              <a:t>j</a:t>
            </a:r>
            <a:r>
              <a:rPr lang="zh-CN" altLang="en-US" b="1" dirty="0" smtClean="0">
                <a:latin typeface="楷体_GB2312" pitchFamily="49" charset="-122"/>
                <a:ea typeface="楷体_GB2312" pitchFamily="49" charset="-122"/>
              </a:rPr>
              <a:t>，取最小的</a:t>
            </a:r>
            <a:r>
              <a:rPr lang="en-US" altLang="zh-CN" b="1" dirty="0" err="1" smtClean="0">
                <a:latin typeface="楷体_GB2312" pitchFamily="49" charset="-122"/>
                <a:ea typeface="楷体_GB2312" pitchFamily="49" charset="-122"/>
              </a:rPr>
              <a:t>coinUsed</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i</a:t>
            </a:r>
            <a:r>
              <a:rPr lang="en-US" altLang="zh-CN" b="1" dirty="0" smtClean="0">
                <a:latin typeface="楷体_GB2312" pitchFamily="49" charset="-122"/>
                <a:ea typeface="楷体_GB2312" pitchFamily="49" charset="-122"/>
              </a:rPr>
              <a:t>-coins[j]]+1</a:t>
            </a:r>
            <a:r>
              <a:rPr lang="zh-CN" altLang="en-US" b="1" dirty="0" smtClean="0">
                <a:latin typeface="楷体_GB2312" pitchFamily="49" charset="-122"/>
                <a:ea typeface="楷体_GB2312" pitchFamily="49" charset="-122"/>
              </a:rPr>
              <a:t>作为</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元钱找零的的答案。 </a:t>
            </a:r>
          </a:p>
        </p:txBody>
      </p:sp>
    </p:spTree>
    <p:extLst>
      <p:ext uri="{BB962C8B-B14F-4D97-AF65-F5344CB8AC3E}">
        <p14:creationId xmlns:p14="http://schemas.microsoft.com/office/powerpoint/2010/main" val="414318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2024063" y="1258889"/>
            <a:ext cx="8458200" cy="5337175"/>
          </a:xfrm>
        </p:spPr>
        <p:txBody>
          <a:bodyPr>
            <a:normAutofit lnSpcReduction="10000"/>
          </a:bodyPr>
          <a:lstStyle/>
          <a:p>
            <a:pPr eaLnBrk="1" hangingPunct="1">
              <a:buFont typeface="Wingdings" panose="05000000000000000000" pitchFamily="2" charset="2"/>
              <a:buNone/>
            </a:pPr>
            <a:r>
              <a:rPr lang="en-US" altLang="zh-CN"/>
              <a:t>int main()</a:t>
            </a:r>
          </a:p>
          <a:p>
            <a:pPr eaLnBrk="1" hangingPunct="1">
              <a:buFont typeface="Wingdings" panose="05000000000000000000" pitchFamily="2" charset="2"/>
              <a:buNone/>
            </a:pPr>
            <a:r>
              <a:rPr lang="en-US" altLang="zh-CN"/>
              <a:t>{ char  c1, c2, c3;</a:t>
            </a:r>
          </a:p>
          <a:p>
            <a:pPr eaLnBrk="1" hangingPunct="1">
              <a:buFont typeface="Wingdings" panose="05000000000000000000" pitchFamily="2" charset="2"/>
              <a:buNone/>
            </a:pPr>
            <a:r>
              <a:rPr lang="en-US" altLang="zh-CN"/>
              <a:t>   for (c1 = ‘A’; c1 &lt;= ‘C’; ++c1)</a:t>
            </a:r>
          </a:p>
          <a:p>
            <a:pPr eaLnBrk="1" hangingPunct="1">
              <a:buFont typeface="Wingdings" panose="05000000000000000000" pitchFamily="2" charset="2"/>
              <a:buNone/>
            </a:pPr>
            <a:r>
              <a:rPr lang="en-US" altLang="zh-CN"/>
              <a:t>        for (c2 = ‘A’; c2 &lt;= ‘C’; ++c2)</a:t>
            </a:r>
          </a:p>
          <a:p>
            <a:pPr eaLnBrk="1" hangingPunct="1">
              <a:buFont typeface="Wingdings" panose="05000000000000000000" pitchFamily="2" charset="2"/>
              <a:buNone/>
            </a:pPr>
            <a:r>
              <a:rPr lang="en-US" altLang="zh-CN"/>
              <a:t>             if (c1 == c2) continue;</a:t>
            </a:r>
          </a:p>
          <a:p>
            <a:pPr eaLnBrk="1" hangingPunct="1">
              <a:buFont typeface="Wingdings" panose="05000000000000000000" pitchFamily="2" charset="2"/>
              <a:buNone/>
            </a:pPr>
            <a:r>
              <a:rPr lang="en-US" altLang="zh-CN"/>
              <a:t>              else  for (c3 = ‘A’; c3 &lt;= ‘C’; ++c3)</a:t>
            </a:r>
          </a:p>
          <a:p>
            <a:pPr eaLnBrk="1" hangingPunct="1">
              <a:buFont typeface="Wingdings" panose="05000000000000000000" pitchFamily="2" charset="2"/>
              <a:buNone/>
            </a:pPr>
            <a:r>
              <a:rPr lang="en-US" altLang="zh-CN"/>
              <a:t>                               if  ((c3 == a1 || c3 == c2))</a:t>
            </a:r>
          </a:p>
          <a:p>
            <a:pPr eaLnBrk="1" hangingPunct="1">
              <a:buFont typeface="Wingdings" panose="05000000000000000000" pitchFamily="2" charset="2"/>
              <a:buNone/>
            </a:pPr>
            <a:r>
              <a:rPr lang="en-US" altLang="zh-CN"/>
              <a:t>                                       continue;</a:t>
            </a:r>
          </a:p>
          <a:p>
            <a:pPr eaLnBrk="1" hangingPunct="1">
              <a:buFont typeface="Wingdings" panose="05000000000000000000" pitchFamily="2" charset="2"/>
              <a:buNone/>
            </a:pPr>
            <a:r>
              <a:rPr lang="en-US" altLang="zh-CN"/>
              <a:t>                               else cout &lt;&lt; c1 &lt;&lt; c2 &lt;&lt; c3 &lt;&lt; endl;</a:t>
            </a:r>
          </a:p>
          <a:p>
            <a:pPr eaLnBrk="1" hangingPunct="1">
              <a:buFont typeface="Wingdings" panose="05000000000000000000" pitchFamily="2" charset="2"/>
              <a:buNone/>
            </a:pPr>
            <a:r>
              <a:rPr lang="en-US" altLang="zh-CN"/>
              <a:t>}</a:t>
            </a:r>
            <a:r>
              <a:rPr lang="zh-CN" altLang="en-US"/>
              <a:t>还能改进！</a:t>
            </a:r>
            <a:endParaRPr lang="en-US" altLang="zh-CN"/>
          </a:p>
        </p:txBody>
      </p:sp>
    </p:spTree>
    <p:extLst>
      <p:ext uri="{BB962C8B-B14F-4D97-AF65-F5344CB8AC3E}">
        <p14:creationId xmlns:p14="http://schemas.microsoft.com/office/powerpoint/2010/main" val="3947070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F9EDD69-0470-4305-8FB7-0731EEC5467F}" type="slidenum">
              <a:rPr kumimoji="0" lang="en-US" altLang="zh-CN" sz="1400"/>
              <a:pPr>
                <a:spcBef>
                  <a:spcPct val="50000"/>
                </a:spcBef>
                <a:buFontTx/>
                <a:buNone/>
              </a:pPr>
              <a:t>50</a:t>
            </a:fld>
            <a:endParaRPr kumimoji="0" lang="en-US" altLang="zh-CN" sz="1400"/>
          </a:p>
        </p:txBody>
      </p:sp>
      <p:sp>
        <p:nvSpPr>
          <p:cNvPr id="53251" name="Rectangle 2"/>
          <p:cNvSpPr>
            <a:spLocks noGrp="1" noChangeArrowheads="1"/>
          </p:cNvSpPr>
          <p:nvPr>
            <p:ph type="title"/>
          </p:nvPr>
        </p:nvSpPr>
        <p:spPr/>
        <p:txBody>
          <a:bodyPr/>
          <a:lstStyle/>
          <a:p>
            <a:pPr eaLnBrk="1" hangingPunct="1"/>
            <a:r>
              <a:rPr lang="zh-CN" altLang="en-US" b="1" smtClean="0"/>
              <a:t>函数原型</a:t>
            </a:r>
          </a:p>
        </p:txBody>
      </p:sp>
      <p:sp>
        <p:nvSpPr>
          <p:cNvPr id="53252" name="Rectangle 3"/>
          <p:cNvSpPr>
            <a:spLocks noGrp="1" noChangeArrowheads="1"/>
          </p:cNvSpPr>
          <p:nvPr>
            <p:ph type="body" idx="1"/>
          </p:nvPr>
        </p:nvSpPr>
        <p:spPr/>
        <p:txBody>
          <a:bodyPr/>
          <a:lstStyle/>
          <a:p>
            <a:pPr eaLnBrk="1" hangingPunct="1">
              <a:lnSpc>
                <a:spcPct val="120000"/>
              </a:lnSpc>
            </a:pPr>
            <a:r>
              <a:rPr lang="en-US" altLang="zh-CN" b="1" dirty="0" smtClean="0"/>
              <a:t>Void </a:t>
            </a:r>
            <a:r>
              <a:rPr lang="en-US" altLang="zh-CN" b="1" dirty="0" err="1" smtClean="0"/>
              <a:t>makechange</a:t>
            </a:r>
            <a:r>
              <a:rPr lang="en-US" altLang="zh-CN" b="1" dirty="0" smtClean="0"/>
              <a:t>( </a:t>
            </a:r>
            <a:r>
              <a:rPr lang="en-US" altLang="zh-CN" b="1" dirty="0" err="1" smtClean="0"/>
              <a:t>int</a:t>
            </a:r>
            <a:r>
              <a:rPr lang="en-US" altLang="zh-CN" b="1" dirty="0" smtClean="0"/>
              <a:t> coins[], </a:t>
            </a:r>
          </a:p>
          <a:p>
            <a:pPr eaLnBrk="1" hangingPunct="1">
              <a:lnSpc>
                <a:spcPct val="120000"/>
              </a:lnSpc>
              <a:buFontTx/>
              <a:buNone/>
            </a:pPr>
            <a:r>
              <a:rPr lang="en-US" altLang="zh-CN" b="1" dirty="0" smtClean="0"/>
              <a:t>              </a:t>
            </a:r>
            <a:r>
              <a:rPr lang="en-US" altLang="zh-CN" b="1" dirty="0" err="1" smtClean="0"/>
              <a:t>int</a:t>
            </a:r>
            <a:r>
              <a:rPr lang="en-US" altLang="zh-CN" b="1" dirty="0" smtClean="0"/>
              <a:t> </a:t>
            </a:r>
            <a:r>
              <a:rPr lang="en-US" altLang="zh-CN" b="1" dirty="0" err="1" smtClean="0"/>
              <a:t>differentCoins</a:t>
            </a:r>
            <a:r>
              <a:rPr lang="en-US" altLang="zh-CN" b="1" dirty="0" smtClean="0"/>
              <a:t>, </a:t>
            </a:r>
            <a:r>
              <a:rPr lang="en-US" altLang="zh-CN" b="1" dirty="0" err="1" smtClean="0"/>
              <a:t>int</a:t>
            </a:r>
            <a:r>
              <a:rPr lang="en-US" altLang="zh-CN" b="1" dirty="0" smtClean="0"/>
              <a:t> </a:t>
            </a:r>
            <a:r>
              <a:rPr lang="en-US" altLang="zh-CN" b="1" dirty="0" err="1" smtClean="0"/>
              <a:t>maxChange</a:t>
            </a:r>
            <a:r>
              <a:rPr lang="en-US" altLang="zh-CN" b="1" dirty="0" smtClean="0"/>
              <a:t>,</a:t>
            </a:r>
          </a:p>
          <a:p>
            <a:pPr eaLnBrk="1" hangingPunct="1">
              <a:lnSpc>
                <a:spcPct val="120000"/>
              </a:lnSpc>
              <a:buFontTx/>
              <a:buNone/>
            </a:pPr>
            <a:r>
              <a:rPr lang="en-US" altLang="zh-CN" b="1" dirty="0" smtClean="0"/>
              <a:t>              </a:t>
            </a:r>
            <a:r>
              <a:rPr lang="en-US" altLang="zh-CN" b="1" dirty="0" err="1" smtClean="0"/>
              <a:t>int</a:t>
            </a:r>
            <a:r>
              <a:rPr lang="en-US" altLang="zh-CN" b="1" dirty="0" smtClean="0"/>
              <a:t> </a:t>
            </a:r>
            <a:r>
              <a:rPr lang="en-US" altLang="zh-CN" b="1" dirty="0" err="1" smtClean="0"/>
              <a:t>coinUsed</a:t>
            </a:r>
            <a:r>
              <a:rPr lang="en-US" altLang="zh-CN" b="1" dirty="0" smtClean="0"/>
              <a:t> [] )</a:t>
            </a:r>
          </a:p>
          <a:p>
            <a:pPr eaLnBrk="1" hangingPunct="1">
              <a:lnSpc>
                <a:spcPct val="120000"/>
              </a:lnSpc>
            </a:pPr>
            <a:r>
              <a:rPr lang="en-US" altLang="zh-CN" b="1" dirty="0"/>
              <a:t>c</a:t>
            </a:r>
            <a:r>
              <a:rPr lang="en-US" altLang="zh-CN" b="1" dirty="0" smtClean="0"/>
              <a:t>oins</a:t>
            </a:r>
            <a:r>
              <a:rPr lang="zh-CN" altLang="en-US" b="1" dirty="0" smtClean="0"/>
              <a:t>存放所有不同的硬币值，不同的硬币个数为</a:t>
            </a:r>
            <a:r>
              <a:rPr lang="en-US" altLang="zh-CN" b="1" dirty="0" err="1" smtClean="0"/>
              <a:t>differentCoins</a:t>
            </a:r>
            <a:r>
              <a:rPr lang="zh-CN" altLang="en-US" b="1" dirty="0" smtClean="0"/>
              <a:t>。</a:t>
            </a:r>
          </a:p>
          <a:p>
            <a:pPr eaLnBrk="1" hangingPunct="1">
              <a:lnSpc>
                <a:spcPct val="120000"/>
              </a:lnSpc>
            </a:pPr>
            <a:r>
              <a:rPr lang="en-US" altLang="zh-CN" b="1" dirty="0" err="1" smtClean="0"/>
              <a:t>maxChange</a:t>
            </a:r>
            <a:r>
              <a:rPr lang="zh-CN" altLang="en-US" b="1" dirty="0" smtClean="0"/>
              <a:t>为要找的零钱数</a:t>
            </a:r>
          </a:p>
        </p:txBody>
      </p:sp>
    </p:spTree>
    <p:extLst>
      <p:ext uri="{BB962C8B-B14F-4D97-AF65-F5344CB8AC3E}">
        <p14:creationId xmlns:p14="http://schemas.microsoft.com/office/powerpoint/2010/main" val="5959167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5F8AFDC-0958-4B9A-9338-DE7715464A5D}" type="slidenum">
              <a:rPr kumimoji="0" lang="en-US" altLang="zh-CN" sz="1400"/>
              <a:pPr>
                <a:spcBef>
                  <a:spcPct val="50000"/>
                </a:spcBef>
                <a:buFontTx/>
                <a:buNone/>
              </a:pPr>
              <a:t>51</a:t>
            </a:fld>
            <a:endParaRPr kumimoji="0" lang="en-US" altLang="zh-CN" sz="1400"/>
          </a:p>
        </p:txBody>
      </p:sp>
      <p:sp>
        <p:nvSpPr>
          <p:cNvPr id="54275" name="Text Box 2"/>
          <p:cNvSpPr txBox="1">
            <a:spLocks noChangeArrowheads="1"/>
          </p:cNvSpPr>
          <p:nvPr/>
        </p:nvSpPr>
        <p:spPr bwMode="auto">
          <a:xfrm>
            <a:off x="1743075" y="549275"/>
            <a:ext cx="8624888"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void </a:t>
            </a:r>
            <a:r>
              <a:rPr lang="en-US" altLang="zh-CN" sz="2400" b="1" dirty="0" err="1">
                <a:latin typeface="Arial" panose="020B0604020202020204" pitchFamily="34" charset="0"/>
                <a:ea typeface="黑体" panose="02010609060101010101" pitchFamily="49" charset="-122"/>
              </a:rPr>
              <a:t>makechange</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int</a:t>
            </a:r>
            <a:r>
              <a:rPr lang="en-US" altLang="zh-CN" sz="2400" b="1" dirty="0">
                <a:latin typeface="Arial" panose="020B0604020202020204" pitchFamily="34" charset="0"/>
                <a:ea typeface="黑体" panose="02010609060101010101" pitchFamily="49" charset="-122"/>
              </a:rPr>
              <a:t> coins[ ],  </a:t>
            </a:r>
            <a:r>
              <a:rPr lang="en-US" altLang="zh-CN" sz="2400" b="1" dirty="0" err="1">
                <a:latin typeface="Arial" panose="020B0604020202020204" pitchFamily="34" charset="0"/>
                <a:ea typeface="黑体" panose="02010609060101010101" pitchFamily="49" charset="-122"/>
              </a:rPr>
              <a:t>int</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differentCoins</a:t>
            </a:r>
            <a:r>
              <a:rPr lang="en-US" altLang="zh-CN" sz="2400" b="1" dirty="0">
                <a:latin typeface="Arial" panose="020B0604020202020204" pitchFamily="34" charset="0"/>
                <a:ea typeface="黑体" panose="02010609060101010101" pitchFamily="49" charset="-122"/>
              </a:rPr>
              <a:t>, </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int</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maxChange</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int</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coinUsed</a:t>
            </a:r>
            <a:r>
              <a:rPr lang="en-US" altLang="zh-CN" sz="2400" b="1" dirty="0">
                <a:latin typeface="Arial" panose="020B0604020202020204" pitchFamily="34" charset="0"/>
                <a:ea typeface="黑体" panose="02010609060101010101" pitchFamily="49" charset="-122"/>
              </a:rPr>
              <a:t>[] )</a:t>
            </a:r>
          </a:p>
          <a:p>
            <a:pPr>
              <a:lnSpc>
                <a:spcPct val="120000"/>
              </a:lnSpc>
              <a:spcBef>
                <a:spcPct val="0"/>
              </a:spcBef>
              <a:buNone/>
            </a:pP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coinUsed</a:t>
            </a:r>
            <a:r>
              <a:rPr lang="en-US" altLang="zh-CN" sz="2400" b="1" dirty="0">
                <a:latin typeface="Arial" panose="020B0604020202020204" pitchFamily="34" charset="0"/>
                <a:ea typeface="黑体" panose="02010609060101010101" pitchFamily="49" charset="-122"/>
              </a:rPr>
              <a:t>[0] = 0; //</a:t>
            </a:r>
            <a:r>
              <a:rPr lang="en-US" altLang="zh-CN" sz="2400" b="1" dirty="0" err="1" smtClean="0">
                <a:latin typeface="Arial" panose="020B0604020202020204" pitchFamily="34" charset="0"/>
                <a:ea typeface="黑体" panose="02010609060101010101" pitchFamily="49" charset="-122"/>
              </a:rPr>
              <a:t>coinUsed</a:t>
            </a:r>
            <a:r>
              <a:rPr lang="en-US" altLang="zh-CN" sz="2400" b="1" dirty="0" smtClean="0">
                <a:latin typeface="Arial" panose="020B0604020202020204" pitchFamily="34" charset="0"/>
                <a:ea typeface="黑体" panose="02010609060101010101" pitchFamily="49" charset="-122"/>
              </a:rPr>
              <a:t>[</a:t>
            </a:r>
            <a:r>
              <a:rPr lang="en-US" altLang="zh-CN" sz="2400" b="1" dirty="0" err="1" smtClean="0">
                <a:latin typeface="Arial" panose="020B0604020202020204" pitchFamily="34" charset="0"/>
                <a:ea typeface="黑体" panose="02010609060101010101" pitchFamily="49" charset="-122"/>
              </a:rPr>
              <a:t>i</a:t>
            </a:r>
            <a:r>
              <a:rPr lang="en-US" altLang="zh-CN" sz="2400" b="1" dirty="0" smtClean="0">
                <a:latin typeface="Arial" panose="020B0604020202020204" pitchFamily="34" charset="0"/>
                <a:ea typeface="黑体" panose="02010609060101010101" pitchFamily="49" charset="-122"/>
              </a:rPr>
              <a:t>]</a:t>
            </a:r>
            <a:r>
              <a:rPr lang="zh-CN" altLang="en-US" sz="2400" b="1" dirty="0" smtClean="0">
                <a:latin typeface="Arial" panose="020B0604020202020204" pitchFamily="34" charset="0"/>
                <a:ea typeface="黑体" panose="02010609060101010101" pitchFamily="49" charset="-122"/>
              </a:rPr>
              <a:t>为钱</a:t>
            </a:r>
            <a:r>
              <a:rPr lang="en-US" altLang="zh-CN" sz="2400" b="1" dirty="0" err="1">
                <a:latin typeface="Arial" panose="020B0604020202020204" pitchFamily="34" charset="0"/>
                <a:ea typeface="黑体" panose="02010609060101010101" pitchFamily="49" charset="-122"/>
              </a:rPr>
              <a:t>i</a:t>
            </a:r>
            <a:r>
              <a:rPr lang="zh-CN" altLang="en-US" sz="2400" b="1" dirty="0" smtClean="0">
                <a:latin typeface="Arial" panose="020B0604020202020204" pitchFamily="34" charset="0"/>
                <a:ea typeface="黑体" panose="02010609060101010101" pitchFamily="49" charset="-122"/>
              </a:rPr>
              <a:t>找零需要的最少钱个数</a:t>
            </a:r>
            <a:endParaRPr lang="en-US" altLang="zh-CN" sz="2400" b="1" dirty="0">
              <a:latin typeface="Arial" panose="020B0604020202020204" pitchFamily="34" charset="0"/>
              <a:ea typeface="黑体" panose="02010609060101010101" pitchFamily="49" charset="-122"/>
            </a:endParaRP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for (</a:t>
            </a:r>
            <a:r>
              <a:rPr lang="en-US" altLang="zh-CN" sz="2400" b="1" dirty="0" err="1">
                <a:latin typeface="Arial" panose="020B0604020202020204" pitchFamily="34" charset="0"/>
                <a:ea typeface="黑体" panose="02010609060101010101" pitchFamily="49" charset="-122"/>
              </a:rPr>
              <a:t>int</a:t>
            </a:r>
            <a:r>
              <a:rPr lang="en-US" altLang="zh-CN" sz="2400" b="1" dirty="0">
                <a:latin typeface="Arial" panose="020B0604020202020204" pitchFamily="34" charset="0"/>
                <a:ea typeface="黑体" panose="02010609060101010101" pitchFamily="49" charset="-122"/>
              </a:rPr>
              <a:t> cents = 1; cents &lt;= </a:t>
            </a:r>
            <a:r>
              <a:rPr lang="en-US" altLang="zh-CN" sz="2400" b="1" dirty="0" err="1">
                <a:latin typeface="Arial" panose="020B0604020202020204" pitchFamily="34" charset="0"/>
                <a:ea typeface="黑体" panose="02010609060101010101" pitchFamily="49" charset="-122"/>
              </a:rPr>
              <a:t>maxChange</a:t>
            </a:r>
            <a:r>
              <a:rPr lang="en-US" altLang="zh-CN" sz="2400" b="1" dirty="0">
                <a:latin typeface="Arial" panose="020B0604020202020204" pitchFamily="34" charset="0"/>
                <a:ea typeface="黑体" panose="02010609060101010101" pitchFamily="49" charset="-122"/>
              </a:rPr>
              <a:t>; cents++) {</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int</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minCoins</a:t>
            </a:r>
            <a:r>
              <a:rPr lang="en-US" altLang="zh-CN" sz="2400" b="1" dirty="0">
                <a:latin typeface="Arial" panose="020B0604020202020204" pitchFamily="34" charset="0"/>
                <a:ea typeface="黑体" panose="02010609060101010101" pitchFamily="49" charset="-122"/>
              </a:rPr>
              <a:t> = cents</a:t>
            </a:r>
            <a:r>
              <a:rPr lang="en-US" altLang="zh-CN" sz="2400" b="1" dirty="0" smtClean="0">
                <a:latin typeface="Arial" panose="020B0604020202020204" pitchFamily="34" charset="0"/>
                <a:ea typeface="黑体" panose="02010609060101010101" pitchFamily="49" charset="-122"/>
              </a:rPr>
              <a:t>; //cents</a:t>
            </a:r>
            <a:r>
              <a:rPr lang="zh-CN" altLang="en-US" sz="2400" b="1" dirty="0" smtClean="0">
                <a:latin typeface="Arial" panose="020B0604020202020204" pitchFamily="34" charset="0"/>
                <a:ea typeface="黑体" panose="02010609060101010101" pitchFamily="49" charset="-122"/>
              </a:rPr>
              <a:t>为需要找零的钱</a:t>
            </a:r>
            <a:r>
              <a:rPr lang="en-US" altLang="zh-CN" sz="2400" b="1" dirty="0" smtClean="0">
                <a:latin typeface="Arial" panose="020B0604020202020204" pitchFamily="34" charset="0"/>
                <a:ea typeface="黑体" panose="02010609060101010101" pitchFamily="49" charset="-122"/>
              </a:rPr>
              <a:t> </a:t>
            </a:r>
            <a:endParaRPr lang="en-US" altLang="zh-CN" sz="2400" b="1" dirty="0">
              <a:latin typeface="Arial" panose="020B0604020202020204" pitchFamily="34" charset="0"/>
              <a:ea typeface="黑体" panose="02010609060101010101" pitchFamily="49" charset="-122"/>
            </a:endParaRP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for (</a:t>
            </a:r>
            <a:r>
              <a:rPr lang="en-US" altLang="zh-CN" sz="2400" b="1" dirty="0" err="1">
                <a:latin typeface="Arial" panose="020B0604020202020204" pitchFamily="34" charset="0"/>
                <a:ea typeface="黑体" panose="02010609060101010101" pitchFamily="49" charset="-122"/>
              </a:rPr>
              <a:t>int</a:t>
            </a:r>
            <a:r>
              <a:rPr lang="en-US" altLang="zh-CN" sz="2400" b="1" dirty="0">
                <a:latin typeface="Arial" panose="020B0604020202020204" pitchFamily="34" charset="0"/>
                <a:ea typeface="黑体" panose="02010609060101010101" pitchFamily="49" charset="-122"/>
              </a:rPr>
              <a:t> j = 1; j &lt; </a:t>
            </a:r>
            <a:r>
              <a:rPr lang="en-US" altLang="zh-CN" sz="2400" b="1" dirty="0" err="1">
                <a:latin typeface="Arial" panose="020B0604020202020204" pitchFamily="34" charset="0"/>
                <a:ea typeface="黑体" panose="02010609060101010101" pitchFamily="49" charset="-122"/>
              </a:rPr>
              <a:t>differentCoins</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j++</a:t>
            </a:r>
            <a:r>
              <a:rPr lang="en-US" altLang="zh-CN" sz="2400" b="1" dirty="0">
                <a:latin typeface="Arial" panose="020B0604020202020204" pitchFamily="34" charset="0"/>
                <a:ea typeface="黑体" panose="02010609060101010101" pitchFamily="49" charset="-122"/>
              </a:rPr>
              <a:t>)</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 if (coins[j] &gt; cents) continue; </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if (</a:t>
            </a:r>
            <a:r>
              <a:rPr lang="en-US" altLang="zh-CN" sz="2400" b="1" dirty="0" err="1">
                <a:latin typeface="Arial" panose="020B0604020202020204" pitchFamily="34" charset="0"/>
                <a:ea typeface="黑体" panose="02010609060101010101" pitchFamily="49" charset="-122"/>
              </a:rPr>
              <a:t>coinUsed</a:t>
            </a:r>
            <a:r>
              <a:rPr lang="en-US" altLang="zh-CN" sz="2400" b="1" dirty="0">
                <a:latin typeface="Arial" panose="020B0604020202020204" pitchFamily="34" charset="0"/>
                <a:ea typeface="黑体" panose="02010609060101010101" pitchFamily="49" charset="-122"/>
              </a:rPr>
              <a:t>[ cents - coins[j] ] + 1 &lt; </a:t>
            </a:r>
            <a:r>
              <a:rPr lang="en-US" altLang="zh-CN" sz="2400" b="1" dirty="0" err="1">
                <a:latin typeface="Arial" panose="020B0604020202020204" pitchFamily="34" charset="0"/>
                <a:ea typeface="黑体" panose="02010609060101010101" pitchFamily="49" charset="-122"/>
              </a:rPr>
              <a:t>minCoins</a:t>
            </a:r>
            <a:r>
              <a:rPr lang="en-US" altLang="zh-CN" sz="2400" b="1" dirty="0">
                <a:latin typeface="Arial" panose="020B0604020202020204" pitchFamily="34" charset="0"/>
                <a:ea typeface="黑体" panose="02010609060101010101" pitchFamily="49" charset="-122"/>
              </a:rPr>
              <a:t>) </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minCoins</a:t>
            </a:r>
            <a:r>
              <a:rPr lang="en-US" altLang="zh-CN" sz="2400" b="1" dirty="0">
                <a:latin typeface="Arial" panose="020B0604020202020204" pitchFamily="34" charset="0"/>
                <a:ea typeface="黑体" panose="02010609060101010101" pitchFamily="49" charset="-122"/>
              </a:rPr>
              <a:t> = </a:t>
            </a:r>
            <a:r>
              <a:rPr lang="en-US" altLang="zh-CN" sz="2400" b="1" dirty="0" err="1">
                <a:latin typeface="Arial" panose="020B0604020202020204" pitchFamily="34" charset="0"/>
                <a:ea typeface="黑体" panose="02010609060101010101" pitchFamily="49" charset="-122"/>
              </a:rPr>
              <a:t>coinUsed</a:t>
            </a:r>
            <a:r>
              <a:rPr lang="en-US" altLang="zh-CN" sz="2400" b="1" dirty="0">
                <a:latin typeface="Arial" panose="020B0604020202020204" pitchFamily="34" charset="0"/>
                <a:ea typeface="黑体" panose="02010609060101010101" pitchFamily="49" charset="-122"/>
              </a:rPr>
              <a:t>[ cents - coins[j] ] + 1;</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coinUsed</a:t>
            </a:r>
            <a:r>
              <a:rPr lang="en-US" altLang="zh-CN" sz="2400" b="1" dirty="0">
                <a:latin typeface="Arial" panose="020B0604020202020204" pitchFamily="34" charset="0"/>
                <a:ea typeface="黑体" panose="02010609060101010101" pitchFamily="49" charset="-122"/>
              </a:rPr>
              <a:t>[cents] = </a:t>
            </a:r>
            <a:r>
              <a:rPr lang="en-US" altLang="zh-CN" sz="2400" b="1" dirty="0" err="1">
                <a:latin typeface="Arial" panose="020B0604020202020204" pitchFamily="34" charset="0"/>
                <a:ea typeface="黑体" panose="02010609060101010101" pitchFamily="49" charset="-122"/>
              </a:rPr>
              <a:t>minCoins</a:t>
            </a:r>
            <a:r>
              <a:rPr lang="en-US" altLang="zh-CN" sz="2400" b="1" dirty="0">
                <a:latin typeface="Arial" panose="020B0604020202020204" pitchFamily="34" charset="0"/>
                <a:ea typeface="黑体" panose="02010609060101010101" pitchFamily="49" charset="-122"/>
              </a:rPr>
              <a:t>; </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     }</a:t>
            </a:r>
          </a:p>
          <a:p>
            <a:pPr eaLnBrk="1" hangingPunct="1">
              <a:lnSpc>
                <a:spcPct val="120000"/>
              </a:lnSpc>
              <a:spcBef>
                <a:spcPct val="0"/>
              </a:spcBef>
              <a:buFontTx/>
              <a:buNone/>
            </a:pPr>
            <a:r>
              <a:rPr lang="en-US" altLang="zh-CN" sz="2400" b="1" dirty="0">
                <a:latin typeface="Arial" panose="020B0604020202020204" pitchFamily="34" charset="0"/>
                <a:ea typeface="黑体" panose="02010609060101010101" pitchFamily="49" charset="-122"/>
              </a:rPr>
              <a:t>}</a:t>
            </a:r>
            <a:r>
              <a:rPr lang="en-US" altLang="zh-CN" sz="2400" dirty="0">
                <a:latin typeface="Arial" panose="020B0604020202020204" pitchFamily="34" charset="0"/>
                <a:ea typeface="黑体" panose="02010609060101010101" pitchFamily="49" charset="-122"/>
              </a:rPr>
              <a:t> </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7996680" y="2841840"/>
              <a:ext cx="3415680" cy="897120"/>
            </p14:xfrm>
          </p:contentPart>
        </mc:Choice>
        <mc:Fallback xmlns="">
          <p:pic>
            <p:nvPicPr>
              <p:cNvPr id="2" name="墨迹 1"/>
              <p:cNvPicPr/>
              <p:nvPr/>
            </p:nvPicPr>
            <p:blipFill>
              <a:blip r:embed="rId3"/>
              <a:stretch>
                <a:fillRect/>
              </a:stretch>
            </p:blipFill>
            <p:spPr>
              <a:xfrm>
                <a:off x="7987320" y="2832480"/>
                <a:ext cx="3434400" cy="915840"/>
              </a:xfrm>
              <a:prstGeom prst="rect">
                <a:avLst/>
              </a:prstGeom>
            </p:spPr>
          </p:pic>
        </mc:Fallback>
      </mc:AlternateContent>
    </p:spTree>
    <p:extLst>
      <p:ext uri="{BB962C8B-B14F-4D97-AF65-F5344CB8AC3E}">
        <p14:creationId xmlns:p14="http://schemas.microsoft.com/office/powerpoint/2010/main" val="3438079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8F6A6C0-EB4A-4E86-8A1E-BACB737C1391}" type="slidenum">
              <a:rPr kumimoji="0" lang="en-US" altLang="zh-CN" sz="1400"/>
              <a:pPr>
                <a:spcBef>
                  <a:spcPct val="50000"/>
                </a:spcBef>
                <a:buFontTx/>
                <a:buNone/>
              </a:pPr>
              <a:t>52</a:t>
            </a:fld>
            <a:endParaRPr kumimoji="0" lang="en-US" altLang="zh-CN" sz="1400"/>
          </a:p>
        </p:txBody>
      </p:sp>
      <p:sp>
        <p:nvSpPr>
          <p:cNvPr id="55299" name="Rectangle 2"/>
          <p:cNvSpPr>
            <a:spLocks noGrp="1" noChangeArrowheads="1"/>
          </p:cNvSpPr>
          <p:nvPr>
            <p:ph type="title"/>
          </p:nvPr>
        </p:nvSpPr>
        <p:spPr/>
        <p:txBody>
          <a:bodyPr/>
          <a:lstStyle/>
          <a:p>
            <a:pPr eaLnBrk="1" hangingPunct="1"/>
            <a:r>
              <a:rPr lang="zh-CN" altLang="en-US" b="1" smtClean="0"/>
              <a:t>动态规划</a:t>
            </a:r>
          </a:p>
        </p:txBody>
      </p:sp>
      <p:sp>
        <p:nvSpPr>
          <p:cNvPr id="55300" name="Rectangle 3"/>
          <p:cNvSpPr>
            <a:spLocks noGrp="1" noChangeArrowheads="1"/>
          </p:cNvSpPr>
          <p:nvPr>
            <p:ph type="body" idx="1"/>
          </p:nvPr>
        </p:nvSpPr>
        <p:spPr>
          <a:xfrm>
            <a:off x="3287713" y="2241550"/>
            <a:ext cx="3816350" cy="4114800"/>
          </a:xfrm>
        </p:spPr>
        <p:txBody>
          <a:bodyPr/>
          <a:lstStyle/>
          <a:p>
            <a:pPr eaLnBrk="1" hangingPunct="1">
              <a:lnSpc>
                <a:spcPct val="130000"/>
              </a:lnSpc>
            </a:pPr>
            <a:r>
              <a:rPr lang="zh-CN" altLang="en-US" b="1" dirty="0" smtClean="0">
                <a:ea typeface="楷体_GB2312" pitchFamily="49" charset="-122"/>
              </a:rPr>
              <a:t>硬币找零问题</a:t>
            </a:r>
          </a:p>
          <a:p>
            <a:pPr eaLnBrk="1" hangingPunct="1">
              <a:lnSpc>
                <a:spcPct val="130000"/>
              </a:lnSpc>
            </a:pPr>
            <a:r>
              <a:rPr lang="zh-CN" altLang="en-US" b="1" dirty="0" smtClean="0">
                <a:ea typeface="楷体_GB2312" pitchFamily="49" charset="-122"/>
              </a:rPr>
              <a:t>最优二叉查找树</a:t>
            </a:r>
          </a:p>
        </p:txBody>
      </p:sp>
      <p:sp>
        <p:nvSpPr>
          <p:cNvPr id="55301" name="AutoShape 4"/>
          <p:cNvSpPr>
            <a:spLocks noChangeArrowheads="1"/>
          </p:cNvSpPr>
          <p:nvPr/>
        </p:nvSpPr>
        <p:spPr bwMode="auto">
          <a:xfrm rot="16200000" flipH="1" flipV="1">
            <a:off x="6958807" y="3113882"/>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55302" name="AutoShape 5"/>
          <p:cNvSpPr>
            <a:spLocks noChangeArrowheads="1"/>
          </p:cNvSpPr>
          <p:nvPr/>
        </p:nvSpPr>
        <p:spPr bwMode="auto">
          <a:xfrm rot="16200000" flipH="1" flipV="1">
            <a:off x="6958807" y="23931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7325984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5C9C11B-45B2-4899-BE64-53C6D582179A}" type="slidenum">
              <a:rPr kumimoji="0" lang="en-US" altLang="zh-CN" sz="1400"/>
              <a:pPr>
                <a:spcBef>
                  <a:spcPct val="50000"/>
                </a:spcBef>
                <a:buFontTx/>
                <a:buNone/>
              </a:pPr>
              <a:t>53</a:t>
            </a:fld>
            <a:endParaRPr kumimoji="0" lang="en-US" altLang="zh-CN" sz="1400"/>
          </a:p>
        </p:txBody>
      </p:sp>
      <p:sp>
        <p:nvSpPr>
          <p:cNvPr id="56323" name="Rectangle 2"/>
          <p:cNvSpPr>
            <a:spLocks noGrp="1" noChangeArrowheads="1"/>
          </p:cNvSpPr>
          <p:nvPr>
            <p:ph type="title"/>
          </p:nvPr>
        </p:nvSpPr>
        <p:spPr>
          <a:xfrm>
            <a:off x="683419" y="336550"/>
            <a:ext cx="7772400" cy="1143000"/>
          </a:xfrm>
        </p:spPr>
        <p:txBody>
          <a:bodyPr/>
          <a:lstStyle/>
          <a:p>
            <a:pPr eaLnBrk="1" hangingPunct="1"/>
            <a:r>
              <a:rPr lang="zh-CN" altLang="en-US" b="1" dirty="0" smtClean="0"/>
              <a:t>最优二叉查找树</a:t>
            </a:r>
          </a:p>
        </p:txBody>
      </p:sp>
      <p:sp>
        <p:nvSpPr>
          <p:cNvPr id="56324" name="Rectangle 3"/>
          <p:cNvSpPr>
            <a:spLocks noGrp="1" noChangeArrowheads="1"/>
          </p:cNvSpPr>
          <p:nvPr>
            <p:ph type="body" sz="half" idx="1"/>
          </p:nvPr>
        </p:nvSpPr>
        <p:spPr>
          <a:xfrm>
            <a:off x="526710" y="1479550"/>
            <a:ext cx="10827090" cy="4876800"/>
          </a:xfrm>
        </p:spPr>
        <p:txBody>
          <a:bodyPr/>
          <a:lstStyle/>
          <a:p>
            <a:pPr eaLnBrk="1" hangingPunct="1">
              <a:lnSpc>
                <a:spcPct val="140000"/>
              </a:lnSpc>
            </a:pPr>
            <a:r>
              <a:rPr lang="zh-CN" altLang="en-US" b="1" dirty="0">
                <a:latin typeface="楷体_GB2312" pitchFamily="49" charset="-122"/>
                <a:ea typeface="楷体_GB2312" pitchFamily="49" charset="-122"/>
              </a:rPr>
              <a:t>有一组词 </a:t>
            </a:r>
            <a:r>
              <a:rPr lang="en-US" altLang="zh-CN" b="1" dirty="0">
                <a:latin typeface="楷体_GB2312" pitchFamily="49" charset="-122"/>
                <a:ea typeface="楷体_GB2312" pitchFamily="49" charset="-122"/>
              </a:rPr>
              <a:t>w1,w2,</a:t>
            </a:r>
            <a:r>
              <a:rPr lang="en-US" altLang="zh-CN" b="1" dirty="0">
                <a:ea typeface="楷体_GB2312" pitchFamily="49" charset="-122"/>
              </a:rPr>
              <a:t>…</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wN</a:t>
            </a:r>
            <a:r>
              <a:rPr lang="zh-CN" altLang="en-US" b="1" dirty="0">
                <a:latin typeface="楷体_GB2312" pitchFamily="49" charset="-122"/>
                <a:ea typeface="楷体_GB2312" pitchFamily="49" charset="-122"/>
              </a:rPr>
              <a:t>，他们的出现概率分别为</a:t>
            </a:r>
            <a:r>
              <a:rPr lang="en-US" altLang="zh-CN" b="1" dirty="0">
                <a:latin typeface="楷体_GB2312" pitchFamily="49" charset="-122"/>
                <a:ea typeface="楷体_GB2312" pitchFamily="49" charset="-122"/>
              </a:rPr>
              <a:t>p1,p2,</a:t>
            </a:r>
            <a:r>
              <a:rPr lang="en-US" altLang="zh-CN" b="1" dirty="0">
                <a:ea typeface="楷体_GB2312" pitchFamily="49" charset="-122"/>
              </a:rPr>
              <a:t>…</a:t>
            </a:r>
            <a:r>
              <a:rPr lang="en-US" altLang="zh-CN" b="1" dirty="0" err="1">
                <a:latin typeface="楷体_GB2312" pitchFamily="49" charset="-122"/>
                <a:ea typeface="楷体_GB2312" pitchFamily="49" charset="-122"/>
              </a:rPr>
              <a:t>pN</a:t>
            </a:r>
            <a:r>
              <a:rPr lang="zh-CN" altLang="en-US" b="1" dirty="0">
                <a:latin typeface="楷体_GB2312" pitchFamily="49" charset="-122"/>
                <a:ea typeface="楷体_GB2312" pitchFamily="49" charset="-122"/>
              </a:rPr>
              <a:t>。构建一棵二叉排序树使得访问时间的期望值最小。即如果</a:t>
            </a:r>
            <a:r>
              <a:rPr lang="en-US" altLang="zh-CN" b="1" dirty="0" err="1">
                <a:latin typeface="楷体_GB2312" pitchFamily="49" charset="-122"/>
                <a:ea typeface="楷体_GB2312" pitchFamily="49" charset="-122"/>
              </a:rPr>
              <a:t>wi</a:t>
            </a:r>
            <a:r>
              <a:rPr lang="zh-CN" altLang="en-US" b="1" dirty="0">
                <a:latin typeface="楷体_GB2312" pitchFamily="49" charset="-122"/>
                <a:ea typeface="楷体_GB2312" pitchFamily="49" charset="-122"/>
              </a:rPr>
              <a:t>所在的层次是</a:t>
            </a:r>
            <a:r>
              <a:rPr lang="en-US" altLang="zh-CN" b="1" dirty="0">
                <a:latin typeface="楷体_GB2312" pitchFamily="49" charset="-122"/>
                <a:ea typeface="楷体_GB2312" pitchFamily="49" charset="-122"/>
              </a:rPr>
              <a:t>di</a:t>
            </a:r>
            <a:r>
              <a:rPr lang="zh-CN" altLang="en-US" b="1" dirty="0">
                <a:latin typeface="楷体_GB2312" pitchFamily="49" charset="-122"/>
                <a:ea typeface="楷体_GB2312" pitchFamily="49" charset="-122"/>
              </a:rPr>
              <a:t>，那么</a:t>
            </a:r>
          </a:p>
          <a:p>
            <a:pPr eaLnBrk="1" hangingPunct="1">
              <a:lnSpc>
                <a:spcPct val="140000"/>
              </a:lnSpc>
            </a:pPr>
            <a:r>
              <a:rPr lang="zh-CN" altLang="en-US" b="1" dirty="0">
                <a:latin typeface="楷体_GB2312" pitchFamily="49" charset="-122"/>
                <a:ea typeface="楷体_GB2312" pitchFamily="49" charset="-122"/>
              </a:rPr>
              <a:t>该问题类似于哈夫曼树，概率大的靠近根，概率小的远离根。但它比哈夫曼树更复杂。因为它还要满足二叉排序树的特性</a:t>
            </a:r>
          </a:p>
        </p:txBody>
      </p:sp>
      <p:graphicFrame>
        <p:nvGraphicFramePr>
          <p:cNvPr id="56325" name="Object 4"/>
          <p:cNvGraphicFramePr>
            <a:graphicFrameLocks noGrp="1" noChangeAspect="1"/>
          </p:cNvGraphicFramePr>
          <p:nvPr>
            <p:ph sz="half" idx="2"/>
          </p:nvPr>
        </p:nvGraphicFramePr>
        <p:xfrm>
          <a:off x="3524250" y="3429001"/>
          <a:ext cx="2090738" cy="676275"/>
        </p:xfrm>
        <a:graphic>
          <a:graphicData uri="http://schemas.openxmlformats.org/presentationml/2006/ole">
            <mc:AlternateContent xmlns:mc="http://schemas.openxmlformats.org/markup-compatibility/2006">
              <mc:Choice xmlns:v="urn:schemas-microsoft-com:vml" Requires="v">
                <p:oleObj spid="_x0000_s2076" name="公式" r:id="rId3" imgW="885937" imgH="276117" progId="Equation.3">
                  <p:embed/>
                </p:oleObj>
              </mc:Choice>
              <mc:Fallback>
                <p:oleObj name="公式" r:id="rId3" imgW="885937" imgH="276117" progId="Equation.3">
                  <p:embed/>
                  <p:pic>
                    <p:nvPicPr>
                      <p:cNvPr id="5632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0" y="3429001"/>
                        <a:ext cx="209073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5008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A5AB08A-92DB-475B-815B-E76169BCA97A}" type="slidenum">
              <a:rPr kumimoji="0" lang="en-US" altLang="zh-CN" sz="1400"/>
              <a:pPr>
                <a:spcBef>
                  <a:spcPct val="50000"/>
                </a:spcBef>
                <a:buFontTx/>
                <a:buNone/>
              </a:pPr>
              <a:t>54</a:t>
            </a:fld>
            <a:endParaRPr kumimoji="0" lang="en-US" altLang="zh-CN" sz="1400"/>
          </a:p>
        </p:txBody>
      </p:sp>
      <p:sp>
        <p:nvSpPr>
          <p:cNvPr id="57347" name="Rectangle 2"/>
          <p:cNvSpPr>
            <a:spLocks noGrp="1" noChangeArrowheads="1"/>
          </p:cNvSpPr>
          <p:nvPr>
            <p:ph type="title"/>
          </p:nvPr>
        </p:nvSpPr>
        <p:spPr>
          <a:xfrm>
            <a:off x="591344" y="273051"/>
            <a:ext cx="7772400" cy="1143000"/>
          </a:xfrm>
        </p:spPr>
        <p:txBody>
          <a:bodyPr/>
          <a:lstStyle/>
          <a:p>
            <a:pPr eaLnBrk="1" hangingPunct="1"/>
            <a:r>
              <a:rPr lang="zh-CN" altLang="en-US" b="1" dirty="0" smtClean="0"/>
              <a:t>贪婪法的解法</a:t>
            </a:r>
          </a:p>
        </p:txBody>
      </p:sp>
      <p:sp>
        <p:nvSpPr>
          <p:cNvPr id="57348" name="Rectangle 3"/>
          <p:cNvSpPr>
            <a:spLocks noGrp="1" noChangeArrowheads="1"/>
          </p:cNvSpPr>
          <p:nvPr>
            <p:ph type="body" sz="half" idx="1"/>
          </p:nvPr>
        </p:nvSpPr>
        <p:spPr>
          <a:xfrm>
            <a:off x="591344" y="1381687"/>
            <a:ext cx="10629777" cy="1224756"/>
          </a:xfrm>
        </p:spPr>
        <p:txBody>
          <a:bodyPr/>
          <a:lstStyle/>
          <a:p>
            <a:pPr eaLnBrk="1" hangingPunct="1">
              <a:lnSpc>
                <a:spcPct val="120000"/>
              </a:lnSpc>
            </a:pPr>
            <a:r>
              <a:rPr lang="zh-CN" altLang="en-US" b="1" dirty="0">
                <a:ea typeface="楷体_GB2312" pitchFamily="49" charset="-122"/>
              </a:rPr>
              <a:t>选择出现概率最大的词作为树根，把剩余的词分成两组：小于根的和大于根的。递归构建左子树和右子树。</a:t>
            </a:r>
          </a:p>
        </p:txBody>
      </p:sp>
      <p:graphicFrame>
        <p:nvGraphicFramePr>
          <p:cNvPr id="1297442" name="Group 34"/>
          <p:cNvGraphicFramePr>
            <a:graphicFrameLocks noGrp="1"/>
          </p:cNvGraphicFramePr>
          <p:nvPr>
            <p:ph sz="half" idx="2"/>
          </p:nvPr>
        </p:nvGraphicFramePr>
        <p:xfrm>
          <a:off x="2495551" y="3068638"/>
          <a:ext cx="2449513" cy="3206752"/>
        </p:xfrm>
        <a:graphic>
          <a:graphicData uri="http://schemas.openxmlformats.org/drawingml/2006/table">
            <a:tbl>
              <a:tblPr/>
              <a:tblGrid>
                <a:gridCol w="1152525">
                  <a:extLst>
                    <a:ext uri="{9D8B030D-6E8A-4147-A177-3AD203B41FA5}">
                      <a16:colId xmlns:a16="http://schemas.microsoft.com/office/drawing/2014/main" val="2489419601"/>
                    </a:ext>
                  </a:extLst>
                </a:gridCol>
                <a:gridCol w="1296988">
                  <a:extLst>
                    <a:ext uri="{9D8B030D-6E8A-4147-A177-3AD203B41FA5}">
                      <a16:colId xmlns:a16="http://schemas.microsoft.com/office/drawing/2014/main" val="1392702060"/>
                    </a:ext>
                  </a:extLst>
                </a:gridCol>
              </a:tblGrid>
              <a:tr h="4587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6193766"/>
                  </a:ext>
                </a:extLst>
              </a:tr>
              <a:tr h="4572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3600608"/>
                  </a:ext>
                </a:extLst>
              </a:tr>
              <a:tr h="4587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7801144"/>
                  </a:ext>
                </a:extLst>
              </a:tr>
              <a:tr h="4572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Egg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073078"/>
                  </a:ext>
                </a:extLst>
              </a:tr>
              <a:tr h="4587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2125914"/>
                  </a:ext>
                </a:extLst>
              </a:tr>
              <a:tr h="4572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045862"/>
                  </a:ext>
                </a:extLst>
              </a:tr>
              <a:tr h="4587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two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0780575"/>
                  </a:ext>
                </a:extLst>
              </a:tr>
            </a:tbl>
          </a:graphicData>
        </a:graphic>
      </p:graphicFrame>
      <p:grpSp>
        <p:nvGrpSpPr>
          <p:cNvPr id="57375" name="Group 49"/>
          <p:cNvGrpSpPr>
            <a:grpSpLocks/>
          </p:cNvGrpSpPr>
          <p:nvPr/>
        </p:nvGrpSpPr>
        <p:grpSpPr bwMode="auto">
          <a:xfrm>
            <a:off x="5808663" y="2924175"/>
            <a:ext cx="4392612" cy="2520950"/>
            <a:chOff x="2789" y="1888"/>
            <a:chExt cx="2767" cy="1588"/>
          </a:xfrm>
        </p:grpSpPr>
        <p:sp>
          <p:nvSpPr>
            <p:cNvPr id="57377" name="Oval 35"/>
            <p:cNvSpPr>
              <a:spLocks noChangeArrowheads="1"/>
            </p:cNvSpPr>
            <p:nvPr/>
          </p:nvSpPr>
          <p:spPr bwMode="auto">
            <a:xfrm>
              <a:off x="4014" y="1888"/>
              <a:ext cx="409"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if</a:t>
              </a:r>
            </a:p>
          </p:txBody>
        </p:sp>
        <p:sp>
          <p:nvSpPr>
            <p:cNvPr id="57378" name="Oval 36"/>
            <p:cNvSpPr>
              <a:spLocks noChangeArrowheads="1"/>
            </p:cNvSpPr>
            <p:nvPr/>
          </p:nvSpPr>
          <p:spPr bwMode="auto">
            <a:xfrm>
              <a:off x="5148" y="2205"/>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two</a:t>
              </a:r>
            </a:p>
          </p:txBody>
        </p:sp>
        <p:sp>
          <p:nvSpPr>
            <p:cNvPr id="57379" name="Oval 37"/>
            <p:cNvSpPr>
              <a:spLocks noChangeArrowheads="1"/>
            </p:cNvSpPr>
            <p:nvPr/>
          </p:nvSpPr>
          <p:spPr bwMode="auto">
            <a:xfrm>
              <a:off x="4740" y="2659"/>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the</a:t>
              </a:r>
            </a:p>
          </p:txBody>
        </p:sp>
        <p:sp>
          <p:nvSpPr>
            <p:cNvPr id="57380" name="Oval 38"/>
            <p:cNvSpPr>
              <a:spLocks noChangeArrowheads="1"/>
            </p:cNvSpPr>
            <p:nvPr/>
          </p:nvSpPr>
          <p:spPr bwMode="auto">
            <a:xfrm>
              <a:off x="2789" y="2296"/>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a</a:t>
              </a:r>
            </a:p>
          </p:txBody>
        </p:sp>
        <p:sp>
          <p:nvSpPr>
            <p:cNvPr id="57381" name="Oval 39"/>
            <p:cNvSpPr>
              <a:spLocks noChangeArrowheads="1"/>
            </p:cNvSpPr>
            <p:nvPr/>
          </p:nvSpPr>
          <p:spPr bwMode="auto">
            <a:xfrm>
              <a:off x="3470" y="2750"/>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and</a:t>
              </a:r>
            </a:p>
          </p:txBody>
        </p:sp>
        <p:sp>
          <p:nvSpPr>
            <p:cNvPr id="57382" name="Oval 40"/>
            <p:cNvSpPr>
              <a:spLocks noChangeArrowheads="1"/>
            </p:cNvSpPr>
            <p:nvPr/>
          </p:nvSpPr>
          <p:spPr bwMode="auto">
            <a:xfrm>
              <a:off x="3016" y="3249"/>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am</a:t>
              </a:r>
            </a:p>
          </p:txBody>
        </p:sp>
        <p:sp>
          <p:nvSpPr>
            <p:cNvPr id="57383" name="Oval 41"/>
            <p:cNvSpPr>
              <a:spLocks noChangeArrowheads="1"/>
            </p:cNvSpPr>
            <p:nvPr/>
          </p:nvSpPr>
          <p:spPr bwMode="auto">
            <a:xfrm>
              <a:off x="3742" y="3249"/>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egg</a:t>
              </a:r>
            </a:p>
          </p:txBody>
        </p:sp>
        <p:sp>
          <p:nvSpPr>
            <p:cNvPr id="57384" name="Line 42"/>
            <p:cNvSpPr>
              <a:spLocks noChangeShapeType="1"/>
            </p:cNvSpPr>
            <p:nvPr/>
          </p:nvSpPr>
          <p:spPr bwMode="auto">
            <a:xfrm flipH="1">
              <a:off x="3107" y="2069"/>
              <a:ext cx="907"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5" name="Line 43"/>
            <p:cNvSpPr>
              <a:spLocks noChangeShapeType="1"/>
            </p:cNvSpPr>
            <p:nvPr/>
          </p:nvSpPr>
          <p:spPr bwMode="auto">
            <a:xfrm>
              <a:off x="4422" y="2024"/>
              <a:ext cx="726"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6" name="Line 44"/>
            <p:cNvSpPr>
              <a:spLocks noChangeShapeType="1"/>
            </p:cNvSpPr>
            <p:nvPr/>
          </p:nvSpPr>
          <p:spPr bwMode="auto">
            <a:xfrm>
              <a:off x="3152" y="2478"/>
              <a:ext cx="408" cy="3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7" name="Line 45"/>
            <p:cNvSpPr>
              <a:spLocks noChangeShapeType="1"/>
            </p:cNvSpPr>
            <p:nvPr/>
          </p:nvSpPr>
          <p:spPr bwMode="auto">
            <a:xfrm flipH="1">
              <a:off x="3288" y="2976"/>
              <a:ext cx="318"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8" name="Line 46"/>
            <p:cNvSpPr>
              <a:spLocks noChangeShapeType="1"/>
            </p:cNvSpPr>
            <p:nvPr/>
          </p:nvSpPr>
          <p:spPr bwMode="auto">
            <a:xfrm>
              <a:off x="3787" y="2976"/>
              <a:ext cx="182" cy="2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9" name="Line 47"/>
            <p:cNvSpPr>
              <a:spLocks noChangeShapeType="1"/>
            </p:cNvSpPr>
            <p:nvPr/>
          </p:nvSpPr>
          <p:spPr bwMode="auto">
            <a:xfrm flipH="1">
              <a:off x="5057" y="2432"/>
              <a:ext cx="227"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7376" name="Text Box 48"/>
          <p:cNvSpPr txBox="1">
            <a:spLocks noChangeArrowheads="1"/>
          </p:cNvSpPr>
          <p:nvPr/>
        </p:nvSpPr>
        <p:spPr bwMode="auto">
          <a:xfrm>
            <a:off x="5664201" y="5661025"/>
            <a:ext cx="4176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显然不是最优的，代价为：</a:t>
            </a:r>
            <a:r>
              <a:rPr lang="en-US" altLang="zh-CN" sz="2800" b="1">
                <a:ea typeface="楷体_GB2312" pitchFamily="49" charset="-122"/>
              </a:rPr>
              <a:t>2.43</a:t>
            </a:r>
          </a:p>
        </p:txBody>
      </p:sp>
    </p:spTree>
    <p:extLst>
      <p:ext uri="{BB962C8B-B14F-4D97-AF65-F5344CB8AC3E}">
        <p14:creationId xmlns:p14="http://schemas.microsoft.com/office/powerpoint/2010/main" val="3512687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5CDB7E1-D22E-4F6F-B1B8-A281F4D4C655}" type="slidenum">
              <a:rPr kumimoji="0" lang="en-US" altLang="zh-CN" sz="1400"/>
              <a:pPr>
                <a:spcBef>
                  <a:spcPct val="50000"/>
                </a:spcBef>
                <a:buFontTx/>
                <a:buNone/>
              </a:pPr>
              <a:t>55</a:t>
            </a:fld>
            <a:endParaRPr kumimoji="0" lang="en-US" altLang="zh-CN" sz="1400"/>
          </a:p>
        </p:txBody>
      </p:sp>
      <p:sp>
        <p:nvSpPr>
          <p:cNvPr id="58371" name="Rectangle 2"/>
          <p:cNvSpPr>
            <a:spLocks noGrp="1" noChangeArrowheads="1"/>
          </p:cNvSpPr>
          <p:nvPr>
            <p:ph type="title"/>
          </p:nvPr>
        </p:nvSpPr>
        <p:spPr>
          <a:xfrm>
            <a:off x="374235" y="269875"/>
            <a:ext cx="7772400" cy="1143000"/>
          </a:xfrm>
        </p:spPr>
        <p:txBody>
          <a:bodyPr/>
          <a:lstStyle/>
          <a:p>
            <a:pPr eaLnBrk="1" hangingPunct="1"/>
            <a:r>
              <a:rPr lang="zh-CN" altLang="en-US" b="1" dirty="0" smtClean="0"/>
              <a:t>最优解法</a:t>
            </a:r>
          </a:p>
        </p:txBody>
      </p:sp>
      <p:sp>
        <p:nvSpPr>
          <p:cNvPr id="58372" name="Rectangle 3"/>
          <p:cNvSpPr>
            <a:spLocks noGrp="1" noChangeArrowheads="1"/>
          </p:cNvSpPr>
          <p:nvPr>
            <p:ph type="body" sz="half" idx="1"/>
          </p:nvPr>
        </p:nvSpPr>
        <p:spPr>
          <a:xfrm>
            <a:off x="374234" y="1412875"/>
            <a:ext cx="11611439" cy="2694891"/>
          </a:xfrm>
        </p:spPr>
        <p:txBody>
          <a:bodyPr/>
          <a:lstStyle/>
          <a:p>
            <a:pPr eaLnBrk="1" hangingPunct="1">
              <a:lnSpc>
                <a:spcPct val="120000"/>
              </a:lnSpc>
            </a:pPr>
            <a:r>
              <a:rPr lang="zh-CN" altLang="en-US" b="1" dirty="0">
                <a:latin typeface="楷体_GB2312" pitchFamily="49" charset="-122"/>
                <a:ea typeface="楷体_GB2312" pitchFamily="49" charset="-122"/>
              </a:rPr>
              <a:t>假如要对</a:t>
            </a:r>
            <a:r>
              <a:rPr lang="en-US" altLang="zh-CN" b="1" dirty="0" err="1">
                <a:latin typeface="楷体_GB2312" pitchFamily="49" charset="-122"/>
                <a:ea typeface="楷体_GB2312" pitchFamily="49" charset="-122"/>
              </a:rPr>
              <a:t>w</a:t>
            </a:r>
            <a:r>
              <a:rPr lang="en-US" altLang="zh-CN" b="1" baseline="-25000" dirty="0" err="1">
                <a:latin typeface="楷体_GB2312" pitchFamily="49" charset="-122"/>
                <a:ea typeface="楷体_GB2312" pitchFamily="49" charset="-122"/>
              </a:rPr>
              <a:t>left</a:t>
            </a:r>
            <a:r>
              <a:rPr lang="zh-CN" altLang="en-US" b="1" dirty="0">
                <a:latin typeface="楷体_GB2312" pitchFamily="49" charset="-122"/>
                <a:ea typeface="楷体_GB2312" pitchFamily="49" charset="-122"/>
              </a:rPr>
              <a:t>到</a:t>
            </a:r>
            <a:r>
              <a:rPr lang="en-US" altLang="zh-CN" b="1" dirty="0">
                <a:latin typeface="楷体_GB2312" pitchFamily="49" charset="-122"/>
                <a:ea typeface="楷体_GB2312" pitchFamily="49" charset="-122"/>
              </a:rPr>
              <a:t>w</a:t>
            </a:r>
            <a:r>
              <a:rPr lang="en-US" altLang="zh-CN" b="1" baseline="-25000" dirty="0">
                <a:latin typeface="楷体_GB2312" pitchFamily="49" charset="-122"/>
                <a:ea typeface="楷体_GB2312" pitchFamily="49" charset="-122"/>
              </a:rPr>
              <a:t>right</a:t>
            </a:r>
            <a:r>
              <a:rPr lang="zh-CN" altLang="en-US" b="1" dirty="0">
                <a:latin typeface="楷体_GB2312" pitchFamily="49" charset="-122"/>
                <a:ea typeface="楷体_GB2312" pitchFamily="49" charset="-122"/>
              </a:rPr>
              <a:t>构建一棵最优二叉排序树，那么这棵树的形式一定是根为</a:t>
            </a:r>
            <a:r>
              <a:rPr lang="en-US" altLang="zh-CN" b="1" dirty="0" err="1">
                <a:latin typeface="楷体_GB2312" pitchFamily="49" charset="-122"/>
                <a:ea typeface="楷体_GB2312" pitchFamily="49" charset="-122"/>
              </a:rPr>
              <a:t>w</a:t>
            </a:r>
            <a:r>
              <a:rPr lang="en-US" altLang="zh-CN" b="1" baseline="-25000"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，左子树的节点为</a:t>
            </a:r>
            <a:r>
              <a:rPr lang="en-US" altLang="zh-CN" b="1" dirty="0">
                <a:latin typeface="楷体_GB2312" pitchFamily="49" charset="-122"/>
                <a:ea typeface="楷体_GB2312" pitchFamily="49" charset="-122"/>
              </a:rPr>
              <a:t>left</a:t>
            </a:r>
            <a:r>
              <a:rPr lang="zh-CN" altLang="en-US" b="1" dirty="0">
                <a:latin typeface="楷体_GB2312" pitchFamily="49" charset="-122"/>
                <a:ea typeface="楷体_GB2312" pitchFamily="49" charset="-122"/>
              </a:rPr>
              <a:t>到</a:t>
            </a:r>
            <a:r>
              <a:rPr lang="en-US" altLang="zh-CN" b="1" dirty="0">
                <a:latin typeface="楷体_GB2312" pitchFamily="49" charset="-122"/>
                <a:ea typeface="楷体_GB2312" pitchFamily="49" charset="-122"/>
              </a:rPr>
              <a:t>i-1</a:t>
            </a:r>
            <a:r>
              <a:rPr lang="zh-CN" altLang="en-US" b="1" dirty="0">
                <a:latin typeface="楷体_GB2312" pitchFamily="49" charset="-122"/>
                <a:ea typeface="楷体_GB2312" pitchFamily="49" charset="-122"/>
              </a:rPr>
              <a:t>，右子树的节点为</a:t>
            </a:r>
            <a:r>
              <a:rPr lang="en-US" altLang="zh-CN" b="1" dirty="0">
                <a:latin typeface="楷体_GB2312" pitchFamily="49" charset="-122"/>
                <a:ea typeface="楷体_GB2312" pitchFamily="49" charset="-122"/>
              </a:rPr>
              <a:t>i+1</a:t>
            </a:r>
            <a:r>
              <a:rPr lang="zh-CN" altLang="en-US" b="1" dirty="0">
                <a:latin typeface="楷体_GB2312" pitchFamily="49" charset="-122"/>
                <a:ea typeface="楷体_GB2312" pitchFamily="49" charset="-122"/>
              </a:rPr>
              <a:t>到</a:t>
            </a:r>
            <a:r>
              <a:rPr lang="en-US" altLang="zh-CN" b="1" dirty="0">
                <a:latin typeface="楷体_GB2312" pitchFamily="49" charset="-122"/>
                <a:ea typeface="楷体_GB2312" pitchFamily="49" charset="-122"/>
              </a:rPr>
              <a:t>right</a:t>
            </a:r>
            <a:r>
              <a:rPr lang="zh-CN" altLang="en-US" b="1" dirty="0">
                <a:latin typeface="楷体_GB2312" pitchFamily="49" charset="-122"/>
                <a:ea typeface="楷体_GB2312" pitchFamily="49" charset="-122"/>
              </a:rPr>
              <a:t>，左子树和右子树也是最优的</a:t>
            </a:r>
          </a:p>
          <a:p>
            <a:pPr eaLnBrk="1" hangingPunct="1">
              <a:lnSpc>
                <a:spcPct val="120000"/>
              </a:lnSpc>
            </a:pPr>
            <a:r>
              <a:rPr lang="zh-CN" altLang="en-US" b="1" dirty="0">
                <a:latin typeface="楷体_GB2312" pitchFamily="49" charset="-122"/>
                <a:ea typeface="楷体_GB2312" pitchFamily="49" charset="-122"/>
              </a:rPr>
              <a:t>设</a:t>
            </a:r>
            <a:r>
              <a:rPr lang="en-US" altLang="zh-CN" b="1" dirty="0">
                <a:latin typeface="楷体_GB2312" pitchFamily="49" charset="-122"/>
                <a:ea typeface="楷体_GB2312" pitchFamily="49" charset="-122"/>
              </a:rPr>
              <a:t>C</a:t>
            </a:r>
            <a:r>
              <a:rPr lang="en-US" altLang="zh-CN" b="1" baseline="-25000" dirty="0">
                <a:latin typeface="楷体_GB2312" pitchFamily="49" charset="-122"/>
                <a:ea typeface="楷体_GB2312" pitchFamily="49" charset="-122"/>
              </a:rPr>
              <a:t>left</a:t>
            </a:r>
            <a:r>
              <a:rPr lang="zh-CN" altLang="en-US" b="1" baseline="-25000" dirty="0">
                <a:latin typeface="楷体_GB2312" pitchFamily="49" charset="-122"/>
                <a:ea typeface="楷体_GB2312" pitchFamily="49" charset="-122"/>
              </a:rPr>
              <a:t>，</a:t>
            </a:r>
            <a:r>
              <a:rPr lang="en-US" altLang="zh-CN" b="1" baseline="-25000" dirty="0">
                <a:latin typeface="楷体_GB2312" pitchFamily="49" charset="-122"/>
                <a:ea typeface="楷体_GB2312" pitchFamily="49" charset="-122"/>
              </a:rPr>
              <a:t>right</a:t>
            </a:r>
            <a:r>
              <a:rPr lang="zh-CN" altLang="en-US" b="1" dirty="0">
                <a:latin typeface="楷体_GB2312" pitchFamily="49" charset="-122"/>
                <a:ea typeface="楷体_GB2312" pitchFamily="49" charset="-122"/>
              </a:rPr>
              <a:t>是树的代价，那么</a:t>
            </a:r>
          </a:p>
        </p:txBody>
      </p:sp>
      <p:graphicFrame>
        <p:nvGraphicFramePr>
          <p:cNvPr id="58373" name="Object 7"/>
          <p:cNvGraphicFramePr>
            <a:graphicFrameLocks noGrp="1" noChangeAspect="1"/>
          </p:cNvGraphicFramePr>
          <p:nvPr>
            <p:ph sz="half" idx="2"/>
          </p:nvPr>
        </p:nvGraphicFramePr>
        <p:xfrm>
          <a:off x="2135189" y="4365625"/>
          <a:ext cx="8135937" cy="1943100"/>
        </p:xfrm>
        <a:graphic>
          <a:graphicData uri="http://schemas.openxmlformats.org/presentationml/2006/ole">
            <mc:AlternateContent xmlns:mc="http://schemas.openxmlformats.org/markup-compatibility/2006">
              <mc:Choice xmlns:v="urn:schemas-microsoft-com:vml" Requires="v">
                <p:oleObj spid="_x0000_s3100" name="公式" r:id="rId3" imgW="3790919" imgH="666825" progId="Equation.3">
                  <p:embed/>
                </p:oleObj>
              </mc:Choice>
              <mc:Fallback>
                <p:oleObj name="公式" r:id="rId3" imgW="3790919" imgH="666825" progId="Equation.3">
                  <p:embed/>
                  <p:pic>
                    <p:nvPicPr>
                      <p:cNvPr id="5837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9" y="4365625"/>
                        <a:ext cx="8135937"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61426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7B64B0C-8698-41A6-B676-D39990312780}" type="slidenum">
              <a:rPr kumimoji="0" lang="en-US" altLang="zh-CN" sz="1400"/>
              <a:pPr>
                <a:spcBef>
                  <a:spcPct val="50000"/>
                </a:spcBef>
                <a:buFontTx/>
                <a:buNone/>
              </a:pPr>
              <a:t>56</a:t>
            </a:fld>
            <a:endParaRPr kumimoji="0" lang="en-US" altLang="zh-CN" sz="1400"/>
          </a:p>
        </p:txBody>
      </p:sp>
      <p:sp>
        <p:nvSpPr>
          <p:cNvPr id="59395" name="Rectangle 2"/>
          <p:cNvSpPr>
            <a:spLocks noGrp="1" noChangeArrowheads="1"/>
          </p:cNvSpPr>
          <p:nvPr>
            <p:ph type="title"/>
          </p:nvPr>
        </p:nvSpPr>
        <p:spPr>
          <a:xfrm>
            <a:off x="235860" y="260351"/>
            <a:ext cx="7772400" cy="792163"/>
          </a:xfrm>
        </p:spPr>
        <p:txBody>
          <a:bodyPr/>
          <a:lstStyle/>
          <a:p>
            <a:pPr eaLnBrk="1" hangingPunct="1"/>
            <a:r>
              <a:rPr lang="zh-CN" altLang="en-US" sz="4000" b="1" dirty="0"/>
              <a:t>最优解法</a:t>
            </a:r>
          </a:p>
        </p:txBody>
      </p:sp>
      <p:sp>
        <p:nvSpPr>
          <p:cNvPr id="59396" name="Rectangle 3"/>
          <p:cNvSpPr>
            <a:spLocks noGrp="1" noChangeArrowheads="1"/>
          </p:cNvSpPr>
          <p:nvPr>
            <p:ph type="body" idx="1"/>
          </p:nvPr>
        </p:nvSpPr>
        <p:spPr>
          <a:xfrm>
            <a:off x="235860" y="1052514"/>
            <a:ext cx="11564254" cy="5135024"/>
          </a:xfrm>
        </p:spPr>
        <p:txBody>
          <a:bodyPr>
            <a:normAutofit/>
          </a:bodyPr>
          <a:lstStyle/>
          <a:p>
            <a:pPr eaLnBrk="1" hangingPunct="1">
              <a:lnSpc>
                <a:spcPct val="120000"/>
              </a:lnSpc>
            </a:pPr>
            <a:r>
              <a:rPr lang="zh-CN" altLang="en-US" sz="2400" b="1" dirty="0">
                <a:latin typeface="楷体_GB2312" pitchFamily="49" charset="-122"/>
                <a:ea typeface="楷体_GB2312" pitchFamily="49" charset="-122"/>
              </a:rPr>
              <a:t>对 </a:t>
            </a:r>
            <a:r>
              <a:rPr lang="en-US" altLang="zh-CN" sz="2400" b="1" dirty="0" err="1">
                <a:latin typeface="楷体_GB2312" pitchFamily="49" charset="-122"/>
                <a:ea typeface="楷体_GB2312" pitchFamily="49" charset="-122"/>
              </a:rPr>
              <a:t>a,am.and,egg,if,the,two</a:t>
            </a:r>
            <a:r>
              <a:rPr lang="zh-CN" altLang="en-US" sz="2400" b="1" dirty="0">
                <a:latin typeface="楷体_GB2312" pitchFamily="49" charset="-122"/>
                <a:ea typeface="楷体_GB2312" pitchFamily="49" charset="-122"/>
              </a:rPr>
              <a:t>对所有的可能的情况计算它的代价，从中找出最小的：</a:t>
            </a:r>
          </a:p>
          <a:p>
            <a:pPr lvl="1" eaLnBrk="1" hangingPunct="1">
              <a:lnSpc>
                <a:spcPct val="120000"/>
              </a:lnSpc>
            </a:pPr>
            <a:r>
              <a:rPr lang="zh-CN" altLang="en-US" sz="2000" b="1" dirty="0">
                <a:latin typeface="楷体_GB2312" pitchFamily="49" charset="-122"/>
                <a:ea typeface="楷体_GB2312" pitchFamily="49" charset="-122"/>
              </a:rPr>
              <a:t>根为</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，左子树为空，右子树为</a:t>
            </a:r>
            <a:r>
              <a:rPr lang="en-US" altLang="zh-CN" sz="2000" b="1" dirty="0">
                <a:latin typeface="楷体_GB2312" pitchFamily="49" charset="-122"/>
                <a:ea typeface="楷体_GB2312" pitchFamily="49" charset="-122"/>
              </a:rPr>
              <a:t>am</a:t>
            </a:r>
            <a:r>
              <a:rPr lang="zh-CN" altLang="en-US"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two</a:t>
            </a:r>
            <a:r>
              <a:rPr lang="zh-CN" altLang="en-US" sz="2000" b="1" dirty="0">
                <a:latin typeface="楷体_GB2312" pitchFamily="49" charset="-122"/>
                <a:ea typeface="楷体_GB2312" pitchFamily="49" charset="-122"/>
              </a:rPr>
              <a:t>。</a:t>
            </a:r>
          </a:p>
          <a:p>
            <a:pPr lvl="1" eaLnBrk="1" hangingPunct="1">
              <a:lnSpc>
                <a:spcPct val="120000"/>
              </a:lnSpc>
            </a:pPr>
            <a:r>
              <a:rPr lang="zh-CN" altLang="en-US" sz="2000" b="1" dirty="0">
                <a:latin typeface="楷体_GB2312" pitchFamily="49" charset="-122"/>
                <a:ea typeface="楷体_GB2312" pitchFamily="49" charset="-122"/>
              </a:rPr>
              <a:t>根为</a:t>
            </a:r>
            <a:r>
              <a:rPr lang="en-US" altLang="zh-CN" sz="2000" b="1" dirty="0">
                <a:latin typeface="楷体_GB2312" pitchFamily="49" charset="-122"/>
                <a:ea typeface="楷体_GB2312" pitchFamily="49" charset="-122"/>
              </a:rPr>
              <a:t>am</a:t>
            </a:r>
            <a:r>
              <a:rPr lang="zh-CN" altLang="en-US" sz="2000" b="1" dirty="0">
                <a:latin typeface="楷体_GB2312" pitchFamily="49" charset="-122"/>
                <a:ea typeface="楷体_GB2312" pitchFamily="49" charset="-122"/>
              </a:rPr>
              <a:t>，左子树为</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，右子树为</a:t>
            </a:r>
            <a:r>
              <a:rPr lang="en-US" altLang="zh-CN" sz="2000" b="1" dirty="0">
                <a:latin typeface="楷体_GB2312" pitchFamily="49" charset="-122"/>
                <a:ea typeface="楷体_GB2312" pitchFamily="49" charset="-122"/>
              </a:rPr>
              <a:t>and,</a:t>
            </a:r>
            <a:r>
              <a:rPr lang="en-US" altLang="zh-CN" sz="2000" b="1" dirty="0">
                <a:ea typeface="楷体_GB2312" pitchFamily="49" charset="-122"/>
              </a:rPr>
              <a:t>…</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two</a:t>
            </a:r>
            <a:r>
              <a:rPr lang="zh-CN" altLang="en-US" sz="2000" b="1" dirty="0">
                <a:latin typeface="楷体_GB2312" pitchFamily="49" charset="-122"/>
                <a:ea typeface="楷体_GB2312" pitchFamily="49" charset="-122"/>
              </a:rPr>
              <a:t>。</a:t>
            </a:r>
          </a:p>
          <a:p>
            <a:pPr lvl="1" eaLnBrk="1" hangingPunct="1">
              <a:lnSpc>
                <a:spcPct val="120000"/>
              </a:lnSpc>
            </a:pPr>
            <a:r>
              <a:rPr lang="zh-CN" altLang="en-US" sz="2000" b="1" dirty="0">
                <a:latin typeface="楷体_GB2312" pitchFamily="49" charset="-122"/>
                <a:ea typeface="楷体_GB2312" pitchFamily="49" charset="-122"/>
              </a:rPr>
              <a:t>根为</a:t>
            </a:r>
            <a:r>
              <a:rPr lang="en-US" altLang="zh-CN" sz="2000" b="1" dirty="0">
                <a:latin typeface="楷体_GB2312" pitchFamily="49" charset="-122"/>
                <a:ea typeface="楷体_GB2312" pitchFamily="49" charset="-122"/>
              </a:rPr>
              <a:t>and</a:t>
            </a:r>
            <a:r>
              <a:rPr lang="zh-CN" altLang="en-US" sz="2000" b="1" dirty="0">
                <a:latin typeface="楷体_GB2312" pitchFamily="49" charset="-122"/>
                <a:ea typeface="楷体_GB2312" pitchFamily="49" charset="-122"/>
              </a:rPr>
              <a:t>，左子树为</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am,</a:t>
            </a:r>
            <a:r>
              <a:rPr lang="zh-CN" altLang="en-US" sz="2000" b="1" dirty="0">
                <a:latin typeface="楷体_GB2312" pitchFamily="49" charset="-122"/>
                <a:ea typeface="楷体_GB2312" pitchFamily="49" charset="-122"/>
              </a:rPr>
              <a:t>右子树为</a:t>
            </a:r>
            <a:r>
              <a:rPr lang="en-US" altLang="zh-CN" sz="2000" b="1" dirty="0">
                <a:latin typeface="楷体_GB2312" pitchFamily="49" charset="-122"/>
                <a:ea typeface="楷体_GB2312" pitchFamily="49" charset="-122"/>
              </a:rPr>
              <a:t>egg,</a:t>
            </a:r>
            <a:r>
              <a:rPr lang="en-US" altLang="zh-CN" sz="2000" b="1" dirty="0">
                <a:ea typeface="楷体_GB2312" pitchFamily="49" charset="-122"/>
              </a:rPr>
              <a:t>…</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two</a:t>
            </a:r>
            <a:r>
              <a:rPr lang="zh-CN" altLang="en-US" sz="2000" b="1" dirty="0">
                <a:latin typeface="楷体_GB2312" pitchFamily="49" charset="-122"/>
                <a:ea typeface="楷体_GB2312" pitchFamily="49" charset="-122"/>
              </a:rPr>
              <a:t>。</a:t>
            </a:r>
          </a:p>
          <a:p>
            <a:pPr lvl="1" eaLnBrk="1" hangingPunct="1">
              <a:lnSpc>
                <a:spcPct val="120000"/>
              </a:lnSpc>
            </a:pPr>
            <a:r>
              <a:rPr lang="zh-CN" altLang="en-US" sz="2000" b="1" dirty="0">
                <a:latin typeface="楷体_GB2312" pitchFamily="49" charset="-122"/>
                <a:ea typeface="楷体_GB2312" pitchFamily="49" charset="-122"/>
              </a:rPr>
              <a:t>根为</a:t>
            </a:r>
            <a:r>
              <a:rPr lang="en-US" altLang="zh-CN" sz="2000" b="1" dirty="0">
                <a:latin typeface="楷体_GB2312" pitchFamily="49" charset="-122"/>
                <a:ea typeface="楷体_GB2312" pitchFamily="49" charset="-122"/>
              </a:rPr>
              <a:t>egg</a:t>
            </a:r>
            <a:r>
              <a:rPr lang="zh-CN" altLang="en-US" sz="2000" b="1" dirty="0">
                <a:latin typeface="楷体_GB2312" pitchFamily="49" charset="-122"/>
                <a:ea typeface="楷体_GB2312" pitchFamily="49" charset="-122"/>
              </a:rPr>
              <a:t>，左子树为</a:t>
            </a:r>
            <a:r>
              <a:rPr lang="en-US" altLang="zh-CN" sz="2000" b="1" dirty="0" err="1">
                <a:latin typeface="楷体_GB2312" pitchFamily="49" charset="-122"/>
                <a:ea typeface="楷体_GB2312" pitchFamily="49" charset="-122"/>
              </a:rPr>
              <a:t>a,am,and</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右子树为</a:t>
            </a:r>
            <a:r>
              <a:rPr lang="en-US" altLang="zh-CN" sz="2000" b="1" dirty="0">
                <a:latin typeface="楷体_GB2312" pitchFamily="49" charset="-122"/>
                <a:ea typeface="楷体_GB2312" pitchFamily="49" charset="-122"/>
              </a:rPr>
              <a:t>if,</a:t>
            </a:r>
            <a:r>
              <a:rPr lang="en-US" altLang="zh-CN" sz="2000" b="1" dirty="0">
                <a:ea typeface="楷体_GB2312" pitchFamily="49" charset="-122"/>
              </a:rPr>
              <a:t>…</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two</a:t>
            </a:r>
            <a:r>
              <a:rPr lang="zh-CN" altLang="en-US" sz="2000" b="1" dirty="0">
                <a:latin typeface="楷体_GB2312" pitchFamily="49" charset="-122"/>
                <a:ea typeface="楷体_GB2312" pitchFamily="49" charset="-122"/>
              </a:rPr>
              <a:t>。</a:t>
            </a:r>
          </a:p>
          <a:p>
            <a:pPr lvl="1" eaLnBrk="1" hangingPunct="1">
              <a:lnSpc>
                <a:spcPct val="120000"/>
              </a:lnSpc>
            </a:pPr>
            <a:r>
              <a:rPr lang="en-US" altLang="zh-CN" sz="2000" b="1" dirty="0">
                <a:ea typeface="楷体_GB2312" pitchFamily="49" charset="-122"/>
              </a:rPr>
              <a:t>…</a:t>
            </a:r>
            <a:endParaRPr lang="en-US" altLang="zh-CN" sz="2000" b="1" dirty="0">
              <a:latin typeface="楷体_GB2312" pitchFamily="49" charset="-122"/>
              <a:ea typeface="楷体_GB2312" pitchFamily="49" charset="-122"/>
            </a:endParaRPr>
          </a:p>
          <a:p>
            <a:pPr eaLnBrk="1" hangingPunct="1">
              <a:lnSpc>
                <a:spcPct val="120000"/>
              </a:lnSpc>
            </a:pPr>
            <a:r>
              <a:rPr lang="zh-CN" altLang="en-US" sz="2400" b="1" dirty="0">
                <a:latin typeface="楷体_GB2312" pitchFamily="49" charset="-122"/>
                <a:ea typeface="楷体_GB2312" pitchFamily="49" charset="-122"/>
              </a:rPr>
              <a:t>在上述每一种情况中，我们需要继续递归。如：在尝试根为</a:t>
            </a:r>
            <a:r>
              <a:rPr lang="en-US" altLang="zh-CN" sz="2400" b="1" dirty="0">
                <a:latin typeface="楷体_GB2312" pitchFamily="49" charset="-122"/>
                <a:ea typeface="楷体_GB2312" pitchFamily="49" charset="-122"/>
              </a:rPr>
              <a:t>egg</a:t>
            </a:r>
            <a:r>
              <a:rPr lang="zh-CN" altLang="en-US" sz="2400" b="1" dirty="0">
                <a:latin typeface="楷体_GB2312" pitchFamily="49" charset="-122"/>
                <a:ea typeface="楷体_GB2312" pitchFamily="49" charset="-122"/>
              </a:rPr>
              <a:t>，左子树为</a:t>
            </a:r>
            <a:r>
              <a:rPr lang="en-US" altLang="zh-CN" sz="2400" b="1" dirty="0" err="1">
                <a:latin typeface="楷体_GB2312" pitchFamily="49" charset="-122"/>
                <a:ea typeface="楷体_GB2312" pitchFamily="49" charset="-122"/>
              </a:rPr>
              <a:t>a,am,and</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右子树为</a:t>
            </a:r>
            <a:r>
              <a:rPr lang="en-US" altLang="zh-CN" sz="2400" b="1" dirty="0">
                <a:latin typeface="楷体_GB2312" pitchFamily="49" charset="-122"/>
                <a:ea typeface="楷体_GB2312" pitchFamily="49" charset="-122"/>
              </a:rPr>
              <a:t>if,</a:t>
            </a:r>
            <a:r>
              <a:rPr lang="en-US" altLang="zh-CN" sz="2400" b="1" dirty="0">
                <a:ea typeface="楷体_GB2312" pitchFamily="49" charset="-122"/>
              </a:rPr>
              <a:t>…</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two</a:t>
            </a:r>
            <a:r>
              <a:rPr lang="zh-CN" altLang="en-US" sz="2400" b="1" dirty="0">
                <a:latin typeface="楷体_GB2312" pitchFamily="49" charset="-122"/>
                <a:ea typeface="楷体_GB2312" pitchFamily="49" charset="-122"/>
              </a:rPr>
              <a:t>的情况时，要找出最优的左子树，我们又要尝试</a:t>
            </a:r>
          </a:p>
          <a:p>
            <a:pPr lvl="1" eaLnBrk="1" hangingPunct="1">
              <a:lnSpc>
                <a:spcPct val="120000"/>
              </a:lnSpc>
            </a:pPr>
            <a:r>
              <a:rPr lang="zh-CN" altLang="en-US" sz="2000" b="1" dirty="0">
                <a:latin typeface="楷体_GB2312" pitchFamily="49" charset="-122"/>
                <a:ea typeface="楷体_GB2312" pitchFamily="49" charset="-122"/>
              </a:rPr>
              <a:t>根节点为</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，左子树为空，右子树为</a:t>
            </a:r>
            <a:r>
              <a:rPr lang="en-US" altLang="zh-CN" sz="2000" b="1" dirty="0">
                <a:latin typeface="楷体_GB2312" pitchFamily="49" charset="-122"/>
                <a:ea typeface="楷体_GB2312" pitchFamily="49" charset="-122"/>
              </a:rPr>
              <a:t>am</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and</a:t>
            </a:r>
          </a:p>
          <a:p>
            <a:pPr lvl="1" eaLnBrk="1" hangingPunct="1">
              <a:lnSpc>
                <a:spcPct val="120000"/>
              </a:lnSpc>
            </a:pPr>
            <a:r>
              <a:rPr lang="zh-CN" altLang="en-US" sz="2000" b="1" dirty="0">
                <a:latin typeface="楷体_GB2312" pitchFamily="49" charset="-122"/>
                <a:ea typeface="楷体_GB2312" pitchFamily="49" charset="-122"/>
              </a:rPr>
              <a:t>根节点为</a:t>
            </a:r>
            <a:r>
              <a:rPr lang="en-US" altLang="zh-CN" sz="2000" b="1" dirty="0">
                <a:latin typeface="楷体_GB2312" pitchFamily="49" charset="-122"/>
                <a:ea typeface="楷体_GB2312" pitchFamily="49" charset="-122"/>
              </a:rPr>
              <a:t>am</a:t>
            </a:r>
            <a:r>
              <a:rPr lang="zh-CN" altLang="en-US" sz="2000" b="1" dirty="0">
                <a:latin typeface="楷体_GB2312" pitchFamily="49" charset="-122"/>
                <a:ea typeface="楷体_GB2312" pitchFamily="49" charset="-122"/>
              </a:rPr>
              <a:t>，左子树为</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，右子树为</a:t>
            </a:r>
            <a:r>
              <a:rPr lang="en-US" altLang="zh-CN" sz="2000" b="1" dirty="0">
                <a:latin typeface="楷体_GB2312" pitchFamily="49" charset="-122"/>
                <a:ea typeface="楷体_GB2312" pitchFamily="49" charset="-122"/>
              </a:rPr>
              <a:t>and</a:t>
            </a:r>
          </a:p>
          <a:p>
            <a:pPr lvl="1" eaLnBrk="1" hangingPunct="1">
              <a:lnSpc>
                <a:spcPct val="120000"/>
              </a:lnSpc>
            </a:pPr>
            <a:r>
              <a:rPr lang="zh-CN" altLang="en-US" sz="2000" b="1" dirty="0">
                <a:latin typeface="楷体_GB2312" pitchFamily="49" charset="-122"/>
                <a:ea typeface="楷体_GB2312" pitchFamily="49" charset="-122"/>
              </a:rPr>
              <a:t>根节点为</a:t>
            </a:r>
            <a:r>
              <a:rPr lang="en-US" altLang="zh-CN" sz="2000" b="1" dirty="0">
                <a:latin typeface="楷体_GB2312" pitchFamily="49" charset="-122"/>
                <a:ea typeface="楷体_GB2312" pitchFamily="49" charset="-122"/>
              </a:rPr>
              <a:t>and</a:t>
            </a:r>
            <a:r>
              <a:rPr lang="zh-CN" altLang="en-US" sz="2000" b="1" dirty="0">
                <a:latin typeface="楷体_GB2312" pitchFamily="49" charset="-122"/>
                <a:ea typeface="楷体_GB2312" pitchFamily="49" charset="-122"/>
              </a:rPr>
              <a:t>，左子树为</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am</a:t>
            </a:r>
            <a:r>
              <a:rPr lang="zh-CN" altLang="en-US" sz="2000" b="1" dirty="0">
                <a:latin typeface="楷体_GB2312" pitchFamily="49" charset="-122"/>
                <a:ea typeface="楷体_GB2312" pitchFamily="49" charset="-122"/>
              </a:rPr>
              <a:t>，右子树为空。</a:t>
            </a:r>
          </a:p>
        </p:txBody>
      </p:sp>
    </p:spTree>
    <p:extLst>
      <p:ext uri="{BB962C8B-B14F-4D97-AF65-F5344CB8AC3E}">
        <p14:creationId xmlns:p14="http://schemas.microsoft.com/office/powerpoint/2010/main" val="96559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83D209E-DCF5-4B6D-8367-0A101DE1025B}" type="slidenum">
              <a:rPr kumimoji="0" lang="en-US" altLang="zh-CN" sz="1400"/>
              <a:pPr>
                <a:spcBef>
                  <a:spcPct val="50000"/>
                </a:spcBef>
                <a:buFontTx/>
                <a:buNone/>
              </a:pPr>
              <a:t>57</a:t>
            </a:fld>
            <a:endParaRPr kumimoji="0" lang="en-US" altLang="zh-CN" sz="1400"/>
          </a:p>
        </p:txBody>
      </p:sp>
      <p:sp>
        <p:nvSpPr>
          <p:cNvPr id="60419" name="Rectangle 2"/>
          <p:cNvSpPr>
            <a:spLocks noGrp="1" noChangeArrowheads="1"/>
          </p:cNvSpPr>
          <p:nvPr>
            <p:ph type="title"/>
          </p:nvPr>
        </p:nvSpPr>
        <p:spPr>
          <a:xfrm>
            <a:off x="495527" y="305027"/>
            <a:ext cx="7772400" cy="1143000"/>
          </a:xfrm>
        </p:spPr>
        <p:txBody>
          <a:bodyPr/>
          <a:lstStyle/>
          <a:p>
            <a:pPr eaLnBrk="1" hangingPunct="1"/>
            <a:r>
              <a:rPr lang="zh-CN" altLang="en-US" b="1" dirty="0" smtClean="0"/>
              <a:t>动态规划解法</a:t>
            </a:r>
          </a:p>
        </p:txBody>
      </p:sp>
      <p:sp>
        <p:nvSpPr>
          <p:cNvPr id="60420" name="Rectangle 3"/>
          <p:cNvSpPr>
            <a:spLocks noGrp="1" noChangeArrowheads="1"/>
          </p:cNvSpPr>
          <p:nvPr>
            <p:ph type="body" idx="1"/>
          </p:nvPr>
        </p:nvSpPr>
        <p:spPr>
          <a:xfrm>
            <a:off x="672194" y="1283382"/>
            <a:ext cx="10982777" cy="4967287"/>
          </a:xfrm>
        </p:spPr>
        <p:txBody>
          <a:bodyPr/>
          <a:lstStyle/>
          <a:p>
            <a:pPr eaLnBrk="1" hangingPunct="1">
              <a:lnSpc>
                <a:spcPct val="120000"/>
              </a:lnSpc>
            </a:pPr>
            <a:r>
              <a:rPr lang="zh-CN" altLang="en-US" b="1" dirty="0" smtClean="0">
                <a:latin typeface="楷体_GB2312" pitchFamily="49" charset="-122"/>
                <a:ea typeface="楷体_GB2312" pitchFamily="49" charset="-122"/>
              </a:rPr>
              <a:t>从上述分析可以看出，在找出由</a:t>
            </a: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到</a:t>
            </a:r>
            <a:r>
              <a:rPr lang="en-US" altLang="zh-CN" b="1" dirty="0" smtClean="0">
                <a:latin typeface="楷体_GB2312" pitchFamily="49" charset="-122"/>
                <a:ea typeface="楷体_GB2312" pitchFamily="49" charset="-122"/>
              </a:rPr>
              <a:t>two</a:t>
            </a:r>
            <a:r>
              <a:rPr lang="zh-CN" altLang="en-US" b="1" dirty="0" smtClean="0">
                <a:latin typeface="楷体_GB2312" pitchFamily="49" charset="-122"/>
                <a:ea typeface="楷体_GB2312" pitchFamily="49" charset="-122"/>
              </a:rPr>
              <a:t>组成的最优树时，由</a:t>
            </a: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组成的树，由</a:t>
            </a: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am</a:t>
            </a:r>
            <a:r>
              <a:rPr lang="zh-CN" altLang="en-US" b="1" dirty="0" smtClean="0">
                <a:latin typeface="楷体_GB2312" pitchFamily="49" charset="-122"/>
                <a:ea typeface="楷体_GB2312" pitchFamily="49" charset="-122"/>
              </a:rPr>
              <a:t>组成的树，由</a:t>
            </a:r>
            <a:r>
              <a:rPr lang="en-US" altLang="zh-CN" b="1" dirty="0" smtClean="0">
                <a:latin typeface="楷体_GB2312" pitchFamily="49" charset="-122"/>
                <a:ea typeface="楷体_GB2312" pitchFamily="49" charset="-122"/>
              </a:rPr>
              <a:t>am</a:t>
            </a:r>
            <a:r>
              <a:rPr lang="zh-CN" altLang="en-US" b="1" dirty="0" smtClean="0">
                <a:latin typeface="楷体_GB2312" pitchFamily="49" charset="-122"/>
                <a:ea typeface="楷体_GB2312" pitchFamily="49" charset="-122"/>
              </a:rPr>
              <a:t>和</a:t>
            </a:r>
            <a:r>
              <a:rPr lang="en-US" altLang="zh-CN" b="1" dirty="0" smtClean="0">
                <a:latin typeface="楷体_GB2312" pitchFamily="49" charset="-122"/>
                <a:ea typeface="楷体_GB2312" pitchFamily="49" charset="-122"/>
              </a:rPr>
              <a:t>and</a:t>
            </a:r>
            <a:r>
              <a:rPr lang="zh-CN" altLang="en-US" b="1" dirty="0" smtClean="0">
                <a:latin typeface="楷体_GB2312" pitchFamily="49" charset="-122"/>
                <a:ea typeface="楷体_GB2312" pitchFamily="49" charset="-122"/>
              </a:rPr>
              <a:t>组成的树，</a:t>
            </a:r>
            <a:r>
              <a:rPr lang="en-US" altLang="zh-CN" b="1" dirty="0" smtClean="0">
                <a:ea typeface="楷体_GB2312" pitchFamily="49" charset="-122"/>
              </a:rPr>
              <a:t>…</a:t>
            </a:r>
            <a:r>
              <a:rPr lang="zh-CN" altLang="en-US" b="1" dirty="0" smtClean="0">
                <a:latin typeface="楷体_GB2312" pitchFamily="49" charset="-122"/>
                <a:ea typeface="楷体_GB2312" pitchFamily="49" charset="-122"/>
              </a:rPr>
              <a:t>，会分别被计算很多次。</a:t>
            </a:r>
          </a:p>
          <a:p>
            <a:pPr eaLnBrk="1" hangingPunct="1">
              <a:lnSpc>
                <a:spcPct val="120000"/>
              </a:lnSpc>
            </a:pPr>
            <a:r>
              <a:rPr lang="zh-CN" altLang="en-US" b="1" dirty="0" smtClean="0">
                <a:latin typeface="楷体_GB2312" pitchFamily="49" charset="-122"/>
                <a:ea typeface="楷体_GB2312" pitchFamily="49" charset="-122"/>
              </a:rPr>
              <a:t>解决方法：从小到大计算由</a:t>
            </a:r>
            <a:r>
              <a:rPr lang="en-US" altLang="zh-CN" b="1"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个节点组成的最优树，并把它保存在一个表中。当所有的节点形成了一棵树时，任务就完成了。</a:t>
            </a:r>
          </a:p>
          <a:p>
            <a:pPr eaLnBrk="1" hangingPunct="1">
              <a:lnSpc>
                <a:spcPct val="120000"/>
              </a:lnSpc>
            </a:pPr>
            <a:r>
              <a:rPr lang="zh-CN" altLang="en-US" b="1" dirty="0" smtClean="0">
                <a:latin typeface="楷体_GB2312" pitchFamily="49" charset="-122"/>
                <a:ea typeface="楷体_GB2312" pitchFamily="49" charset="-122"/>
              </a:rPr>
              <a:t>每棵树的保存用两个信息：根和代价。</a:t>
            </a:r>
          </a:p>
        </p:txBody>
      </p:sp>
    </p:spTree>
    <p:extLst>
      <p:ext uri="{BB962C8B-B14F-4D97-AF65-F5344CB8AC3E}">
        <p14:creationId xmlns:p14="http://schemas.microsoft.com/office/powerpoint/2010/main" val="3188663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B1A2167-7F36-4893-9E83-CD1B42E0897F}" type="slidenum">
              <a:rPr kumimoji="0" lang="en-US" altLang="zh-CN" sz="1400"/>
              <a:pPr>
                <a:spcBef>
                  <a:spcPct val="50000"/>
                </a:spcBef>
                <a:buFontTx/>
                <a:buNone/>
              </a:pPr>
              <a:t>58</a:t>
            </a:fld>
            <a:endParaRPr kumimoji="0" lang="en-US" altLang="zh-CN" sz="1400"/>
          </a:p>
        </p:txBody>
      </p:sp>
      <p:sp>
        <p:nvSpPr>
          <p:cNvPr id="61443" name="Rectangle 2"/>
          <p:cNvSpPr>
            <a:spLocks noGrp="1" noChangeArrowheads="1"/>
          </p:cNvSpPr>
          <p:nvPr>
            <p:ph type="title"/>
          </p:nvPr>
        </p:nvSpPr>
        <p:spPr>
          <a:xfrm>
            <a:off x="451984" y="414338"/>
            <a:ext cx="7772400" cy="1143000"/>
          </a:xfrm>
        </p:spPr>
        <p:txBody>
          <a:bodyPr/>
          <a:lstStyle/>
          <a:p>
            <a:pPr eaLnBrk="1" hangingPunct="1"/>
            <a:r>
              <a:rPr lang="zh-CN" altLang="en-US" b="1" smtClean="0"/>
              <a:t>生成过程</a:t>
            </a:r>
          </a:p>
        </p:txBody>
      </p:sp>
      <p:sp>
        <p:nvSpPr>
          <p:cNvPr id="61444" name="Rectangle 3"/>
          <p:cNvSpPr>
            <a:spLocks noGrp="1" noChangeArrowheads="1"/>
          </p:cNvSpPr>
          <p:nvPr>
            <p:ph type="body" idx="1"/>
          </p:nvPr>
        </p:nvSpPr>
        <p:spPr>
          <a:xfrm>
            <a:off x="569685" y="1720623"/>
            <a:ext cx="11244942" cy="4346348"/>
          </a:xfrm>
        </p:spPr>
        <p:txBody>
          <a:bodyPr/>
          <a:lstStyle/>
          <a:p>
            <a:pPr eaLnBrk="1" hangingPunct="1">
              <a:lnSpc>
                <a:spcPct val="120000"/>
              </a:lnSpc>
            </a:pPr>
            <a:r>
              <a:rPr lang="zh-CN" altLang="en-US" b="1" dirty="0">
                <a:ea typeface="楷体_GB2312" pitchFamily="49" charset="-122"/>
              </a:rPr>
              <a:t>先生成由一个节点组成的树。树的代价就是节点的权值。保存这些树和相应的代价。</a:t>
            </a:r>
          </a:p>
          <a:p>
            <a:pPr eaLnBrk="1" hangingPunct="1">
              <a:lnSpc>
                <a:spcPct val="120000"/>
              </a:lnSpc>
            </a:pPr>
            <a:r>
              <a:rPr lang="zh-CN" altLang="en-US" b="1" dirty="0">
                <a:ea typeface="楷体_GB2312" pitchFamily="49" charset="-122"/>
              </a:rPr>
              <a:t>生成所有由两个节点组成的树：</a:t>
            </a:r>
          </a:p>
          <a:p>
            <a:pPr lvl="1" eaLnBrk="1" hangingPunct="1">
              <a:lnSpc>
                <a:spcPct val="120000"/>
              </a:lnSpc>
            </a:pPr>
            <a:r>
              <a:rPr lang="zh-CN" altLang="en-US" b="1" dirty="0">
                <a:ea typeface="楷体_GB2312" pitchFamily="49" charset="-122"/>
              </a:rPr>
              <a:t>将第一个节点作为根，第二个节点作为右子树。计算代价。</a:t>
            </a:r>
          </a:p>
          <a:p>
            <a:pPr lvl="1" eaLnBrk="1" hangingPunct="1">
              <a:lnSpc>
                <a:spcPct val="120000"/>
              </a:lnSpc>
            </a:pPr>
            <a:r>
              <a:rPr lang="zh-CN" altLang="en-US" b="1" dirty="0">
                <a:ea typeface="楷体_GB2312" pitchFamily="49" charset="-122"/>
              </a:rPr>
              <a:t>将第二个节点作为根，第一个节点作为右子树。计算代价。</a:t>
            </a:r>
          </a:p>
          <a:p>
            <a:pPr lvl="1" eaLnBrk="1" hangingPunct="1">
              <a:lnSpc>
                <a:spcPct val="120000"/>
              </a:lnSpc>
            </a:pPr>
            <a:r>
              <a:rPr lang="zh-CN" altLang="en-US" b="1" dirty="0">
                <a:ea typeface="楷体_GB2312" pitchFamily="49" charset="-122"/>
              </a:rPr>
              <a:t>取代价小的树作为最终的树保存下来。</a:t>
            </a:r>
          </a:p>
          <a:p>
            <a:pPr eaLnBrk="1" hangingPunct="1">
              <a:lnSpc>
                <a:spcPct val="120000"/>
              </a:lnSpc>
            </a:pPr>
            <a:r>
              <a:rPr lang="zh-CN" altLang="en-US" b="1" dirty="0">
                <a:ea typeface="楷体_GB2312" pitchFamily="49" charset="-122"/>
              </a:rPr>
              <a:t>生成由三个节点组成的树，四个节点组成的树</a:t>
            </a:r>
            <a:r>
              <a:rPr lang="en-US" altLang="zh-CN" b="1" dirty="0">
                <a:ea typeface="楷体_GB2312" pitchFamily="49" charset="-122"/>
              </a:rPr>
              <a:t>…</a:t>
            </a:r>
          </a:p>
        </p:txBody>
      </p:sp>
    </p:spTree>
    <p:extLst>
      <p:ext uri="{BB962C8B-B14F-4D97-AF65-F5344CB8AC3E}">
        <p14:creationId xmlns:p14="http://schemas.microsoft.com/office/powerpoint/2010/main" val="3261073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AC25FB2-CA74-4E17-8477-AB126FCA7357}" type="slidenum">
              <a:rPr kumimoji="0" lang="en-US" altLang="zh-CN" sz="1400"/>
              <a:pPr>
                <a:spcBef>
                  <a:spcPct val="50000"/>
                </a:spcBef>
                <a:buFontTx/>
                <a:buNone/>
              </a:pPr>
              <a:t>59</a:t>
            </a:fld>
            <a:endParaRPr kumimoji="0" lang="en-US" altLang="zh-CN" sz="1400"/>
          </a:p>
        </p:txBody>
      </p:sp>
      <p:grpSp>
        <p:nvGrpSpPr>
          <p:cNvPr id="62467" name="Group 403"/>
          <p:cNvGrpSpPr>
            <a:grpSpLocks/>
          </p:cNvGrpSpPr>
          <p:nvPr/>
        </p:nvGrpSpPr>
        <p:grpSpPr bwMode="auto">
          <a:xfrm>
            <a:off x="2063750" y="317500"/>
            <a:ext cx="8604250" cy="1309688"/>
            <a:chOff x="340" y="200"/>
            <a:chExt cx="5420" cy="825"/>
          </a:xfrm>
        </p:grpSpPr>
        <p:sp>
          <p:nvSpPr>
            <p:cNvPr id="62655" name="Rectangle 34"/>
            <p:cNvSpPr>
              <a:spLocks noChangeArrowheads="1"/>
            </p:cNvSpPr>
            <p:nvPr/>
          </p:nvSpPr>
          <p:spPr bwMode="auto">
            <a:xfrm>
              <a:off x="5398" y="764"/>
              <a:ext cx="3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two</a:t>
              </a:r>
            </a:p>
          </p:txBody>
        </p:sp>
        <p:sp>
          <p:nvSpPr>
            <p:cNvPr id="62656" name="Rectangle 33"/>
            <p:cNvSpPr>
              <a:spLocks noChangeArrowheads="1"/>
            </p:cNvSpPr>
            <p:nvPr/>
          </p:nvSpPr>
          <p:spPr bwMode="auto">
            <a:xfrm>
              <a:off x="5038" y="764"/>
              <a:ext cx="3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0.08</a:t>
              </a:r>
            </a:p>
          </p:txBody>
        </p:sp>
        <p:sp>
          <p:nvSpPr>
            <p:cNvPr id="62657" name="Rectangle 32"/>
            <p:cNvSpPr>
              <a:spLocks noChangeArrowheads="1"/>
            </p:cNvSpPr>
            <p:nvPr/>
          </p:nvSpPr>
          <p:spPr bwMode="auto">
            <a:xfrm>
              <a:off x="4675" y="764"/>
              <a:ext cx="36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the</a:t>
              </a:r>
            </a:p>
          </p:txBody>
        </p:sp>
        <p:sp>
          <p:nvSpPr>
            <p:cNvPr id="62658" name="Rectangle 31"/>
            <p:cNvSpPr>
              <a:spLocks noChangeArrowheads="1"/>
            </p:cNvSpPr>
            <p:nvPr/>
          </p:nvSpPr>
          <p:spPr bwMode="auto">
            <a:xfrm>
              <a:off x="4315" y="764"/>
              <a:ext cx="3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0.02</a:t>
              </a:r>
            </a:p>
          </p:txBody>
        </p:sp>
        <p:sp>
          <p:nvSpPr>
            <p:cNvPr id="62659" name="Rectangle 30"/>
            <p:cNvSpPr>
              <a:spLocks noChangeArrowheads="1"/>
            </p:cNvSpPr>
            <p:nvPr/>
          </p:nvSpPr>
          <p:spPr bwMode="auto">
            <a:xfrm>
              <a:off x="3953" y="764"/>
              <a:ext cx="3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660" name="Rectangle 29"/>
            <p:cNvSpPr>
              <a:spLocks noChangeArrowheads="1"/>
            </p:cNvSpPr>
            <p:nvPr/>
          </p:nvSpPr>
          <p:spPr bwMode="auto">
            <a:xfrm>
              <a:off x="3592" y="764"/>
              <a:ext cx="3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0.25</a:t>
              </a:r>
            </a:p>
          </p:txBody>
        </p:sp>
        <p:sp>
          <p:nvSpPr>
            <p:cNvPr id="62661" name="Rectangle 28"/>
            <p:cNvSpPr>
              <a:spLocks noChangeArrowheads="1"/>
            </p:cNvSpPr>
            <p:nvPr/>
          </p:nvSpPr>
          <p:spPr bwMode="auto">
            <a:xfrm>
              <a:off x="3231" y="764"/>
              <a:ext cx="3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egg</a:t>
              </a:r>
            </a:p>
          </p:txBody>
        </p:sp>
        <p:sp>
          <p:nvSpPr>
            <p:cNvPr id="62662" name="Rectangle 27"/>
            <p:cNvSpPr>
              <a:spLocks noChangeArrowheads="1"/>
            </p:cNvSpPr>
            <p:nvPr/>
          </p:nvSpPr>
          <p:spPr bwMode="auto">
            <a:xfrm>
              <a:off x="2869" y="764"/>
              <a:ext cx="3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0.05</a:t>
              </a:r>
            </a:p>
          </p:txBody>
        </p:sp>
        <p:sp>
          <p:nvSpPr>
            <p:cNvPr id="62663" name="Rectangle 26"/>
            <p:cNvSpPr>
              <a:spLocks noChangeArrowheads="1"/>
            </p:cNvSpPr>
            <p:nvPr/>
          </p:nvSpPr>
          <p:spPr bwMode="auto">
            <a:xfrm>
              <a:off x="2508" y="764"/>
              <a:ext cx="3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664" name="Rectangle 25"/>
            <p:cNvSpPr>
              <a:spLocks noChangeArrowheads="1"/>
            </p:cNvSpPr>
            <p:nvPr/>
          </p:nvSpPr>
          <p:spPr bwMode="auto">
            <a:xfrm>
              <a:off x="2147" y="764"/>
              <a:ext cx="36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0.20</a:t>
              </a:r>
            </a:p>
          </p:txBody>
        </p:sp>
        <p:sp>
          <p:nvSpPr>
            <p:cNvPr id="62665" name="Rectangle 24"/>
            <p:cNvSpPr>
              <a:spLocks noChangeArrowheads="1"/>
            </p:cNvSpPr>
            <p:nvPr/>
          </p:nvSpPr>
          <p:spPr bwMode="auto">
            <a:xfrm>
              <a:off x="1785" y="764"/>
              <a:ext cx="3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a:t>
              </a:r>
            </a:p>
          </p:txBody>
        </p:sp>
        <p:sp>
          <p:nvSpPr>
            <p:cNvPr id="62666" name="Rectangle 23"/>
            <p:cNvSpPr>
              <a:spLocks noChangeArrowheads="1"/>
            </p:cNvSpPr>
            <p:nvPr/>
          </p:nvSpPr>
          <p:spPr bwMode="auto">
            <a:xfrm>
              <a:off x="1425" y="764"/>
              <a:ext cx="3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0.18</a:t>
              </a:r>
            </a:p>
          </p:txBody>
        </p:sp>
        <p:sp>
          <p:nvSpPr>
            <p:cNvPr id="62667" name="Rectangle 22"/>
            <p:cNvSpPr>
              <a:spLocks noChangeArrowheads="1"/>
            </p:cNvSpPr>
            <p:nvPr/>
          </p:nvSpPr>
          <p:spPr bwMode="auto">
            <a:xfrm>
              <a:off x="1062" y="764"/>
              <a:ext cx="36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a:t>
              </a:r>
            </a:p>
          </p:txBody>
        </p:sp>
        <p:sp>
          <p:nvSpPr>
            <p:cNvPr id="62668" name="Rectangle 21"/>
            <p:cNvSpPr>
              <a:spLocks noChangeArrowheads="1"/>
            </p:cNvSpPr>
            <p:nvPr/>
          </p:nvSpPr>
          <p:spPr bwMode="auto">
            <a:xfrm>
              <a:off x="702" y="764"/>
              <a:ext cx="3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0.22</a:t>
              </a:r>
            </a:p>
          </p:txBody>
        </p:sp>
        <p:sp>
          <p:nvSpPr>
            <p:cNvPr id="62669" name="Rectangle 18"/>
            <p:cNvSpPr>
              <a:spLocks noChangeArrowheads="1"/>
            </p:cNvSpPr>
            <p:nvPr/>
          </p:nvSpPr>
          <p:spPr bwMode="auto">
            <a:xfrm>
              <a:off x="5038" y="502"/>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Two..two</a:t>
              </a:r>
            </a:p>
          </p:txBody>
        </p:sp>
        <p:sp>
          <p:nvSpPr>
            <p:cNvPr id="62670" name="Rectangle 16"/>
            <p:cNvSpPr>
              <a:spLocks noChangeArrowheads="1"/>
            </p:cNvSpPr>
            <p:nvPr/>
          </p:nvSpPr>
          <p:spPr bwMode="auto">
            <a:xfrm>
              <a:off x="4315" y="502"/>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The..the</a:t>
              </a:r>
            </a:p>
          </p:txBody>
        </p:sp>
        <p:sp>
          <p:nvSpPr>
            <p:cNvPr id="62671" name="Rectangle 14"/>
            <p:cNvSpPr>
              <a:spLocks noChangeArrowheads="1"/>
            </p:cNvSpPr>
            <p:nvPr/>
          </p:nvSpPr>
          <p:spPr bwMode="auto">
            <a:xfrm>
              <a:off x="3592" y="502"/>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If..if</a:t>
              </a:r>
            </a:p>
          </p:txBody>
        </p:sp>
        <p:sp>
          <p:nvSpPr>
            <p:cNvPr id="62672" name="Rectangle 12"/>
            <p:cNvSpPr>
              <a:spLocks noChangeArrowheads="1"/>
            </p:cNvSpPr>
            <p:nvPr/>
          </p:nvSpPr>
          <p:spPr bwMode="auto">
            <a:xfrm>
              <a:off x="2869" y="502"/>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Egg..egg</a:t>
              </a:r>
            </a:p>
          </p:txBody>
        </p:sp>
        <p:sp>
          <p:nvSpPr>
            <p:cNvPr id="62673" name="Rectangle 10"/>
            <p:cNvSpPr>
              <a:spLocks noChangeArrowheads="1"/>
            </p:cNvSpPr>
            <p:nvPr/>
          </p:nvSpPr>
          <p:spPr bwMode="auto">
            <a:xfrm>
              <a:off x="2147" y="502"/>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And..and</a:t>
              </a:r>
            </a:p>
          </p:txBody>
        </p:sp>
        <p:sp>
          <p:nvSpPr>
            <p:cNvPr id="62674" name="Rectangle 8"/>
            <p:cNvSpPr>
              <a:spLocks noChangeArrowheads="1"/>
            </p:cNvSpPr>
            <p:nvPr/>
          </p:nvSpPr>
          <p:spPr bwMode="auto">
            <a:xfrm>
              <a:off x="1425" y="502"/>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Am..am</a:t>
              </a:r>
            </a:p>
          </p:txBody>
        </p:sp>
        <p:sp>
          <p:nvSpPr>
            <p:cNvPr id="62675" name="Rectangle 6"/>
            <p:cNvSpPr>
              <a:spLocks noChangeArrowheads="1"/>
            </p:cNvSpPr>
            <p:nvPr/>
          </p:nvSpPr>
          <p:spPr bwMode="auto">
            <a:xfrm>
              <a:off x="702" y="502"/>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a..a</a:t>
              </a:r>
            </a:p>
          </p:txBody>
        </p:sp>
        <p:sp>
          <p:nvSpPr>
            <p:cNvPr id="62676" name="Rectangle 5"/>
            <p:cNvSpPr>
              <a:spLocks noChangeArrowheads="1"/>
            </p:cNvSpPr>
            <p:nvPr/>
          </p:nvSpPr>
          <p:spPr bwMode="auto">
            <a:xfrm>
              <a:off x="340" y="502"/>
              <a:ext cx="36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b="1"/>
            </a:p>
          </p:txBody>
        </p:sp>
        <p:sp>
          <p:nvSpPr>
            <p:cNvPr id="62677" name="Line 35"/>
            <p:cNvSpPr>
              <a:spLocks noChangeShapeType="1"/>
            </p:cNvSpPr>
            <p:nvPr/>
          </p:nvSpPr>
          <p:spPr bwMode="auto">
            <a:xfrm>
              <a:off x="340" y="502"/>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678" name="Line 37"/>
            <p:cNvSpPr>
              <a:spLocks noChangeShapeType="1"/>
            </p:cNvSpPr>
            <p:nvPr/>
          </p:nvSpPr>
          <p:spPr bwMode="auto">
            <a:xfrm>
              <a:off x="340" y="1025"/>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679" name="Line 38"/>
            <p:cNvSpPr>
              <a:spLocks noChangeShapeType="1"/>
            </p:cNvSpPr>
            <p:nvPr/>
          </p:nvSpPr>
          <p:spPr bwMode="auto">
            <a:xfrm>
              <a:off x="340" y="502"/>
              <a:ext cx="0" cy="52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lIns="0" tIns="10800" rIns="0" bIns="10800"/>
            <a:lstStyle/>
            <a:p>
              <a:endParaRPr lang="zh-CN" altLang="en-US"/>
            </a:p>
          </p:txBody>
        </p:sp>
        <p:sp>
          <p:nvSpPr>
            <p:cNvPr id="62680" name="Line 39"/>
            <p:cNvSpPr>
              <a:spLocks noChangeShapeType="1"/>
            </p:cNvSpPr>
            <p:nvPr/>
          </p:nvSpPr>
          <p:spPr bwMode="auto">
            <a:xfrm>
              <a:off x="702" y="502"/>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1" name="Line 41"/>
            <p:cNvSpPr>
              <a:spLocks noChangeShapeType="1"/>
            </p:cNvSpPr>
            <p:nvPr/>
          </p:nvSpPr>
          <p:spPr bwMode="auto">
            <a:xfrm>
              <a:off x="1425" y="502"/>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2" name="Line 43"/>
            <p:cNvSpPr>
              <a:spLocks noChangeShapeType="1"/>
            </p:cNvSpPr>
            <p:nvPr/>
          </p:nvSpPr>
          <p:spPr bwMode="auto">
            <a:xfrm>
              <a:off x="2147" y="502"/>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3" name="Line 45"/>
            <p:cNvSpPr>
              <a:spLocks noChangeShapeType="1"/>
            </p:cNvSpPr>
            <p:nvPr/>
          </p:nvSpPr>
          <p:spPr bwMode="auto">
            <a:xfrm>
              <a:off x="2869" y="502"/>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4" name="Line 47"/>
            <p:cNvSpPr>
              <a:spLocks noChangeShapeType="1"/>
            </p:cNvSpPr>
            <p:nvPr/>
          </p:nvSpPr>
          <p:spPr bwMode="auto">
            <a:xfrm>
              <a:off x="3592" y="502"/>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5" name="Line 49"/>
            <p:cNvSpPr>
              <a:spLocks noChangeShapeType="1"/>
            </p:cNvSpPr>
            <p:nvPr/>
          </p:nvSpPr>
          <p:spPr bwMode="auto">
            <a:xfrm>
              <a:off x="4315" y="502"/>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6" name="Line 51"/>
            <p:cNvSpPr>
              <a:spLocks noChangeShapeType="1"/>
            </p:cNvSpPr>
            <p:nvPr/>
          </p:nvSpPr>
          <p:spPr bwMode="auto">
            <a:xfrm>
              <a:off x="5038" y="502"/>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7" name="Line 53"/>
            <p:cNvSpPr>
              <a:spLocks noChangeShapeType="1"/>
            </p:cNvSpPr>
            <p:nvPr/>
          </p:nvSpPr>
          <p:spPr bwMode="auto">
            <a:xfrm>
              <a:off x="5760" y="502"/>
              <a:ext cx="0" cy="5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8" name="Line 56"/>
            <p:cNvSpPr>
              <a:spLocks noChangeShapeType="1"/>
            </p:cNvSpPr>
            <p:nvPr/>
          </p:nvSpPr>
          <p:spPr bwMode="auto">
            <a:xfrm>
              <a:off x="702" y="764"/>
              <a:ext cx="50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89" name="Line 70"/>
            <p:cNvSpPr>
              <a:spLocks noChangeShapeType="1"/>
            </p:cNvSpPr>
            <p:nvPr/>
          </p:nvSpPr>
          <p:spPr bwMode="auto">
            <a:xfrm>
              <a:off x="1062" y="76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0" name="Line 72"/>
            <p:cNvSpPr>
              <a:spLocks noChangeShapeType="1"/>
            </p:cNvSpPr>
            <p:nvPr/>
          </p:nvSpPr>
          <p:spPr bwMode="auto">
            <a:xfrm>
              <a:off x="1785" y="76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1" name="Line 75"/>
            <p:cNvSpPr>
              <a:spLocks noChangeShapeType="1"/>
            </p:cNvSpPr>
            <p:nvPr/>
          </p:nvSpPr>
          <p:spPr bwMode="auto">
            <a:xfrm>
              <a:off x="2508" y="76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2" name="Line 77"/>
            <p:cNvSpPr>
              <a:spLocks noChangeShapeType="1"/>
            </p:cNvSpPr>
            <p:nvPr/>
          </p:nvSpPr>
          <p:spPr bwMode="auto">
            <a:xfrm>
              <a:off x="3231" y="76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3" name="Line 79"/>
            <p:cNvSpPr>
              <a:spLocks noChangeShapeType="1"/>
            </p:cNvSpPr>
            <p:nvPr/>
          </p:nvSpPr>
          <p:spPr bwMode="auto">
            <a:xfrm>
              <a:off x="3953" y="76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4" name="Line 81"/>
            <p:cNvSpPr>
              <a:spLocks noChangeShapeType="1"/>
            </p:cNvSpPr>
            <p:nvPr/>
          </p:nvSpPr>
          <p:spPr bwMode="auto">
            <a:xfrm>
              <a:off x="4675" y="76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5" name="Line 83"/>
            <p:cNvSpPr>
              <a:spLocks noChangeShapeType="1"/>
            </p:cNvSpPr>
            <p:nvPr/>
          </p:nvSpPr>
          <p:spPr bwMode="auto">
            <a:xfrm>
              <a:off x="5398" y="76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6" name="Line 152"/>
            <p:cNvSpPr>
              <a:spLocks noChangeShapeType="1"/>
            </p:cNvSpPr>
            <p:nvPr/>
          </p:nvSpPr>
          <p:spPr bwMode="auto">
            <a:xfrm>
              <a:off x="702" y="502"/>
              <a:ext cx="50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7" name="Line 153"/>
            <p:cNvSpPr>
              <a:spLocks noChangeShapeType="1"/>
            </p:cNvSpPr>
            <p:nvPr/>
          </p:nvSpPr>
          <p:spPr bwMode="auto">
            <a:xfrm>
              <a:off x="702" y="1025"/>
              <a:ext cx="505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98" name="Rectangle 164"/>
            <p:cNvSpPr>
              <a:spLocks noChangeArrowheads="1"/>
            </p:cNvSpPr>
            <p:nvPr/>
          </p:nvSpPr>
          <p:spPr bwMode="auto">
            <a:xfrm>
              <a:off x="5039" y="200"/>
              <a:ext cx="72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Left=7</a:t>
              </a:r>
            </a:p>
          </p:txBody>
        </p:sp>
        <p:sp>
          <p:nvSpPr>
            <p:cNvPr id="62699" name="Rectangle 163"/>
            <p:cNvSpPr>
              <a:spLocks noChangeArrowheads="1"/>
            </p:cNvSpPr>
            <p:nvPr/>
          </p:nvSpPr>
          <p:spPr bwMode="auto">
            <a:xfrm>
              <a:off x="4318" y="200"/>
              <a:ext cx="72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Left=6</a:t>
              </a:r>
            </a:p>
          </p:txBody>
        </p:sp>
        <p:sp>
          <p:nvSpPr>
            <p:cNvPr id="62700" name="Rectangle 162"/>
            <p:cNvSpPr>
              <a:spLocks noChangeArrowheads="1"/>
            </p:cNvSpPr>
            <p:nvPr/>
          </p:nvSpPr>
          <p:spPr bwMode="auto">
            <a:xfrm>
              <a:off x="3597" y="200"/>
              <a:ext cx="72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Left=5</a:t>
              </a:r>
            </a:p>
          </p:txBody>
        </p:sp>
        <p:sp>
          <p:nvSpPr>
            <p:cNvPr id="62701" name="Rectangle 161"/>
            <p:cNvSpPr>
              <a:spLocks noChangeArrowheads="1"/>
            </p:cNvSpPr>
            <p:nvPr/>
          </p:nvSpPr>
          <p:spPr bwMode="auto">
            <a:xfrm>
              <a:off x="2877" y="200"/>
              <a:ext cx="72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Left=4</a:t>
              </a:r>
            </a:p>
          </p:txBody>
        </p:sp>
        <p:sp>
          <p:nvSpPr>
            <p:cNvPr id="62702" name="Rectangle 160"/>
            <p:cNvSpPr>
              <a:spLocks noChangeArrowheads="1"/>
            </p:cNvSpPr>
            <p:nvPr/>
          </p:nvSpPr>
          <p:spPr bwMode="auto">
            <a:xfrm>
              <a:off x="2156" y="200"/>
              <a:ext cx="72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Left=3</a:t>
              </a:r>
            </a:p>
          </p:txBody>
        </p:sp>
        <p:sp>
          <p:nvSpPr>
            <p:cNvPr id="62703" name="Rectangle 159"/>
            <p:cNvSpPr>
              <a:spLocks noChangeArrowheads="1"/>
            </p:cNvSpPr>
            <p:nvPr/>
          </p:nvSpPr>
          <p:spPr bwMode="auto">
            <a:xfrm>
              <a:off x="1435" y="200"/>
              <a:ext cx="72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Left=2</a:t>
              </a:r>
            </a:p>
          </p:txBody>
        </p:sp>
        <p:sp>
          <p:nvSpPr>
            <p:cNvPr id="62704" name="Rectangle 158"/>
            <p:cNvSpPr>
              <a:spLocks noChangeArrowheads="1"/>
            </p:cNvSpPr>
            <p:nvPr/>
          </p:nvSpPr>
          <p:spPr bwMode="auto">
            <a:xfrm>
              <a:off x="714" y="200"/>
              <a:ext cx="72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Left=1</a:t>
              </a:r>
            </a:p>
          </p:txBody>
        </p:sp>
        <p:sp>
          <p:nvSpPr>
            <p:cNvPr id="62705" name="Line 165"/>
            <p:cNvSpPr>
              <a:spLocks noChangeShapeType="1"/>
            </p:cNvSpPr>
            <p:nvPr/>
          </p:nvSpPr>
          <p:spPr bwMode="auto">
            <a:xfrm>
              <a:off x="714" y="200"/>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06" name="Line 166"/>
            <p:cNvSpPr>
              <a:spLocks noChangeShapeType="1"/>
            </p:cNvSpPr>
            <p:nvPr/>
          </p:nvSpPr>
          <p:spPr bwMode="auto">
            <a:xfrm>
              <a:off x="714" y="618"/>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07" name="Line 167"/>
            <p:cNvSpPr>
              <a:spLocks noChangeShapeType="1"/>
            </p:cNvSpPr>
            <p:nvPr/>
          </p:nvSpPr>
          <p:spPr bwMode="auto">
            <a:xfrm>
              <a:off x="714" y="200"/>
              <a:ext cx="0" cy="41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08" name="Line 174"/>
            <p:cNvSpPr>
              <a:spLocks noChangeShapeType="1"/>
            </p:cNvSpPr>
            <p:nvPr/>
          </p:nvSpPr>
          <p:spPr bwMode="auto">
            <a:xfrm>
              <a:off x="5760" y="200"/>
              <a:ext cx="0" cy="41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09" name="Line 178"/>
            <p:cNvSpPr>
              <a:spLocks noChangeShapeType="1"/>
            </p:cNvSpPr>
            <p:nvPr/>
          </p:nvSpPr>
          <p:spPr bwMode="auto">
            <a:xfrm>
              <a:off x="1435" y="200"/>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0" name="Line 179"/>
            <p:cNvSpPr>
              <a:spLocks noChangeShapeType="1"/>
            </p:cNvSpPr>
            <p:nvPr/>
          </p:nvSpPr>
          <p:spPr bwMode="auto">
            <a:xfrm>
              <a:off x="1435" y="618"/>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1" name="Line 180"/>
            <p:cNvSpPr>
              <a:spLocks noChangeShapeType="1"/>
            </p:cNvSpPr>
            <p:nvPr/>
          </p:nvSpPr>
          <p:spPr bwMode="auto">
            <a:xfrm>
              <a:off x="2156" y="200"/>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2" name="Line 181"/>
            <p:cNvSpPr>
              <a:spLocks noChangeShapeType="1"/>
            </p:cNvSpPr>
            <p:nvPr/>
          </p:nvSpPr>
          <p:spPr bwMode="auto">
            <a:xfrm>
              <a:off x="2156" y="618"/>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3" name="Line 182"/>
            <p:cNvSpPr>
              <a:spLocks noChangeShapeType="1"/>
            </p:cNvSpPr>
            <p:nvPr/>
          </p:nvSpPr>
          <p:spPr bwMode="auto">
            <a:xfrm>
              <a:off x="2877" y="200"/>
              <a:ext cx="72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4" name="Line 183"/>
            <p:cNvSpPr>
              <a:spLocks noChangeShapeType="1"/>
            </p:cNvSpPr>
            <p:nvPr/>
          </p:nvSpPr>
          <p:spPr bwMode="auto">
            <a:xfrm>
              <a:off x="2877" y="618"/>
              <a:ext cx="72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5" name="Line 184"/>
            <p:cNvSpPr>
              <a:spLocks noChangeShapeType="1"/>
            </p:cNvSpPr>
            <p:nvPr/>
          </p:nvSpPr>
          <p:spPr bwMode="auto">
            <a:xfrm>
              <a:off x="3597" y="200"/>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6" name="Line 185"/>
            <p:cNvSpPr>
              <a:spLocks noChangeShapeType="1"/>
            </p:cNvSpPr>
            <p:nvPr/>
          </p:nvSpPr>
          <p:spPr bwMode="auto">
            <a:xfrm>
              <a:off x="3597" y="618"/>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7" name="Line 186"/>
            <p:cNvSpPr>
              <a:spLocks noChangeShapeType="1"/>
            </p:cNvSpPr>
            <p:nvPr/>
          </p:nvSpPr>
          <p:spPr bwMode="auto">
            <a:xfrm>
              <a:off x="4318" y="200"/>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8" name="Line 187"/>
            <p:cNvSpPr>
              <a:spLocks noChangeShapeType="1"/>
            </p:cNvSpPr>
            <p:nvPr/>
          </p:nvSpPr>
          <p:spPr bwMode="auto">
            <a:xfrm>
              <a:off x="4318" y="618"/>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19" name="Line 188"/>
            <p:cNvSpPr>
              <a:spLocks noChangeShapeType="1"/>
            </p:cNvSpPr>
            <p:nvPr/>
          </p:nvSpPr>
          <p:spPr bwMode="auto">
            <a:xfrm>
              <a:off x="5039" y="200"/>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20" name="Line 189"/>
            <p:cNvSpPr>
              <a:spLocks noChangeShapeType="1"/>
            </p:cNvSpPr>
            <p:nvPr/>
          </p:nvSpPr>
          <p:spPr bwMode="auto">
            <a:xfrm>
              <a:off x="5039" y="618"/>
              <a:ext cx="72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lstStyle/>
            <a:p>
              <a:endParaRPr lang="zh-CN" altLang="en-US"/>
            </a:p>
          </p:txBody>
        </p:sp>
        <p:sp>
          <p:nvSpPr>
            <p:cNvPr id="62721" name="Line 215"/>
            <p:cNvSpPr>
              <a:spLocks noChangeShapeType="1"/>
            </p:cNvSpPr>
            <p:nvPr/>
          </p:nvSpPr>
          <p:spPr bwMode="auto">
            <a:xfrm>
              <a:off x="340" y="1024"/>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722" name="Line 234"/>
            <p:cNvSpPr>
              <a:spLocks noChangeShapeType="1"/>
            </p:cNvSpPr>
            <p:nvPr/>
          </p:nvSpPr>
          <p:spPr bwMode="auto">
            <a:xfrm>
              <a:off x="702" y="1024"/>
              <a:ext cx="4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sp>
        <p:nvSpPr>
          <p:cNvPr id="62468" name="Line 226"/>
          <p:cNvSpPr>
            <a:spLocks noChangeShapeType="1"/>
          </p:cNvSpPr>
          <p:nvPr/>
        </p:nvSpPr>
        <p:spPr bwMode="auto">
          <a:xfrm>
            <a:off x="2638425" y="2041525"/>
            <a:ext cx="688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3" name="Group 410"/>
          <p:cNvGrpSpPr>
            <a:grpSpLocks/>
          </p:cNvGrpSpPr>
          <p:nvPr/>
        </p:nvGrpSpPr>
        <p:grpSpPr bwMode="auto">
          <a:xfrm>
            <a:off x="2063750" y="1625600"/>
            <a:ext cx="1722438" cy="831850"/>
            <a:chOff x="340" y="1024"/>
            <a:chExt cx="1085" cy="524"/>
          </a:xfrm>
        </p:grpSpPr>
        <p:sp>
          <p:nvSpPr>
            <p:cNvPr id="62645" name="Rectangle 214"/>
            <p:cNvSpPr>
              <a:spLocks noChangeArrowheads="1"/>
            </p:cNvSpPr>
            <p:nvPr/>
          </p:nvSpPr>
          <p:spPr bwMode="auto">
            <a:xfrm>
              <a:off x="340" y="1024"/>
              <a:ext cx="3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b="1"/>
            </a:p>
          </p:txBody>
        </p:sp>
        <p:sp>
          <p:nvSpPr>
            <p:cNvPr id="62646" name="Line 216"/>
            <p:cNvSpPr>
              <a:spLocks noChangeShapeType="1"/>
            </p:cNvSpPr>
            <p:nvPr/>
          </p:nvSpPr>
          <p:spPr bwMode="auto">
            <a:xfrm>
              <a:off x="340" y="1548"/>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647" name="Line 217"/>
            <p:cNvSpPr>
              <a:spLocks noChangeShapeType="1"/>
            </p:cNvSpPr>
            <p:nvPr/>
          </p:nvSpPr>
          <p:spPr bwMode="auto">
            <a:xfrm>
              <a:off x="340" y="1024"/>
              <a:ext cx="0" cy="5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lIns="0" tIns="10800" rIns="0" bIns="10800"/>
            <a:lstStyle/>
            <a:p>
              <a:endParaRPr lang="zh-CN" altLang="en-US"/>
            </a:p>
          </p:txBody>
        </p:sp>
        <p:sp>
          <p:nvSpPr>
            <p:cNvPr id="62648" name="Line 257"/>
            <p:cNvSpPr>
              <a:spLocks noChangeShapeType="1"/>
            </p:cNvSpPr>
            <p:nvPr/>
          </p:nvSpPr>
          <p:spPr bwMode="auto">
            <a:xfrm>
              <a:off x="340" y="1546"/>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649" name="Rectangle 205"/>
            <p:cNvSpPr>
              <a:spLocks noChangeArrowheads="1"/>
            </p:cNvSpPr>
            <p:nvPr/>
          </p:nvSpPr>
          <p:spPr bwMode="auto">
            <a:xfrm>
              <a:off x="1062" y="1286"/>
              <a:ext cx="3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a:t>
              </a:r>
            </a:p>
          </p:txBody>
        </p:sp>
        <p:sp>
          <p:nvSpPr>
            <p:cNvPr id="62650" name="Rectangle 206"/>
            <p:cNvSpPr>
              <a:spLocks noChangeArrowheads="1"/>
            </p:cNvSpPr>
            <p:nvPr/>
          </p:nvSpPr>
          <p:spPr bwMode="auto">
            <a:xfrm>
              <a:off x="702" y="1286"/>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0.58</a:t>
              </a:r>
            </a:p>
          </p:txBody>
        </p:sp>
        <p:sp>
          <p:nvSpPr>
            <p:cNvPr id="62651" name="Rectangle 213"/>
            <p:cNvSpPr>
              <a:spLocks noChangeArrowheads="1"/>
            </p:cNvSpPr>
            <p:nvPr/>
          </p:nvSpPr>
          <p:spPr bwMode="auto">
            <a:xfrm>
              <a:off x="702" y="1024"/>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a..am</a:t>
              </a:r>
            </a:p>
          </p:txBody>
        </p:sp>
        <p:sp>
          <p:nvSpPr>
            <p:cNvPr id="62652" name="Line 218"/>
            <p:cNvSpPr>
              <a:spLocks noChangeShapeType="1"/>
            </p:cNvSpPr>
            <p:nvPr/>
          </p:nvSpPr>
          <p:spPr bwMode="auto">
            <a:xfrm>
              <a:off x="702" y="1024"/>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53" name="Line 219"/>
            <p:cNvSpPr>
              <a:spLocks noChangeShapeType="1"/>
            </p:cNvSpPr>
            <p:nvPr/>
          </p:nvSpPr>
          <p:spPr bwMode="auto">
            <a:xfrm>
              <a:off x="1425" y="1024"/>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54" name="Line 227"/>
            <p:cNvSpPr>
              <a:spLocks noChangeShapeType="1"/>
            </p:cNvSpPr>
            <p:nvPr/>
          </p:nvSpPr>
          <p:spPr bwMode="auto">
            <a:xfrm>
              <a:off x="1062" y="1286"/>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4" name="Group 411"/>
          <p:cNvGrpSpPr>
            <a:grpSpLocks/>
          </p:cNvGrpSpPr>
          <p:nvPr/>
        </p:nvGrpSpPr>
        <p:grpSpPr bwMode="auto">
          <a:xfrm>
            <a:off x="3792539" y="1628775"/>
            <a:ext cx="1146175" cy="831850"/>
            <a:chOff x="1425" y="1024"/>
            <a:chExt cx="722" cy="524"/>
          </a:xfrm>
        </p:grpSpPr>
        <p:sp>
          <p:nvSpPr>
            <p:cNvPr id="62640" name="Rectangle 203"/>
            <p:cNvSpPr>
              <a:spLocks noChangeArrowheads="1"/>
            </p:cNvSpPr>
            <p:nvPr/>
          </p:nvSpPr>
          <p:spPr bwMode="auto">
            <a:xfrm>
              <a:off x="1785" y="1286"/>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641" name="Rectangle 204"/>
            <p:cNvSpPr>
              <a:spLocks noChangeArrowheads="1"/>
            </p:cNvSpPr>
            <p:nvPr/>
          </p:nvSpPr>
          <p:spPr bwMode="auto">
            <a:xfrm>
              <a:off x="1425" y="1286"/>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0.56</a:t>
              </a:r>
            </a:p>
          </p:txBody>
        </p:sp>
        <p:sp>
          <p:nvSpPr>
            <p:cNvPr id="62642" name="Rectangle 212"/>
            <p:cNvSpPr>
              <a:spLocks noChangeArrowheads="1"/>
            </p:cNvSpPr>
            <p:nvPr/>
          </p:nvSpPr>
          <p:spPr bwMode="auto">
            <a:xfrm>
              <a:off x="1425" y="1024"/>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Am..and</a:t>
              </a:r>
            </a:p>
          </p:txBody>
        </p:sp>
        <p:sp>
          <p:nvSpPr>
            <p:cNvPr id="62643" name="Line 220"/>
            <p:cNvSpPr>
              <a:spLocks noChangeShapeType="1"/>
            </p:cNvSpPr>
            <p:nvPr/>
          </p:nvSpPr>
          <p:spPr bwMode="auto">
            <a:xfrm>
              <a:off x="2147" y="1024"/>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44" name="Line 228"/>
            <p:cNvSpPr>
              <a:spLocks noChangeShapeType="1"/>
            </p:cNvSpPr>
            <p:nvPr/>
          </p:nvSpPr>
          <p:spPr bwMode="auto">
            <a:xfrm>
              <a:off x="1785" y="1286"/>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5" name="Group 412"/>
          <p:cNvGrpSpPr>
            <a:grpSpLocks/>
          </p:cNvGrpSpPr>
          <p:nvPr/>
        </p:nvGrpSpPr>
        <p:grpSpPr bwMode="auto">
          <a:xfrm>
            <a:off x="4921251" y="1628775"/>
            <a:ext cx="1146175" cy="831850"/>
            <a:chOff x="2147" y="1024"/>
            <a:chExt cx="722" cy="524"/>
          </a:xfrm>
        </p:grpSpPr>
        <p:sp>
          <p:nvSpPr>
            <p:cNvPr id="62635" name="Rectangle 201"/>
            <p:cNvSpPr>
              <a:spLocks noChangeArrowheads="1"/>
            </p:cNvSpPr>
            <p:nvPr/>
          </p:nvSpPr>
          <p:spPr bwMode="auto">
            <a:xfrm>
              <a:off x="2508" y="1286"/>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636" name="Rectangle 202"/>
            <p:cNvSpPr>
              <a:spLocks noChangeArrowheads="1"/>
            </p:cNvSpPr>
            <p:nvPr/>
          </p:nvSpPr>
          <p:spPr bwMode="auto">
            <a:xfrm>
              <a:off x="2147" y="1286"/>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0.30</a:t>
              </a:r>
            </a:p>
          </p:txBody>
        </p:sp>
        <p:sp>
          <p:nvSpPr>
            <p:cNvPr id="62637" name="Rectangle 211"/>
            <p:cNvSpPr>
              <a:spLocks noChangeArrowheads="1"/>
            </p:cNvSpPr>
            <p:nvPr/>
          </p:nvSpPr>
          <p:spPr bwMode="auto">
            <a:xfrm>
              <a:off x="2147" y="1024"/>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And..egg</a:t>
              </a:r>
            </a:p>
          </p:txBody>
        </p:sp>
        <p:sp>
          <p:nvSpPr>
            <p:cNvPr id="62638" name="Line 221"/>
            <p:cNvSpPr>
              <a:spLocks noChangeShapeType="1"/>
            </p:cNvSpPr>
            <p:nvPr/>
          </p:nvSpPr>
          <p:spPr bwMode="auto">
            <a:xfrm>
              <a:off x="2869" y="1024"/>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39" name="Line 229"/>
            <p:cNvSpPr>
              <a:spLocks noChangeShapeType="1"/>
            </p:cNvSpPr>
            <p:nvPr/>
          </p:nvSpPr>
          <p:spPr bwMode="auto">
            <a:xfrm>
              <a:off x="2508" y="1286"/>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6" name="Group 413"/>
          <p:cNvGrpSpPr>
            <a:grpSpLocks/>
          </p:cNvGrpSpPr>
          <p:nvPr/>
        </p:nvGrpSpPr>
        <p:grpSpPr bwMode="auto">
          <a:xfrm>
            <a:off x="6072188" y="1628775"/>
            <a:ext cx="1147762" cy="831850"/>
            <a:chOff x="2869" y="1024"/>
            <a:chExt cx="723" cy="524"/>
          </a:xfrm>
        </p:grpSpPr>
        <p:sp>
          <p:nvSpPr>
            <p:cNvPr id="62630" name="Rectangle 199"/>
            <p:cNvSpPr>
              <a:spLocks noChangeArrowheads="1"/>
            </p:cNvSpPr>
            <p:nvPr/>
          </p:nvSpPr>
          <p:spPr bwMode="auto">
            <a:xfrm>
              <a:off x="3231" y="1286"/>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631" name="Rectangle 200"/>
            <p:cNvSpPr>
              <a:spLocks noChangeArrowheads="1"/>
            </p:cNvSpPr>
            <p:nvPr/>
          </p:nvSpPr>
          <p:spPr bwMode="auto">
            <a:xfrm>
              <a:off x="2869" y="1286"/>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0.35</a:t>
              </a:r>
            </a:p>
          </p:txBody>
        </p:sp>
        <p:sp>
          <p:nvSpPr>
            <p:cNvPr id="62632" name="Rectangle 210"/>
            <p:cNvSpPr>
              <a:spLocks noChangeArrowheads="1"/>
            </p:cNvSpPr>
            <p:nvPr/>
          </p:nvSpPr>
          <p:spPr bwMode="auto">
            <a:xfrm>
              <a:off x="2869" y="1024"/>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Egg..if</a:t>
              </a:r>
            </a:p>
          </p:txBody>
        </p:sp>
        <p:sp>
          <p:nvSpPr>
            <p:cNvPr id="62633" name="Line 222"/>
            <p:cNvSpPr>
              <a:spLocks noChangeShapeType="1"/>
            </p:cNvSpPr>
            <p:nvPr/>
          </p:nvSpPr>
          <p:spPr bwMode="auto">
            <a:xfrm>
              <a:off x="3592" y="1024"/>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34" name="Line 230"/>
            <p:cNvSpPr>
              <a:spLocks noChangeShapeType="1"/>
            </p:cNvSpPr>
            <p:nvPr/>
          </p:nvSpPr>
          <p:spPr bwMode="auto">
            <a:xfrm>
              <a:off x="3231" y="1286"/>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7" name="Group 414"/>
          <p:cNvGrpSpPr>
            <a:grpSpLocks/>
          </p:cNvGrpSpPr>
          <p:nvPr/>
        </p:nvGrpSpPr>
        <p:grpSpPr bwMode="auto">
          <a:xfrm>
            <a:off x="7226301" y="1625600"/>
            <a:ext cx="1147763" cy="831850"/>
            <a:chOff x="3592" y="1024"/>
            <a:chExt cx="723" cy="524"/>
          </a:xfrm>
        </p:grpSpPr>
        <p:sp>
          <p:nvSpPr>
            <p:cNvPr id="62625" name="Rectangle 197"/>
            <p:cNvSpPr>
              <a:spLocks noChangeArrowheads="1"/>
            </p:cNvSpPr>
            <p:nvPr/>
          </p:nvSpPr>
          <p:spPr bwMode="auto">
            <a:xfrm>
              <a:off x="3953" y="1286"/>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626" name="Rectangle 198"/>
            <p:cNvSpPr>
              <a:spLocks noChangeArrowheads="1"/>
            </p:cNvSpPr>
            <p:nvPr/>
          </p:nvSpPr>
          <p:spPr bwMode="auto">
            <a:xfrm>
              <a:off x="3592" y="1286"/>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0.29</a:t>
              </a:r>
            </a:p>
          </p:txBody>
        </p:sp>
        <p:sp>
          <p:nvSpPr>
            <p:cNvPr id="62627" name="Rectangle 209"/>
            <p:cNvSpPr>
              <a:spLocks noChangeArrowheads="1"/>
            </p:cNvSpPr>
            <p:nvPr/>
          </p:nvSpPr>
          <p:spPr bwMode="auto">
            <a:xfrm>
              <a:off x="3592" y="1024"/>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If..the</a:t>
              </a:r>
            </a:p>
          </p:txBody>
        </p:sp>
        <p:sp>
          <p:nvSpPr>
            <p:cNvPr id="62628" name="Line 223"/>
            <p:cNvSpPr>
              <a:spLocks noChangeShapeType="1"/>
            </p:cNvSpPr>
            <p:nvPr/>
          </p:nvSpPr>
          <p:spPr bwMode="auto">
            <a:xfrm>
              <a:off x="4315" y="1024"/>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29" name="Line 231"/>
            <p:cNvSpPr>
              <a:spLocks noChangeShapeType="1"/>
            </p:cNvSpPr>
            <p:nvPr/>
          </p:nvSpPr>
          <p:spPr bwMode="auto">
            <a:xfrm>
              <a:off x="3953" y="1286"/>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8" name="Group 415"/>
          <p:cNvGrpSpPr>
            <a:grpSpLocks/>
          </p:cNvGrpSpPr>
          <p:nvPr/>
        </p:nvGrpSpPr>
        <p:grpSpPr bwMode="auto">
          <a:xfrm>
            <a:off x="8374063" y="1625600"/>
            <a:ext cx="1147762" cy="831850"/>
            <a:chOff x="4315" y="1024"/>
            <a:chExt cx="723" cy="524"/>
          </a:xfrm>
        </p:grpSpPr>
        <p:sp>
          <p:nvSpPr>
            <p:cNvPr id="62620" name="Rectangle 195"/>
            <p:cNvSpPr>
              <a:spLocks noChangeArrowheads="1"/>
            </p:cNvSpPr>
            <p:nvPr/>
          </p:nvSpPr>
          <p:spPr bwMode="auto">
            <a:xfrm>
              <a:off x="4675" y="1286"/>
              <a:ext cx="3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two</a:t>
              </a:r>
            </a:p>
          </p:txBody>
        </p:sp>
        <p:sp>
          <p:nvSpPr>
            <p:cNvPr id="62621" name="Rectangle 196"/>
            <p:cNvSpPr>
              <a:spLocks noChangeArrowheads="1"/>
            </p:cNvSpPr>
            <p:nvPr/>
          </p:nvSpPr>
          <p:spPr bwMode="auto">
            <a:xfrm>
              <a:off x="4315" y="1286"/>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0.12</a:t>
              </a:r>
            </a:p>
          </p:txBody>
        </p:sp>
        <p:sp>
          <p:nvSpPr>
            <p:cNvPr id="62622" name="Rectangle 208"/>
            <p:cNvSpPr>
              <a:spLocks noChangeArrowheads="1"/>
            </p:cNvSpPr>
            <p:nvPr/>
          </p:nvSpPr>
          <p:spPr bwMode="auto">
            <a:xfrm>
              <a:off x="4315" y="1024"/>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The..two</a:t>
              </a:r>
            </a:p>
          </p:txBody>
        </p:sp>
        <p:sp>
          <p:nvSpPr>
            <p:cNvPr id="62623" name="Line 225"/>
            <p:cNvSpPr>
              <a:spLocks noChangeShapeType="1"/>
            </p:cNvSpPr>
            <p:nvPr/>
          </p:nvSpPr>
          <p:spPr bwMode="auto">
            <a:xfrm>
              <a:off x="5038" y="1024"/>
              <a:ext cx="0" cy="5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24" name="Line 232"/>
            <p:cNvSpPr>
              <a:spLocks noChangeShapeType="1"/>
            </p:cNvSpPr>
            <p:nvPr/>
          </p:nvSpPr>
          <p:spPr bwMode="auto">
            <a:xfrm>
              <a:off x="4675" y="1286"/>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sp>
        <p:nvSpPr>
          <p:cNvPr id="62475" name="Line 235"/>
          <p:cNvSpPr>
            <a:spLocks noChangeShapeType="1"/>
          </p:cNvSpPr>
          <p:nvPr/>
        </p:nvSpPr>
        <p:spPr bwMode="auto">
          <a:xfrm>
            <a:off x="2638425" y="2457450"/>
            <a:ext cx="688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476" name="Line 274"/>
          <p:cNvSpPr>
            <a:spLocks noChangeShapeType="1"/>
          </p:cNvSpPr>
          <p:nvPr/>
        </p:nvSpPr>
        <p:spPr bwMode="auto">
          <a:xfrm>
            <a:off x="2638425" y="2454275"/>
            <a:ext cx="57356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477" name="Line 267"/>
          <p:cNvSpPr>
            <a:spLocks noChangeShapeType="1"/>
          </p:cNvSpPr>
          <p:nvPr/>
        </p:nvSpPr>
        <p:spPr bwMode="auto">
          <a:xfrm>
            <a:off x="2638425" y="2868613"/>
            <a:ext cx="57356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9" name="Group 417"/>
          <p:cNvGrpSpPr>
            <a:grpSpLocks/>
          </p:cNvGrpSpPr>
          <p:nvPr/>
        </p:nvGrpSpPr>
        <p:grpSpPr bwMode="auto">
          <a:xfrm>
            <a:off x="3786189" y="2454276"/>
            <a:ext cx="1146175" cy="830263"/>
            <a:chOff x="1425" y="1546"/>
            <a:chExt cx="722" cy="523"/>
          </a:xfrm>
        </p:grpSpPr>
        <p:sp>
          <p:nvSpPr>
            <p:cNvPr id="62615" name="Rectangle 246"/>
            <p:cNvSpPr>
              <a:spLocks noChangeArrowheads="1"/>
            </p:cNvSpPr>
            <p:nvPr/>
          </p:nvSpPr>
          <p:spPr bwMode="auto">
            <a:xfrm>
              <a:off x="1785" y="1807"/>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616" name="Rectangle 247"/>
            <p:cNvSpPr>
              <a:spLocks noChangeArrowheads="1"/>
            </p:cNvSpPr>
            <p:nvPr/>
          </p:nvSpPr>
          <p:spPr bwMode="auto">
            <a:xfrm>
              <a:off x="1425" y="1807"/>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0.66</a:t>
              </a:r>
            </a:p>
          </p:txBody>
        </p:sp>
        <p:sp>
          <p:nvSpPr>
            <p:cNvPr id="62617" name="Rectangle 254"/>
            <p:cNvSpPr>
              <a:spLocks noChangeArrowheads="1"/>
            </p:cNvSpPr>
            <p:nvPr/>
          </p:nvSpPr>
          <p:spPr bwMode="auto">
            <a:xfrm>
              <a:off x="1425" y="1546"/>
              <a:ext cx="72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Am..egg</a:t>
              </a:r>
            </a:p>
          </p:txBody>
        </p:sp>
        <p:sp>
          <p:nvSpPr>
            <p:cNvPr id="62618" name="Line 262"/>
            <p:cNvSpPr>
              <a:spLocks noChangeShapeType="1"/>
            </p:cNvSpPr>
            <p:nvPr/>
          </p:nvSpPr>
          <p:spPr bwMode="auto">
            <a:xfrm>
              <a:off x="2147" y="1546"/>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19" name="Line 269"/>
            <p:cNvSpPr>
              <a:spLocks noChangeShapeType="1"/>
            </p:cNvSpPr>
            <p:nvPr/>
          </p:nvSpPr>
          <p:spPr bwMode="auto">
            <a:xfrm>
              <a:off x="1785" y="1807"/>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10" name="Group 418"/>
          <p:cNvGrpSpPr>
            <a:grpSpLocks/>
          </p:cNvGrpSpPr>
          <p:nvPr/>
        </p:nvGrpSpPr>
        <p:grpSpPr bwMode="auto">
          <a:xfrm>
            <a:off x="4932364" y="2454276"/>
            <a:ext cx="1146175" cy="830263"/>
            <a:chOff x="2147" y="1546"/>
            <a:chExt cx="722" cy="523"/>
          </a:xfrm>
        </p:grpSpPr>
        <p:sp>
          <p:nvSpPr>
            <p:cNvPr id="62610" name="Rectangle 244"/>
            <p:cNvSpPr>
              <a:spLocks noChangeArrowheads="1"/>
            </p:cNvSpPr>
            <p:nvPr/>
          </p:nvSpPr>
          <p:spPr bwMode="auto">
            <a:xfrm>
              <a:off x="2508" y="1807"/>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611" name="Rectangle 245"/>
            <p:cNvSpPr>
              <a:spLocks noChangeArrowheads="1"/>
            </p:cNvSpPr>
            <p:nvPr/>
          </p:nvSpPr>
          <p:spPr bwMode="auto">
            <a:xfrm>
              <a:off x="2147" y="1807"/>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0.80</a:t>
              </a:r>
            </a:p>
          </p:txBody>
        </p:sp>
        <p:sp>
          <p:nvSpPr>
            <p:cNvPr id="62612" name="Rectangle 253"/>
            <p:cNvSpPr>
              <a:spLocks noChangeArrowheads="1"/>
            </p:cNvSpPr>
            <p:nvPr/>
          </p:nvSpPr>
          <p:spPr bwMode="auto">
            <a:xfrm>
              <a:off x="2147" y="1546"/>
              <a:ext cx="72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And..if</a:t>
              </a:r>
            </a:p>
          </p:txBody>
        </p:sp>
        <p:sp>
          <p:nvSpPr>
            <p:cNvPr id="62613" name="Line 263"/>
            <p:cNvSpPr>
              <a:spLocks noChangeShapeType="1"/>
            </p:cNvSpPr>
            <p:nvPr/>
          </p:nvSpPr>
          <p:spPr bwMode="auto">
            <a:xfrm>
              <a:off x="2869" y="1546"/>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14" name="Line 270"/>
            <p:cNvSpPr>
              <a:spLocks noChangeShapeType="1"/>
            </p:cNvSpPr>
            <p:nvPr/>
          </p:nvSpPr>
          <p:spPr bwMode="auto">
            <a:xfrm>
              <a:off x="2508" y="1807"/>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11" name="Group 419"/>
          <p:cNvGrpSpPr>
            <a:grpSpLocks/>
          </p:cNvGrpSpPr>
          <p:nvPr/>
        </p:nvGrpSpPr>
        <p:grpSpPr bwMode="auto">
          <a:xfrm>
            <a:off x="6078538" y="2454276"/>
            <a:ext cx="1147762" cy="830263"/>
            <a:chOff x="2869" y="1546"/>
            <a:chExt cx="723" cy="523"/>
          </a:xfrm>
        </p:grpSpPr>
        <p:sp>
          <p:nvSpPr>
            <p:cNvPr id="62605" name="Rectangle 242"/>
            <p:cNvSpPr>
              <a:spLocks noChangeArrowheads="1"/>
            </p:cNvSpPr>
            <p:nvPr/>
          </p:nvSpPr>
          <p:spPr bwMode="auto">
            <a:xfrm>
              <a:off x="3231" y="1807"/>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606" name="Rectangle 243"/>
            <p:cNvSpPr>
              <a:spLocks noChangeArrowheads="1"/>
            </p:cNvSpPr>
            <p:nvPr/>
          </p:nvSpPr>
          <p:spPr bwMode="auto">
            <a:xfrm>
              <a:off x="2869" y="1807"/>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0.39</a:t>
              </a:r>
            </a:p>
          </p:txBody>
        </p:sp>
        <p:sp>
          <p:nvSpPr>
            <p:cNvPr id="62607" name="Rectangle 252"/>
            <p:cNvSpPr>
              <a:spLocks noChangeArrowheads="1"/>
            </p:cNvSpPr>
            <p:nvPr/>
          </p:nvSpPr>
          <p:spPr bwMode="auto">
            <a:xfrm>
              <a:off x="2869" y="1546"/>
              <a:ext cx="72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Egg..the</a:t>
              </a:r>
            </a:p>
          </p:txBody>
        </p:sp>
        <p:sp>
          <p:nvSpPr>
            <p:cNvPr id="62608" name="Line 264"/>
            <p:cNvSpPr>
              <a:spLocks noChangeShapeType="1"/>
            </p:cNvSpPr>
            <p:nvPr/>
          </p:nvSpPr>
          <p:spPr bwMode="auto">
            <a:xfrm>
              <a:off x="3592" y="1546"/>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09" name="Line 271"/>
            <p:cNvSpPr>
              <a:spLocks noChangeShapeType="1"/>
            </p:cNvSpPr>
            <p:nvPr/>
          </p:nvSpPr>
          <p:spPr bwMode="auto">
            <a:xfrm>
              <a:off x="3231" y="1807"/>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12" name="Group 420"/>
          <p:cNvGrpSpPr>
            <a:grpSpLocks/>
          </p:cNvGrpSpPr>
          <p:nvPr/>
        </p:nvGrpSpPr>
        <p:grpSpPr bwMode="auto">
          <a:xfrm>
            <a:off x="7226301" y="2454276"/>
            <a:ext cx="1147763" cy="830263"/>
            <a:chOff x="3592" y="1546"/>
            <a:chExt cx="723" cy="523"/>
          </a:xfrm>
        </p:grpSpPr>
        <p:sp>
          <p:nvSpPr>
            <p:cNvPr id="62600" name="Rectangle 240"/>
            <p:cNvSpPr>
              <a:spLocks noChangeArrowheads="1"/>
            </p:cNvSpPr>
            <p:nvPr/>
          </p:nvSpPr>
          <p:spPr bwMode="auto">
            <a:xfrm>
              <a:off x="3953" y="1807"/>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601" name="Rectangle 241"/>
            <p:cNvSpPr>
              <a:spLocks noChangeArrowheads="1"/>
            </p:cNvSpPr>
            <p:nvPr/>
          </p:nvSpPr>
          <p:spPr bwMode="auto">
            <a:xfrm>
              <a:off x="3592" y="1807"/>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0.47</a:t>
              </a:r>
            </a:p>
          </p:txBody>
        </p:sp>
        <p:sp>
          <p:nvSpPr>
            <p:cNvPr id="62602" name="Rectangle 251"/>
            <p:cNvSpPr>
              <a:spLocks noChangeArrowheads="1"/>
            </p:cNvSpPr>
            <p:nvPr/>
          </p:nvSpPr>
          <p:spPr bwMode="auto">
            <a:xfrm>
              <a:off x="3592" y="1546"/>
              <a:ext cx="72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If..two</a:t>
              </a:r>
            </a:p>
          </p:txBody>
        </p:sp>
        <p:sp>
          <p:nvSpPr>
            <p:cNvPr id="62603" name="Line 266"/>
            <p:cNvSpPr>
              <a:spLocks noChangeShapeType="1"/>
            </p:cNvSpPr>
            <p:nvPr/>
          </p:nvSpPr>
          <p:spPr bwMode="auto">
            <a:xfrm>
              <a:off x="4315" y="1546"/>
              <a:ext cx="0" cy="5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604" name="Line 272"/>
            <p:cNvSpPr>
              <a:spLocks noChangeShapeType="1"/>
            </p:cNvSpPr>
            <p:nvPr/>
          </p:nvSpPr>
          <p:spPr bwMode="auto">
            <a:xfrm>
              <a:off x="3953" y="1807"/>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sp>
        <p:nvSpPr>
          <p:cNvPr id="62482" name="Line 275"/>
          <p:cNvSpPr>
            <a:spLocks noChangeShapeType="1"/>
          </p:cNvSpPr>
          <p:nvPr/>
        </p:nvSpPr>
        <p:spPr bwMode="auto">
          <a:xfrm>
            <a:off x="2638425" y="3284538"/>
            <a:ext cx="57356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13" name="Group 416"/>
          <p:cNvGrpSpPr>
            <a:grpSpLocks/>
          </p:cNvGrpSpPr>
          <p:nvPr/>
        </p:nvGrpSpPr>
        <p:grpSpPr bwMode="auto">
          <a:xfrm>
            <a:off x="2063750" y="2454276"/>
            <a:ext cx="1722438" cy="830263"/>
            <a:chOff x="340" y="1546"/>
            <a:chExt cx="1085" cy="523"/>
          </a:xfrm>
        </p:grpSpPr>
        <p:sp>
          <p:nvSpPr>
            <p:cNvPr id="62590" name="Rectangle 256"/>
            <p:cNvSpPr>
              <a:spLocks noChangeArrowheads="1"/>
            </p:cNvSpPr>
            <p:nvPr/>
          </p:nvSpPr>
          <p:spPr bwMode="auto">
            <a:xfrm>
              <a:off x="340" y="1546"/>
              <a:ext cx="36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b="1"/>
            </a:p>
          </p:txBody>
        </p:sp>
        <p:sp>
          <p:nvSpPr>
            <p:cNvPr id="62591" name="Line 259"/>
            <p:cNvSpPr>
              <a:spLocks noChangeShapeType="1"/>
            </p:cNvSpPr>
            <p:nvPr/>
          </p:nvSpPr>
          <p:spPr bwMode="auto">
            <a:xfrm>
              <a:off x="340" y="1546"/>
              <a:ext cx="0" cy="52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lIns="0" tIns="10800" rIns="0" bIns="10800"/>
            <a:lstStyle/>
            <a:p>
              <a:endParaRPr lang="zh-CN" altLang="en-US"/>
            </a:p>
          </p:txBody>
        </p:sp>
        <p:sp>
          <p:nvSpPr>
            <p:cNvPr id="62592" name="Rectangle 248"/>
            <p:cNvSpPr>
              <a:spLocks noChangeArrowheads="1"/>
            </p:cNvSpPr>
            <p:nvPr/>
          </p:nvSpPr>
          <p:spPr bwMode="auto">
            <a:xfrm>
              <a:off x="1062" y="1807"/>
              <a:ext cx="3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a:t>
              </a:r>
            </a:p>
          </p:txBody>
        </p:sp>
        <p:sp>
          <p:nvSpPr>
            <p:cNvPr id="62593" name="Rectangle 249"/>
            <p:cNvSpPr>
              <a:spLocks noChangeArrowheads="1"/>
            </p:cNvSpPr>
            <p:nvPr/>
          </p:nvSpPr>
          <p:spPr bwMode="auto">
            <a:xfrm>
              <a:off x="702" y="1807"/>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1.02</a:t>
              </a:r>
            </a:p>
          </p:txBody>
        </p:sp>
        <p:sp>
          <p:nvSpPr>
            <p:cNvPr id="62594" name="Rectangle 255"/>
            <p:cNvSpPr>
              <a:spLocks noChangeArrowheads="1"/>
            </p:cNvSpPr>
            <p:nvPr/>
          </p:nvSpPr>
          <p:spPr bwMode="auto">
            <a:xfrm>
              <a:off x="702" y="1546"/>
              <a:ext cx="72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a..and</a:t>
              </a:r>
            </a:p>
          </p:txBody>
        </p:sp>
        <p:sp>
          <p:nvSpPr>
            <p:cNvPr id="62595" name="Line 260"/>
            <p:cNvSpPr>
              <a:spLocks noChangeShapeType="1"/>
            </p:cNvSpPr>
            <p:nvPr/>
          </p:nvSpPr>
          <p:spPr bwMode="auto">
            <a:xfrm>
              <a:off x="702" y="1546"/>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96" name="Line 261"/>
            <p:cNvSpPr>
              <a:spLocks noChangeShapeType="1"/>
            </p:cNvSpPr>
            <p:nvPr/>
          </p:nvSpPr>
          <p:spPr bwMode="auto">
            <a:xfrm>
              <a:off x="1425" y="1546"/>
              <a:ext cx="0" cy="5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97" name="Line 268"/>
            <p:cNvSpPr>
              <a:spLocks noChangeShapeType="1"/>
            </p:cNvSpPr>
            <p:nvPr/>
          </p:nvSpPr>
          <p:spPr bwMode="auto">
            <a:xfrm>
              <a:off x="1062" y="1807"/>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98" name="Line 258"/>
            <p:cNvSpPr>
              <a:spLocks noChangeShapeType="1"/>
            </p:cNvSpPr>
            <p:nvPr/>
          </p:nvSpPr>
          <p:spPr bwMode="auto">
            <a:xfrm>
              <a:off x="340" y="2069"/>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599" name="Line 294"/>
            <p:cNvSpPr>
              <a:spLocks noChangeShapeType="1"/>
            </p:cNvSpPr>
            <p:nvPr/>
          </p:nvSpPr>
          <p:spPr bwMode="auto">
            <a:xfrm>
              <a:off x="340" y="2067"/>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grpSp>
      <p:sp>
        <p:nvSpPr>
          <p:cNvPr id="62484" name="Line 303"/>
          <p:cNvSpPr>
            <a:spLocks noChangeShapeType="1"/>
          </p:cNvSpPr>
          <p:nvPr/>
        </p:nvSpPr>
        <p:spPr bwMode="auto">
          <a:xfrm>
            <a:off x="2638426" y="3697288"/>
            <a:ext cx="45878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14" name="Group 422"/>
          <p:cNvGrpSpPr>
            <a:grpSpLocks/>
          </p:cNvGrpSpPr>
          <p:nvPr/>
        </p:nvGrpSpPr>
        <p:grpSpPr bwMode="auto">
          <a:xfrm>
            <a:off x="3786189" y="3281363"/>
            <a:ext cx="1146175" cy="831850"/>
            <a:chOff x="1425" y="2067"/>
            <a:chExt cx="722" cy="524"/>
          </a:xfrm>
        </p:grpSpPr>
        <p:sp>
          <p:nvSpPr>
            <p:cNvPr id="62585" name="Rectangle 284"/>
            <p:cNvSpPr>
              <a:spLocks noChangeArrowheads="1"/>
            </p:cNvSpPr>
            <p:nvPr/>
          </p:nvSpPr>
          <p:spPr bwMode="auto">
            <a:xfrm>
              <a:off x="1785" y="2329"/>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586" name="Rectangle 285"/>
            <p:cNvSpPr>
              <a:spLocks noChangeArrowheads="1"/>
            </p:cNvSpPr>
            <p:nvPr/>
          </p:nvSpPr>
          <p:spPr bwMode="auto">
            <a:xfrm>
              <a:off x="1425" y="2329"/>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1.21</a:t>
              </a:r>
            </a:p>
          </p:txBody>
        </p:sp>
        <p:sp>
          <p:nvSpPr>
            <p:cNvPr id="62587" name="Rectangle 291"/>
            <p:cNvSpPr>
              <a:spLocks noChangeArrowheads="1"/>
            </p:cNvSpPr>
            <p:nvPr/>
          </p:nvSpPr>
          <p:spPr bwMode="auto">
            <a:xfrm>
              <a:off x="1425" y="2067"/>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Am..if</a:t>
              </a:r>
            </a:p>
          </p:txBody>
        </p:sp>
        <p:sp>
          <p:nvSpPr>
            <p:cNvPr id="62588" name="Line 299"/>
            <p:cNvSpPr>
              <a:spLocks noChangeShapeType="1"/>
            </p:cNvSpPr>
            <p:nvPr/>
          </p:nvSpPr>
          <p:spPr bwMode="auto">
            <a:xfrm>
              <a:off x="2147" y="2067"/>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89" name="Line 305"/>
            <p:cNvSpPr>
              <a:spLocks noChangeShapeType="1"/>
            </p:cNvSpPr>
            <p:nvPr/>
          </p:nvSpPr>
          <p:spPr bwMode="auto">
            <a:xfrm>
              <a:off x="1785" y="2329"/>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15" name="Group 423"/>
          <p:cNvGrpSpPr>
            <a:grpSpLocks/>
          </p:cNvGrpSpPr>
          <p:nvPr/>
        </p:nvGrpSpPr>
        <p:grpSpPr bwMode="auto">
          <a:xfrm>
            <a:off x="4932364" y="3281363"/>
            <a:ext cx="1146175" cy="831850"/>
            <a:chOff x="2147" y="2067"/>
            <a:chExt cx="722" cy="524"/>
          </a:xfrm>
        </p:grpSpPr>
        <p:sp>
          <p:nvSpPr>
            <p:cNvPr id="62580" name="Rectangle 282"/>
            <p:cNvSpPr>
              <a:spLocks noChangeArrowheads="1"/>
            </p:cNvSpPr>
            <p:nvPr/>
          </p:nvSpPr>
          <p:spPr bwMode="auto">
            <a:xfrm>
              <a:off x="2508" y="2329"/>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581" name="Rectangle 283"/>
            <p:cNvSpPr>
              <a:spLocks noChangeArrowheads="1"/>
            </p:cNvSpPr>
            <p:nvPr/>
          </p:nvSpPr>
          <p:spPr bwMode="auto">
            <a:xfrm>
              <a:off x="2147" y="2329"/>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0.84</a:t>
              </a:r>
            </a:p>
          </p:txBody>
        </p:sp>
        <p:sp>
          <p:nvSpPr>
            <p:cNvPr id="62582" name="Rectangle 290"/>
            <p:cNvSpPr>
              <a:spLocks noChangeArrowheads="1"/>
            </p:cNvSpPr>
            <p:nvPr/>
          </p:nvSpPr>
          <p:spPr bwMode="auto">
            <a:xfrm>
              <a:off x="2147" y="2067"/>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And..the</a:t>
              </a:r>
            </a:p>
          </p:txBody>
        </p:sp>
        <p:sp>
          <p:nvSpPr>
            <p:cNvPr id="62583" name="Line 300"/>
            <p:cNvSpPr>
              <a:spLocks noChangeShapeType="1"/>
            </p:cNvSpPr>
            <p:nvPr/>
          </p:nvSpPr>
          <p:spPr bwMode="auto">
            <a:xfrm>
              <a:off x="2869" y="2067"/>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84" name="Line 306"/>
            <p:cNvSpPr>
              <a:spLocks noChangeShapeType="1"/>
            </p:cNvSpPr>
            <p:nvPr/>
          </p:nvSpPr>
          <p:spPr bwMode="auto">
            <a:xfrm>
              <a:off x="2508" y="2329"/>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16" name="Group 424"/>
          <p:cNvGrpSpPr>
            <a:grpSpLocks/>
          </p:cNvGrpSpPr>
          <p:nvPr/>
        </p:nvGrpSpPr>
        <p:grpSpPr bwMode="auto">
          <a:xfrm>
            <a:off x="6078538" y="3281363"/>
            <a:ext cx="1147762" cy="831850"/>
            <a:chOff x="2869" y="2067"/>
            <a:chExt cx="723" cy="524"/>
          </a:xfrm>
        </p:grpSpPr>
        <p:sp>
          <p:nvSpPr>
            <p:cNvPr id="62575" name="Rectangle 280"/>
            <p:cNvSpPr>
              <a:spLocks noChangeArrowheads="1"/>
            </p:cNvSpPr>
            <p:nvPr/>
          </p:nvSpPr>
          <p:spPr bwMode="auto">
            <a:xfrm>
              <a:off x="3231" y="2329"/>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576" name="Rectangle 281"/>
            <p:cNvSpPr>
              <a:spLocks noChangeArrowheads="1"/>
            </p:cNvSpPr>
            <p:nvPr/>
          </p:nvSpPr>
          <p:spPr bwMode="auto">
            <a:xfrm>
              <a:off x="2869" y="2329"/>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0.57</a:t>
              </a:r>
            </a:p>
          </p:txBody>
        </p:sp>
        <p:sp>
          <p:nvSpPr>
            <p:cNvPr id="62577" name="Rectangle 289"/>
            <p:cNvSpPr>
              <a:spLocks noChangeArrowheads="1"/>
            </p:cNvSpPr>
            <p:nvPr/>
          </p:nvSpPr>
          <p:spPr bwMode="auto">
            <a:xfrm>
              <a:off x="2869" y="2067"/>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Egg..two</a:t>
              </a:r>
            </a:p>
          </p:txBody>
        </p:sp>
        <p:sp>
          <p:nvSpPr>
            <p:cNvPr id="62578" name="Line 302"/>
            <p:cNvSpPr>
              <a:spLocks noChangeShapeType="1"/>
            </p:cNvSpPr>
            <p:nvPr/>
          </p:nvSpPr>
          <p:spPr bwMode="auto">
            <a:xfrm>
              <a:off x="3592" y="2067"/>
              <a:ext cx="0" cy="5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79" name="Line 307"/>
            <p:cNvSpPr>
              <a:spLocks noChangeShapeType="1"/>
            </p:cNvSpPr>
            <p:nvPr/>
          </p:nvSpPr>
          <p:spPr bwMode="auto">
            <a:xfrm>
              <a:off x="3231" y="2329"/>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sp>
        <p:nvSpPr>
          <p:cNvPr id="62488" name="Line 309"/>
          <p:cNvSpPr>
            <a:spLocks noChangeShapeType="1"/>
          </p:cNvSpPr>
          <p:nvPr/>
        </p:nvSpPr>
        <p:spPr bwMode="auto">
          <a:xfrm>
            <a:off x="2638426" y="3281363"/>
            <a:ext cx="45878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489" name="Line 310"/>
          <p:cNvSpPr>
            <a:spLocks noChangeShapeType="1"/>
          </p:cNvSpPr>
          <p:nvPr/>
        </p:nvSpPr>
        <p:spPr bwMode="auto">
          <a:xfrm>
            <a:off x="2638426" y="4113213"/>
            <a:ext cx="45878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17" name="Group 421"/>
          <p:cNvGrpSpPr>
            <a:grpSpLocks/>
          </p:cNvGrpSpPr>
          <p:nvPr/>
        </p:nvGrpSpPr>
        <p:grpSpPr bwMode="auto">
          <a:xfrm>
            <a:off x="2063750" y="3284538"/>
            <a:ext cx="1722438" cy="831850"/>
            <a:chOff x="340" y="2067"/>
            <a:chExt cx="1085" cy="524"/>
          </a:xfrm>
        </p:grpSpPr>
        <p:sp>
          <p:nvSpPr>
            <p:cNvPr id="62565" name="Rectangle 286"/>
            <p:cNvSpPr>
              <a:spLocks noChangeArrowheads="1"/>
            </p:cNvSpPr>
            <p:nvPr/>
          </p:nvSpPr>
          <p:spPr bwMode="auto">
            <a:xfrm>
              <a:off x="1062" y="2329"/>
              <a:ext cx="3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a:t>
              </a:r>
            </a:p>
          </p:txBody>
        </p:sp>
        <p:sp>
          <p:nvSpPr>
            <p:cNvPr id="62566" name="Rectangle 287"/>
            <p:cNvSpPr>
              <a:spLocks noChangeArrowheads="1"/>
            </p:cNvSpPr>
            <p:nvPr/>
          </p:nvSpPr>
          <p:spPr bwMode="auto">
            <a:xfrm>
              <a:off x="702" y="2329"/>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1.17</a:t>
              </a:r>
            </a:p>
          </p:txBody>
        </p:sp>
        <p:sp>
          <p:nvSpPr>
            <p:cNvPr id="62567" name="Rectangle 292"/>
            <p:cNvSpPr>
              <a:spLocks noChangeArrowheads="1"/>
            </p:cNvSpPr>
            <p:nvPr/>
          </p:nvSpPr>
          <p:spPr bwMode="auto">
            <a:xfrm>
              <a:off x="702" y="2067"/>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a..egg</a:t>
              </a:r>
            </a:p>
          </p:txBody>
        </p:sp>
        <p:sp>
          <p:nvSpPr>
            <p:cNvPr id="62568" name="Rectangle 293"/>
            <p:cNvSpPr>
              <a:spLocks noChangeArrowheads="1"/>
            </p:cNvSpPr>
            <p:nvPr/>
          </p:nvSpPr>
          <p:spPr bwMode="auto">
            <a:xfrm>
              <a:off x="340" y="2067"/>
              <a:ext cx="3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b="1"/>
            </a:p>
          </p:txBody>
        </p:sp>
        <p:sp>
          <p:nvSpPr>
            <p:cNvPr id="62569" name="Line 295"/>
            <p:cNvSpPr>
              <a:spLocks noChangeShapeType="1"/>
            </p:cNvSpPr>
            <p:nvPr/>
          </p:nvSpPr>
          <p:spPr bwMode="auto">
            <a:xfrm>
              <a:off x="340" y="2591"/>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570" name="Line 296"/>
            <p:cNvSpPr>
              <a:spLocks noChangeShapeType="1"/>
            </p:cNvSpPr>
            <p:nvPr/>
          </p:nvSpPr>
          <p:spPr bwMode="auto">
            <a:xfrm>
              <a:off x="340" y="2067"/>
              <a:ext cx="0" cy="5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lIns="0" tIns="10800" rIns="0" bIns="10800"/>
            <a:lstStyle/>
            <a:p>
              <a:endParaRPr lang="zh-CN" altLang="en-US"/>
            </a:p>
          </p:txBody>
        </p:sp>
        <p:sp>
          <p:nvSpPr>
            <p:cNvPr id="62571" name="Line 297"/>
            <p:cNvSpPr>
              <a:spLocks noChangeShapeType="1"/>
            </p:cNvSpPr>
            <p:nvPr/>
          </p:nvSpPr>
          <p:spPr bwMode="auto">
            <a:xfrm>
              <a:off x="702" y="2067"/>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72" name="Line 298"/>
            <p:cNvSpPr>
              <a:spLocks noChangeShapeType="1"/>
            </p:cNvSpPr>
            <p:nvPr/>
          </p:nvSpPr>
          <p:spPr bwMode="auto">
            <a:xfrm>
              <a:off x="1425" y="2067"/>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73" name="Line 304"/>
            <p:cNvSpPr>
              <a:spLocks noChangeShapeType="1"/>
            </p:cNvSpPr>
            <p:nvPr/>
          </p:nvSpPr>
          <p:spPr bwMode="auto">
            <a:xfrm>
              <a:off x="1062" y="2329"/>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74" name="Line 326"/>
            <p:cNvSpPr>
              <a:spLocks noChangeShapeType="1"/>
            </p:cNvSpPr>
            <p:nvPr/>
          </p:nvSpPr>
          <p:spPr bwMode="auto">
            <a:xfrm>
              <a:off x="340" y="2588"/>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grpSp>
      <p:sp>
        <p:nvSpPr>
          <p:cNvPr id="62491" name="Line 339"/>
          <p:cNvSpPr>
            <a:spLocks noChangeShapeType="1"/>
          </p:cNvSpPr>
          <p:nvPr/>
        </p:nvSpPr>
        <p:spPr bwMode="auto">
          <a:xfrm>
            <a:off x="2638426" y="4108450"/>
            <a:ext cx="34401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492" name="Line 334"/>
          <p:cNvSpPr>
            <a:spLocks noChangeShapeType="1"/>
          </p:cNvSpPr>
          <p:nvPr/>
        </p:nvSpPr>
        <p:spPr bwMode="auto">
          <a:xfrm>
            <a:off x="2638426" y="4524375"/>
            <a:ext cx="34401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18" name="Group 426"/>
          <p:cNvGrpSpPr>
            <a:grpSpLocks/>
          </p:cNvGrpSpPr>
          <p:nvPr/>
        </p:nvGrpSpPr>
        <p:grpSpPr bwMode="auto">
          <a:xfrm>
            <a:off x="3786189" y="4108450"/>
            <a:ext cx="1146175" cy="831850"/>
            <a:chOff x="1425" y="2588"/>
            <a:chExt cx="722" cy="524"/>
          </a:xfrm>
        </p:grpSpPr>
        <p:sp>
          <p:nvSpPr>
            <p:cNvPr id="62560" name="Rectangle 317"/>
            <p:cNvSpPr>
              <a:spLocks noChangeArrowheads="1"/>
            </p:cNvSpPr>
            <p:nvPr/>
          </p:nvSpPr>
          <p:spPr bwMode="auto">
            <a:xfrm>
              <a:off x="1785" y="2850"/>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561" name="Rectangle 318"/>
            <p:cNvSpPr>
              <a:spLocks noChangeArrowheads="1"/>
            </p:cNvSpPr>
            <p:nvPr/>
          </p:nvSpPr>
          <p:spPr bwMode="auto">
            <a:xfrm>
              <a:off x="1425" y="2850"/>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1.27</a:t>
              </a:r>
            </a:p>
          </p:txBody>
        </p:sp>
        <p:sp>
          <p:nvSpPr>
            <p:cNvPr id="62562" name="Rectangle 323"/>
            <p:cNvSpPr>
              <a:spLocks noChangeArrowheads="1"/>
            </p:cNvSpPr>
            <p:nvPr/>
          </p:nvSpPr>
          <p:spPr bwMode="auto">
            <a:xfrm>
              <a:off x="1425" y="2588"/>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Am..the</a:t>
              </a:r>
            </a:p>
          </p:txBody>
        </p:sp>
        <p:sp>
          <p:nvSpPr>
            <p:cNvPr id="62563" name="Line 331"/>
            <p:cNvSpPr>
              <a:spLocks noChangeShapeType="1"/>
            </p:cNvSpPr>
            <p:nvPr/>
          </p:nvSpPr>
          <p:spPr bwMode="auto">
            <a:xfrm>
              <a:off x="2147" y="2588"/>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64" name="Line 336"/>
            <p:cNvSpPr>
              <a:spLocks noChangeShapeType="1"/>
            </p:cNvSpPr>
            <p:nvPr/>
          </p:nvSpPr>
          <p:spPr bwMode="auto">
            <a:xfrm>
              <a:off x="1785" y="2850"/>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19" name="Group 427"/>
          <p:cNvGrpSpPr>
            <a:grpSpLocks/>
          </p:cNvGrpSpPr>
          <p:nvPr/>
        </p:nvGrpSpPr>
        <p:grpSpPr bwMode="auto">
          <a:xfrm>
            <a:off x="4932364" y="4108450"/>
            <a:ext cx="1146175" cy="831850"/>
            <a:chOff x="2147" y="2588"/>
            <a:chExt cx="722" cy="524"/>
          </a:xfrm>
        </p:grpSpPr>
        <p:sp>
          <p:nvSpPr>
            <p:cNvPr id="62555" name="Rectangle 315"/>
            <p:cNvSpPr>
              <a:spLocks noChangeArrowheads="1"/>
            </p:cNvSpPr>
            <p:nvPr/>
          </p:nvSpPr>
          <p:spPr bwMode="auto">
            <a:xfrm>
              <a:off x="2508" y="2850"/>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if</a:t>
              </a:r>
            </a:p>
          </p:txBody>
        </p:sp>
        <p:sp>
          <p:nvSpPr>
            <p:cNvPr id="62556" name="Rectangle 316"/>
            <p:cNvSpPr>
              <a:spLocks noChangeArrowheads="1"/>
            </p:cNvSpPr>
            <p:nvPr/>
          </p:nvSpPr>
          <p:spPr bwMode="auto">
            <a:xfrm>
              <a:off x="2147" y="2850"/>
              <a:ext cx="3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1.02</a:t>
              </a:r>
            </a:p>
          </p:txBody>
        </p:sp>
        <p:sp>
          <p:nvSpPr>
            <p:cNvPr id="62557" name="Rectangle 322"/>
            <p:cNvSpPr>
              <a:spLocks noChangeArrowheads="1"/>
            </p:cNvSpPr>
            <p:nvPr/>
          </p:nvSpPr>
          <p:spPr bwMode="auto">
            <a:xfrm>
              <a:off x="2147" y="2588"/>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And..two</a:t>
              </a:r>
            </a:p>
          </p:txBody>
        </p:sp>
        <p:sp>
          <p:nvSpPr>
            <p:cNvPr id="62558" name="Line 333"/>
            <p:cNvSpPr>
              <a:spLocks noChangeShapeType="1"/>
            </p:cNvSpPr>
            <p:nvPr/>
          </p:nvSpPr>
          <p:spPr bwMode="auto">
            <a:xfrm>
              <a:off x="2869" y="2588"/>
              <a:ext cx="0" cy="5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59" name="Line 337"/>
            <p:cNvSpPr>
              <a:spLocks noChangeShapeType="1"/>
            </p:cNvSpPr>
            <p:nvPr/>
          </p:nvSpPr>
          <p:spPr bwMode="auto">
            <a:xfrm>
              <a:off x="2508" y="2850"/>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sp>
        <p:nvSpPr>
          <p:cNvPr id="62495" name="Line 340"/>
          <p:cNvSpPr>
            <a:spLocks noChangeShapeType="1"/>
          </p:cNvSpPr>
          <p:nvPr/>
        </p:nvSpPr>
        <p:spPr bwMode="auto">
          <a:xfrm>
            <a:off x="2638426" y="4940300"/>
            <a:ext cx="34401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20" name="Group 425"/>
          <p:cNvGrpSpPr>
            <a:grpSpLocks/>
          </p:cNvGrpSpPr>
          <p:nvPr/>
        </p:nvGrpSpPr>
        <p:grpSpPr bwMode="auto">
          <a:xfrm>
            <a:off x="2063750" y="4108450"/>
            <a:ext cx="1722438" cy="831850"/>
            <a:chOff x="340" y="2588"/>
            <a:chExt cx="1085" cy="524"/>
          </a:xfrm>
        </p:grpSpPr>
        <p:sp>
          <p:nvSpPr>
            <p:cNvPr id="62545" name="Rectangle 319"/>
            <p:cNvSpPr>
              <a:spLocks noChangeArrowheads="1"/>
            </p:cNvSpPr>
            <p:nvPr/>
          </p:nvSpPr>
          <p:spPr bwMode="auto">
            <a:xfrm>
              <a:off x="1062" y="2850"/>
              <a:ext cx="3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546" name="Rectangle 320"/>
            <p:cNvSpPr>
              <a:spLocks noChangeArrowheads="1"/>
            </p:cNvSpPr>
            <p:nvPr/>
          </p:nvSpPr>
          <p:spPr bwMode="auto">
            <a:xfrm>
              <a:off x="702" y="2850"/>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1.83</a:t>
              </a:r>
            </a:p>
          </p:txBody>
        </p:sp>
        <p:sp>
          <p:nvSpPr>
            <p:cNvPr id="62547" name="Rectangle 324"/>
            <p:cNvSpPr>
              <a:spLocks noChangeArrowheads="1"/>
            </p:cNvSpPr>
            <p:nvPr/>
          </p:nvSpPr>
          <p:spPr bwMode="auto">
            <a:xfrm>
              <a:off x="702" y="2588"/>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a..if</a:t>
              </a:r>
            </a:p>
          </p:txBody>
        </p:sp>
        <p:sp>
          <p:nvSpPr>
            <p:cNvPr id="62548" name="Rectangle 325"/>
            <p:cNvSpPr>
              <a:spLocks noChangeArrowheads="1"/>
            </p:cNvSpPr>
            <p:nvPr/>
          </p:nvSpPr>
          <p:spPr bwMode="auto">
            <a:xfrm>
              <a:off x="340" y="2588"/>
              <a:ext cx="3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b="1"/>
            </a:p>
          </p:txBody>
        </p:sp>
        <p:sp>
          <p:nvSpPr>
            <p:cNvPr id="62549" name="Line 327"/>
            <p:cNvSpPr>
              <a:spLocks noChangeShapeType="1"/>
            </p:cNvSpPr>
            <p:nvPr/>
          </p:nvSpPr>
          <p:spPr bwMode="auto">
            <a:xfrm>
              <a:off x="340" y="3112"/>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550" name="Line 328"/>
            <p:cNvSpPr>
              <a:spLocks noChangeShapeType="1"/>
            </p:cNvSpPr>
            <p:nvPr/>
          </p:nvSpPr>
          <p:spPr bwMode="auto">
            <a:xfrm>
              <a:off x="340" y="2588"/>
              <a:ext cx="0" cy="5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lIns="0" tIns="10800" rIns="0" bIns="10800"/>
            <a:lstStyle/>
            <a:p>
              <a:endParaRPr lang="zh-CN" altLang="en-US"/>
            </a:p>
          </p:txBody>
        </p:sp>
        <p:sp>
          <p:nvSpPr>
            <p:cNvPr id="62551" name="Line 329"/>
            <p:cNvSpPr>
              <a:spLocks noChangeShapeType="1"/>
            </p:cNvSpPr>
            <p:nvPr/>
          </p:nvSpPr>
          <p:spPr bwMode="auto">
            <a:xfrm>
              <a:off x="702" y="2588"/>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52" name="Line 330"/>
            <p:cNvSpPr>
              <a:spLocks noChangeShapeType="1"/>
            </p:cNvSpPr>
            <p:nvPr/>
          </p:nvSpPr>
          <p:spPr bwMode="auto">
            <a:xfrm>
              <a:off x="1425" y="2588"/>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53" name="Line 335"/>
            <p:cNvSpPr>
              <a:spLocks noChangeShapeType="1"/>
            </p:cNvSpPr>
            <p:nvPr/>
          </p:nvSpPr>
          <p:spPr bwMode="auto">
            <a:xfrm>
              <a:off x="1062" y="2850"/>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54" name="Line 353"/>
            <p:cNvSpPr>
              <a:spLocks noChangeShapeType="1"/>
            </p:cNvSpPr>
            <p:nvPr/>
          </p:nvSpPr>
          <p:spPr bwMode="auto">
            <a:xfrm>
              <a:off x="340" y="3111"/>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grpSp>
      <p:sp>
        <p:nvSpPr>
          <p:cNvPr id="62497" name="Line 364"/>
          <p:cNvSpPr>
            <a:spLocks noChangeShapeType="1"/>
          </p:cNvSpPr>
          <p:nvPr/>
        </p:nvSpPr>
        <p:spPr bwMode="auto">
          <a:xfrm>
            <a:off x="2638425" y="4938713"/>
            <a:ext cx="22939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498" name="Line 360"/>
          <p:cNvSpPr>
            <a:spLocks noChangeShapeType="1"/>
          </p:cNvSpPr>
          <p:nvPr/>
        </p:nvSpPr>
        <p:spPr bwMode="auto">
          <a:xfrm>
            <a:off x="2638425" y="5354638"/>
            <a:ext cx="22939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21" name="Group 429"/>
          <p:cNvGrpSpPr>
            <a:grpSpLocks/>
          </p:cNvGrpSpPr>
          <p:nvPr/>
        </p:nvGrpSpPr>
        <p:grpSpPr bwMode="auto">
          <a:xfrm>
            <a:off x="3786189" y="4938713"/>
            <a:ext cx="1146175" cy="831850"/>
            <a:chOff x="1425" y="3111"/>
            <a:chExt cx="722" cy="524"/>
          </a:xfrm>
        </p:grpSpPr>
        <p:sp>
          <p:nvSpPr>
            <p:cNvPr id="62540" name="Rectangle 345"/>
            <p:cNvSpPr>
              <a:spLocks noChangeArrowheads="1"/>
            </p:cNvSpPr>
            <p:nvPr/>
          </p:nvSpPr>
          <p:spPr bwMode="auto">
            <a:xfrm>
              <a:off x="1785" y="3373"/>
              <a:ext cx="36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541" name="Rectangle 346"/>
            <p:cNvSpPr>
              <a:spLocks noChangeArrowheads="1"/>
            </p:cNvSpPr>
            <p:nvPr/>
          </p:nvSpPr>
          <p:spPr bwMode="auto">
            <a:xfrm>
              <a:off x="1425" y="3373"/>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1.53</a:t>
              </a:r>
            </a:p>
          </p:txBody>
        </p:sp>
        <p:sp>
          <p:nvSpPr>
            <p:cNvPr id="62542" name="Rectangle 350"/>
            <p:cNvSpPr>
              <a:spLocks noChangeArrowheads="1"/>
            </p:cNvSpPr>
            <p:nvPr/>
          </p:nvSpPr>
          <p:spPr bwMode="auto">
            <a:xfrm>
              <a:off x="1425" y="3111"/>
              <a:ext cx="7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Am..two</a:t>
              </a:r>
            </a:p>
          </p:txBody>
        </p:sp>
        <p:sp>
          <p:nvSpPr>
            <p:cNvPr id="62543" name="Line 359"/>
            <p:cNvSpPr>
              <a:spLocks noChangeShapeType="1"/>
            </p:cNvSpPr>
            <p:nvPr/>
          </p:nvSpPr>
          <p:spPr bwMode="auto">
            <a:xfrm>
              <a:off x="2147" y="3111"/>
              <a:ext cx="0" cy="5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44" name="Line 362"/>
            <p:cNvSpPr>
              <a:spLocks noChangeShapeType="1"/>
            </p:cNvSpPr>
            <p:nvPr/>
          </p:nvSpPr>
          <p:spPr bwMode="auto">
            <a:xfrm>
              <a:off x="1785" y="3373"/>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sp>
        <p:nvSpPr>
          <p:cNvPr id="62500" name="Line 365"/>
          <p:cNvSpPr>
            <a:spLocks noChangeShapeType="1"/>
          </p:cNvSpPr>
          <p:nvPr/>
        </p:nvSpPr>
        <p:spPr bwMode="auto">
          <a:xfrm>
            <a:off x="2638425" y="5770563"/>
            <a:ext cx="22939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nvGrpSpPr>
          <p:cNvPr id="22" name="Group 428"/>
          <p:cNvGrpSpPr>
            <a:grpSpLocks/>
          </p:cNvGrpSpPr>
          <p:nvPr/>
        </p:nvGrpSpPr>
        <p:grpSpPr bwMode="auto">
          <a:xfrm>
            <a:off x="2063750" y="4938713"/>
            <a:ext cx="1722438" cy="831850"/>
            <a:chOff x="340" y="3111"/>
            <a:chExt cx="1085" cy="524"/>
          </a:xfrm>
        </p:grpSpPr>
        <p:sp>
          <p:nvSpPr>
            <p:cNvPr id="62529" name="Rectangle 347"/>
            <p:cNvSpPr>
              <a:spLocks noChangeArrowheads="1"/>
            </p:cNvSpPr>
            <p:nvPr/>
          </p:nvSpPr>
          <p:spPr bwMode="auto">
            <a:xfrm>
              <a:off x="1062" y="3373"/>
              <a:ext cx="3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530" name="Rectangle 348"/>
            <p:cNvSpPr>
              <a:spLocks noChangeArrowheads="1"/>
            </p:cNvSpPr>
            <p:nvPr/>
          </p:nvSpPr>
          <p:spPr bwMode="auto">
            <a:xfrm>
              <a:off x="702" y="3373"/>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1.89</a:t>
              </a:r>
            </a:p>
          </p:txBody>
        </p:sp>
        <p:sp>
          <p:nvSpPr>
            <p:cNvPr id="62531" name="Rectangle 351"/>
            <p:cNvSpPr>
              <a:spLocks noChangeArrowheads="1"/>
            </p:cNvSpPr>
            <p:nvPr/>
          </p:nvSpPr>
          <p:spPr bwMode="auto">
            <a:xfrm>
              <a:off x="702" y="3111"/>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a..the</a:t>
              </a:r>
            </a:p>
          </p:txBody>
        </p:sp>
        <p:sp>
          <p:nvSpPr>
            <p:cNvPr id="62532" name="Rectangle 352"/>
            <p:cNvSpPr>
              <a:spLocks noChangeArrowheads="1"/>
            </p:cNvSpPr>
            <p:nvPr/>
          </p:nvSpPr>
          <p:spPr bwMode="auto">
            <a:xfrm>
              <a:off x="340" y="3111"/>
              <a:ext cx="3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b="1"/>
            </a:p>
          </p:txBody>
        </p:sp>
        <p:sp>
          <p:nvSpPr>
            <p:cNvPr id="62533" name="Line 354"/>
            <p:cNvSpPr>
              <a:spLocks noChangeShapeType="1"/>
            </p:cNvSpPr>
            <p:nvPr/>
          </p:nvSpPr>
          <p:spPr bwMode="auto">
            <a:xfrm>
              <a:off x="340" y="3635"/>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534" name="Line 355"/>
            <p:cNvSpPr>
              <a:spLocks noChangeShapeType="1"/>
            </p:cNvSpPr>
            <p:nvPr/>
          </p:nvSpPr>
          <p:spPr bwMode="auto">
            <a:xfrm>
              <a:off x="340" y="3111"/>
              <a:ext cx="0" cy="5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lIns="0" tIns="10800" rIns="0" bIns="10800"/>
            <a:lstStyle/>
            <a:p>
              <a:endParaRPr lang="zh-CN" altLang="en-US"/>
            </a:p>
          </p:txBody>
        </p:sp>
        <p:sp>
          <p:nvSpPr>
            <p:cNvPr id="62535" name="Line 356"/>
            <p:cNvSpPr>
              <a:spLocks noChangeShapeType="1"/>
            </p:cNvSpPr>
            <p:nvPr/>
          </p:nvSpPr>
          <p:spPr bwMode="auto">
            <a:xfrm>
              <a:off x="702" y="3111"/>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36" name="Line 357"/>
            <p:cNvSpPr>
              <a:spLocks noChangeShapeType="1"/>
            </p:cNvSpPr>
            <p:nvPr/>
          </p:nvSpPr>
          <p:spPr bwMode="auto">
            <a:xfrm>
              <a:off x="1425" y="3111"/>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37" name="Line 361"/>
            <p:cNvSpPr>
              <a:spLocks noChangeShapeType="1"/>
            </p:cNvSpPr>
            <p:nvPr/>
          </p:nvSpPr>
          <p:spPr bwMode="auto">
            <a:xfrm>
              <a:off x="1062" y="3373"/>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38" name="Line 375"/>
            <p:cNvSpPr>
              <a:spLocks noChangeShapeType="1"/>
            </p:cNvSpPr>
            <p:nvPr/>
          </p:nvSpPr>
          <p:spPr bwMode="auto">
            <a:xfrm>
              <a:off x="340" y="3632"/>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539" name="Line 384"/>
            <p:cNvSpPr>
              <a:spLocks noChangeShapeType="1"/>
            </p:cNvSpPr>
            <p:nvPr/>
          </p:nvSpPr>
          <p:spPr bwMode="auto">
            <a:xfrm>
              <a:off x="702" y="3632"/>
              <a:ext cx="72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grpSp>
        <p:nvGrpSpPr>
          <p:cNvPr id="23" name="Group 430"/>
          <p:cNvGrpSpPr>
            <a:grpSpLocks/>
          </p:cNvGrpSpPr>
          <p:nvPr/>
        </p:nvGrpSpPr>
        <p:grpSpPr bwMode="auto">
          <a:xfrm>
            <a:off x="2063750" y="5765800"/>
            <a:ext cx="1722438" cy="831850"/>
            <a:chOff x="340" y="3632"/>
            <a:chExt cx="1085" cy="524"/>
          </a:xfrm>
        </p:grpSpPr>
        <p:sp>
          <p:nvSpPr>
            <p:cNvPr id="62518" name="Rectangle 370"/>
            <p:cNvSpPr>
              <a:spLocks noChangeArrowheads="1"/>
            </p:cNvSpPr>
            <p:nvPr/>
          </p:nvSpPr>
          <p:spPr bwMode="auto">
            <a:xfrm>
              <a:off x="1062" y="3894"/>
              <a:ext cx="36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And</a:t>
              </a:r>
            </a:p>
          </p:txBody>
        </p:sp>
        <p:sp>
          <p:nvSpPr>
            <p:cNvPr id="62519" name="Rectangle 371"/>
            <p:cNvSpPr>
              <a:spLocks noChangeArrowheads="1"/>
            </p:cNvSpPr>
            <p:nvPr/>
          </p:nvSpPr>
          <p:spPr bwMode="auto">
            <a:xfrm>
              <a:off x="702" y="3894"/>
              <a:ext cx="3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2.15</a:t>
              </a:r>
            </a:p>
          </p:txBody>
        </p:sp>
        <p:sp>
          <p:nvSpPr>
            <p:cNvPr id="62520" name="Rectangle 373"/>
            <p:cNvSpPr>
              <a:spLocks noChangeArrowheads="1"/>
            </p:cNvSpPr>
            <p:nvPr/>
          </p:nvSpPr>
          <p:spPr bwMode="auto">
            <a:xfrm>
              <a:off x="702" y="3632"/>
              <a:ext cx="72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b="1"/>
                <a:t>a..two</a:t>
              </a:r>
            </a:p>
          </p:txBody>
        </p:sp>
        <p:sp>
          <p:nvSpPr>
            <p:cNvPr id="62521" name="Rectangle 374"/>
            <p:cNvSpPr>
              <a:spLocks noChangeArrowheads="1"/>
            </p:cNvSpPr>
            <p:nvPr/>
          </p:nvSpPr>
          <p:spPr bwMode="auto">
            <a:xfrm>
              <a:off x="340" y="3632"/>
              <a:ext cx="3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b="1"/>
            </a:p>
          </p:txBody>
        </p:sp>
        <p:sp>
          <p:nvSpPr>
            <p:cNvPr id="62522" name="Line 376"/>
            <p:cNvSpPr>
              <a:spLocks noChangeShapeType="1"/>
            </p:cNvSpPr>
            <p:nvPr/>
          </p:nvSpPr>
          <p:spPr bwMode="auto">
            <a:xfrm>
              <a:off x="340" y="4156"/>
              <a:ext cx="3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wrap="none" lIns="0" tIns="10800" rIns="0" bIns="10800"/>
            <a:lstStyle/>
            <a:p>
              <a:endParaRPr lang="zh-CN" altLang="en-US"/>
            </a:p>
          </p:txBody>
        </p:sp>
        <p:sp>
          <p:nvSpPr>
            <p:cNvPr id="62523" name="Line 377"/>
            <p:cNvSpPr>
              <a:spLocks noChangeShapeType="1"/>
            </p:cNvSpPr>
            <p:nvPr/>
          </p:nvSpPr>
          <p:spPr bwMode="auto">
            <a:xfrm>
              <a:off x="340" y="3632"/>
              <a:ext cx="0" cy="5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lIns="0" tIns="10800" rIns="0" bIns="10800"/>
            <a:lstStyle/>
            <a:p>
              <a:endParaRPr lang="zh-CN" altLang="en-US"/>
            </a:p>
          </p:txBody>
        </p:sp>
        <p:sp>
          <p:nvSpPr>
            <p:cNvPr id="62524" name="Line 378"/>
            <p:cNvSpPr>
              <a:spLocks noChangeShapeType="1"/>
            </p:cNvSpPr>
            <p:nvPr/>
          </p:nvSpPr>
          <p:spPr bwMode="auto">
            <a:xfrm>
              <a:off x="702" y="3632"/>
              <a:ext cx="0" cy="5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25" name="Line 380"/>
            <p:cNvSpPr>
              <a:spLocks noChangeShapeType="1"/>
            </p:cNvSpPr>
            <p:nvPr/>
          </p:nvSpPr>
          <p:spPr bwMode="auto">
            <a:xfrm>
              <a:off x="1425" y="3632"/>
              <a:ext cx="0" cy="5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26" name="Line 381"/>
            <p:cNvSpPr>
              <a:spLocks noChangeShapeType="1"/>
            </p:cNvSpPr>
            <p:nvPr/>
          </p:nvSpPr>
          <p:spPr bwMode="auto">
            <a:xfrm>
              <a:off x="702" y="3894"/>
              <a:ext cx="72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27" name="Line 382"/>
            <p:cNvSpPr>
              <a:spLocks noChangeShapeType="1"/>
            </p:cNvSpPr>
            <p:nvPr/>
          </p:nvSpPr>
          <p:spPr bwMode="auto">
            <a:xfrm>
              <a:off x="1062" y="3894"/>
              <a:ext cx="0" cy="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sp>
          <p:nvSpPr>
            <p:cNvPr id="62528" name="Line 385"/>
            <p:cNvSpPr>
              <a:spLocks noChangeShapeType="1"/>
            </p:cNvSpPr>
            <p:nvPr/>
          </p:nvSpPr>
          <p:spPr bwMode="auto">
            <a:xfrm>
              <a:off x="702" y="4156"/>
              <a:ext cx="72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10800" rIns="0" bIns="10800"/>
            <a:lstStyle/>
            <a:p>
              <a:endParaRPr lang="zh-CN" altLang="en-US"/>
            </a:p>
          </p:txBody>
        </p:sp>
      </p:grpSp>
      <p:sp>
        <p:nvSpPr>
          <p:cNvPr id="62503" name="Text Box 388"/>
          <p:cNvSpPr txBox="1">
            <a:spLocks noChangeArrowheads="1"/>
          </p:cNvSpPr>
          <p:nvPr/>
        </p:nvSpPr>
        <p:spPr bwMode="auto">
          <a:xfrm>
            <a:off x="1703388" y="692150"/>
            <a:ext cx="79216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FontTx/>
              <a:buNone/>
            </a:pPr>
            <a:r>
              <a:rPr lang="en-US" altLang="zh-CN" sz="2800" b="1">
                <a:ea typeface="楷体_GB2312" pitchFamily="49" charset="-122"/>
              </a:rPr>
              <a:t>i=1</a:t>
            </a:r>
          </a:p>
          <a:p>
            <a:pPr eaLnBrk="1" hangingPunct="1">
              <a:lnSpc>
                <a:spcPct val="150000"/>
              </a:lnSpc>
              <a:spcBef>
                <a:spcPct val="50000"/>
              </a:spcBef>
              <a:buFontTx/>
              <a:buNone/>
            </a:pPr>
            <a:r>
              <a:rPr lang="en-US" altLang="zh-CN" sz="2800" b="1">
                <a:ea typeface="楷体_GB2312" pitchFamily="49" charset="-122"/>
              </a:rPr>
              <a:t>i=2</a:t>
            </a:r>
          </a:p>
          <a:p>
            <a:pPr eaLnBrk="1" hangingPunct="1">
              <a:lnSpc>
                <a:spcPct val="150000"/>
              </a:lnSpc>
              <a:spcBef>
                <a:spcPct val="50000"/>
              </a:spcBef>
              <a:buFontTx/>
              <a:buNone/>
            </a:pPr>
            <a:r>
              <a:rPr lang="en-US" altLang="zh-CN" sz="2800" b="1">
                <a:ea typeface="楷体_GB2312" pitchFamily="49" charset="-122"/>
              </a:rPr>
              <a:t>i=3</a:t>
            </a:r>
          </a:p>
          <a:p>
            <a:pPr eaLnBrk="1" hangingPunct="1">
              <a:lnSpc>
                <a:spcPct val="150000"/>
              </a:lnSpc>
              <a:spcBef>
                <a:spcPct val="50000"/>
              </a:spcBef>
              <a:buFontTx/>
              <a:buNone/>
            </a:pPr>
            <a:r>
              <a:rPr lang="en-US" altLang="zh-CN" sz="2800" b="1">
                <a:ea typeface="楷体_GB2312" pitchFamily="49" charset="-122"/>
              </a:rPr>
              <a:t>i=4</a:t>
            </a:r>
          </a:p>
          <a:p>
            <a:pPr eaLnBrk="1" hangingPunct="1">
              <a:lnSpc>
                <a:spcPct val="150000"/>
              </a:lnSpc>
              <a:spcBef>
                <a:spcPct val="50000"/>
              </a:spcBef>
              <a:buFontTx/>
              <a:buNone/>
            </a:pPr>
            <a:r>
              <a:rPr lang="en-US" altLang="zh-CN" sz="2800" b="1">
                <a:ea typeface="楷体_GB2312" pitchFamily="49" charset="-122"/>
              </a:rPr>
              <a:t>i=5</a:t>
            </a:r>
          </a:p>
          <a:p>
            <a:pPr eaLnBrk="1" hangingPunct="1">
              <a:lnSpc>
                <a:spcPct val="150000"/>
              </a:lnSpc>
              <a:spcBef>
                <a:spcPct val="50000"/>
              </a:spcBef>
              <a:buFontTx/>
              <a:buNone/>
            </a:pPr>
            <a:r>
              <a:rPr lang="en-US" altLang="zh-CN" sz="2800" b="1">
                <a:ea typeface="楷体_GB2312" pitchFamily="49" charset="-122"/>
              </a:rPr>
              <a:t>i=6</a:t>
            </a:r>
          </a:p>
          <a:p>
            <a:pPr eaLnBrk="1" hangingPunct="1">
              <a:lnSpc>
                <a:spcPct val="150000"/>
              </a:lnSpc>
              <a:spcBef>
                <a:spcPct val="50000"/>
              </a:spcBef>
              <a:buFontTx/>
              <a:buNone/>
            </a:pPr>
            <a:r>
              <a:rPr lang="en-US" altLang="zh-CN" sz="2800" b="1">
                <a:ea typeface="楷体_GB2312" pitchFamily="49" charset="-122"/>
              </a:rPr>
              <a:t>i=7</a:t>
            </a:r>
          </a:p>
        </p:txBody>
      </p:sp>
      <p:grpSp>
        <p:nvGrpSpPr>
          <p:cNvPr id="24" name="Group 431"/>
          <p:cNvGrpSpPr>
            <a:grpSpLocks/>
          </p:cNvGrpSpPr>
          <p:nvPr/>
        </p:nvGrpSpPr>
        <p:grpSpPr bwMode="auto">
          <a:xfrm>
            <a:off x="6961189" y="3932238"/>
            <a:ext cx="3527425" cy="2736850"/>
            <a:chOff x="3425" y="2477"/>
            <a:chExt cx="2222" cy="1724"/>
          </a:xfrm>
        </p:grpSpPr>
        <p:sp>
          <p:nvSpPr>
            <p:cNvPr id="62505" name="Oval 389"/>
            <p:cNvSpPr>
              <a:spLocks noChangeArrowheads="1"/>
            </p:cNvSpPr>
            <p:nvPr/>
          </p:nvSpPr>
          <p:spPr bwMode="auto">
            <a:xfrm>
              <a:off x="4014" y="2477"/>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and</a:t>
              </a:r>
            </a:p>
          </p:txBody>
        </p:sp>
        <p:sp>
          <p:nvSpPr>
            <p:cNvPr id="62506" name="Oval 390"/>
            <p:cNvSpPr>
              <a:spLocks noChangeArrowheads="1"/>
            </p:cNvSpPr>
            <p:nvPr/>
          </p:nvSpPr>
          <p:spPr bwMode="auto">
            <a:xfrm>
              <a:off x="3425" y="2931"/>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a</a:t>
              </a:r>
            </a:p>
          </p:txBody>
        </p:sp>
        <p:sp>
          <p:nvSpPr>
            <p:cNvPr id="62507" name="Oval 391"/>
            <p:cNvSpPr>
              <a:spLocks noChangeArrowheads="1"/>
            </p:cNvSpPr>
            <p:nvPr/>
          </p:nvSpPr>
          <p:spPr bwMode="auto">
            <a:xfrm>
              <a:off x="3697" y="3430"/>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am</a:t>
              </a:r>
            </a:p>
          </p:txBody>
        </p:sp>
        <p:sp>
          <p:nvSpPr>
            <p:cNvPr id="62508" name="Oval 392"/>
            <p:cNvSpPr>
              <a:spLocks noChangeArrowheads="1"/>
            </p:cNvSpPr>
            <p:nvPr/>
          </p:nvSpPr>
          <p:spPr bwMode="auto">
            <a:xfrm>
              <a:off x="4695" y="2931"/>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if</a:t>
              </a:r>
            </a:p>
          </p:txBody>
        </p:sp>
        <p:sp>
          <p:nvSpPr>
            <p:cNvPr id="62509" name="Oval 393"/>
            <p:cNvSpPr>
              <a:spLocks noChangeArrowheads="1"/>
            </p:cNvSpPr>
            <p:nvPr/>
          </p:nvSpPr>
          <p:spPr bwMode="auto">
            <a:xfrm>
              <a:off x="4332" y="3430"/>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egg</a:t>
              </a:r>
            </a:p>
          </p:txBody>
        </p:sp>
        <p:sp>
          <p:nvSpPr>
            <p:cNvPr id="62510" name="Oval 394"/>
            <p:cNvSpPr>
              <a:spLocks noChangeArrowheads="1"/>
            </p:cNvSpPr>
            <p:nvPr/>
          </p:nvSpPr>
          <p:spPr bwMode="auto">
            <a:xfrm>
              <a:off x="5239" y="3430"/>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two</a:t>
              </a:r>
            </a:p>
          </p:txBody>
        </p:sp>
        <p:sp>
          <p:nvSpPr>
            <p:cNvPr id="62511" name="Oval 395"/>
            <p:cNvSpPr>
              <a:spLocks noChangeArrowheads="1"/>
            </p:cNvSpPr>
            <p:nvPr/>
          </p:nvSpPr>
          <p:spPr bwMode="auto">
            <a:xfrm>
              <a:off x="4740" y="3974"/>
              <a:ext cx="408" cy="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楷体_GB2312" pitchFamily="49" charset="-122"/>
                </a:rPr>
                <a:t>the</a:t>
              </a:r>
            </a:p>
          </p:txBody>
        </p:sp>
        <p:sp>
          <p:nvSpPr>
            <p:cNvPr id="62512" name="Line 396"/>
            <p:cNvSpPr>
              <a:spLocks noChangeShapeType="1"/>
            </p:cNvSpPr>
            <p:nvPr/>
          </p:nvSpPr>
          <p:spPr bwMode="auto">
            <a:xfrm flipH="1">
              <a:off x="3742" y="2704"/>
              <a:ext cx="318"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13" name="Line 397"/>
            <p:cNvSpPr>
              <a:spLocks noChangeShapeType="1"/>
            </p:cNvSpPr>
            <p:nvPr/>
          </p:nvSpPr>
          <p:spPr bwMode="auto">
            <a:xfrm>
              <a:off x="3697" y="3158"/>
              <a:ext cx="136"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14" name="Line 398"/>
            <p:cNvSpPr>
              <a:spLocks noChangeShapeType="1"/>
            </p:cNvSpPr>
            <p:nvPr/>
          </p:nvSpPr>
          <p:spPr bwMode="auto">
            <a:xfrm>
              <a:off x="4422" y="2659"/>
              <a:ext cx="318"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15" name="Line 399"/>
            <p:cNvSpPr>
              <a:spLocks noChangeShapeType="1"/>
            </p:cNvSpPr>
            <p:nvPr/>
          </p:nvSpPr>
          <p:spPr bwMode="auto">
            <a:xfrm flipH="1">
              <a:off x="4604" y="3158"/>
              <a:ext cx="227"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16" name="Line 400"/>
            <p:cNvSpPr>
              <a:spLocks noChangeShapeType="1"/>
            </p:cNvSpPr>
            <p:nvPr/>
          </p:nvSpPr>
          <p:spPr bwMode="auto">
            <a:xfrm>
              <a:off x="5057" y="3112"/>
              <a:ext cx="363" cy="3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517" name="Line 401"/>
            <p:cNvSpPr>
              <a:spLocks noChangeShapeType="1"/>
            </p:cNvSpPr>
            <p:nvPr/>
          </p:nvSpPr>
          <p:spPr bwMode="auto">
            <a:xfrm flipH="1">
              <a:off x="5057" y="3657"/>
              <a:ext cx="318"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3051533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blinds(horizontal)">
                                      <p:cBhvr>
                                        <p:cTn id="87" dur="500"/>
                                        <p:tgtEl>
                                          <p:spTgt spid="1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linds(horizontal)">
                                      <p:cBhvr>
                                        <p:cTn id="92" dur="500"/>
                                        <p:tgtEl>
                                          <p:spTgt spid="1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blinds(horizontal)">
                                      <p:cBhvr>
                                        <p:cTn id="97" dur="500"/>
                                        <p:tgtEl>
                                          <p:spTgt spid="2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blinds(horizontal)">
                                      <p:cBhvr>
                                        <p:cTn id="102" dur="500"/>
                                        <p:tgtEl>
                                          <p:spTgt spid="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blinds(horizontal)">
                                      <p:cBhvr>
                                        <p:cTn id="107" dur="500"/>
                                        <p:tgtEl>
                                          <p:spTgt spid="2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blinds(horizontal)">
                                      <p:cBhvr>
                                        <p:cTn id="1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73964ED-748B-42A0-BCD8-86A5399BF588}" type="slidenum">
              <a:rPr kumimoji="0" lang="en-US" altLang="zh-CN" sz="1400"/>
              <a:pPr>
                <a:spcBef>
                  <a:spcPct val="50000"/>
                </a:spcBef>
                <a:buFontTx/>
                <a:buNone/>
              </a:pPr>
              <a:t>6</a:t>
            </a:fld>
            <a:endParaRPr kumimoji="0" lang="en-US" altLang="zh-CN" sz="1400"/>
          </a:p>
        </p:txBody>
      </p:sp>
      <p:sp>
        <p:nvSpPr>
          <p:cNvPr id="8195" name="Rectangle 2"/>
          <p:cNvSpPr>
            <a:spLocks noGrp="1" noChangeArrowheads="1"/>
          </p:cNvSpPr>
          <p:nvPr>
            <p:ph type="title"/>
          </p:nvPr>
        </p:nvSpPr>
        <p:spPr/>
        <p:txBody>
          <a:bodyPr/>
          <a:lstStyle/>
          <a:p>
            <a:pPr eaLnBrk="1" hangingPunct="1"/>
            <a:r>
              <a:rPr lang="zh-CN" altLang="en-US" b="1" smtClean="0"/>
              <a:t>枚举法实例</a:t>
            </a:r>
          </a:p>
        </p:txBody>
      </p:sp>
      <p:sp>
        <p:nvSpPr>
          <p:cNvPr id="8196" name="Rectangle 3"/>
          <p:cNvSpPr>
            <a:spLocks noGrp="1" noChangeArrowheads="1"/>
          </p:cNvSpPr>
          <p:nvPr>
            <p:ph type="body" idx="1"/>
          </p:nvPr>
        </p:nvSpPr>
        <p:spPr/>
        <p:txBody>
          <a:bodyPr/>
          <a:lstStyle/>
          <a:p>
            <a:pPr eaLnBrk="1" hangingPunct="1">
              <a:lnSpc>
                <a:spcPct val="120000"/>
              </a:lnSpc>
            </a:pPr>
            <a:r>
              <a:rPr lang="zh-CN" altLang="en-US" b="1" smtClean="0">
                <a:latin typeface="楷体_GB2312" pitchFamily="49" charset="-122"/>
                <a:ea typeface="楷体_GB2312" pitchFamily="49" charset="-122"/>
              </a:rPr>
              <a:t>用</a:t>
            </a:r>
            <a:r>
              <a:rPr lang="en-US" altLang="zh-CN" b="1" smtClean="0">
                <a:latin typeface="楷体_GB2312" pitchFamily="49" charset="-122"/>
                <a:ea typeface="楷体_GB2312" pitchFamily="49" charset="-122"/>
              </a:rPr>
              <a:t>50</a:t>
            </a:r>
            <a:r>
              <a:rPr lang="zh-CN" altLang="en-US" b="1" smtClean="0">
                <a:latin typeface="楷体_GB2312" pitchFamily="49" charset="-122"/>
                <a:ea typeface="楷体_GB2312" pitchFamily="49" charset="-122"/>
              </a:rPr>
              <a:t>元钱买了三种水果：西瓜、苹果和桔子。各种水果加起来一共</a:t>
            </a:r>
            <a:r>
              <a:rPr lang="en-US" altLang="zh-CN" b="1" smtClean="0">
                <a:latin typeface="楷体_GB2312" pitchFamily="49" charset="-122"/>
                <a:ea typeface="楷体_GB2312" pitchFamily="49" charset="-122"/>
              </a:rPr>
              <a:t>100</a:t>
            </a:r>
            <a:r>
              <a:rPr lang="zh-CN" altLang="en-US" b="1" smtClean="0">
                <a:latin typeface="楷体_GB2312" pitchFamily="49" charset="-122"/>
                <a:ea typeface="楷体_GB2312" pitchFamily="49" charset="-122"/>
              </a:rPr>
              <a:t>个。假如，西瓜</a:t>
            </a:r>
            <a:r>
              <a:rPr lang="en-US" altLang="zh-CN" b="1" smtClean="0">
                <a:latin typeface="楷体_GB2312" pitchFamily="49" charset="-122"/>
                <a:ea typeface="楷体_GB2312" pitchFamily="49" charset="-122"/>
              </a:rPr>
              <a:t>5</a:t>
            </a:r>
            <a:r>
              <a:rPr lang="zh-CN" altLang="en-US" b="1" smtClean="0">
                <a:latin typeface="楷体_GB2312" pitchFamily="49" charset="-122"/>
                <a:ea typeface="楷体_GB2312" pitchFamily="49" charset="-122"/>
              </a:rPr>
              <a:t>元一个，苹果</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元一个，桔子</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元</a:t>
            </a: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个，设计一算法输出每种水果各买了几个。 </a:t>
            </a:r>
          </a:p>
        </p:txBody>
      </p:sp>
    </p:spTree>
    <p:extLst>
      <p:ext uri="{BB962C8B-B14F-4D97-AF65-F5344CB8AC3E}">
        <p14:creationId xmlns:p14="http://schemas.microsoft.com/office/powerpoint/2010/main" val="426918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A5181D4-224A-4B5B-8FF0-8984E508F214}" type="slidenum">
              <a:rPr kumimoji="0" lang="en-US" altLang="zh-CN" sz="1400"/>
              <a:pPr>
                <a:spcBef>
                  <a:spcPct val="50000"/>
                </a:spcBef>
                <a:buFontTx/>
                <a:buNone/>
              </a:pPr>
              <a:t>60</a:t>
            </a:fld>
            <a:endParaRPr kumimoji="0" lang="en-US" altLang="zh-CN" sz="1400"/>
          </a:p>
        </p:txBody>
      </p:sp>
      <p:sp>
        <p:nvSpPr>
          <p:cNvPr id="64515" name="Rectangle 2"/>
          <p:cNvSpPr>
            <a:spLocks noGrp="1" noChangeArrowheads="1"/>
          </p:cNvSpPr>
          <p:nvPr>
            <p:ph type="title"/>
          </p:nvPr>
        </p:nvSpPr>
        <p:spPr>
          <a:xfrm>
            <a:off x="2208213" y="404813"/>
            <a:ext cx="7772400" cy="1143000"/>
          </a:xfrm>
        </p:spPr>
        <p:txBody>
          <a:bodyPr/>
          <a:lstStyle/>
          <a:p>
            <a:pPr eaLnBrk="1" hangingPunct="1"/>
            <a:r>
              <a:rPr lang="zh-CN" altLang="en-US" b="1" dirty="0" smtClean="0"/>
              <a:t>      算法</a:t>
            </a:r>
            <a:r>
              <a:rPr lang="zh-CN" altLang="en-US" b="1" dirty="0" smtClean="0"/>
              <a:t>设计技术</a:t>
            </a:r>
          </a:p>
        </p:txBody>
      </p:sp>
      <p:sp>
        <p:nvSpPr>
          <p:cNvPr id="64516" name="Rectangle 3"/>
          <p:cNvSpPr>
            <a:spLocks noGrp="1" noChangeArrowheads="1"/>
          </p:cNvSpPr>
          <p:nvPr>
            <p:ph type="body" idx="1"/>
          </p:nvPr>
        </p:nvSpPr>
        <p:spPr>
          <a:xfrm>
            <a:off x="3488418" y="2424112"/>
            <a:ext cx="2952750" cy="4114800"/>
          </a:xfrm>
        </p:spPr>
        <p:txBody>
          <a:bodyPr/>
          <a:lstStyle/>
          <a:p>
            <a:pPr eaLnBrk="1" hangingPunct="1">
              <a:lnSpc>
                <a:spcPct val="120000"/>
              </a:lnSpc>
            </a:pPr>
            <a:r>
              <a:rPr lang="zh-CN" altLang="en-US" b="1" dirty="0" smtClean="0">
                <a:ea typeface="楷体_GB2312" pitchFamily="49" charset="-122"/>
              </a:rPr>
              <a:t>枚举法</a:t>
            </a:r>
          </a:p>
          <a:p>
            <a:pPr eaLnBrk="1" hangingPunct="1">
              <a:lnSpc>
                <a:spcPct val="120000"/>
              </a:lnSpc>
            </a:pPr>
            <a:r>
              <a:rPr lang="zh-CN" altLang="en-US" b="1" dirty="0" smtClean="0">
                <a:ea typeface="楷体_GB2312" pitchFamily="49" charset="-122"/>
              </a:rPr>
              <a:t>贪婪法</a:t>
            </a:r>
          </a:p>
          <a:p>
            <a:pPr eaLnBrk="1" hangingPunct="1">
              <a:lnSpc>
                <a:spcPct val="120000"/>
              </a:lnSpc>
            </a:pPr>
            <a:r>
              <a:rPr lang="zh-CN" altLang="en-US" b="1" dirty="0" smtClean="0">
                <a:ea typeface="楷体_GB2312" pitchFamily="49" charset="-122"/>
              </a:rPr>
              <a:t>分而治之法</a:t>
            </a:r>
          </a:p>
          <a:p>
            <a:pPr eaLnBrk="1" hangingPunct="1">
              <a:lnSpc>
                <a:spcPct val="120000"/>
              </a:lnSpc>
            </a:pPr>
            <a:r>
              <a:rPr lang="zh-CN" altLang="en-US" b="1" dirty="0" smtClean="0">
                <a:ea typeface="楷体_GB2312" pitchFamily="49" charset="-122"/>
              </a:rPr>
              <a:t>动态规划</a:t>
            </a:r>
          </a:p>
          <a:p>
            <a:pPr eaLnBrk="1" hangingPunct="1">
              <a:lnSpc>
                <a:spcPct val="120000"/>
              </a:lnSpc>
            </a:pPr>
            <a:r>
              <a:rPr lang="zh-CN" altLang="en-US" b="1" dirty="0" smtClean="0">
                <a:ea typeface="楷体_GB2312" pitchFamily="49" charset="-122"/>
              </a:rPr>
              <a:t>回溯法</a:t>
            </a:r>
          </a:p>
          <a:p>
            <a:pPr eaLnBrk="1" hangingPunct="1">
              <a:lnSpc>
                <a:spcPct val="120000"/>
              </a:lnSpc>
            </a:pPr>
            <a:r>
              <a:rPr lang="zh-CN" altLang="en-US" b="1" dirty="0" smtClean="0">
                <a:ea typeface="楷体_GB2312" pitchFamily="49" charset="-122"/>
              </a:rPr>
              <a:t>随机算法</a:t>
            </a:r>
          </a:p>
        </p:txBody>
      </p:sp>
      <p:sp>
        <p:nvSpPr>
          <p:cNvPr id="64517" name="Text Box 4"/>
          <p:cNvSpPr txBox="1">
            <a:spLocks noChangeArrowheads="1"/>
          </p:cNvSpPr>
          <p:nvPr/>
        </p:nvSpPr>
        <p:spPr bwMode="auto">
          <a:xfrm>
            <a:off x="4008438" y="1557338"/>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幼圆" panose="02010509060101010101" pitchFamily="49" charset="-122"/>
              </a:rPr>
              <a:t>介绍通用的算法设计模式</a:t>
            </a:r>
          </a:p>
        </p:txBody>
      </p:sp>
      <p:sp>
        <p:nvSpPr>
          <p:cNvPr id="64518" name="AutoShape 5"/>
          <p:cNvSpPr>
            <a:spLocks noChangeArrowheads="1"/>
          </p:cNvSpPr>
          <p:nvPr/>
        </p:nvSpPr>
        <p:spPr bwMode="auto">
          <a:xfrm rot="16200000" flipH="1" flipV="1">
            <a:off x="6742907" y="242173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64519" name="AutoShape 6"/>
          <p:cNvSpPr>
            <a:spLocks noChangeArrowheads="1"/>
          </p:cNvSpPr>
          <p:nvPr/>
        </p:nvSpPr>
        <p:spPr bwMode="auto">
          <a:xfrm rot="16200000" flipH="1" flipV="1">
            <a:off x="6742907" y="31424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64520" name="AutoShape 7"/>
          <p:cNvSpPr>
            <a:spLocks noChangeArrowheads="1"/>
          </p:cNvSpPr>
          <p:nvPr/>
        </p:nvSpPr>
        <p:spPr bwMode="auto">
          <a:xfrm rot="16200000" flipH="1" flipV="1">
            <a:off x="6742907" y="37901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64521" name="AutoShape 8"/>
          <p:cNvSpPr>
            <a:spLocks noChangeArrowheads="1"/>
          </p:cNvSpPr>
          <p:nvPr/>
        </p:nvSpPr>
        <p:spPr bwMode="auto">
          <a:xfrm rot="16200000" flipH="1" flipV="1">
            <a:off x="6742907" y="5158582"/>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64522" name="AutoShape 9"/>
          <p:cNvSpPr>
            <a:spLocks noChangeArrowheads="1"/>
          </p:cNvSpPr>
          <p:nvPr/>
        </p:nvSpPr>
        <p:spPr bwMode="auto">
          <a:xfrm rot="16200000" flipH="1" flipV="1">
            <a:off x="6742907" y="44378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64523" name="AutoShape 10"/>
          <p:cNvSpPr>
            <a:spLocks noChangeArrowheads="1"/>
          </p:cNvSpPr>
          <p:nvPr/>
        </p:nvSpPr>
        <p:spPr bwMode="auto">
          <a:xfrm rot="16200000" flipH="1" flipV="1">
            <a:off x="6742907" y="5734844"/>
            <a:ext cx="290512"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36167596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A554C3E-2837-4834-8A15-52B5D1F15EF8}" type="slidenum">
              <a:rPr kumimoji="0" lang="en-US" altLang="zh-CN" sz="1400"/>
              <a:pPr>
                <a:spcBef>
                  <a:spcPct val="50000"/>
                </a:spcBef>
                <a:buFontTx/>
                <a:buNone/>
              </a:pPr>
              <a:t>61</a:t>
            </a:fld>
            <a:endParaRPr kumimoji="0" lang="en-US" altLang="zh-CN" sz="1400"/>
          </a:p>
        </p:txBody>
      </p:sp>
      <p:sp>
        <p:nvSpPr>
          <p:cNvPr id="65539" name="Rectangle 2"/>
          <p:cNvSpPr>
            <a:spLocks noGrp="1" noChangeArrowheads="1"/>
          </p:cNvSpPr>
          <p:nvPr>
            <p:ph type="title"/>
          </p:nvPr>
        </p:nvSpPr>
        <p:spPr>
          <a:xfrm>
            <a:off x="684213" y="198439"/>
            <a:ext cx="7772400" cy="1143000"/>
          </a:xfrm>
        </p:spPr>
        <p:txBody>
          <a:bodyPr/>
          <a:lstStyle/>
          <a:p>
            <a:pPr eaLnBrk="1" hangingPunct="1"/>
            <a:r>
              <a:rPr lang="zh-CN" altLang="en-US" b="1" dirty="0" smtClean="0">
                <a:ea typeface="楷体_GB2312" pitchFamily="49" charset="-122"/>
              </a:rPr>
              <a:t>回溯法</a:t>
            </a:r>
          </a:p>
        </p:txBody>
      </p:sp>
      <p:sp>
        <p:nvSpPr>
          <p:cNvPr id="65540" name="Rectangle 3"/>
          <p:cNvSpPr>
            <a:spLocks noGrp="1" noChangeArrowheads="1"/>
          </p:cNvSpPr>
          <p:nvPr>
            <p:ph type="body" idx="1"/>
          </p:nvPr>
        </p:nvSpPr>
        <p:spPr>
          <a:xfrm>
            <a:off x="3792538" y="4868864"/>
            <a:ext cx="2881312" cy="1584325"/>
          </a:xfrm>
        </p:spPr>
        <p:txBody>
          <a:bodyPr/>
          <a:lstStyle/>
          <a:p>
            <a:pPr eaLnBrk="1" hangingPunct="1">
              <a:lnSpc>
                <a:spcPct val="130000"/>
              </a:lnSpc>
            </a:pPr>
            <a:r>
              <a:rPr lang="zh-CN" altLang="en-US" b="1" smtClean="0">
                <a:ea typeface="楷体_GB2312" pitchFamily="49" charset="-122"/>
              </a:rPr>
              <a:t>八皇后问题</a:t>
            </a:r>
          </a:p>
          <a:p>
            <a:pPr eaLnBrk="1" hangingPunct="1">
              <a:lnSpc>
                <a:spcPct val="130000"/>
              </a:lnSpc>
            </a:pPr>
            <a:r>
              <a:rPr lang="zh-CN" altLang="en-US" b="1" smtClean="0">
                <a:ea typeface="楷体_GB2312" pitchFamily="49" charset="-122"/>
              </a:rPr>
              <a:t>分书问题</a:t>
            </a:r>
          </a:p>
        </p:txBody>
      </p:sp>
      <p:sp>
        <p:nvSpPr>
          <p:cNvPr id="65541" name="AutoShape 4"/>
          <p:cNvSpPr>
            <a:spLocks noChangeArrowheads="1"/>
          </p:cNvSpPr>
          <p:nvPr/>
        </p:nvSpPr>
        <p:spPr bwMode="auto">
          <a:xfrm rot="16200000" flipH="1" flipV="1">
            <a:off x="6598444" y="5087144"/>
            <a:ext cx="290512"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65542" name="AutoShape 5"/>
          <p:cNvSpPr>
            <a:spLocks noChangeArrowheads="1"/>
          </p:cNvSpPr>
          <p:nvPr/>
        </p:nvSpPr>
        <p:spPr bwMode="auto">
          <a:xfrm rot="16200000" flipH="1" flipV="1">
            <a:off x="6598444" y="5806282"/>
            <a:ext cx="290513"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65543" name="Rectangle 6"/>
          <p:cNvSpPr>
            <a:spLocks noChangeArrowheads="1"/>
          </p:cNvSpPr>
          <p:nvPr/>
        </p:nvSpPr>
        <p:spPr bwMode="auto">
          <a:xfrm>
            <a:off x="684213" y="1414464"/>
            <a:ext cx="1114493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800" b="1" dirty="0">
                <a:ea typeface="楷体_GB2312" pitchFamily="49" charset="-122"/>
              </a:rPr>
              <a:t>首先暂时放弃问题规模大小的限制，并将问题的候选解按某种顺序逐一枚举和检验。当发现候选解不可能是解时，就选择下一候选解。如果当前候选解除了不满足规模要求外，满足其他所有要求时，继续扩大当前候选解的规模，并继续试探。如果当前的候选解满足包括问题规模在内的所有要求时，该候选解就是问题的一个解。</a:t>
            </a:r>
          </a:p>
        </p:txBody>
      </p:sp>
    </p:spTree>
    <p:extLst>
      <p:ext uri="{BB962C8B-B14F-4D97-AF65-F5344CB8AC3E}">
        <p14:creationId xmlns:p14="http://schemas.microsoft.com/office/powerpoint/2010/main" val="38869267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BFDEDD2-4B3C-4EFE-A4BA-5548EE284DA0}" type="slidenum">
              <a:rPr kumimoji="0" lang="en-US" altLang="zh-CN" sz="1400"/>
              <a:pPr>
                <a:spcBef>
                  <a:spcPct val="50000"/>
                </a:spcBef>
                <a:buFontTx/>
                <a:buNone/>
              </a:pPr>
              <a:t>62</a:t>
            </a:fld>
            <a:endParaRPr kumimoji="0" lang="en-US" altLang="zh-CN" sz="1400"/>
          </a:p>
        </p:txBody>
      </p:sp>
      <p:sp>
        <p:nvSpPr>
          <p:cNvPr id="66563" name="Rectangle 2"/>
          <p:cNvSpPr>
            <a:spLocks noGrp="1" noChangeArrowheads="1"/>
          </p:cNvSpPr>
          <p:nvPr>
            <p:ph type="title"/>
          </p:nvPr>
        </p:nvSpPr>
        <p:spPr/>
        <p:txBody>
          <a:bodyPr/>
          <a:lstStyle/>
          <a:p>
            <a:pPr eaLnBrk="1" hangingPunct="1"/>
            <a:r>
              <a:rPr lang="zh-CN" altLang="en-US" b="1" smtClean="0"/>
              <a:t>八皇后问题 </a:t>
            </a:r>
          </a:p>
        </p:txBody>
      </p:sp>
      <p:sp>
        <p:nvSpPr>
          <p:cNvPr id="66564" name="Rectangle 3"/>
          <p:cNvSpPr>
            <a:spLocks noGrp="1" noChangeArrowheads="1"/>
          </p:cNvSpPr>
          <p:nvPr>
            <p:ph type="body" idx="1"/>
          </p:nvPr>
        </p:nvSpPr>
        <p:spPr>
          <a:xfrm>
            <a:off x="976085" y="2068287"/>
            <a:ext cx="10272485" cy="3089275"/>
          </a:xfrm>
        </p:spPr>
        <p:txBody>
          <a:bodyPr/>
          <a:lstStyle/>
          <a:p>
            <a:pPr eaLnBrk="1" hangingPunct="1">
              <a:lnSpc>
                <a:spcPct val="135000"/>
              </a:lnSpc>
            </a:pPr>
            <a:r>
              <a:rPr lang="zh-CN" altLang="en-US" b="1" dirty="0" smtClean="0">
                <a:latin typeface="楷体_GB2312" pitchFamily="49" charset="-122"/>
                <a:ea typeface="楷体_GB2312" pitchFamily="49" charset="-122"/>
              </a:rPr>
              <a:t>在一个</a:t>
            </a:r>
            <a:r>
              <a:rPr lang="en-US" altLang="zh-CN" b="1" dirty="0" smtClean="0">
                <a:latin typeface="楷体_GB2312" pitchFamily="49" charset="-122"/>
                <a:ea typeface="楷体_GB2312" pitchFamily="49" charset="-122"/>
              </a:rPr>
              <a:t>8*8</a:t>
            </a:r>
            <a:r>
              <a:rPr lang="zh-CN" altLang="en-US" b="1" dirty="0" smtClean="0">
                <a:latin typeface="楷体_GB2312" pitchFamily="49" charset="-122"/>
                <a:ea typeface="楷体_GB2312" pitchFamily="49" charset="-122"/>
              </a:rPr>
              <a:t>的棋盘上放</a:t>
            </a:r>
            <a:r>
              <a:rPr lang="en-US" altLang="zh-CN" b="1" dirty="0" smtClean="0">
                <a:latin typeface="楷体_GB2312" pitchFamily="49" charset="-122"/>
                <a:ea typeface="楷体_GB2312" pitchFamily="49" charset="-122"/>
              </a:rPr>
              <a:t>8</a:t>
            </a:r>
            <a:r>
              <a:rPr lang="zh-CN" altLang="en-US" b="1" dirty="0" smtClean="0">
                <a:latin typeface="楷体_GB2312" pitchFamily="49" charset="-122"/>
                <a:ea typeface="楷体_GB2312" pitchFamily="49" charset="-122"/>
              </a:rPr>
              <a:t>个皇后，使</a:t>
            </a:r>
            <a:r>
              <a:rPr lang="en-US" altLang="zh-CN" b="1" dirty="0" smtClean="0">
                <a:latin typeface="楷体_GB2312" pitchFamily="49" charset="-122"/>
                <a:ea typeface="楷体_GB2312" pitchFamily="49" charset="-122"/>
              </a:rPr>
              <a:t>8</a:t>
            </a:r>
            <a:r>
              <a:rPr lang="zh-CN" altLang="en-US" b="1" dirty="0" smtClean="0">
                <a:latin typeface="楷体_GB2312" pitchFamily="49" charset="-122"/>
                <a:ea typeface="楷体_GB2312" pitchFamily="49" charset="-122"/>
              </a:rPr>
              <a:t>个皇后中没有两个以上的皇后会在同一行、同一列或同一对角线上</a:t>
            </a:r>
          </a:p>
        </p:txBody>
      </p:sp>
    </p:spTree>
    <p:extLst>
      <p:ext uri="{BB962C8B-B14F-4D97-AF65-F5344CB8AC3E}">
        <p14:creationId xmlns:p14="http://schemas.microsoft.com/office/powerpoint/2010/main" val="14736743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31031AB-D125-44A4-8BE8-1FF00AED9E84}" type="slidenum">
              <a:rPr kumimoji="0" lang="en-US" altLang="zh-CN" sz="1400"/>
              <a:pPr>
                <a:spcBef>
                  <a:spcPct val="50000"/>
                </a:spcBef>
                <a:buFontTx/>
                <a:buNone/>
              </a:pPr>
              <a:t>63</a:t>
            </a:fld>
            <a:endParaRPr kumimoji="0" lang="en-US" altLang="zh-CN" sz="1400"/>
          </a:p>
        </p:txBody>
      </p:sp>
      <p:sp>
        <p:nvSpPr>
          <p:cNvPr id="67587" name="Rectangle 2"/>
          <p:cNvSpPr>
            <a:spLocks noGrp="1" noChangeArrowheads="1"/>
          </p:cNvSpPr>
          <p:nvPr>
            <p:ph type="title"/>
          </p:nvPr>
        </p:nvSpPr>
        <p:spPr>
          <a:xfrm>
            <a:off x="540657" y="452438"/>
            <a:ext cx="7772400" cy="1143000"/>
          </a:xfrm>
        </p:spPr>
        <p:txBody>
          <a:bodyPr/>
          <a:lstStyle/>
          <a:p>
            <a:pPr eaLnBrk="1" hangingPunct="1"/>
            <a:r>
              <a:rPr lang="zh-CN" altLang="en-US" b="1" dirty="0" smtClean="0"/>
              <a:t>八皇后问题的求解过程</a:t>
            </a:r>
          </a:p>
        </p:txBody>
      </p:sp>
      <p:sp>
        <p:nvSpPr>
          <p:cNvPr id="67588" name="Rectangle 3"/>
          <p:cNvSpPr>
            <a:spLocks noGrp="1" noChangeArrowheads="1"/>
          </p:cNvSpPr>
          <p:nvPr>
            <p:ph type="body" idx="1"/>
          </p:nvPr>
        </p:nvSpPr>
        <p:spPr>
          <a:xfrm>
            <a:off x="561975" y="1623333"/>
            <a:ext cx="11122025" cy="4114800"/>
          </a:xfrm>
        </p:spPr>
        <p:txBody>
          <a:bodyPr/>
          <a:lstStyle/>
          <a:p>
            <a:pPr algn="just" eaLnBrk="1" hangingPunct="1">
              <a:lnSpc>
                <a:spcPct val="125000"/>
              </a:lnSpc>
            </a:pPr>
            <a:r>
              <a:rPr lang="zh-CN" altLang="en-US" b="1" dirty="0" smtClean="0">
                <a:latin typeface="楷体_GB2312" pitchFamily="49" charset="-122"/>
                <a:ea typeface="楷体_GB2312" pitchFamily="49" charset="-122"/>
              </a:rPr>
              <a:t>求解过程从空配置开始，在第一列到第</a:t>
            </a:r>
            <a:r>
              <a:rPr lang="en-US" altLang="zh-CN" b="1" dirty="0" smtClean="0">
                <a:latin typeface="楷体_GB2312" pitchFamily="49" charset="-122"/>
                <a:ea typeface="楷体_GB2312" pitchFamily="49" charset="-122"/>
              </a:rPr>
              <a:t>m</a:t>
            </a:r>
            <a:r>
              <a:rPr lang="zh-CN" altLang="en-US" b="1" dirty="0" smtClean="0">
                <a:latin typeface="楷体_GB2312" pitchFamily="49" charset="-122"/>
                <a:ea typeface="楷体_GB2312" pitchFamily="49" charset="-122"/>
              </a:rPr>
              <a:t>列为合理配置的基础上再配置</a:t>
            </a:r>
            <a:r>
              <a:rPr lang="en-US" altLang="zh-CN" b="1" dirty="0" smtClean="0">
                <a:latin typeface="楷体_GB2312" pitchFamily="49" charset="-122"/>
                <a:ea typeface="楷体_GB2312" pitchFamily="49" charset="-122"/>
              </a:rPr>
              <a:t>m+1</a:t>
            </a:r>
            <a:r>
              <a:rPr lang="zh-CN" altLang="en-US" b="1" dirty="0" smtClean="0">
                <a:latin typeface="楷体_GB2312" pitchFamily="49" charset="-122"/>
                <a:ea typeface="楷体_GB2312" pitchFamily="49" charset="-122"/>
              </a:rPr>
              <a:t>列，直到第</a:t>
            </a:r>
            <a:r>
              <a:rPr lang="en-US" altLang="zh-CN" b="1"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列的配置也时合理时，就找到了一个解。另外在一列上也有</a:t>
            </a:r>
            <a:r>
              <a:rPr lang="en-US" altLang="zh-CN" b="1"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种配置。开始时配置在第一行，以后改变时，顺序选择第二行、第三行、。。、第</a:t>
            </a:r>
            <a:r>
              <a:rPr lang="en-US" altLang="zh-CN" b="1"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行。当配置到第</a:t>
            </a:r>
            <a:r>
              <a:rPr lang="en-US" altLang="zh-CN" b="1"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行时还找不到一个合理的配置时，就要回朔，去改变前一列的配置。</a:t>
            </a:r>
          </a:p>
        </p:txBody>
      </p:sp>
    </p:spTree>
    <p:extLst>
      <p:ext uri="{BB962C8B-B14F-4D97-AF65-F5344CB8AC3E}">
        <p14:creationId xmlns:p14="http://schemas.microsoft.com/office/powerpoint/2010/main" val="15480351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09800" y="0"/>
            <a:ext cx="7772400" cy="1143000"/>
          </a:xfrm>
        </p:spPr>
        <p:txBody>
          <a:bodyPr/>
          <a:lstStyle/>
          <a:p>
            <a:pPr eaLnBrk="1" hangingPunct="1"/>
            <a:r>
              <a:rPr lang="zh-CN" altLang="en-US" smtClean="0"/>
              <a:t>算法 </a:t>
            </a:r>
          </a:p>
        </p:txBody>
      </p:sp>
      <p:sp>
        <p:nvSpPr>
          <p:cNvPr id="68611" name="Rectangle 3"/>
          <p:cNvSpPr>
            <a:spLocks noGrp="1" noChangeArrowheads="1"/>
          </p:cNvSpPr>
          <p:nvPr>
            <p:ph type="body" idx="1"/>
          </p:nvPr>
        </p:nvSpPr>
        <p:spPr>
          <a:xfrm>
            <a:off x="2286000" y="1066800"/>
            <a:ext cx="7772400" cy="5537200"/>
          </a:xfrm>
          <a:noFill/>
          <a:ln>
            <a:solidFill>
              <a:schemeClr val="tx1"/>
            </a:solidFill>
            <a:miter lim="800000"/>
            <a:headEnd/>
            <a:tailEnd/>
          </a:ln>
        </p:spPr>
        <p:txBody>
          <a:bodyPr/>
          <a:lstStyle/>
          <a:p>
            <a:pPr eaLnBrk="1" hangingPunct="1">
              <a:lnSpc>
                <a:spcPct val="90000"/>
              </a:lnSpc>
              <a:buFont typeface="Wingdings" panose="05000000000000000000" pitchFamily="2" charset="2"/>
              <a:buNone/>
            </a:pPr>
            <a:r>
              <a:rPr lang="en-US" altLang="zh-CN" sz="4000" b="1"/>
              <a:t>queen_all(k)</a:t>
            </a:r>
          </a:p>
          <a:p>
            <a:pPr eaLnBrk="1" hangingPunct="1">
              <a:lnSpc>
                <a:spcPct val="90000"/>
              </a:lnSpc>
              <a:buFont typeface="Wingdings" panose="05000000000000000000" pitchFamily="2" charset="2"/>
              <a:buNone/>
            </a:pPr>
            <a:r>
              <a:rPr lang="en-US" altLang="zh-CN" sz="4000" b="1"/>
              <a:t>{   for (i = 1; i &lt;=8; ++i)</a:t>
            </a:r>
          </a:p>
          <a:p>
            <a:pPr eaLnBrk="1" hangingPunct="1">
              <a:lnSpc>
                <a:spcPct val="90000"/>
              </a:lnSpc>
              <a:buFont typeface="Wingdings" panose="05000000000000000000" pitchFamily="2" charset="2"/>
              <a:buNone/>
            </a:pPr>
            <a:r>
              <a:rPr lang="en-US" altLang="zh-CN" sz="4000" b="1"/>
              <a:t>        if (</a:t>
            </a:r>
            <a:r>
              <a:rPr lang="zh-CN" altLang="en-US" sz="4000" b="1"/>
              <a:t>皇后放在第</a:t>
            </a:r>
            <a:r>
              <a:rPr lang="en-US" altLang="zh-CN" sz="4000" b="1"/>
              <a:t>i</a:t>
            </a:r>
            <a:r>
              <a:rPr lang="zh-CN" altLang="en-US" sz="4000" b="1"/>
              <a:t>行是可行的</a:t>
            </a:r>
            <a:r>
              <a:rPr lang="en-US" altLang="zh-CN" sz="4000" b="1"/>
              <a:t>) {</a:t>
            </a:r>
          </a:p>
          <a:p>
            <a:pPr eaLnBrk="1" hangingPunct="1">
              <a:lnSpc>
                <a:spcPct val="90000"/>
              </a:lnSpc>
              <a:buFont typeface="Wingdings" panose="05000000000000000000" pitchFamily="2" charset="2"/>
              <a:buNone/>
            </a:pPr>
            <a:r>
              <a:rPr lang="en-US" altLang="zh-CN" sz="4000" b="1"/>
              <a:t>             </a:t>
            </a:r>
            <a:r>
              <a:rPr lang="zh-CN" altLang="en-US" sz="4000" b="1"/>
              <a:t>在第</a:t>
            </a:r>
            <a:r>
              <a:rPr lang="en-US" altLang="zh-CN" sz="4000" b="1"/>
              <a:t>i</a:t>
            </a:r>
            <a:r>
              <a:rPr lang="zh-CN" altLang="en-US" sz="4000" b="1"/>
              <a:t>行放入皇后；</a:t>
            </a:r>
          </a:p>
          <a:p>
            <a:pPr eaLnBrk="1" hangingPunct="1">
              <a:lnSpc>
                <a:spcPct val="90000"/>
              </a:lnSpc>
              <a:buFont typeface="Wingdings" panose="05000000000000000000" pitchFamily="2" charset="2"/>
              <a:buNone/>
            </a:pPr>
            <a:r>
              <a:rPr lang="zh-CN" altLang="en-US" sz="4000" b="1"/>
              <a:t>             </a:t>
            </a:r>
            <a:r>
              <a:rPr lang="en-US" altLang="zh-CN" sz="4000" b="1"/>
              <a:t>if</a:t>
            </a:r>
            <a:r>
              <a:rPr lang="zh-CN" altLang="en-US" sz="4000" b="1"/>
              <a:t>（</a:t>
            </a:r>
            <a:r>
              <a:rPr lang="en-US" altLang="zh-CN" sz="4000" b="1"/>
              <a:t>k == 8</a:t>
            </a:r>
            <a:r>
              <a:rPr lang="zh-CN" altLang="en-US" sz="4000" b="1"/>
              <a:t>） 输出解；</a:t>
            </a:r>
          </a:p>
          <a:p>
            <a:pPr eaLnBrk="1" hangingPunct="1">
              <a:lnSpc>
                <a:spcPct val="90000"/>
              </a:lnSpc>
              <a:buFont typeface="Wingdings" panose="05000000000000000000" pitchFamily="2" charset="2"/>
              <a:buNone/>
            </a:pPr>
            <a:r>
              <a:rPr lang="zh-CN" altLang="en-US" sz="4000" b="1"/>
              <a:t>             </a:t>
            </a:r>
            <a:r>
              <a:rPr lang="en-US" altLang="zh-CN" sz="4000" b="1"/>
              <a:t>else queen_all(k+1);</a:t>
            </a:r>
          </a:p>
          <a:p>
            <a:pPr eaLnBrk="1" hangingPunct="1">
              <a:lnSpc>
                <a:spcPct val="90000"/>
              </a:lnSpc>
              <a:buFont typeface="Wingdings" panose="05000000000000000000" pitchFamily="2" charset="2"/>
              <a:buNone/>
            </a:pPr>
            <a:r>
              <a:rPr lang="en-US" altLang="zh-CN" sz="4000" b="1"/>
              <a:t>        }</a:t>
            </a:r>
          </a:p>
          <a:p>
            <a:pPr eaLnBrk="1" hangingPunct="1">
              <a:lnSpc>
                <a:spcPct val="90000"/>
              </a:lnSpc>
              <a:buFont typeface="Wingdings" panose="05000000000000000000" pitchFamily="2" charset="2"/>
              <a:buNone/>
            </a:pPr>
            <a:r>
              <a:rPr lang="en-US" altLang="zh-CN" sz="4000" b="1"/>
              <a:t>}</a:t>
            </a:r>
          </a:p>
        </p:txBody>
      </p:sp>
    </p:spTree>
    <p:extLst>
      <p:ext uri="{BB962C8B-B14F-4D97-AF65-F5344CB8AC3E}">
        <p14:creationId xmlns:p14="http://schemas.microsoft.com/office/powerpoint/2010/main" val="29904449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6BC1605-0CDA-489C-8258-3FEA187BB77E}" type="slidenum">
              <a:rPr kumimoji="0" lang="en-US" altLang="zh-CN" sz="1400"/>
              <a:pPr>
                <a:spcBef>
                  <a:spcPct val="50000"/>
                </a:spcBef>
                <a:buFontTx/>
                <a:buNone/>
              </a:pPr>
              <a:t>65</a:t>
            </a:fld>
            <a:endParaRPr kumimoji="0" lang="en-US" altLang="zh-CN" sz="1400"/>
          </a:p>
        </p:txBody>
      </p:sp>
      <p:sp>
        <p:nvSpPr>
          <p:cNvPr id="69635" name="Rectangle 2"/>
          <p:cNvSpPr>
            <a:spLocks noGrp="1" noChangeArrowheads="1"/>
          </p:cNvSpPr>
          <p:nvPr>
            <p:ph type="title"/>
          </p:nvPr>
        </p:nvSpPr>
        <p:spPr>
          <a:xfrm>
            <a:off x="667657" y="195262"/>
            <a:ext cx="7772400" cy="914400"/>
          </a:xfrm>
        </p:spPr>
        <p:txBody>
          <a:bodyPr/>
          <a:lstStyle/>
          <a:p>
            <a:pPr eaLnBrk="1" hangingPunct="1"/>
            <a:r>
              <a:rPr lang="zh-CN" altLang="en-US" b="1" dirty="0" smtClean="0">
                <a:latin typeface="楷体_GB2312" pitchFamily="49" charset="-122"/>
              </a:rPr>
              <a:t>棋盘的</a:t>
            </a:r>
            <a:r>
              <a:rPr lang="zh-CN" altLang="en-US" b="1" dirty="0" smtClean="0"/>
              <a:t>数据结构的设计</a:t>
            </a:r>
          </a:p>
        </p:txBody>
      </p:sp>
      <p:sp>
        <p:nvSpPr>
          <p:cNvPr id="69636" name="Rectangle 3"/>
          <p:cNvSpPr>
            <a:spLocks noGrp="1" noChangeArrowheads="1"/>
          </p:cNvSpPr>
          <p:nvPr>
            <p:ph type="body" idx="1"/>
          </p:nvPr>
        </p:nvSpPr>
        <p:spPr>
          <a:xfrm>
            <a:off x="667657" y="1109662"/>
            <a:ext cx="10972800" cy="4492852"/>
          </a:xfrm>
        </p:spPr>
        <p:txBody>
          <a:bodyPr/>
          <a:lstStyle/>
          <a:p>
            <a:pPr algn="just" eaLnBrk="1" hangingPunct="1">
              <a:lnSpc>
                <a:spcPct val="120000"/>
              </a:lnSpc>
            </a:pPr>
            <a:r>
              <a:rPr lang="zh-CN" altLang="en-US" sz="2400" b="1" dirty="0">
                <a:latin typeface="楷体_GB2312" pitchFamily="49" charset="-122"/>
              </a:rPr>
              <a:t>比较直观的方法是采用一个二维数组，但仔细考察，就会发现，这种表示方法给调整候选解及检查其合理性会带来困难。</a:t>
            </a:r>
          </a:p>
          <a:p>
            <a:pPr algn="just" eaLnBrk="1" hangingPunct="1">
              <a:lnSpc>
                <a:spcPct val="120000"/>
              </a:lnSpc>
            </a:pPr>
            <a:r>
              <a:rPr lang="zh-CN" altLang="en-US" sz="2400" b="1" dirty="0">
                <a:latin typeface="楷体_GB2312" pitchFamily="49" charset="-122"/>
              </a:rPr>
              <a:t>对于本题来说，我们关心的并不是皇后的具体位置，而是</a:t>
            </a:r>
            <a:r>
              <a:rPr lang="zh-CN" altLang="en-US" sz="2400" b="1" dirty="0">
                <a:latin typeface="Courier New" panose="02070309020205020404" pitchFamily="49" charset="0"/>
              </a:rPr>
              <a:t>“</a:t>
            </a:r>
            <a:r>
              <a:rPr lang="zh-CN" altLang="en-US" sz="2400" b="1" dirty="0">
                <a:latin typeface="楷体_GB2312" pitchFamily="49" charset="-122"/>
              </a:rPr>
              <a:t>一个皇后是否已经在某行和某条斜线合理地安置好了</a:t>
            </a:r>
            <a:r>
              <a:rPr lang="zh-CN" altLang="en-US" sz="2400" b="1" dirty="0">
                <a:latin typeface="Courier New" panose="02070309020205020404" pitchFamily="49" charset="0"/>
              </a:rPr>
              <a:t>”</a:t>
            </a:r>
            <a:r>
              <a:rPr lang="zh-CN" altLang="en-US" sz="2400" b="1" dirty="0">
                <a:latin typeface="楷体_GB2312" pitchFamily="49" charset="-122"/>
              </a:rPr>
              <a:t>。</a:t>
            </a:r>
          </a:p>
          <a:p>
            <a:pPr algn="just" eaLnBrk="1" hangingPunct="1">
              <a:lnSpc>
                <a:spcPct val="120000"/>
              </a:lnSpc>
            </a:pPr>
            <a:r>
              <a:rPr lang="zh-CN" altLang="en-US" sz="2400" b="1" dirty="0">
                <a:latin typeface="楷体_GB2312" pitchFamily="49" charset="-122"/>
              </a:rPr>
              <a:t>因为在每一列上恰好放一个皇后，所以引入一个一维数组</a:t>
            </a:r>
            <a:r>
              <a:rPr lang="en-US" altLang="zh-CN" sz="2400" b="1" dirty="0">
                <a:latin typeface="楷体_GB2312" pitchFamily="49" charset="-122"/>
              </a:rPr>
              <a:t>(</a:t>
            </a:r>
            <a:r>
              <a:rPr lang="zh-CN" altLang="en-US" sz="2400" b="1" dirty="0">
                <a:latin typeface="楷体_GB2312" pitchFamily="49" charset="-122"/>
              </a:rPr>
              <a:t>设为</a:t>
            </a:r>
            <a:r>
              <a:rPr lang="en-US" altLang="zh-CN" sz="2400" b="1" dirty="0">
                <a:latin typeface="楷体_GB2312" pitchFamily="49" charset="-122"/>
              </a:rPr>
              <a:t>col</a:t>
            </a:r>
            <a:r>
              <a:rPr lang="zh-CN" altLang="en-US" sz="2400" b="1" dirty="0">
                <a:latin typeface="楷体_GB2312" pitchFamily="49" charset="-122"/>
              </a:rPr>
              <a:t>（</a:t>
            </a:r>
            <a:r>
              <a:rPr lang="en-US" altLang="zh-CN" sz="2400" b="1" dirty="0">
                <a:latin typeface="楷体_GB2312" pitchFamily="49" charset="-122"/>
              </a:rPr>
              <a:t>9</a:t>
            </a:r>
            <a:r>
              <a:rPr lang="zh-CN" altLang="en-US" sz="2400" b="1" dirty="0">
                <a:latin typeface="楷体_GB2312" pitchFamily="49" charset="-122"/>
              </a:rPr>
              <a:t>）</a:t>
            </a:r>
            <a:r>
              <a:rPr lang="en-US" altLang="zh-CN" sz="2400" b="1" dirty="0">
                <a:latin typeface="楷体_GB2312" pitchFamily="49" charset="-122"/>
              </a:rPr>
              <a:t>)</a:t>
            </a:r>
            <a:r>
              <a:rPr lang="zh-CN" altLang="en-US" sz="2400" b="1" dirty="0">
                <a:latin typeface="楷体_GB2312" pitchFamily="49" charset="-122"/>
              </a:rPr>
              <a:t>，值</a:t>
            </a:r>
            <a:r>
              <a:rPr lang="en-US" altLang="zh-CN" sz="2400" b="1" dirty="0">
                <a:latin typeface="楷体_GB2312" pitchFamily="49" charset="-122"/>
              </a:rPr>
              <a:t>col[j]</a:t>
            </a:r>
            <a:r>
              <a:rPr lang="zh-CN" altLang="en-US" sz="2400" b="1" dirty="0">
                <a:latin typeface="楷体_GB2312" pitchFamily="49" charset="-122"/>
              </a:rPr>
              <a:t>表示在棋盘第</a:t>
            </a:r>
            <a:r>
              <a:rPr lang="en-US" altLang="zh-CN" sz="2400" b="1" dirty="0">
                <a:latin typeface="楷体_GB2312" pitchFamily="49" charset="-122"/>
              </a:rPr>
              <a:t>j</a:t>
            </a:r>
            <a:r>
              <a:rPr lang="zh-CN" altLang="en-US" sz="2400" b="1" dirty="0">
                <a:latin typeface="楷体_GB2312" pitchFamily="49" charset="-122"/>
              </a:rPr>
              <a:t>列上的皇后位置。如</a:t>
            </a:r>
            <a:r>
              <a:rPr lang="en-US" altLang="zh-CN" sz="2400" b="1" dirty="0">
                <a:latin typeface="楷体_GB2312" pitchFamily="49" charset="-122"/>
              </a:rPr>
              <a:t>col[3]</a:t>
            </a:r>
            <a:r>
              <a:rPr lang="zh-CN" altLang="en-US" sz="2400" b="1" dirty="0">
                <a:latin typeface="楷体_GB2312" pitchFamily="49" charset="-122"/>
              </a:rPr>
              <a:t>的值为</a:t>
            </a:r>
            <a:r>
              <a:rPr lang="en-US" altLang="zh-CN" sz="2400" b="1" dirty="0">
                <a:latin typeface="楷体_GB2312" pitchFamily="49" charset="-122"/>
              </a:rPr>
              <a:t>4</a:t>
            </a:r>
            <a:r>
              <a:rPr lang="zh-CN" altLang="en-US" sz="2400" b="1" dirty="0">
                <a:latin typeface="楷体_GB2312" pitchFamily="49" charset="-122"/>
              </a:rPr>
              <a:t>，就表示第三列的皇后在第四行。另外，为了使程序在找完了全部解后回溯到最初位置，设定</a:t>
            </a:r>
            <a:r>
              <a:rPr lang="en-US" altLang="zh-CN" sz="2400" b="1" dirty="0">
                <a:latin typeface="楷体_GB2312" pitchFamily="49" charset="-122"/>
              </a:rPr>
              <a:t>col[0]</a:t>
            </a:r>
            <a:r>
              <a:rPr lang="zh-CN" altLang="en-US" sz="2400" b="1" dirty="0">
                <a:latin typeface="楷体_GB2312" pitchFamily="49" charset="-122"/>
              </a:rPr>
              <a:t>的初值为</a:t>
            </a:r>
            <a:r>
              <a:rPr lang="en-US" altLang="zh-CN" sz="2400" b="1" dirty="0">
                <a:latin typeface="楷体_GB2312" pitchFamily="49" charset="-122"/>
              </a:rPr>
              <a:t>0</a:t>
            </a:r>
            <a:r>
              <a:rPr lang="zh-CN" altLang="en-US" sz="2400" b="1" dirty="0">
                <a:latin typeface="楷体_GB2312" pitchFamily="49" charset="-122"/>
              </a:rPr>
              <a:t>。当回溯到第</a:t>
            </a:r>
            <a:r>
              <a:rPr lang="en-US" altLang="zh-CN" sz="2400" b="1" dirty="0">
                <a:latin typeface="楷体_GB2312" pitchFamily="49" charset="-122"/>
              </a:rPr>
              <a:t>0</a:t>
            </a:r>
            <a:r>
              <a:rPr lang="zh-CN" altLang="en-US" sz="2400" b="1" dirty="0">
                <a:latin typeface="楷体_GB2312" pitchFamily="49" charset="-122"/>
              </a:rPr>
              <a:t>列时，说明程序已求得全部解</a:t>
            </a:r>
            <a:r>
              <a:rPr lang="en-US" altLang="zh-CN" sz="2400" b="1" dirty="0">
                <a:latin typeface="楷体_GB2312" pitchFamily="49" charset="-122"/>
              </a:rPr>
              <a:t>(</a:t>
            </a:r>
            <a:r>
              <a:rPr lang="zh-CN" altLang="en-US" sz="2400" b="1" dirty="0">
                <a:latin typeface="楷体_GB2312" pitchFamily="49" charset="-122"/>
              </a:rPr>
              <a:t>或无解</a:t>
            </a:r>
            <a:r>
              <a:rPr lang="en-US" altLang="zh-CN" sz="2400" b="1" dirty="0">
                <a:latin typeface="楷体_GB2312" pitchFamily="49" charset="-122"/>
              </a:rPr>
              <a:t>)</a:t>
            </a:r>
            <a:r>
              <a:rPr lang="zh-CN" altLang="en-US" sz="2400" b="1" dirty="0">
                <a:latin typeface="楷体_GB2312" pitchFamily="49" charset="-122"/>
              </a:rPr>
              <a:t>，结束程序执行。</a:t>
            </a:r>
          </a:p>
        </p:txBody>
      </p:sp>
    </p:spTree>
    <p:extLst>
      <p:ext uri="{BB962C8B-B14F-4D97-AF65-F5344CB8AC3E}">
        <p14:creationId xmlns:p14="http://schemas.microsoft.com/office/powerpoint/2010/main" val="2277374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6D81F4-C9FE-4AF4-967B-F56431A0D840}" type="slidenum">
              <a:rPr kumimoji="0" lang="en-US" altLang="zh-CN" sz="1400"/>
              <a:pPr>
                <a:spcBef>
                  <a:spcPct val="50000"/>
                </a:spcBef>
                <a:buFontTx/>
                <a:buNone/>
              </a:pPr>
              <a:t>66</a:t>
            </a:fld>
            <a:endParaRPr kumimoji="0" lang="en-US" altLang="zh-CN" sz="1400"/>
          </a:p>
        </p:txBody>
      </p:sp>
      <p:sp>
        <p:nvSpPr>
          <p:cNvPr id="70659" name="Rectangle 2"/>
          <p:cNvSpPr>
            <a:spLocks noGrp="1" noChangeArrowheads="1"/>
          </p:cNvSpPr>
          <p:nvPr>
            <p:ph type="title"/>
          </p:nvPr>
        </p:nvSpPr>
        <p:spPr/>
        <p:txBody>
          <a:bodyPr/>
          <a:lstStyle/>
          <a:p>
            <a:pPr eaLnBrk="1" hangingPunct="1"/>
            <a:r>
              <a:rPr lang="zh-CN" altLang="en-US" b="1" smtClean="0"/>
              <a:t>候选解的合理性检查</a:t>
            </a:r>
          </a:p>
        </p:txBody>
      </p:sp>
      <p:sp>
        <p:nvSpPr>
          <p:cNvPr id="70660" name="Rectangle 3"/>
          <p:cNvSpPr>
            <a:spLocks noGrp="1" noChangeArrowheads="1"/>
          </p:cNvSpPr>
          <p:nvPr>
            <p:ph type="body" idx="1"/>
          </p:nvPr>
        </p:nvSpPr>
        <p:spPr>
          <a:xfrm>
            <a:off x="838199" y="1966119"/>
            <a:ext cx="10903857" cy="3520281"/>
          </a:xfrm>
        </p:spPr>
        <p:txBody>
          <a:bodyPr/>
          <a:lstStyle/>
          <a:p>
            <a:pPr eaLnBrk="1" hangingPunct="1">
              <a:lnSpc>
                <a:spcPct val="120000"/>
              </a:lnSpc>
            </a:pPr>
            <a:r>
              <a:rPr lang="zh-CN" altLang="en-US" b="1" dirty="0" smtClean="0">
                <a:latin typeface="楷体_GB2312" pitchFamily="49" charset="-122"/>
                <a:ea typeface="楷体_GB2312" pitchFamily="49" charset="-122"/>
              </a:rPr>
              <a:t>引入以下三个工作数组 </a:t>
            </a:r>
          </a:p>
          <a:p>
            <a:pPr lvl="1" algn="just" eaLnBrk="1" hangingPunct="1">
              <a:lnSpc>
                <a:spcPct val="120000"/>
              </a:lnSpc>
            </a:pPr>
            <a:r>
              <a:rPr lang="zh-CN" altLang="en-US" b="1" dirty="0" smtClean="0">
                <a:latin typeface="楷体_GB2312" pitchFamily="49" charset="-122"/>
                <a:ea typeface="楷体_GB2312" pitchFamily="49" charset="-122"/>
              </a:rPr>
              <a:t>数组</a:t>
            </a:r>
            <a:r>
              <a:rPr lang="en-US" altLang="zh-CN" b="1" dirty="0" smtClean="0">
                <a:latin typeface="楷体_GB2312" pitchFamily="49" charset="-122"/>
                <a:ea typeface="楷体_GB2312" pitchFamily="49" charset="-122"/>
              </a:rPr>
              <a:t>a[9]</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a[A]=true</a:t>
            </a:r>
            <a:r>
              <a:rPr lang="zh-CN" altLang="en-US" b="1" dirty="0" smtClean="0">
                <a:latin typeface="楷体_GB2312" pitchFamily="49" charset="-122"/>
                <a:ea typeface="楷体_GB2312" pitchFamily="49" charset="-122"/>
              </a:rPr>
              <a:t>表示第</a:t>
            </a: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行上还没有皇后，</a:t>
            </a: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从</a:t>
            </a:r>
            <a:r>
              <a:rPr lang="en-US" altLang="zh-CN" b="1" dirty="0" smtClean="0">
                <a:latin typeface="楷体_GB2312" pitchFamily="49" charset="-122"/>
                <a:ea typeface="楷体_GB2312" pitchFamily="49" charset="-122"/>
              </a:rPr>
              <a:t>1</a:t>
            </a:r>
            <a:r>
              <a:rPr lang="zh-CN" altLang="en-US" b="1" dirty="0">
                <a:latin typeface="楷体_GB2312" pitchFamily="49" charset="-122"/>
                <a:ea typeface="楷体_GB2312" pitchFamily="49" charset="-122"/>
              </a:rPr>
              <a:t>取</a:t>
            </a:r>
            <a:r>
              <a:rPr lang="zh-CN" altLang="en-US" b="1" dirty="0" smtClean="0">
                <a:latin typeface="楷体_GB2312" pitchFamily="49" charset="-122"/>
                <a:ea typeface="楷体_GB2312" pitchFamily="49" charset="-122"/>
              </a:rPr>
              <a:t>到</a:t>
            </a:r>
            <a:r>
              <a:rPr lang="en-US" altLang="zh-CN" b="1" dirty="0" smtClean="0">
                <a:latin typeface="楷体_GB2312" pitchFamily="49" charset="-122"/>
                <a:ea typeface="楷体_GB2312" pitchFamily="49" charset="-122"/>
              </a:rPr>
              <a:t>8</a:t>
            </a:r>
            <a:r>
              <a:rPr lang="zh-CN" altLang="en-US" b="1" dirty="0" smtClean="0">
                <a:latin typeface="楷体_GB2312" pitchFamily="49" charset="-122"/>
                <a:ea typeface="楷体_GB2312" pitchFamily="49" charset="-122"/>
              </a:rPr>
              <a:t>；</a:t>
            </a:r>
          </a:p>
          <a:p>
            <a:pPr lvl="1" algn="just" eaLnBrk="1" hangingPunct="1">
              <a:lnSpc>
                <a:spcPct val="120000"/>
              </a:lnSpc>
            </a:pPr>
            <a:r>
              <a:rPr lang="zh-CN" altLang="en-US" b="1" dirty="0" smtClean="0">
                <a:latin typeface="楷体_GB2312" pitchFamily="49" charset="-122"/>
                <a:ea typeface="楷体_GB2312" pitchFamily="49" charset="-122"/>
              </a:rPr>
              <a:t>数组</a:t>
            </a:r>
            <a:r>
              <a:rPr lang="en-US" altLang="zh-CN" b="1" dirty="0" smtClean="0">
                <a:latin typeface="楷体_GB2312" pitchFamily="49" charset="-122"/>
                <a:ea typeface="楷体_GB2312" pitchFamily="49" charset="-122"/>
              </a:rPr>
              <a:t>b[16]</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b[A]=true</a:t>
            </a:r>
            <a:r>
              <a:rPr lang="zh-CN" altLang="en-US" b="1" dirty="0" smtClean="0">
                <a:latin typeface="楷体_GB2312" pitchFamily="49" charset="-122"/>
                <a:ea typeface="楷体_GB2312" pitchFamily="49" charset="-122"/>
              </a:rPr>
              <a:t>表示第</a:t>
            </a: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条右高左低斜线上没有皇后；从左上角依次编到右下角</a:t>
            </a:r>
            <a:r>
              <a:rPr lang="en-US" altLang="zh-CN" b="1" dirty="0" smtClean="0">
                <a:latin typeface="楷体_GB2312" pitchFamily="49" charset="-122"/>
                <a:ea typeface="楷体_GB2312" pitchFamily="49" charset="-122"/>
              </a:rPr>
              <a:t>(1-15)</a:t>
            </a:r>
            <a:r>
              <a:rPr lang="zh-CN" altLang="en-US" b="1" dirty="0" smtClean="0">
                <a:latin typeface="楷体_GB2312" pitchFamily="49" charset="-122"/>
                <a:ea typeface="楷体_GB2312" pitchFamily="49" charset="-122"/>
              </a:rPr>
              <a:t>。</a:t>
            </a:r>
          </a:p>
          <a:p>
            <a:pPr lvl="1" algn="just" eaLnBrk="1" hangingPunct="1">
              <a:lnSpc>
                <a:spcPct val="120000"/>
              </a:lnSpc>
            </a:pPr>
            <a:r>
              <a:rPr lang="zh-CN" altLang="en-US" b="1" dirty="0" smtClean="0">
                <a:latin typeface="楷体_GB2312" pitchFamily="49" charset="-122"/>
                <a:ea typeface="楷体_GB2312" pitchFamily="49" charset="-122"/>
              </a:rPr>
              <a:t>数组</a:t>
            </a:r>
            <a:r>
              <a:rPr lang="en-US" altLang="zh-CN" b="1" dirty="0" smtClean="0">
                <a:latin typeface="楷体_GB2312" pitchFamily="49" charset="-122"/>
                <a:ea typeface="楷体_GB2312" pitchFamily="49" charset="-122"/>
              </a:rPr>
              <a:t>c[16]</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c[A]=true</a:t>
            </a:r>
            <a:r>
              <a:rPr lang="zh-CN" altLang="en-US" b="1" dirty="0" smtClean="0">
                <a:latin typeface="楷体_GB2312" pitchFamily="49" charset="-122"/>
                <a:ea typeface="楷体_GB2312" pitchFamily="49" charset="-122"/>
              </a:rPr>
              <a:t>表示第</a:t>
            </a:r>
            <a:r>
              <a:rPr lang="en-US" altLang="zh-CN" b="1" dirty="0" smtClean="0">
                <a:latin typeface="楷体_GB2312" pitchFamily="49" charset="-122"/>
                <a:ea typeface="楷体_GB2312" pitchFamily="49" charset="-122"/>
              </a:rPr>
              <a:t>A</a:t>
            </a:r>
            <a:r>
              <a:rPr lang="zh-CN" altLang="en-US" b="1" dirty="0" smtClean="0">
                <a:latin typeface="楷体_GB2312" pitchFamily="49" charset="-122"/>
                <a:ea typeface="楷体_GB2312" pitchFamily="49" charset="-122"/>
              </a:rPr>
              <a:t>条左高右低斜线上没有皇后。从左下角依次编到右上角</a:t>
            </a:r>
            <a:r>
              <a:rPr lang="en-US" altLang="zh-CN" b="1" dirty="0" smtClean="0">
                <a:latin typeface="楷体_GB2312" pitchFamily="49" charset="-122"/>
                <a:ea typeface="楷体_GB2312" pitchFamily="49" charset="-122"/>
              </a:rPr>
              <a:t>(1-15)</a:t>
            </a:r>
            <a:r>
              <a:rPr lang="zh-CN" altLang="en-US" b="1" dirty="0" smtClean="0">
                <a:latin typeface="楷体_GB2312" pitchFamily="49" charset="-122"/>
                <a:ea typeface="楷体_GB2312" pitchFamily="49" charset="-122"/>
              </a:rPr>
              <a:t>。</a:t>
            </a:r>
          </a:p>
        </p:txBody>
      </p:sp>
    </p:spTree>
    <p:extLst>
      <p:ext uri="{BB962C8B-B14F-4D97-AF65-F5344CB8AC3E}">
        <p14:creationId xmlns:p14="http://schemas.microsoft.com/office/powerpoint/2010/main" val="24326953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C8CC425-3FE6-467C-A21B-31BEB2E06B21}" type="slidenum">
              <a:rPr kumimoji="0" lang="en-US" altLang="zh-CN" sz="1400"/>
              <a:pPr>
                <a:spcBef>
                  <a:spcPct val="50000"/>
                </a:spcBef>
                <a:buFontTx/>
                <a:buNone/>
              </a:pPr>
              <a:t>67</a:t>
            </a:fld>
            <a:endParaRPr kumimoji="0" lang="en-US" altLang="zh-CN" sz="1400"/>
          </a:p>
        </p:txBody>
      </p:sp>
      <p:sp>
        <p:nvSpPr>
          <p:cNvPr id="71683" name="Rectangle 2"/>
          <p:cNvSpPr>
            <a:spLocks noChangeArrowheads="1"/>
          </p:cNvSpPr>
          <p:nvPr/>
        </p:nvSpPr>
        <p:spPr bwMode="auto">
          <a:xfrm>
            <a:off x="925286" y="350500"/>
            <a:ext cx="108458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000" b="1" dirty="0">
                <a:ea typeface="仿宋_GB2312" pitchFamily="49" charset="-122"/>
              </a:rPr>
              <a:t>    </a:t>
            </a:r>
            <a:r>
              <a:rPr lang="pt-BR" altLang="zh-CN" sz="2400" b="1" dirty="0">
                <a:latin typeface="Arial" panose="020B0604020202020204" pitchFamily="34" charset="0"/>
                <a:ea typeface="黑体" panose="02010609060101010101" pitchFamily="49" charset="-122"/>
              </a:rPr>
              <a:t>void queen_a11(int k) //</a:t>
            </a:r>
            <a:r>
              <a:rPr lang="zh-CN" altLang="pt-BR" sz="2400" b="1" dirty="0">
                <a:latin typeface="Arial" panose="020B0604020202020204" pitchFamily="34" charset="0"/>
                <a:ea typeface="黑体" panose="02010609060101010101" pitchFamily="49" charset="-122"/>
              </a:rPr>
              <a:t>在</a:t>
            </a:r>
            <a:r>
              <a:rPr lang="pt-BR" altLang="zh-CN" sz="2400" b="1" dirty="0">
                <a:latin typeface="Arial" panose="020B0604020202020204" pitchFamily="34" charset="0"/>
                <a:ea typeface="黑体" panose="02010609060101010101" pitchFamily="49" charset="-122"/>
              </a:rPr>
              <a:t>8x8</a:t>
            </a:r>
            <a:r>
              <a:rPr lang="zh-CN" altLang="pt-BR" sz="2400" b="1" dirty="0">
                <a:latin typeface="Arial" panose="020B0604020202020204" pitchFamily="34" charset="0"/>
                <a:ea typeface="黑体" panose="02010609060101010101" pitchFamily="49" charset="-122"/>
              </a:rPr>
              <a:t>棋盘的第</a:t>
            </a:r>
            <a:r>
              <a:rPr lang="pt-BR" altLang="zh-CN" sz="2400" b="1" dirty="0">
                <a:latin typeface="Arial" panose="020B0604020202020204" pitchFamily="34" charset="0"/>
                <a:ea typeface="黑体" panose="02010609060101010101" pitchFamily="49" charset="-122"/>
              </a:rPr>
              <a:t>k</a:t>
            </a:r>
            <a:r>
              <a:rPr lang="zh-CN" altLang="pt-BR" sz="2400" b="1" dirty="0">
                <a:latin typeface="Arial" panose="020B0604020202020204" pitchFamily="34" charset="0"/>
                <a:ea typeface="黑体" panose="02010609060101010101" pitchFamily="49" charset="-122"/>
              </a:rPr>
              <a:t>列上找合理的配置</a:t>
            </a:r>
          </a:p>
          <a:p>
            <a:pPr eaLnBrk="1" hangingPunct="1">
              <a:spcBef>
                <a:spcPct val="0"/>
              </a:spcBef>
              <a:buFontTx/>
              <a:buNone/>
            </a:pPr>
            <a:r>
              <a:rPr lang="pt-BR" altLang="zh-CN" sz="2400" b="1" dirty="0">
                <a:latin typeface="Arial" panose="020B0604020202020204" pitchFamily="34" charset="0"/>
                <a:ea typeface="黑体" panose="02010609060101010101" pitchFamily="49" charset="-122"/>
              </a:rPr>
              <a:t>{int i, j;</a:t>
            </a:r>
          </a:p>
          <a:p>
            <a:pPr eaLnBrk="1" hangingPunct="1">
              <a:spcBef>
                <a:spcPct val="0"/>
              </a:spcBef>
              <a:buFontTx/>
              <a:buNone/>
            </a:pPr>
            <a:r>
              <a:rPr lang="pt-BR" altLang="zh-CN"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char awn;</a:t>
            </a:r>
          </a:p>
          <a:p>
            <a:pPr eaLnBrk="1" hangingPunct="1">
              <a:spcBef>
                <a:spcPct val="0"/>
              </a:spcBef>
              <a:buFontTx/>
              <a:buNone/>
            </a:pPr>
            <a:r>
              <a:rPr lang="en-US" altLang="zh-CN" sz="2400" b="1" dirty="0">
                <a:latin typeface="Arial" panose="020B0604020202020204" pitchFamily="34" charset="0"/>
                <a:ea typeface="黑体" panose="02010609060101010101" pitchFamily="49" charset="-122"/>
              </a:rPr>
              <a:t> for(</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 1;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&lt;= 9;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 </a:t>
            </a:r>
            <a:r>
              <a:rPr lang="zh-CN" altLang="pt-BR" sz="2400" b="1" dirty="0">
                <a:latin typeface="Arial" panose="020B0604020202020204" pitchFamily="34" charset="0"/>
                <a:ea typeface="黑体" panose="02010609060101010101" pitchFamily="49" charset="-122"/>
              </a:rPr>
              <a:t>依次在</a:t>
            </a:r>
            <a:r>
              <a:rPr lang="en-US" altLang="zh-CN" sz="2400" b="1" dirty="0">
                <a:latin typeface="Arial" panose="020B0604020202020204" pitchFamily="34" charset="0"/>
                <a:ea typeface="黑体" panose="02010609060101010101" pitchFamily="49" charset="-122"/>
              </a:rPr>
              <a:t>l</a:t>
            </a:r>
            <a:r>
              <a:rPr lang="zh-CN" altLang="pt-BR" sz="2400" b="1" dirty="0">
                <a:latin typeface="Arial" panose="020B0604020202020204" pitchFamily="34" charset="0"/>
                <a:ea typeface="黑体" panose="02010609060101010101" pitchFamily="49" charset="-122"/>
              </a:rPr>
              <a:t>至</a:t>
            </a:r>
            <a:r>
              <a:rPr lang="en-US" altLang="zh-CN" sz="2400" b="1" dirty="0">
                <a:latin typeface="Arial" panose="020B0604020202020204" pitchFamily="34" charset="0"/>
                <a:ea typeface="黑体" panose="02010609060101010101" pitchFamily="49" charset="-122"/>
              </a:rPr>
              <a:t>8</a:t>
            </a:r>
            <a:r>
              <a:rPr lang="zh-CN" altLang="pt-BR" sz="2400" b="1" dirty="0">
                <a:latin typeface="Arial" panose="020B0604020202020204" pitchFamily="34" charset="0"/>
                <a:ea typeface="黑体" panose="02010609060101010101" pitchFamily="49" charset="-122"/>
              </a:rPr>
              <a:t>行上配置</a:t>
            </a:r>
            <a:r>
              <a:rPr lang="en-US" altLang="zh-CN" sz="2400" b="1" dirty="0">
                <a:latin typeface="Arial" panose="020B0604020202020204" pitchFamily="34" charset="0"/>
                <a:ea typeface="黑体" panose="02010609060101010101" pitchFamily="49" charset="-122"/>
              </a:rPr>
              <a:t>k</a:t>
            </a:r>
            <a:r>
              <a:rPr lang="zh-CN" altLang="pt-BR" sz="2400" b="1" dirty="0">
                <a:latin typeface="Arial" panose="020B0604020202020204" pitchFamily="34" charset="0"/>
                <a:ea typeface="黑体" panose="02010609060101010101" pitchFamily="49" charset="-122"/>
              </a:rPr>
              <a:t>列的皇后</a:t>
            </a:r>
            <a:endParaRPr lang="zh-CN" altLang="en-US" sz="2400" b="1" dirty="0">
              <a:latin typeface="Arial" panose="020B0604020202020204" pitchFamily="34" charset="0"/>
              <a:ea typeface="黑体" panose="02010609060101010101" pitchFamily="49" charset="-122"/>
            </a:endParaRPr>
          </a:p>
          <a:p>
            <a:pPr eaLnBrk="1" hangingPunct="1">
              <a:spcBef>
                <a:spcPct val="0"/>
              </a:spcBef>
              <a:buFontTx/>
              <a:buNone/>
            </a:pPr>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if ( a[</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&amp;&amp; b[k+i-1] &amp;&amp; c[8+k-i]) //</a:t>
            </a:r>
            <a:r>
              <a:rPr lang="zh-CN" altLang="pt-BR" sz="2400" b="1" dirty="0">
                <a:latin typeface="Arial" panose="020B0604020202020204" pitchFamily="34" charset="0"/>
                <a:ea typeface="黑体" panose="02010609060101010101" pitchFamily="49" charset="-122"/>
              </a:rPr>
              <a:t>可行位置</a:t>
            </a:r>
            <a:r>
              <a:rPr lang="zh-CN" altLang="en-US" sz="2400" b="1" dirty="0">
                <a:latin typeface="Arial" panose="020B0604020202020204" pitchFamily="34" charset="0"/>
                <a:ea typeface="黑体" panose="02010609060101010101" pitchFamily="49" charset="-122"/>
              </a:rPr>
              <a:t> </a:t>
            </a:r>
          </a:p>
          <a:p>
            <a:pPr eaLnBrk="1" hangingPunct="1">
              <a:spcBef>
                <a:spcPct val="0"/>
              </a:spcBef>
              <a:buFontTx/>
              <a:buNone/>
            </a:pPr>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 col[k] =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a:t>
            </a:r>
          </a:p>
          <a:p>
            <a:pPr eaLnBrk="1" hangingPunct="1">
              <a:spcBef>
                <a:spcPct val="0"/>
              </a:spcBef>
              <a:buFontTx/>
              <a:buNone/>
            </a:pPr>
            <a:r>
              <a:rPr lang="en-US" altLang="zh-CN" sz="2400" b="1" dirty="0">
                <a:latin typeface="Arial" panose="020B0604020202020204" pitchFamily="34" charset="0"/>
                <a:ea typeface="黑体" panose="02010609060101010101" pitchFamily="49" charset="-122"/>
              </a:rPr>
              <a:t>           a[</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 b[k+i-1] = c[8+k-i] = false; //</a:t>
            </a:r>
            <a:r>
              <a:rPr lang="zh-CN" altLang="pt-BR" sz="2400" b="1" dirty="0">
                <a:latin typeface="Arial" panose="020B0604020202020204" pitchFamily="34" charset="0"/>
                <a:ea typeface="黑体" panose="02010609060101010101" pitchFamily="49" charset="-122"/>
              </a:rPr>
              <a:t>置对应位置有皇后</a:t>
            </a:r>
            <a:endParaRPr lang="zh-CN" altLang="en-US" sz="2400" b="1" dirty="0">
              <a:latin typeface="Arial" panose="020B0604020202020204" pitchFamily="34" charset="0"/>
              <a:ea typeface="黑体" panose="02010609060101010101" pitchFamily="49" charset="-122"/>
            </a:endParaRPr>
          </a:p>
          <a:p>
            <a:pPr eaLnBrk="1" hangingPunct="1">
              <a:spcBef>
                <a:spcPct val="0"/>
              </a:spcBef>
              <a:buFontTx/>
              <a:buNone/>
            </a:pPr>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if (k == 8) // </a:t>
            </a:r>
            <a:r>
              <a:rPr lang="zh-CN" altLang="pt-BR" sz="2400" b="1" dirty="0">
                <a:latin typeface="Arial" panose="020B0604020202020204" pitchFamily="34" charset="0"/>
                <a:ea typeface="黑体" panose="02010609060101010101" pitchFamily="49" charset="-122"/>
              </a:rPr>
              <a:t>找到一个可行解</a:t>
            </a:r>
            <a:r>
              <a:rPr lang="zh-CN" altLang="en-US" sz="2400" b="1" dirty="0">
                <a:latin typeface="Arial" panose="020B0604020202020204" pitchFamily="34" charset="0"/>
                <a:ea typeface="黑体" panose="02010609060101010101" pitchFamily="49" charset="-122"/>
              </a:rPr>
              <a:t> </a:t>
            </a:r>
          </a:p>
          <a:p>
            <a:pPr eaLnBrk="1" hangingPunct="1">
              <a:spcBef>
                <a:spcPct val="0"/>
              </a:spcBef>
              <a:buFontTx/>
              <a:buNone/>
            </a:pPr>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 for (j = 1; j &lt;= 8; </a:t>
            </a:r>
            <a:r>
              <a:rPr lang="en-US" altLang="zh-CN" sz="2400" b="1" dirty="0" err="1">
                <a:latin typeface="Arial" panose="020B0604020202020204" pitchFamily="34" charset="0"/>
                <a:ea typeface="黑体" panose="02010609060101010101" pitchFamily="49" charset="-122"/>
              </a:rPr>
              <a:t>j++</a:t>
            </a: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cout</a:t>
            </a:r>
            <a:r>
              <a:rPr lang="en-US" altLang="zh-CN" sz="2400" b="1" dirty="0">
                <a:latin typeface="Arial" panose="020B0604020202020204" pitchFamily="34" charset="0"/>
                <a:ea typeface="黑体" panose="02010609060101010101" pitchFamily="49" charset="-122"/>
              </a:rPr>
              <a:t> &lt;&lt; j &lt;&lt; col[j]&lt;&lt; '\t' ;</a:t>
            </a:r>
          </a:p>
          <a:p>
            <a:pPr eaLnBrk="1" hangingPunct="1">
              <a:spcBef>
                <a:spcPct val="0"/>
              </a:spcBef>
              <a:buFontTx/>
              <a:buNone/>
            </a:pP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cout</a:t>
            </a:r>
            <a:r>
              <a:rPr lang="en-US" altLang="zh-CN" sz="2400" b="1" dirty="0">
                <a:latin typeface="Arial" panose="020B0604020202020204" pitchFamily="34" charset="0"/>
                <a:ea typeface="黑体" panose="02010609060101010101" pitchFamily="49" charset="-122"/>
              </a:rPr>
              <a:t> &lt;&lt; </a:t>
            </a:r>
            <a:r>
              <a:rPr lang="en-US" altLang="zh-CN" sz="2400" b="1" dirty="0" err="1">
                <a:latin typeface="Arial" panose="020B0604020202020204" pitchFamily="34" charset="0"/>
                <a:ea typeface="黑体" panose="02010609060101010101" pitchFamily="49" charset="-122"/>
              </a:rPr>
              <a:t>endl</a:t>
            </a:r>
            <a:r>
              <a:rPr lang="en-US" altLang="zh-CN" sz="2400" b="1" dirty="0">
                <a:latin typeface="Arial" panose="020B0604020202020204" pitchFamily="34" charset="0"/>
                <a:ea typeface="黑体" panose="02010609060101010101" pitchFamily="49" charset="-122"/>
              </a:rPr>
              <a:t>;</a:t>
            </a:r>
          </a:p>
          <a:p>
            <a:pPr eaLnBrk="1" hangingPunct="1">
              <a:spcBef>
                <a:spcPct val="0"/>
              </a:spcBef>
              <a:buFontTx/>
              <a:buNone/>
            </a:pPr>
            <a:r>
              <a:rPr lang="en-US" altLang="zh-CN" sz="2400" b="1" dirty="0">
                <a:latin typeface="Arial" panose="020B0604020202020204" pitchFamily="34" charset="0"/>
                <a:ea typeface="黑体" panose="02010609060101010101" pitchFamily="49" charset="-122"/>
              </a:rPr>
              <a:t>                 </a:t>
            </a:r>
            <a:r>
              <a:rPr lang="en-US" altLang="zh-CN" sz="2400" b="1" dirty="0" err="1">
                <a:latin typeface="Arial" panose="020B0604020202020204" pitchFamily="34" charset="0"/>
                <a:ea typeface="黑体" panose="02010609060101010101" pitchFamily="49" charset="-122"/>
              </a:rPr>
              <a:t>cin</a:t>
            </a:r>
            <a:r>
              <a:rPr lang="en-US" altLang="zh-CN" sz="2400" b="1" dirty="0">
                <a:latin typeface="Arial" panose="020B0604020202020204" pitchFamily="34" charset="0"/>
                <a:ea typeface="黑体" panose="02010609060101010101" pitchFamily="49" charset="-122"/>
              </a:rPr>
              <a:t> &gt;&gt; awn;</a:t>
            </a:r>
          </a:p>
          <a:p>
            <a:pPr eaLnBrk="1" hangingPunct="1">
              <a:spcBef>
                <a:spcPct val="0"/>
              </a:spcBef>
              <a:buFontTx/>
              <a:buNone/>
            </a:pPr>
            <a:r>
              <a:rPr lang="en-US" altLang="zh-CN" sz="2400" b="1" dirty="0">
                <a:latin typeface="Arial" panose="020B0604020202020204" pitchFamily="34" charset="0"/>
                <a:ea typeface="黑体" panose="02010609060101010101" pitchFamily="49" charset="-122"/>
              </a:rPr>
              <a:t>                 if (awn=='Q' || awn=='q') exit(0);</a:t>
            </a:r>
          </a:p>
          <a:p>
            <a:pPr eaLnBrk="1" hangingPunct="1">
              <a:spcBef>
                <a:spcPct val="0"/>
              </a:spcBef>
              <a:buFontTx/>
              <a:buNone/>
            </a:pPr>
            <a:r>
              <a:rPr lang="en-US" altLang="zh-CN" sz="2400" b="1" dirty="0">
                <a:latin typeface="Arial" panose="020B0604020202020204" pitchFamily="34" charset="0"/>
                <a:ea typeface="黑体" panose="02010609060101010101" pitchFamily="49" charset="-122"/>
              </a:rPr>
              <a:t>               }</a:t>
            </a:r>
          </a:p>
          <a:p>
            <a:pPr eaLnBrk="1" hangingPunct="1">
              <a:spcBef>
                <a:spcPct val="0"/>
              </a:spcBef>
              <a:buFontTx/>
              <a:buNone/>
            </a:pPr>
            <a:r>
              <a:rPr lang="en-US" altLang="zh-CN" sz="2400" b="1" dirty="0">
                <a:latin typeface="Arial" panose="020B0604020202020204" pitchFamily="34" charset="0"/>
                <a:ea typeface="黑体" panose="02010609060101010101" pitchFamily="49" charset="-122"/>
              </a:rPr>
              <a:t>              else  queen_a11(k+1);//</a:t>
            </a:r>
            <a:r>
              <a:rPr lang="zh-CN" altLang="pt-BR" sz="2400" b="1" dirty="0">
                <a:latin typeface="Arial" panose="020B0604020202020204" pitchFamily="34" charset="0"/>
                <a:ea typeface="黑体" panose="02010609060101010101" pitchFamily="49" charset="-122"/>
              </a:rPr>
              <a:t>递归至第</a:t>
            </a:r>
            <a:r>
              <a:rPr lang="en-US" altLang="zh-CN" sz="2400" b="1" dirty="0">
                <a:latin typeface="Arial" panose="020B0604020202020204" pitchFamily="34" charset="0"/>
                <a:ea typeface="黑体" panose="02010609060101010101" pitchFamily="49" charset="-122"/>
              </a:rPr>
              <a:t>k</a:t>
            </a:r>
            <a:r>
              <a:rPr lang="zh-CN" altLang="pt-BR" sz="2400" b="1" dirty="0">
                <a:latin typeface="Arial" panose="020B0604020202020204" pitchFamily="34" charset="0"/>
                <a:ea typeface="黑体" panose="02010609060101010101" pitchFamily="49" charset="-122"/>
              </a:rPr>
              <a:t>十</a:t>
            </a:r>
            <a:r>
              <a:rPr lang="en-US" altLang="zh-CN" sz="2400" b="1" dirty="0">
                <a:latin typeface="Arial" panose="020B0604020202020204" pitchFamily="34" charset="0"/>
                <a:ea typeface="黑体" panose="02010609060101010101" pitchFamily="49" charset="-122"/>
              </a:rPr>
              <a:t>1</a:t>
            </a:r>
            <a:r>
              <a:rPr lang="zh-CN" altLang="pt-BR" sz="2400" b="1" dirty="0">
                <a:latin typeface="Arial" panose="020B0604020202020204" pitchFamily="34" charset="0"/>
                <a:ea typeface="黑体" panose="02010609060101010101" pitchFamily="49" charset="-122"/>
              </a:rPr>
              <a:t>列</a:t>
            </a:r>
            <a:endParaRPr lang="zh-CN" altLang="en-US" sz="2400" b="1" dirty="0">
              <a:latin typeface="Arial" panose="020B0604020202020204" pitchFamily="34" charset="0"/>
              <a:ea typeface="黑体" panose="02010609060101010101" pitchFamily="49" charset="-122"/>
            </a:endParaRPr>
          </a:p>
          <a:p>
            <a:pPr eaLnBrk="1" hangingPunct="1">
              <a:spcBef>
                <a:spcPct val="0"/>
              </a:spcBef>
              <a:buFontTx/>
              <a:buNone/>
            </a:pPr>
            <a:r>
              <a:rPr lang="zh-CN" altLang="en-US" sz="2400" b="1" dirty="0">
                <a:solidFill>
                  <a:srgbClr val="FF0000"/>
                </a:solidFill>
                <a:latin typeface="Arial" panose="020B0604020202020204" pitchFamily="34" charset="0"/>
                <a:ea typeface="黑体" panose="02010609060101010101" pitchFamily="49" charset="-122"/>
              </a:rPr>
              <a:t>           </a:t>
            </a:r>
            <a:r>
              <a:rPr lang="en-US" altLang="zh-CN" sz="2400" b="1" dirty="0">
                <a:solidFill>
                  <a:srgbClr val="FF0000"/>
                </a:solidFill>
                <a:latin typeface="Arial" panose="020B0604020202020204" pitchFamily="34" charset="0"/>
                <a:ea typeface="黑体" panose="02010609060101010101" pitchFamily="49" charset="-122"/>
              </a:rPr>
              <a:t>a[</a:t>
            </a:r>
            <a:r>
              <a:rPr lang="en-US" altLang="zh-CN" sz="2400" b="1" dirty="0" err="1">
                <a:solidFill>
                  <a:srgbClr val="FF0000"/>
                </a:solidFill>
                <a:latin typeface="Arial" panose="020B0604020202020204" pitchFamily="34" charset="0"/>
                <a:ea typeface="黑体" panose="02010609060101010101" pitchFamily="49" charset="-122"/>
              </a:rPr>
              <a:t>i</a:t>
            </a:r>
            <a:r>
              <a:rPr lang="en-US" altLang="zh-CN" sz="2400" b="1" dirty="0">
                <a:solidFill>
                  <a:srgbClr val="FF0000"/>
                </a:solidFill>
                <a:latin typeface="Arial" panose="020B0604020202020204" pitchFamily="34" charset="0"/>
                <a:ea typeface="黑体" panose="02010609060101010101" pitchFamily="49" charset="-122"/>
              </a:rPr>
              <a:t>] = b[k+i-1] = c[8+k-i] = true; //</a:t>
            </a:r>
            <a:r>
              <a:rPr lang="zh-CN" altLang="pt-BR" sz="2400" b="1" dirty="0">
                <a:solidFill>
                  <a:srgbClr val="FF0000"/>
                </a:solidFill>
                <a:latin typeface="Arial" panose="020B0604020202020204" pitchFamily="34" charset="0"/>
                <a:ea typeface="黑体" panose="02010609060101010101" pitchFamily="49" charset="-122"/>
              </a:rPr>
              <a:t>恢复对应位置无皇后</a:t>
            </a:r>
            <a:endParaRPr lang="zh-CN" altLang="en-US" sz="2400" b="1" dirty="0">
              <a:solidFill>
                <a:srgbClr val="FF0000"/>
              </a:solidFill>
              <a:latin typeface="Arial" panose="020B0604020202020204" pitchFamily="34" charset="0"/>
              <a:ea typeface="黑体" panose="02010609060101010101" pitchFamily="49" charset="-122"/>
            </a:endParaRPr>
          </a:p>
          <a:p>
            <a:pPr eaLnBrk="1" hangingPunct="1">
              <a:spcBef>
                <a:spcPct val="0"/>
              </a:spcBef>
              <a:buFontTx/>
              <a:buNone/>
            </a:pPr>
            <a:r>
              <a:rPr lang="zh-CN" altLang="en-US" sz="2400" b="1" dirty="0">
                <a:latin typeface="Arial" panose="020B0604020202020204" pitchFamily="34" charset="0"/>
                <a:ea typeface="黑体" panose="02010609060101010101" pitchFamily="49" charset="-122"/>
              </a:rPr>
              <a:t>         </a:t>
            </a:r>
            <a:r>
              <a:rPr lang="pt-BR" altLang="zh-CN" sz="2400" b="1" dirty="0">
                <a:latin typeface="Arial" panose="020B0604020202020204" pitchFamily="34" charset="0"/>
                <a:ea typeface="黑体" panose="02010609060101010101" pitchFamily="49" charset="-122"/>
              </a:rPr>
              <a:t>}</a:t>
            </a:r>
          </a:p>
          <a:p>
            <a:pPr eaLnBrk="1" hangingPunct="1">
              <a:spcBef>
                <a:spcPct val="0"/>
              </a:spcBef>
              <a:buFontTx/>
              <a:buNone/>
            </a:pPr>
            <a:r>
              <a:rPr lang="pt-BR" altLang="zh-CN" sz="2400" b="1" dirty="0">
                <a:latin typeface="Arial" panose="020B0604020202020204" pitchFamily="34" charset="0"/>
                <a:ea typeface="黑体" panose="02010609060101010101" pitchFamily="49" charset="-122"/>
              </a:rPr>
              <a:t>}</a:t>
            </a:r>
            <a:r>
              <a:rPr lang="pt-BR" altLang="zh-CN" sz="2400" dirty="0">
                <a:latin typeface="Arial" panose="020B0604020202020204" pitchFamily="34" charset="0"/>
                <a:ea typeface="黑体" panose="02010609060101010101" pitchFamily="49" charset="-122"/>
              </a:rPr>
              <a:t> </a:t>
            </a:r>
            <a:endParaRPr lang="en-US" altLang="en-US" sz="24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7306160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12380BF-EBBC-4E93-AC15-9BE19C604B22}" type="slidenum">
              <a:rPr kumimoji="0" lang="en-US" altLang="zh-CN" sz="1400"/>
              <a:pPr>
                <a:spcBef>
                  <a:spcPct val="50000"/>
                </a:spcBef>
                <a:buFontTx/>
                <a:buNone/>
              </a:pPr>
              <a:t>68</a:t>
            </a:fld>
            <a:endParaRPr kumimoji="0" lang="en-US" altLang="zh-CN" sz="1400"/>
          </a:p>
        </p:txBody>
      </p:sp>
      <p:sp>
        <p:nvSpPr>
          <p:cNvPr id="72707" name="Rectangle 2"/>
          <p:cNvSpPr>
            <a:spLocks noGrp="1" noChangeArrowheads="1"/>
          </p:cNvSpPr>
          <p:nvPr>
            <p:ph type="title"/>
          </p:nvPr>
        </p:nvSpPr>
        <p:spPr>
          <a:xfrm>
            <a:off x="2209800" y="396875"/>
            <a:ext cx="7772400" cy="1143000"/>
          </a:xfrm>
        </p:spPr>
        <p:txBody>
          <a:bodyPr/>
          <a:lstStyle/>
          <a:p>
            <a:pPr eaLnBrk="1" hangingPunct="1"/>
            <a:r>
              <a:rPr lang="zh-CN" altLang="en-US" b="1" smtClean="0"/>
              <a:t>主程序</a:t>
            </a:r>
          </a:p>
        </p:txBody>
      </p:sp>
      <p:sp>
        <p:nvSpPr>
          <p:cNvPr id="72708" name="Rectangle 3"/>
          <p:cNvSpPr>
            <a:spLocks noGrp="1" noChangeArrowheads="1"/>
          </p:cNvSpPr>
          <p:nvPr>
            <p:ph type="body" idx="1"/>
          </p:nvPr>
        </p:nvSpPr>
        <p:spPr>
          <a:xfrm>
            <a:off x="2209800" y="1539875"/>
            <a:ext cx="7772400" cy="5086350"/>
          </a:xfrm>
        </p:spPr>
        <p:txBody>
          <a:bodyPr>
            <a:normAutofit lnSpcReduction="10000"/>
          </a:bodyPr>
          <a:lstStyle/>
          <a:p>
            <a:pPr eaLnBrk="1" hangingPunct="1">
              <a:lnSpc>
                <a:spcPct val="90000"/>
              </a:lnSpc>
              <a:buFontTx/>
              <a:buNone/>
            </a:pPr>
            <a:r>
              <a:rPr lang="en-US" altLang="en-US" sz="2400" b="1"/>
              <a:t>int col[9];</a:t>
            </a:r>
          </a:p>
          <a:p>
            <a:pPr eaLnBrk="1" hangingPunct="1">
              <a:lnSpc>
                <a:spcPct val="90000"/>
              </a:lnSpc>
              <a:buFontTx/>
              <a:buNone/>
            </a:pPr>
            <a:r>
              <a:rPr lang="en-US" altLang="en-US" sz="2400" b="1"/>
              <a:t>bool a[9], b[17],c[17];</a:t>
            </a:r>
          </a:p>
          <a:p>
            <a:pPr eaLnBrk="1" hangingPunct="1">
              <a:lnSpc>
                <a:spcPct val="90000"/>
              </a:lnSpc>
              <a:buFontTx/>
              <a:buNone/>
            </a:pPr>
            <a:endParaRPr lang="en-US" altLang="en-US" sz="2400" b="1"/>
          </a:p>
          <a:p>
            <a:pPr eaLnBrk="1" hangingPunct="1">
              <a:lnSpc>
                <a:spcPct val="90000"/>
              </a:lnSpc>
              <a:buFontTx/>
              <a:buNone/>
            </a:pPr>
            <a:r>
              <a:rPr lang="en-US" altLang="en-US" sz="2400" b="1"/>
              <a:t>int main()</a:t>
            </a:r>
          </a:p>
          <a:p>
            <a:pPr eaLnBrk="1" hangingPunct="1">
              <a:lnSpc>
                <a:spcPct val="90000"/>
              </a:lnSpc>
              <a:buFontTx/>
              <a:buNone/>
            </a:pPr>
            <a:r>
              <a:rPr lang="en-US" altLang="en-US" sz="2400" b="1"/>
              <a:t> { int j;</a:t>
            </a:r>
            <a:endParaRPr lang="en-US" altLang="zh-CN" sz="2400" b="1"/>
          </a:p>
          <a:p>
            <a:pPr eaLnBrk="1" hangingPunct="1">
              <a:lnSpc>
                <a:spcPct val="90000"/>
              </a:lnSpc>
              <a:buFontTx/>
              <a:buNone/>
            </a:pPr>
            <a:endParaRPr lang="en-US" altLang="en-US" sz="2400" b="1"/>
          </a:p>
          <a:p>
            <a:pPr eaLnBrk="1" hangingPunct="1">
              <a:lnSpc>
                <a:spcPct val="90000"/>
              </a:lnSpc>
              <a:buFontTx/>
              <a:buNone/>
            </a:pPr>
            <a:r>
              <a:rPr lang="en-US" altLang="en-US" sz="2400" b="1"/>
              <a:t>   for(j = 0; j &lt;=8; j++) a[j] = true;</a:t>
            </a:r>
          </a:p>
          <a:p>
            <a:pPr eaLnBrk="1" hangingPunct="1">
              <a:lnSpc>
                <a:spcPct val="90000"/>
              </a:lnSpc>
              <a:buFontTx/>
              <a:buNone/>
            </a:pPr>
            <a:r>
              <a:rPr lang="en-US" altLang="en-US" sz="2400" b="1"/>
              <a:t>   for(j = 0; j &lt;= 16; j++) b[j] = c[j] = true;</a:t>
            </a:r>
          </a:p>
          <a:p>
            <a:pPr eaLnBrk="1" hangingPunct="1">
              <a:lnSpc>
                <a:spcPct val="90000"/>
              </a:lnSpc>
              <a:buFontTx/>
              <a:buNone/>
            </a:pPr>
            <a:r>
              <a:rPr lang="en-US" altLang="en-US" sz="2400" b="1"/>
              <a:t>   queen_a11(1);</a:t>
            </a:r>
          </a:p>
          <a:p>
            <a:pPr eaLnBrk="1" hangingPunct="1">
              <a:lnSpc>
                <a:spcPct val="90000"/>
              </a:lnSpc>
              <a:buFontTx/>
              <a:buNone/>
            </a:pPr>
            <a:endParaRPr lang="en-US" altLang="en-US" sz="2400" b="1"/>
          </a:p>
          <a:p>
            <a:pPr eaLnBrk="1" hangingPunct="1">
              <a:lnSpc>
                <a:spcPct val="90000"/>
              </a:lnSpc>
              <a:buFontTx/>
              <a:buNone/>
            </a:pPr>
            <a:r>
              <a:rPr lang="en-US" altLang="en-US" sz="2400" b="1"/>
              <a:t>   return 0;</a:t>
            </a:r>
          </a:p>
          <a:p>
            <a:pPr eaLnBrk="1" hangingPunct="1">
              <a:lnSpc>
                <a:spcPct val="90000"/>
              </a:lnSpc>
              <a:buFontTx/>
              <a:buNone/>
            </a:pPr>
            <a:r>
              <a:rPr lang="en-US" altLang="en-US" sz="2400" b="1"/>
              <a:t> } </a:t>
            </a:r>
            <a:endParaRPr lang="en-US" altLang="zh-CN" sz="2400" b="1"/>
          </a:p>
        </p:txBody>
      </p:sp>
    </p:spTree>
    <p:extLst>
      <p:ext uri="{BB962C8B-B14F-4D97-AF65-F5344CB8AC3E}">
        <p14:creationId xmlns:p14="http://schemas.microsoft.com/office/powerpoint/2010/main" val="34891780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AFBC480-F821-4C18-8894-BDC700E46C6B}" type="slidenum">
              <a:rPr kumimoji="0" lang="en-US" altLang="zh-CN" sz="1400"/>
              <a:pPr>
                <a:spcBef>
                  <a:spcPct val="50000"/>
                </a:spcBef>
                <a:buFontTx/>
                <a:buNone/>
              </a:pPr>
              <a:t>69</a:t>
            </a:fld>
            <a:endParaRPr kumimoji="0" lang="en-US" altLang="zh-CN" sz="1400"/>
          </a:p>
        </p:txBody>
      </p:sp>
      <p:sp>
        <p:nvSpPr>
          <p:cNvPr id="73731" name="Rectangle 2"/>
          <p:cNvSpPr>
            <a:spLocks noGrp="1" noChangeArrowheads="1"/>
          </p:cNvSpPr>
          <p:nvPr>
            <p:ph type="title"/>
          </p:nvPr>
        </p:nvSpPr>
        <p:spPr>
          <a:xfrm>
            <a:off x="838200" y="194469"/>
            <a:ext cx="7772400" cy="1143000"/>
          </a:xfrm>
        </p:spPr>
        <p:txBody>
          <a:bodyPr/>
          <a:lstStyle/>
          <a:p>
            <a:pPr eaLnBrk="1" hangingPunct="1"/>
            <a:r>
              <a:rPr lang="zh-CN" altLang="en-US" b="1" dirty="0" smtClean="0">
                <a:ea typeface="楷体_GB2312" pitchFamily="49" charset="-122"/>
              </a:rPr>
              <a:t>回溯法</a:t>
            </a:r>
          </a:p>
        </p:txBody>
      </p:sp>
      <p:sp>
        <p:nvSpPr>
          <p:cNvPr id="73732" name="Rectangle 3"/>
          <p:cNvSpPr>
            <a:spLocks noGrp="1" noChangeArrowheads="1"/>
          </p:cNvSpPr>
          <p:nvPr>
            <p:ph type="body" idx="1"/>
          </p:nvPr>
        </p:nvSpPr>
        <p:spPr>
          <a:xfrm>
            <a:off x="3646488" y="4954587"/>
            <a:ext cx="2881312" cy="1584325"/>
          </a:xfrm>
        </p:spPr>
        <p:txBody>
          <a:bodyPr/>
          <a:lstStyle/>
          <a:p>
            <a:pPr eaLnBrk="1" hangingPunct="1">
              <a:lnSpc>
                <a:spcPct val="130000"/>
              </a:lnSpc>
            </a:pPr>
            <a:r>
              <a:rPr lang="zh-CN" altLang="en-US" b="1" dirty="0" smtClean="0">
                <a:ea typeface="楷体_GB2312" pitchFamily="49" charset="-122"/>
              </a:rPr>
              <a:t>八皇后问题</a:t>
            </a:r>
          </a:p>
          <a:p>
            <a:pPr eaLnBrk="1" hangingPunct="1">
              <a:lnSpc>
                <a:spcPct val="130000"/>
              </a:lnSpc>
            </a:pPr>
            <a:r>
              <a:rPr lang="zh-CN" altLang="en-US" b="1" dirty="0" smtClean="0">
                <a:ea typeface="楷体_GB2312" pitchFamily="49" charset="-122"/>
              </a:rPr>
              <a:t>分书问题</a:t>
            </a:r>
          </a:p>
        </p:txBody>
      </p:sp>
      <p:sp>
        <p:nvSpPr>
          <p:cNvPr id="73733" name="AutoShape 4"/>
          <p:cNvSpPr>
            <a:spLocks noChangeArrowheads="1"/>
          </p:cNvSpPr>
          <p:nvPr/>
        </p:nvSpPr>
        <p:spPr bwMode="auto">
          <a:xfrm rot="16200000" flipH="1" flipV="1">
            <a:off x="6598444" y="5087144"/>
            <a:ext cx="290512"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3734" name="AutoShape 5"/>
          <p:cNvSpPr>
            <a:spLocks noChangeArrowheads="1"/>
          </p:cNvSpPr>
          <p:nvPr/>
        </p:nvSpPr>
        <p:spPr bwMode="auto">
          <a:xfrm rot="16200000" flipH="1" flipV="1">
            <a:off x="6598444" y="5806282"/>
            <a:ext cx="290513"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3735" name="Rectangle 6"/>
          <p:cNvSpPr>
            <a:spLocks noChangeArrowheads="1"/>
          </p:cNvSpPr>
          <p:nvPr/>
        </p:nvSpPr>
        <p:spPr bwMode="auto">
          <a:xfrm>
            <a:off x="568780" y="1656953"/>
            <a:ext cx="11507106"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800" b="1" dirty="0">
                <a:ea typeface="楷体_GB2312" pitchFamily="49" charset="-122"/>
              </a:rPr>
              <a:t>首先暂时放弃问题规模大小的限制，并将问题的候选解按某种顺序逐一枚举和检验。当发现候选解不可能是解时，就选择下一候选解。如果当前候选解除了不满足规模要求外，满足其他所有要求时，继续扩大当前候选解的规模，并继续试探。如果当前的候选解满足包括问题规模在内的所有要求时，该候选解就是问题的一个解。</a:t>
            </a:r>
          </a:p>
        </p:txBody>
      </p:sp>
    </p:spTree>
    <p:extLst>
      <p:ext uri="{BB962C8B-B14F-4D97-AF65-F5344CB8AC3E}">
        <p14:creationId xmlns:p14="http://schemas.microsoft.com/office/powerpoint/2010/main" val="958106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2EDA112-322D-4584-94F2-1E02B8321324}" type="slidenum">
              <a:rPr kumimoji="0" lang="en-US" altLang="zh-CN" sz="1400"/>
              <a:pPr>
                <a:spcBef>
                  <a:spcPct val="50000"/>
                </a:spcBef>
                <a:buFontTx/>
                <a:buNone/>
              </a:pPr>
              <a:t>7</a:t>
            </a:fld>
            <a:endParaRPr kumimoji="0" lang="en-US" altLang="zh-CN" sz="1400"/>
          </a:p>
        </p:txBody>
      </p:sp>
      <p:sp>
        <p:nvSpPr>
          <p:cNvPr id="9219" name="Rectangle 2"/>
          <p:cNvSpPr>
            <a:spLocks noGrp="1" noChangeArrowheads="1"/>
          </p:cNvSpPr>
          <p:nvPr>
            <p:ph type="title"/>
          </p:nvPr>
        </p:nvSpPr>
        <p:spPr>
          <a:xfrm>
            <a:off x="1177434" y="433390"/>
            <a:ext cx="7772400" cy="1143000"/>
          </a:xfrm>
        </p:spPr>
        <p:txBody>
          <a:bodyPr/>
          <a:lstStyle/>
          <a:p>
            <a:pPr eaLnBrk="1" hangingPunct="1"/>
            <a:r>
              <a:rPr lang="zh-CN" altLang="en-US" b="1" dirty="0" smtClean="0"/>
              <a:t>约束条件</a:t>
            </a:r>
          </a:p>
        </p:txBody>
      </p:sp>
      <p:sp>
        <p:nvSpPr>
          <p:cNvPr id="9220" name="Rectangle 3"/>
          <p:cNvSpPr>
            <a:spLocks noGrp="1" noChangeArrowheads="1"/>
          </p:cNvSpPr>
          <p:nvPr>
            <p:ph type="body" idx="1"/>
          </p:nvPr>
        </p:nvSpPr>
        <p:spPr>
          <a:xfrm>
            <a:off x="1177434" y="1787525"/>
            <a:ext cx="8280400" cy="4751387"/>
          </a:xfrm>
        </p:spPr>
        <p:txBody>
          <a:bodyPr/>
          <a:lstStyle/>
          <a:p>
            <a:pPr eaLnBrk="1" hangingPunct="1">
              <a:lnSpc>
                <a:spcPct val="120000"/>
              </a:lnSpc>
            </a:pPr>
            <a:r>
              <a:rPr lang="zh-CN" altLang="en-US" b="1" dirty="0" smtClean="0">
                <a:latin typeface="楷体_GB2312" pitchFamily="49" charset="-122"/>
                <a:ea typeface="楷体_GB2312" pitchFamily="49" charset="-122"/>
              </a:rPr>
              <a:t>三种水果一共</a:t>
            </a:r>
            <a:r>
              <a:rPr lang="en-US" altLang="zh-CN" b="1" dirty="0" smtClean="0">
                <a:latin typeface="楷体_GB2312" pitchFamily="49" charset="-122"/>
                <a:ea typeface="楷体_GB2312" pitchFamily="49" charset="-122"/>
              </a:rPr>
              <a:t>100</a:t>
            </a:r>
            <a:r>
              <a:rPr lang="zh-CN" altLang="en-US" b="1" dirty="0" smtClean="0">
                <a:latin typeface="楷体_GB2312" pitchFamily="49" charset="-122"/>
                <a:ea typeface="楷体_GB2312" pitchFamily="49" charset="-122"/>
              </a:rPr>
              <a:t>个；</a:t>
            </a:r>
          </a:p>
          <a:p>
            <a:pPr eaLnBrk="1" hangingPunct="1">
              <a:lnSpc>
                <a:spcPct val="120000"/>
              </a:lnSpc>
            </a:pPr>
            <a:r>
              <a:rPr lang="zh-CN" altLang="en-US" b="1" dirty="0" smtClean="0">
                <a:latin typeface="楷体_GB2312" pitchFamily="49" charset="-122"/>
                <a:ea typeface="楷体_GB2312" pitchFamily="49" charset="-122"/>
              </a:rPr>
              <a:t>买三种水果一共花了</a:t>
            </a:r>
            <a:r>
              <a:rPr lang="en-US" altLang="zh-CN" b="1" dirty="0" smtClean="0">
                <a:latin typeface="楷体_GB2312" pitchFamily="49" charset="-122"/>
                <a:ea typeface="楷体_GB2312" pitchFamily="49" charset="-122"/>
              </a:rPr>
              <a:t>50</a:t>
            </a:r>
            <a:r>
              <a:rPr lang="zh-CN" altLang="en-US" b="1" dirty="0" smtClean="0">
                <a:latin typeface="楷体_GB2312" pitchFamily="49" charset="-122"/>
                <a:ea typeface="楷体_GB2312" pitchFamily="49" charset="-122"/>
              </a:rPr>
              <a:t>元。</a:t>
            </a:r>
          </a:p>
          <a:p>
            <a:pPr eaLnBrk="1" hangingPunct="1">
              <a:lnSpc>
                <a:spcPct val="120000"/>
              </a:lnSpc>
            </a:pPr>
            <a:r>
              <a:rPr lang="zh-CN" altLang="en-US" b="1" dirty="0" smtClean="0">
                <a:latin typeface="楷体_GB2312" pitchFamily="49" charset="-122"/>
                <a:ea typeface="楷体_GB2312" pitchFamily="49" charset="-122"/>
              </a:rPr>
              <a:t>如果西瓜有</a:t>
            </a:r>
            <a:r>
              <a:rPr lang="en-US" altLang="zh-CN" b="1" dirty="0" err="1" smtClean="0">
                <a:latin typeface="楷体_GB2312" pitchFamily="49" charset="-122"/>
                <a:ea typeface="楷体_GB2312" pitchFamily="49" charset="-122"/>
              </a:rPr>
              <a:t>mellon</a:t>
            </a:r>
            <a:r>
              <a:rPr lang="zh-CN" altLang="en-US" b="1" dirty="0" smtClean="0">
                <a:latin typeface="楷体_GB2312" pitchFamily="49" charset="-122"/>
                <a:ea typeface="楷体_GB2312" pitchFamily="49" charset="-122"/>
              </a:rPr>
              <a:t>个，苹果有</a:t>
            </a:r>
            <a:r>
              <a:rPr lang="en-US" altLang="zh-CN" b="1" dirty="0" smtClean="0">
                <a:latin typeface="楷体_GB2312" pitchFamily="49" charset="-122"/>
                <a:ea typeface="楷体_GB2312" pitchFamily="49" charset="-122"/>
              </a:rPr>
              <a:t>apple</a:t>
            </a:r>
            <a:r>
              <a:rPr lang="zh-CN" altLang="en-US" b="1" dirty="0" smtClean="0">
                <a:latin typeface="楷体_GB2312" pitchFamily="49" charset="-122"/>
                <a:ea typeface="楷体_GB2312" pitchFamily="49" charset="-122"/>
              </a:rPr>
              <a:t>个，桔子有</a:t>
            </a:r>
            <a:r>
              <a:rPr lang="en-US" altLang="zh-CN" b="1" dirty="0" smtClean="0">
                <a:latin typeface="楷体_GB2312" pitchFamily="49" charset="-122"/>
                <a:ea typeface="楷体_GB2312" pitchFamily="49" charset="-122"/>
              </a:rPr>
              <a:t>orange</a:t>
            </a:r>
            <a:r>
              <a:rPr lang="zh-CN" altLang="en-US" b="1" dirty="0" smtClean="0">
                <a:latin typeface="楷体_GB2312" pitchFamily="49" charset="-122"/>
                <a:ea typeface="楷体_GB2312" pitchFamily="49" charset="-122"/>
              </a:rPr>
              <a:t>个，那么：</a:t>
            </a:r>
          </a:p>
          <a:p>
            <a:pPr eaLnBrk="1" hangingPunct="1">
              <a:lnSpc>
                <a:spcPct val="120000"/>
              </a:lnSpc>
              <a:buFontTx/>
              <a:buNone/>
            </a:pPr>
            <a:r>
              <a:rPr lang="zh-CN" altLang="en-US" b="1" dirty="0" smtClean="0">
                <a:latin typeface="楷体_GB2312" pitchFamily="49" charset="-122"/>
                <a:ea typeface="楷体_GB2312" pitchFamily="49" charset="-122"/>
              </a:rPr>
              <a:t>  </a:t>
            </a:r>
            <a:r>
              <a:rPr lang="en-US" altLang="zh-CN" b="1" dirty="0" err="1" smtClean="0">
                <a:ea typeface="楷体_GB2312" pitchFamily="49" charset="-122"/>
              </a:rPr>
              <a:t>mellon</a:t>
            </a:r>
            <a:r>
              <a:rPr lang="en-US" altLang="zh-CN" b="1" dirty="0" smtClean="0">
                <a:ea typeface="楷体_GB2312" pitchFamily="49" charset="-122"/>
              </a:rPr>
              <a:t> + apple + orange </a:t>
            </a:r>
            <a:r>
              <a:rPr lang="zh-CN" altLang="en-US" b="1" dirty="0" smtClean="0">
                <a:ea typeface="楷体_GB2312" pitchFamily="49" charset="-122"/>
              </a:rPr>
              <a:t>等于</a:t>
            </a:r>
            <a:r>
              <a:rPr lang="en-US" altLang="zh-CN" b="1" dirty="0" smtClean="0">
                <a:ea typeface="楷体_GB2312" pitchFamily="49" charset="-122"/>
              </a:rPr>
              <a:t>100</a:t>
            </a:r>
          </a:p>
          <a:p>
            <a:pPr eaLnBrk="1" hangingPunct="1">
              <a:lnSpc>
                <a:spcPct val="120000"/>
              </a:lnSpc>
              <a:buFontTx/>
              <a:buNone/>
            </a:pPr>
            <a:r>
              <a:rPr lang="en-US" altLang="zh-CN" b="1" dirty="0" smtClean="0">
                <a:ea typeface="楷体_GB2312" pitchFamily="49" charset="-122"/>
              </a:rPr>
              <a:t>    5 * </a:t>
            </a:r>
            <a:r>
              <a:rPr lang="en-US" altLang="zh-CN" b="1" dirty="0" err="1" smtClean="0">
                <a:ea typeface="楷体_GB2312" pitchFamily="49" charset="-122"/>
              </a:rPr>
              <a:t>mellon</a:t>
            </a:r>
            <a:r>
              <a:rPr lang="en-US" altLang="zh-CN" b="1" dirty="0" smtClean="0">
                <a:ea typeface="楷体_GB2312" pitchFamily="49" charset="-122"/>
              </a:rPr>
              <a:t> + 1 * apple + orange /3</a:t>
            </a:r>
            <a:r>
              <a:rPr lang="zh-CN" altLang="en-US" b="1" dirty="0" smtClean="0">
                <a:ea typeface="楷体_GB2312" pitchFamily="49" charset="-122"/>
              </a:rPr>
              <a:t>等于</a:t>
            </a:r>
            <a:r>
              <a:rPr lang="en-US" altLang="zh-CN" b="1" dirty="0" smtClean="0">
                <a:ea typeface="楷体_GB2312" pitchFamily="49" charset="-122"/>
              </a:rPr>
              <a:t>50</a:t>
            </a:r>
            <a:r>
              <a:rPr lang="zh-CN" altLang="en-US" b="1" dirty="0" smtClean="0">
                <a:ea typeface="楷体_GB2312" pitchFamily="49" charset="-122"/>
              </a:rPr>
              <a:t>。 </a:t>
            </a:r>
          </a:p>
        </p:txBody>
      </p:sp>
    </p:spTree>
    <p:extLst>
      <p:ext uri="{BB962C8B-B14F-4D97-AF65-F5344CB8AC3E}">
        <p14:creationId xmlns:p14="http://schemas.microsoft.com/office/powerpoint/2010/main" val="460390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5CEF96B-FAB7-4F5D-905A-E4A25F5FE93D}" type="slidenum">
              <a:rPr kumimoji="0" lang="en-US" altLang="zh-CN" sz="1400"/>
              <a:pPr>
                <a:spcBef>
                  <a:spcPct val="50000"/>
                </a:spcBef>
                <a:buFontTx/>
                <a:buNone/>
              </a:pPr>
              <a:t>70</a:t>
            </a:fld>
            <a:endParaRPr kumimoji="0" lang="en-US" altLang="zh-CN" sz="1400"/>
          </a:p>
        </p:txBody>
      </p:sp>
      <p:sp>
        <p:nvSpPr>
          <p:cNvPr id="74755" name="Rectangle 2"/>
          <p:cNvSpPr>
            <a:spLocks noGrp="1" noChangeArrowheads="1"/>
          </p:cNvSpPr>
          <p:nvPr>
            <p:ph type="title"/>
          </p:nvPr>
        </p:nvSpPr>
        <p:spPr/>
        <p:txBody>
          <a:bodyPr/>
          <a:lstStyle/>
          <a:p>
            <a:pPr eaLnBrk="1" hangingPunct="1"/>
            <a:r>
              <a:rPr lang="zh-CN" altLang="en-US" b="1" smtClean="0"/>
              <a:t>分书问题</a:t>
            </a:r>
          </a:p>
        </p:txBody>
      </p:sp>
      <p:sp>
        <p:nvSpPr>
          <p:cNvPr id="74756" name="Rectangle 3"/>
          <p:cNvSpPr>
            <a:spLocks noGrp="1" noChangeArrowheads="1"/>
          </p:cNvSpPr>
          <p:nvPr>
            <p:ph type="body" sz="half" idx="1"/>
          </p:nvPr>
        </p:nvSpPr>
        <p:spPr>
          <a:xfrm>
            <a:off x="1046617" y="1857375"/>
            <a:ext cx="7037840" cy="4394200"/>
          </a:xfrm>
        </p:spPr>
        <p:txBody>
          <a:bodyPr/>
          <a:lstStyle/>
          <a:p>
            <a:pPr eaLnBrk="1" hangingPunct="1">
              <a:lnSpc>
                <a:spcPct val="115000"/>
              </a:lnSpc>
            </a:pPr>
            <a:r>
              <a:rPr lang="zh-CN" altLang="en-US" sz="2400" b="1" dirty="0"/>
              <a:t>有编号为</a:t>
            </a:r>
            <a:r>
              <a:rPr lang="en-US" altLang="zh-CN" sz="2400" b="1" dirty="0"/>
              <a:t>0</a:t>
            </a:r>
            <a:r>
              <a:rPr lang="zh-CN" altLang="en-US" sz="2400" b="1" dirty="0"/>
              <a:t>，</a:t>
            </a:r>
            <a:r>
              <a:rPr lang="en-US" altLang="zh-CN" sz="2400" b="1" dirty="0"/>
              <a:t>1</a:t>
            </a:r>
            <a:r>
              <a:rPr lang="zh-CN" altLang="en-US" sz="2400" b="1" dirty="0"/>
              <a:t>，</a:t>
            </a:r>
            <a:r>
              <a:rPr lang="en-US" altLang="zh-CN" sz="2400" b="1" dirty="0"/>
              <a:t>2</a:t>
            </a:r>
            <a:r>
              <a:rPr lang="zh-CN" altLang="en-US" sz="2400" b="1" dirty="0"/>
              <a:t>，</a:t>
            </a:r>
            <a:r>
              <a:rPr lang="en-US" altLang="zh-CN" sz="2400" b="1" dirty="0"/>
              <a:t>3</a:t>
            </a:r>
            <a:r>
              <a:rPr lang="zh-CN" altLang="en-US" sz="2400" b="1" dirty="0"/>
              <a:t>，</a:t>
            </a:r>
            <a:r>
              <a:rPr lang="en-US" altLang="zh-CN" sz="2400" b="1" dirty="0"/>
              <a:t>4</a:t>
            </a:r>
            <a:r>
              <a:rPr lang="zh-CN" altLang="en-US" sz="2400" b="1" dirty="0"/>
              <a:t>的</a:t>
            </a:r>
            <a:r>
              <a:rPr lang="en-US" altLang="zh-CN" sz="2400" b="1" dirty="0"/>
              <a:t>5</a:t>
            </a:r>
            <a:r>
              <a:rPr lang="zh-CN" altLang="en-US" sz="2400" b="1" dirty="0"/>
              <a:t>本书，准备分给</a:t>
            </a:r>
            <a:r>
              <a:rPr lang="en-US" altLang="zh-CN" sz="2400" b="1" dirty="0"/>
              <a:t>5</a:t>
            </a:r>
            <a:r>
              <a:rPr lang="zh-CN" altLang="en-US" sz="2400" b="1" dirty="0"/>
              <a:t>个人</a:t>
            </a:r>
            <a:r>
              <a:rPr lang="en-US" altLang="zh-CN" sz="2400" b="1" dirty="0"/>
              <a:t>A</a:t>
            </a:r>
            <a:r>
              <a:rPr lang="zh-CN" altLang="en-US" sz="2400" b="1" dirty="0"/>
              <a:t>，</a:t>
            </a:r>
            <a:r>
              <a:rPr lang="en-US" altLang="zh-CN" sz="2400" b="1" dirty="0"/>
              <a:t>B</a:t>
            </a:r>
            <a:r>
              <a:rPr lang="zh-CN" altLang="en-US" sz="2400" b="1" dirty="0"/>
              <a:t>，</a:t>
            </a:r>
            <a:r>
              <a:rPr lang="en-US" altLang="zh-CN" sz="2400" b="1" dirty="0"/>
              <a:t>C</a:t>
            </a:r>
            <a:r>
              <a:rPr lang="zh-CN" altLang="en-US" sz="2400" b="1" dirty="0"/>
              <a:t>，</a:t>
            </a:r>
            <a:r>
              <a:rPr lang="en-US" altLang="zh-CN" sz="2400" b="1" dirty="0"/>
              <a:t>D</a:t>
            </a:r>
            <a:r>
              <a:rPr lang="zh-CN" altLang="en-US" sz="2400" b="1" dirty="0"/>
              <a:t>，</a:t>
            </a:r>
            <a:r>
              <a:rPr lang="en-US" altLang="zh-CN" sz="2400" b="1" dirty="0"/>
              <a:t>E</a:t>
            </a:r>
            <a:r>
              <a:rPr lang="zh-CN" altLang="en-US" sz="2400" b="1" dirty="0"/>
              <a:t>，每个人的阅读兴趣用一个二维数组描述：</a:t>
            </a:r>
          </a:p>
          <a:p>
            <a:pPr eaLnBrk="1" hangingPunct="1">
              <a:lnSpc>
                <a:spcPct val="115000"/>
              </a:lnSpc>
              <a:buFontTx/>
              <a:buNone/>
            </a:pPr>
            <a:r>
              <a:rPr lang="zh-CN" altLang="en-US" sz="2400" b="1" dirty="0"/>
              <a:t>     </a:t>
            </a:r>
            <a:r>
              <a:rPr lang="en-US" altLang="zh-CN" sz="2400" b="1" dirty="0"/>
              <a:t>Like[</a:t>
            </a:r>
            <a:r>
              <a:rPr lang="en-US" altLang="zh-CN" sz="2400" b="1" dirty="0" err="1"/>
              <a:t>i</a:t>
            </a:r>
            <a:r>
              <a:rPr lang="en-US" altLang="zh-CN" sz="2400" b="1" dirty="0"/>
              <a:t>][j] = true  </a:t>
            </a:r>
            <a:r>
              <a:rPr lang="en-US" altLang="zh-CN" sz="2400" b="1" dirty="0" err="1"/>
              <a:t>i</a:t>
            </a:r>
            <a:r>
              <a:rPr lang="zh-CN" altLang="en-US" sz="2400" b="1" dirty="0"/>
              <a:t>喜欢书</a:t>
            </a:r>
            <a:r>
              <a:rPr lang="en-US" altLang="zh-CN" sz="2400" b="1" dirty="0"/>
              <a:t>j</a:t>
            </a:r>
          </a:p>
          <a:p>
            <a:pPr eaLnBrk="1" hangingPunct="1">
              <a:lnSpc>
                <a:spcPct val="115000"/>
              </a:lnSpc>
              <a:buFontTx/>
              <a:buNone/>
            </a:pPr>
            <a:r>
              <a:rPr lang="en-US" altLang="zh-CN" sz="2400" b="1" dirty="0"/>
              <a:t>     Like[</a:t>
            </a:r>
            <a:r>
              <a:rPr lang="en-US" altLang="zh-CN" sz="2400" b="1" dirty="0" err="1"/>
              <a:t>i</a:t>
            </a:r>
            <a:r>
              <a:rPr lang="en-US" altLang="zh-CN" sz="2400" b="1" dirty="0"/>
              <a:t>][j] = false  </a:t>
            </a:r>
            <a:r>
              <a:rPr lang="en-US" altLang="zh-CN" sz="2400" b="1" dirty="0" err="1"/>
              <a:t>i</a:t>
            </a:r>
            <a:r>
              <a:rPr lang="zh-CN" altLang="en-US" sz="2400" b="1" dirty="0"/>
              <a:t>不喜欢书</a:t>
            </a:r>
            <a:r>
              <a:rPr lang="en-US" altLang="zh-CN" sz="2400" b="1" dirty="0"/>
              <a:t>j</a:t>
            </a:r>
          </a:p>
          <a:p>
            <a:pPr eaLnBrk="1" hangingPunct="1">
              <a:lnSpc>
                <a:spcPct val="115000"/>
              </a:lnSpc>
              <a:buFontTx/>
              <a:buNone/>
            </a:pPr>
            <a:r>
              <a:rPr lang="en-US" altLang="zh-CN" sz="2400" b="1" dirty="0"/>
              <a:t>     </a:t>
            </a:r>
            <a:r>
              <a:rPr lang="zh-CN" altLang="en-US" sz="2400" b="1" dirty="0"/>
              <a:t>写一个程序，输出所有皆大欢喜的分书方案</a:t>
            </a:r>
          </a:p>
        </p:txBody>
      </p:sp>
      <p:graphicFrame>
        <p:nvGraphicFramePr>
          <p:cNvPr id="2848772" name="Group 4"/>
          <p:cNvGraphicFramePr>
            <a:graphicFrameLocks noGrp="1"/>
          </p:cNvGraphicFramePr>
          <p:nvPr>
            <p:ph sz="half" idx="2"/>
            <p:extLst>
              <p:ext uri="{D42A27DB-BD31-4B8C-83A1-F6EECF244321}">
                <p14:modId xmlns:p14="http://schemas.microsoft.com/office/powerpoint/2010/main" val="1459917972"/>
              </p:ext>
            </p:extLst>
          </p:nvPr>
        </p:nvGraphicFramePr>
        <p:xfrm>
          <a:off x="8458200" y="1857375"/>
          <a:ext cx="3048000" cy="3282951"/>
        </p:xfrm>
        <a:graphic>
          <a:graphicData uri="http://schemas.openxmlformats.org/drawingml/2006/table">
            <a:tbl>
              <a:tblPr/>
              <a:tblGrid>
                <a:gridCol w="609600">
                  <a:extLst>
                    <a:ext uri="{9D8B030D-6E8A-4147-A177-3AD203B41FA5}">
                      <a16:colId xmlns:a16="http://schemas.microsoft.com/office/drawing/2014/main" val="4125296919"/>
                    </a:ext>
                  </a:extLst>
                </a:gridCol>
                <a:gridCol w="609600">
                  <a:extLst>
                    <a:ext uri="{9D8B030D-6E8A-4147-A177-3AD203B41FA5}">
                      <a16:colId xmlns:a16="http://schemas.microsoft.com/office/drawing/2014/main" val="3601140976"/>
                    </a:ext>
                  </a:extLst>
                </a:gridCol>
                <a:gridCol w="609600">
                  <a:extLst>
                    <a:ext uri="{9D8B030D-6E8A-4147-A177-3AD203B41FA5}">
                      <a16:colId xmlns:a16="http://schemas.microsoft.com/office/drawing/2014/main" val="3679472167"/>
                    </a:ext>
                  </a:extLst>
                </a:gridCol>
                <a:gridCol w="609600">
                  <a:extLst>
                    <a:ext uri="{9D8B030D-6E8A-4147-A177-3AD203B41FA5}">
                      <a16:colId xmlns:a16="http://schemas.microsoft.com/office/drawing/2014/main" val="1022554902"/>
                    </a:ext>
                  </a:extLst>
                </a:gridCol>
                <a:gridCol w="609600">
                  <a:extLst>
                    <a:ext uri="{9D8B030D-6E8A-4147-A177-3AD203B41FA5}">
                      <a16:colId xmlns:a16="http://schemas.microsoft.com/office/drawing/2014/main" val="1988310122"/>
                    </a:ext>
                  </a:extLst>
                </a:gridCol>
              </a:tblGrid>
              <a:tr h="6572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85389416"/>
                  </a:ext>
                </a:extLst>
              </a:tr>
              <a:tr h="6556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01655654"/>
                  </a:ext>
                </a:extLst>
              </a:tr>
              <a:tr h="6572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41341797"/>
                  </a:ext>
                </a:extLst>
              </a:tr>
              <a:tr h="6556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85634379"/>
                  </a:ext>
                </a:extLst>
              </a:tr>
              <a:tr h="6572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10381180"/>
                  </a:ext>
                </a:extLst>
              </a:tr>
            </a:tbl>
          </a:graphicData>
        </a:graphic>
      </p:graphicFrame>
    </p:spTree>
    <p:extLst>
      <p:ext uri="{BB962C8B-B14F-4D97-AF65-F5344CB8AC3E}">
        <p14:creationId xmlns:p14="http://schemas.microsoft.com/office/powerpoint/2010/main" val="37460532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8A383EC-7C34-4FDD-8929-94F2D51DF0F4}" type="slidenum">
              <a:rPr kumimoji="0" lang="en-US" altLang="zh-CN" sz="1400"/>
              <a:pPr>
                <a:spcBef>
                  <a:spcPct val="50000"/>
                </a:spcBef>
                <a:buFontTx/>
                <a:buNone/>
              </a:pPr>
              <a:t>71</a:t>
            </a:fld>
            <a:endParaRPr kumimoji="0" lang="en-US" altLang="zh-CN" sz="1400"/>
          </a:p>
        </p:txBody>
      </p:sp>
      <p:sp>
        <p:nvSpPr>
          <p:cNvPr id="75779" name="Rectangle 2"/>
          <p:cNvSpPr>
            <a:spLocks noGrp="1" noChangeArrowheads="1"/>
          </p:cNvSpPr>
          <p:nvPr>
            <p:ph type="title"/>
          </p:nvPr>
        </p:nvSpPr>
        <p:spPr>
          <a:xfrm>
            <a:off x="729344" y="536575"/>
            <a:ext cx="7772400" cy="1143000"/>
          </a:xfrm>
        </p:spPr>
        <p:txBody>
          <a:bodyPr/>
          <a:lstStyle/>
          <a:p>
            <a:pPr eaLnBrk="1" hangingPunct="1"/>
            <a:r>
              <a:rPr lang="zh-CN" altLang="en-US" b="1" dirty="0" smtClean="0"/>
              <a:t>存储设计</a:t>
            </a:r>
          </a:p>
        </p:txBody>
      </p:sp>
      <p:sp>
        <p:nvSpPr>
          <p:cNvPr id="75780" name="Rectangle 3"/>
          <p:cNvSpPr>
            <a:spLocks noGrp="1" noChangeArrowheads="1"/>
          </p:cNvSpPr>
          <p:nvPr>
            <p:ph type="body" idx="1"/>
          </p:nvPr>
        </p:nvSpPr>
        <p:spPr>
          <a:xfrm>
            <a:off x="729344" y="1949451"/>
            <a:ext cx="10780485" cy="2419350"/>
          </a:xfrm>
        </p:spPr>
        <p:txBody>
          <a:bodyPr/>
          <a:lstStyle/>
          <a:p>
            <a:pPr eaLnBrk="1" hangingPunct="1">
              <a:lnSpc>
                <a:spcPct val="135000"/>
              </a:lnSpc>
            </a:pPr>
            <a:r>
              <a:rPr lang="zh-CN" altLang="en-US" b="1" dirty="0" smtClean="0">
                <a:latin typeface="楷体_GB2312" pitchFamily="49" charset="-122"/>
                <a:ea typeface="楷体_GB2312" pitchFamily="49" charset="-122"/>
              </a:rPr>
              <a:t>用一个二维数组</a:t>
            </a:r>
            <a:r>
              <a:rPr lang="en-US" altLang="zh-CN" b="1" dirty="0" smtClean="0">
                <a:latin typeface="楷体_GB2312" pitchFamily="49" charset="-122"/>
                <a:ea typeface="楷体_GB2312" pitchFamily="49" charset="-122"/>
              </a:rPr>
              <a:t>like</a:t>
            </a:r>
            <a:r>
              <a:rPr lang="zh-CN" altLang="en-US" b="1" dirty="0" smtClean="0">
                <a:latin typeface="楷体_GB2312" pitchFamily="49" charset="-122"/>
                <a:ea typeface="楷体_GB2312" pitchFamily="49" charset="-122"/>
              </a:rPr>
              <a:t>存储用户的兴趣</a:t>
            </a:r>
          </a:p>
          <a:p>
            <a:pPr eaLnBrk="1" hangingPunct="1">
              <a:lnSpc>
                <a:spcPct val="135000"/>
              </a:lnSpc>
            </a:pPr>
            <a:r>
              <a:rPr lang="zh-CN" altLang="en-US" b="1" dirty="0" smtClean="0">
                <a:latin typeface="楷体_GB2312" pitchFamily="49" charset="-122"/>
                <a:ea typeface="楷体_GB2312" pitchFamily="49" charset="-122"/>
              </a:rPr>
              <a:t>用一个一维的整型数组</a:t>
            </a:r>
            <a:r>
              <a:rPr lang="en-US" altLang="zh-CN" b="1" dirty="0" smtClean="0">
                <a:latin typeface="楷体_GB2312" pitchFamily="49" charset="-122"/>
                <a:ea typeface="楷体_GB2312" pitchFamily="49" charset="-122"/>
              </a:rPr>
              <a:t>take</a:t>
            </a:r>
            <a:r>
              <a:rPr lang="zh-CN" altLang="en-US" b="1" dirty="0" smtClean="0">
                <a:latin typeface="楷体_GB2312" pitchFamily="49" charset="-122"/>
                <a:ea typeface="楷体_GB2312" pitchFamily="49" charset="-122"/>
              </a:rPr>
              <a:t>表示某本书分给了某人。</a:t>
            </a:r>
            <a:r>
              <a:rPr lang="en-US" altLang="zh-CN" b="1" dirty="0" smtClean="0">
                <a:latin typeface="楷体_GB2312" pitchFamily="49" charset="-122"/>
                <a:ea typeface="楷体_GB2312" pitchFamily="49" charset="-122"/>
              </a:rPr>
              <a:t>Take[j] = </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表示第</a:t>
            </a:r>
            <a:r>
              <a:rPr lang="en-US" altLang="zh-CN" b="1" dirty="0" smtClean="0">
                <a:latin typeface="楷体_GB2312" pitchFamily="49" charset="-122"/>
                <a:ea typeface="楷体_GB2312" pitchFamily="49" charset="-122"/>
              </a:rPr>
              <a:t>j</a:t>
            </a:r>
            <a:r>
              <a:rPr lang="zh-CN" altLang="en-US" b="1" dirty="0" smtClean="0">
                <a:latin typeface="楷体_GB2312" pitchFamily="49" charset="-122"/>
                <a:ea typeface="楷体_GB2312" pitchFamily="49" charset="-122"/>
              </a:rPr>
              <a:t>本书给了第</a:t>
            </a:r>
            <a:r>
              <a:rPr lang="en-US" altLang="zh-CN" b="1" dirty="0" err="1" smtClean="0">
                <a:latin typeface="楷体_GB2312" pitchFamily="49" charset="-122"/>
                <a:ea typeface="楷体_GB2312" pitchFamily="49" charset="-122"/>
              </a:rPr>
              <a:t>i</a:t>
            </a:r>
            <a:r>
              <a:rPr lang="zh-CN" altLang="en-US" b="1" dirty="0" smtClean="0">
                <a:latin typeface="楷体_GB2312" pitchFamily="49" charset="-122"/>
                <a:ea typeface="楷体_GB2312" pitchFamily="49" charset="-122"/>
              </a:rPr>
              <a:t>个人。 </a:t>
            </a:r>
          </a:p>
        </p:txBody>
      </p:sp>
    </p:spTree>
    <p:extLst>
      <p:ext uri="{BB962C8B-B14F-4D97-AF65-F5344CB8AC3E}">
        <p14:creationId xmlns:p14="http://schemas.microsoft.com/office/powerpoint/2010/main" val="37303861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1B133A9-6A85-4C06-81CD-0549E8E0D7B5}" type="slidenum">
              <a:rPr kumimoji="0" lang="en-US" altLang="zh-CN" sz="1400"/>
              <a:pPr>
                <a:spcBef>
                  <a:spcPct val="50000"/>
                </a:spcBef>
                <a:buFontTx/>
                <a:buNone/>
              </a:pPr>
              <a:t>72</a:t>
            </a:fld>
            <a:endParaRPr kumimoji="0" lang="en-US" altLang="zh-CN" sz="1400"/>
          </a:p>
        </p:txBody>
      </p:sp>
      <p:sp>
        <p:nvSpPr>
          <p:cNvPr id="76803" name="Rectangle 2"/>
          <p:cNvSpPr>
            <a:spLocks noGrp="1" noChangeArrowheads="1"/>
          </p:cNvSpPr>
          <p:nvPr>
            <p:ph type="title"/>
          </p:nvPr>
        </p:nvSpPr>
        <p:spPr>
          <a:xfrm>
            <a:off x="598714" y="171123"/>
            <a:ext cx="7772400" cy="1143000"/>
          </a:xfrm>
        </p:spPr>
        <p:txBody>
          <a:bodyPr/>
          <a:lstStyle/>
          <a:p>
            <a:pPr eaLnBrk="1" hangingPunct="1"/>
            <a:r>
              <a:rPr lang="zh-CN" altLang="en-US" b="1" dirty="0" smtClean="0"/>
              <a:t>解题思路</a:t>
            </a:r>
          </a:p>
        </p:txBody>
      </p:sp>
      <p:sp>
        <p:nvSpPr>
          <p:cNvPr id="76804" name="Rectangle 3"/>
          <p:cNvSpPr>
            <a:spLocks noGrp="1" noChangeArrowheads="1"/>
          </p:cNvSpPr>
          <p:nvPr>
            <p:ph type="body" idx="1"/>
          </p:nvPr>
        </p:nvSpPr>
        <p:spPr>
          <a:xfrm>
            <a:off x="714829" y="1897063"/>
            <a:ext cx="11230428" cy="4227966"/>
          </a:xfrm>
        </p:spPr>
        <p:txBody>
          <a:bodyPr/>
          <a:lstStyle/>
          <a:p>
            <a:pPr eaLnBrk="1" hangingPunct="1">
              <a:lnSpc>
                <a:spcPct val="110000"/>
              </a:lnSpc>
            </a:pPr>
            <a:r>
              <a:rPr lang="zh-CN" altLang="en-US" b="1" dirty="0">
                <a:latin typeface="楷体_GB2312" pitchFamily="49" charset="-122"/>
                <a:ea typeface="楷体_GB2312" pitchFamily="49" charset="-122"/>
              </a:rPr>
              <a:t>依次尝试把书</a:t>
            </a:r>
            <a:r>
              <a:rPr lang="en-US" altLang="zh-CN" b="1" dirty="0">
                <a:latin typeface="楷体_GB2312" pitchFamily="49" charset="-122"/>
                <a:ea typeface="楷体_GB2312" pitchFamily="49" charset="-122"/>
              </a:rPr>
              <a:t>j</a:t>
            </a:r>
            <a:r>
              <a:rPr lang="zh-CN" altLang="en-US" b="1" dirty="0">
                <a:latin typeface="楷体_GB2312" pitchFamily="49" charset="-122"/>
                <a:ea typeface="楷体_GB2312" pitchFamily="49" charset="-122"/>
              </a:rPr>
              <a:t>分给人</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a:t>
            </a:r>
          </a:p>
          <a:p>
            <a:pPr lvl="1" eaLnBrk="1" hangingPunct="1">
              <a:lnSpc>
                <a:spcPct val="110000"/>
              </a:lnSpc>
              <a:buSzPct val="70000"/>
            </a:pPr>
            <a:r>
              <a:rPr lang="zh-CN" altLang="en-US" b="1" dirty="0">
                <a:latin typeface="楷体_GB2312" pitchFamily="49" charset="-122"/>
                <a:ea typeface="楷体_GB2312" pitchFamily="49" charset="-122"/>
              </a:rPr>
              <a:t>如果第</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个人不喜欢第</a:t>
            </a:r>
            <a:r>
              <a:rPr lang="en-US" altLang="zh-CN" b="1" dirty="0">
                <a:latin typeface="楷体_GB2312" pitchFamily="49" charset="-122"/>
                <a:ea typeface="楷体_GB2312" pitchFamily="49" charset="-122"/>
              </a:rPr>
              <a:t>j</a:t>
            </a:r>
            <a:r>
              <a:rPr lang="zh-CN" altLang="en-US" b="1" dirty="0">
                <a:latin typeface="楷体_GB2312" pitchFamily="49" charset="-122"/>
                <a:ea typeface="楷体_GB2312" pitchFamily="49" charset="-122"/>
              </a:rPr>
              <a:t>本书，则尝试下一本书，如果喜欢，并且第</a:t>
            </a:r>
            <a:r>
              <a:rPr lang="en-US" altLang="zh-CN" b="1" dirty="0">
                <a:latin typeface="楷体_GB2312" pitchFamily="49" charset="-122"/>
                <a:ea typeface="楷体_GB2312" pitchFamily="49" charset="-122"/>
              </a:rPr>
              <a:t>j</a:t>
            </a:r>
            <a:r>
              <a:rPr lang="zh-CN" altLang="en-US" b="1" dirty="0">
                <a:latin typeface="楷体_GB2312" pitchFamily="49" charset="-122"/>
                <a:ea typeface="楷体_GB2312" pitchFamily="49" charset="-122"/>
              </a:rPr>
              <a:t>本书尚未分配，则把书</a:t>
            </a:r>
            <a:r>
              <a:rPr lang="en-US" altLang="zh-CN" b="1" dirty="0">
                <a:latin typeface="楷体_GB2312" pitchFamily="49" charset="-122"/>
                <a:ea typeface="楷体_GB2312" pitchFamily="49" charset="-122"/>
              </a:rPr>
              <a:t>j</a:t>
            </a:r>
            <a:r>
              <a:rPr lang="zh-CN" altLang="en-US" b="1" dirty="0">
                <a:latin typeface="楷体_GB2312" pitchFamily="49" charset="-122"/>
                <a:ea typeface="楷体_GB2312" pitchFamily="49" charset="-122"/>
              </a:rPr>
              <a:t>分配给</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a:t>
            </a:r>
          </a:p>
          <a:p>
            <a:pPr lvl="1" eaLnBrk="1" hangingPunct="1">
              <a:lnSpc>
                <a:spcPct val="110000"/>
              </a:lnSpc>
              <a:buSzPct val="70000"/>
            </a:pPr>
            <a:r>
              <a:rPr lang="zh-CN" altLang="en-US" b="1" dirty="0">
                <a:latin typeface="楷体_GB2312" pitchFamily="49" charset="-122"/>
                <a:ea typeface="楷体_GB2312" pitchFamily="49" charset="-122"/>
              </a:rPr>
              <a:t>如果</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是最后一个人，则方案数加</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，输出该方案。否则调用</a:t>
            </a:r>
            <a:r>
              <a:rPr lang="en-US" altLang="zh-CN" b="1" dirty="0">
                <a:latin typeface="楷体_GB2312" pitchFamily="49" charset="-122"/>
                <a:ea typeface="楷体_GB2312" pitchFamily="49" charset="-122"/>
              </a:rPr>
              <a:t>try</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i+1)</a:t>
            </a:r>
            <a:r>
              <a:rPr lang="zh-CN" altLang="en-US" b="1" dirty="0">
                <a:latin typeface="楷体_GB2312" pitchFamily="49" charset="-122"/>
                <a:ea typeface="楷体_GB2312" pitchFamily="49" charset="-122"/>
              </a:rPr>
              <a:t>为第</a:t>
            </a:r>
            <a:r>
              <a:rPr lang="en-US" altLang="zh-CN" b="1" dirty="0">
                <a:latin typeface="楷体_GB2312" pitchFamily="49" charset="-122"/>
                <a:ea typeface="楷体_GB2312" pitchFamily="49" charset="-122"/>
              </a:rPr>
              <a:t>i+1</a:t>
            </a:r>
            <a:r>
              <a:rPr lang="zh-CN" altLang="en-US" b="1" dirty="0">
                <a:latin typeface="楷体_GB2312" pitchFamily="49" charset="-122"/>
                <a:ea typeface="楷体_GB2312" pitchFamily="49" charset="-122"/>
              </a:rPr>
              <a:t>个人分书。</a:t>
            </a:r>
          </a:p>
          <a:p>
            <a:pPr lvl="1" eaLnBrk="1" hangingPunct="1">
              <a:lnSpc>
                <a:spcPct val="110000"/>
              </a:lnSpc>
              <a:buSzPct val="70000"/>
            </a:pPr>
            <a:r>
              <a:rPr lang="zh-CN" altLang="en-US" b="1" dirty="0">
                <a:latin typeface="楷体_GB2312" pitchFamily="49" charset="-122"/>
                <a:ea typeface="楷体_GB2312" pitchFamily="49" charset="-122"/>
              </a:rPr>
              <a:t>回溯。让第</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个人退回书</a:t>
            </a:r>
            <a:r>
              <a:rPr lang="en-US" altLang="zh-CN" b="1" dirty="0">
                <a:latin typeface="楷体_GB2312" pitchFamily="49" charset="-122"/>
                <a:ea typeface="楷体_GB2312" pitchFamily="49" charset="-122"/>
              </a:rPr>
              <a:t>j</a:t>
            </a:r>
            <a:r>
              <a:rPr lang="zh-CN" altLang="en-US" b="1" dirty="0">
                <a:latin typeface="楷体_GB2312" pitchFamily="49" charset="-122"/>
                <a:ea typeface="楷体_GB2312" pitchFamily="49" charset="-122"/>
              </a:rPr>
              <a:t>，尝试下一个</a:t>
            </a:r>
            <a:r>
              <a:rPr lang="en-US" altLang="zh-CN" b="1" dirty="0">
                <a:latin typeface="楷体_GB2312" pitchFamily="49" charset="-122"/>
                <a:ea typeface="楷体_GB2312" pitchFamily="49" charset="-122"/>
              </a:rPr>
              <a:t>j</a:t>
            </a:r>
            <a:r>
              <a:rPr lang="zh-CN" altLang="en-US" b="1" dirty="0">
                <a:latin typeface="楷体_GB2312" pitchFamily="49" charset="-122"/>
                <a:ea typeface="楷体_GB2312" pitchFamily="49" charset="-122"/>
              </a:rPr>
              <a:t>，即寻找下一个可行的方案</a:t>
            </a:r>
          </a:p>
          <a:p>
            <a:pPr eaLnBrk="1" hangingPunct="1">
              <a:lnSpc>
                <a:spcPct val="110000"/>
              </a:lnSpc>
              <a:buSzPct val="70000"/>
            </a:pPr>
            <a:r>
              <a:rPr lang="zh-CN" altLang="en-US" b="1" dirty="0">
                <a:latin typeface="楷体_GB2312" pitchFamily="49" charset="-122"/>
                <a:ea typeface="楷体_GB2312" pitchFamily="49" charset="-122"/>
              </a:rPr>
              <a:t>由于在每次</a:t>
            </a:r>
            <a:r>
              <a:rPr lang="en-US" altLang="zh-CN" b="1" dirty="0">
                <a:latin typeface="楷体_GB2312" pitchFamily="49" charset="-122"/>
                <a:ea typeface="楷体_GB2312" pitchFamily="49" charset="-122"/>
              </a:rPr>
              <a:t>try</a:t>
            </a:r>
            <a:r>
              <a:rPr lang="zh-CN" altLang="en-US" b="1" dirty="0">
                <a:latin typeface="楷体_GB2312" pitchFamily="49" charset="-122"/>
                <a:ea typeface="楷体_GB2312" pitchFamily="49" charset="-122"/>
              </a:rPr>
              <a:t>中都要用到</a:t>
            </a:r>
            <a:r>
              <a:rPr lang="en-US" altLang="zh-CN" b="1" dirty="0">
                <a:latin typeface="楷体_GB2312" pitchFamily="49" charset="-122"/>
                <a:ea typeface="楷体_GB2312" pitchFamily="49" charset="-122"/>
              </a:rPr>
              <a:t>like</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take</a:t>
            </a:r>
            <a:r>
              <a:rPr lang="zh-CN" altLang="en-US" b="1" dirty="0">
                <a:latin typeface="楷体_GB2312" pitchFamily="49" charset="-122"/>
                <a:ea typeface="楷体_GB2312" pitchFamily="49" charset="-122"/>
              </a:rPr>
              <a:t>以及目前找到的方案数</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，因此可将它们作为全局变量，以免每次函数调用时都要带一大串参数。</a:t>
            </a:r>
          </a:p>
        </p:txBody>
      </p:sp>
      <p:sp>
        <p:nvSpPr>
          <p:cNvPr id="76805" name="Rectangle 4"/>
          <p:cNvSpPr>
            <a:spLocks noChangeArrowheads="1"/>
          </p:cNvSpPr>
          <p:nvPr/>
        </p:nvSpPr>
        <p:spPr bwMode="auto">
          <a:xfrm>
            <a:off x="598714" y="1126193"/>
            <a:ext cx="57727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dirty="0">
                <a:latin typeface="Arial" panose="020B0604020202020204" pitchFamily="34" charset="0"/>
                <a:ea typeface="黑体" panose="02010609060101010101" pitchFamily="49" charset="-122"/>
              </a:rPr>
              <a:t>设计一个函数</a:t>
            </a:r>
            <a:r>
              <a:rPr lang="en-US" altLang="zh-CN" sz="2800" b="1" dirty="0">
                <a:latin typeface="Arial" panose="020B0604020202020204" pitchFamily="34" charset="0"/>
                <a:ea typeface="黑体" panose="02010609060101010101" pitchFamily="49" charset="-122"/>
              </a:rPr>
              <a:t>try(</a:t>
            </a:r>
            <a:r>
              <a:rPr lang="en-US" altLang="zh-CN" sz="2800" b="1" dirty="0" err="1">
                <a:latin typeface="Arial" panose="020B0604020202020204" pitchFamily="34" charset="0"/>
                <a:ea typeface="黑体" panose="02010609060101010101" pitchFamily="49" charset="-122"/>
              </a:rPr>
              <a:t>i</a:t>
            </a:r>
            <a:r>
              <a:rPr lang="en-US" altLang="zh-CN" sz="2800" b="1" dirty="0">
                <a:latin typeface="Arial" panose="020B0604020202020204" pitchFamily="34" charset="0"/>
                <a:ea typeface="黑体" panose="02010609060101010101" pitchFamily="49" charset="-122"/>
              </a:rPr>
              <a:t>)</a:t>
            </a:r>
            <a:r>
              <a:rPr lang="zh-CN" altLang="en-US" sz="2800" b="1" dirty="0">
                <a:latin typeface="Arial" panose="020B0604020202020204" pitchFamily="34" charset="0"/>
                <a:ea typeface="黑体" panose="02010609060101010101" pitchFamily="49" charset="-122"/>
              </a:rPr>
              <a:t>给第</a:t>
            </a:r>
            <a:r>
              <a:rPr lang="en-US" altLang="zh-CN" sz="2800" b="1" dirty="0" err="1">
                <a:latin typeface="Arial" panose="020B0604020202020204" pitchFamily="34" charset="0"/>
                <a:ea typeface="黑体" panose="02010609060101010101" pitchFamily="49" charset="-122"/>
              </a:rPr>
              <a:t>i</a:t>
            </a:r>
            <a:r>
              <a:rPr lang="zh-CN" altLang="en-US" sz="2800" b="1" dirty="0">
                <a:latin typeface="Arial" panose="020B0604020202020204" pitchFamily="34" charset="0"/>
                <a:ea typeface="黑体" panose="02010609060101010101" pitchFamily="49" charset="-122"/>
              </a:rPr>
              <a:t>个人分书。</a:t>
            </a:r>
          </a:p>
        </p:txBody>
      </p:sp>
    </p:spTree>
    <p:extLst>
      <p:ext uri="{BB962C8B-B14F-4D97-AF65-F5344CB8AC3E}">
        <p14:creationId xmlns:p14="http://schemas.microsoft.com/office/powerpoint/2010/main" val="20689150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553C666-23FE-4591-AA45-667D2CA93B7E}" type="slidenum">
              <a:rPr kumimoji="0" lang="en-US" altLang="zh-CN" sz="1400"/>
              <a:pPr>
                <a:spcBef>
                  <a:spcPct val="50000"/>
                </a:spcBef>
                <a:buFontTx/>
                <a:buNone/>
              </a:pPr>
              <a:t>73</a:t>
            </a:fld>
            <a:endParaRPr kumimoji="0" lang="en-US" altLang="zh-CN" sz="1400"/>
          </a:p>
        </p:txBody>
      </p:sp>
      <p:sp>
        <p:nvSpPr>
          <p:cNvPr id="77827" name="Text Box 2"/>
          <p:cNvSpPr txBox="1">
            <a:spLocks noChangeArrowheads="1"/>
          </p:cNvSpPr>
          <p:nvPr/>
        </p:nvSpPr>
        <p:spPr bwMode="auto">
          <a:xfrm>
            <a:off x="1774825" y="298451"/>
            <a:ext cx="88646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ea typeface="楷体_GB2312" pitchFamily="49" charset="-122"/>
              </a:rPr>
              <a:t>void trynext(int i)</a:t>
            </a:r>
          </a:p>
          <a:p>
            <a:pPr eaLnBrk="1" hangingPunct="1">
              <a:spcBef>
                <a:spcPct val="0"/>
              </a:spcBef>
              <a:buFontTx/>
              <a:buNone/>
            </a:pPr>
            <a:r>
              <a:rPr lang="en-US" altLang="zh-CN" sz="2400" b="1">
                <a:ea typeface="楷体_GB2312" pitchFamily="49" charset="-122"/>
              </a:rPr>
              <a:t>{ int j, k;</a:t>
            </a:r>
          </a:p>
          <a:p>
            <a:pPr eaLnBrk="1" hangingPunct="1">
              <a:spcBef>
                <a:spcPct val="0"/>
              </a:spcBef>
              <a:buFontTx/>
              <a:buNone/>
            </a:pPr>
            <a:r>
              <a:rPr lang="en-US" altLang="zh-CN" sz="2400" b="1">
                <a:ea typeface="楷体_GB2312" pitchFamily="49" charset="-122"/>
              </a:rPr>
              <a:t>  for (j=0; j&lt;5; ++j)</a:t>
            </a:r>
          </a:p>
          <a:p>
            <a:pPr eaLnBrk="1" hangingPunct="1">
              <a:spcBef>
                <a:spcPct val="0"/>
              </a:spcBef>
              <a:buFontTx/>
              <a:buNone/>
            </a:pPr>
            <a:r>
              <a:rPr lang="en-US" altLang="zh-CN" sz="2400" b="1">
                <a:ea typeface="楷体_GB2312" pitchFamily="49" charset="-122"/>
              </a:rPr>
              <a:t>      { if (like[i][j] &amp;&amp; take[j] == -1) {</a:t>
            </a:r>
          </a:p>
          <a:p>
            <a:pPr eaLnBrk="1" hangingPunct="1">
              <a:spcBef>
                <a:spcPct val="0"/>
              </a:spcBef>
              <a:buFontTx/>
              <a:buNone/>
            </a:pPr>
            <a:r>
              <a:rPr lang="en-US" altLang="zh-CN" sz="2400" b="1">
                <a:ea typeface="楷体_GB2312" pitchFamily="49" charset="-122"/>
              </a:rPr>
              <a:t>	  take[j] = i; </a:t>
            </a:r>
          </a:p>
          <a:p>
            <a:pPr eaLnBrk="1" hangingPunct="1">
              <a:spcBef>
                <a:spcPct val="0"/>
              </a:spcBef>
              <a:buFontTx/>
              <a:buNone/>
            </a:pPr>
            <a:r>
              <a:rPr lang="en-US" altLang="zh-CN" sz="2400" b="1">
                <a:ea typeface="楷体_GB2312" pitchFamily="49" charset="-122"/>
              </a:rPr>
              <a:t>              if (i == 4)  {</a:t>
            </a:r>
          </a:p>
          <a:p>
            <a:pPr eaLnBrk="1" hangingPunct="1">
              <a:spcBef>
                <a:spcPct val="0"/>
              </a:spcBef>
              <a:buFontTx/>
              <a:buNone/>
            </a:pPr>
            <a:r>
              <a:rPr lang="en-US" altLang="zh-CN" sz="2400" b="1">
                <a:ea typeface="楷体_GB2312" pitchFamily="49" charset="-122"/>
              </a:rPr>
              <a:t>	          n++;</a:t>
            </a:r>
          </a:p>
          <a:p>
            <a:pPr eaLnBrk="1" hangingPunct="1">
              <a:spcBef>
                <a:spcPct val="0"/>
              </a:spcBef>
              <a:buFontTx/>
              <a:buNone/>
            </a:pPr>
            <a:r>
              <a:rPr lang="en-US" altLang="zh-CN" sz="2400" b="1">
                <a:ea typeface="楷体_GB2312" pitchFamily="49" charset="-122"/>
              </a:rPr>
              <a:t>                      cout &lt;&lt; "\n</a:t>
            </a:r>
            <a:r>
              <a:rPr lang="zh-CN" altLang="en-US" sz="2400" b="1">
                <a:ea typeface="楷体_GB2312" pitchFamily="49" charset="-122"/>
              </a:rPr>
              <a:t>第</a:t>
            </a:r>
            <a:r>
              <a:rPr lang="en-US" altLang="zh-CN" sz="2400" b="1">
                <a:ea typeface="楷体_GB2312" pitchFamily="49" charset="-122"/>
              </a:rPr>
              <a:t>" &lt;&lt; n &lt;&lt; "</a:t>
            </a:r>
            <a:r>
              <a:rPr lang="zh-CN" altLang="en-US" sz="2400" b="1">
                <a:ea typeface="楷体_GB2312" pitchFamily="49" charset="-122"/>
              </a:rPr>
              <a:t>种方案</a:t>
            </a:r>
            <a:r>
              <a:rPr lang="en-US" altLang="zh-CN" sz="2400" b="1">
                <a:ea typeface="楷体_GB2312" pitchFamily="49" charset="-122"/>
              </a:rPr>
              <a:t>: "&lt;&lt; endl;</a:t>
            </a:r>
          </a:p>
          <a:p>
            <a:pPr eaLnBrk="1" hangingPunct="1">
              <a:spcBef>
                <a:spcPct val="0"/>
              </a:spcBef>
              <a:buFontTx/>
              <a:buNone/>
            </a:pPr>
            <a:r>
              <a:rPr lang="en-US" altLang="zh-CN" sz="2400" b="1">
                <a:ea typeface="楷体_GB2312" pitchFamily="49" charset="-122"/>
              </a:rPr>
              <a:t>	          cout &lt;&lt; "</a:t>
            </a:r>
            <a:r>
              <a:rPr lang="zh-CN" altLang="en-US" sz="2400" b="1">
                <a:ea typeface="楷体_GB2312" pitchFamily="49" charset="-122"/>
              </a:rPr>
              <a:t>书</a:t>
            </a:r>
            <a:r>
              <a:rPr lang="en-US" altLang="zh-CN" sz="2400" b="1">
                <a:ea typeface="楷体_GB2312" pitchFamily="49" charset="-122"/>
              </a:rPr>
              <a:t>\t</a:t>
            </a:r>
            <a:r>
              <a:rPr lang="zh-CN" altLang="en-US" sz="2400" b="1">
                <a:ea typeface="楷体_GB2312" pitchFamily="49" charset="-122"/>
              </a:rPr>
              <a:t>人</a:t>
            </a:r>
            <a:r>
              <a:rPr lang="en-US" altLang="zh-CN" sz="2400" b="1">
                <a:ea typeface="楷体_GB2312" pitchFamily="49" charset="-122"/>
              </a:rPr>
              <a:t>" &lt;&lt; endl;</a:t>
            </a:r>
          </a:p>
          <a:p>
            <a:pPr eaLnBrk="1" hangingPunct="1">
              <a:spcBef>
                <a:spcPct val="0"/>
              </a:spcBef>
              <a:buFontTx/>
              <a:buNone/>
            </a:pPr>
            <a:r>
              <a:rPr lang="en-US" altLang="zh-CN" sz="2400" b="1">
                <a:ea typeface="楷体_GB2312" pitchFamily="49" charset="-122"/>
              </a:rPr>
              <a:t>                      for (k=0; k&lt;5; k++)  </a:t>
            </a:r>
          </a:p>
          <a:p>
            <a:pPr eaLnBrk="1" hangingPunct="1">
              <a:spcBef>
                <a:spcPct val="0"/>
              </a:spcBef>
              <a:buFontTx/>
              <a:buNone/>
            </a:pPr>
            <a:r>
              <a:rPr lang="en-US" altLang="zh-CN" sz="2400" b="1">
                <a:ea typeface="楷体_GB2312" pitchFamily="49" charset="-122"/>
              </a:rPr>
              <a:t>                            cout &lt;&lt; k &lt;&lt; '\t'  &lt;&lt; char(take[k]+'A') &lt;&lt; endl;</a:t>
            </a:r>
          </a:p>
          <a:p>
            <a:pPr eaLnBrk="1" hangingPunct="1">
              <a:spcBef>
                <a:spcPct val="0"/>
              </a:spcBef>
              <a:buFontTx/>
              <a:buNone/>
            </a:pPr>
            <a:r>
              <a:rPr lang="en-US" altLang="zh-CN" sz="2400" b="1">
                <a:ea typeface="楷体_GB2312" pitchFamily="49" charset="-122"/>
              </a:rPr>
              <a:t>                     }</a:t>
            </a:r>
          </a:p>
          <a:p>
            <a:pPr eaLnBrk="1" hangingPunct="1">
              <a:spcBef>
                <a:spcPct val="0"/>
              </a:spcBef>
              <a:buFontTx/>
              <a:buNone/>
            </a:pPr>
            <a:r>
              <a:rPr lang="en-US" altLang="zh-CN" sz="2400" b="1">
                <a:ea typeface="楷体_GB2312" pitchFamily="49" charset="-122"/>
              </a:rPr>
              <a:t>                  else  trynext(i+1);</a:t>
            </a:r>
          </a:p>
          <a:p>
            <a:pPr eaLnBrk="1" hangingPunct="1">
              <a:spcBef>
                <a:spcPct val="0"/>
              </a:spcBef>
              <a:buFontTx/>
              <a:buNone/>
            </a:pPr>
            <a:r>
              <a:rPr lang="en-US" altLang="zh-CN" sz="2400" b="1">
                <a:ea typeface="楷体_GB2312" pitchFamily="49" charset="-122"/>
              </a:rPr>
              <a:t>              take[j] = -1;</a:t>
            </a:r>
          </a:p>
          <a:p>
            <a:pPr eaLnBrk="1" hangingPunct="1">
              <a:spcBef>
                <a:spcPct val="0"/>
              </a:spcBef>
              <a:buFontTx/>
              <a:buNone/>
            </a:pPr>
            <a:r>
              <a:rPr lang="en-US" altLang="zh-CN" sz="2400" b="1">
                <a:ea typeface="楷体_GB2312" pitchFamily="49" charset="-122"/>
              </a:rPr>
              <a:t>	}</a:t>
            </a:r>
          </a:p>
          <a:p>
            <a:pPr eaLnBrk="1" hangingPunct="1">
              <a:spcBef>
                <a:spcPct val="0"/>
              </a:spcBef>
              <a:buFontTx/>
              <a:buNone/>
            </a:pPr>
            <a:r>
              <a:rPr lang="en-US" altLang="zh-CN" sz="2400" b="1">
                <a:ea typeface="楷体_GB2312" pitchFamily="49" charset="-122"/>
              </a:rPr>
              <a:t>      }</a:t>
            </a:r>
          </a:p>
          <a:p>
            <a:pPr eaLnBrk="1" hangingPunct="1">
              <a:spcBef>
                <a:spcPct val="0"/>
              </a:spcBef>
              <a:buFontTx/>
              <a:buNone/>
            </a:pPr>
            <a:r>
              <a:rPr lang="en-US" altLang="zh-CN" sz="2400" b="1">
                <a:ea typeface="楷体_GB2312" pitchFamily="49" charset="-122"/>
              </a:rPr>
              <a:t>}</a:t>
            </a:r>
          </a:p>
        </p:txBody>
      </p:sp>
    </p:spTree>
    <p:extLst>
      <p:ext uri="{BB962C8B-B14F-4D97-AF65-F5344CB8AC3E}">
        <p14:creationId xmlns:p14="http://schemas.microsoft.com/office/powerpoint/2010/main" val="27775366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C8C50F4-82D3-4AEB-8455-516E29A99FB4}" type="slidenum">
              <a:rPr kumimoji="0" lang="en-US" altLang="zh-CN" sz="1400"/>
              <a:pPr>
                <a:spcBef>
                  <a:spcPct val="50000"/>
                </a:spcBef>
                <a:buFontTx/>
                <a:buNone/>
              </a:pPr>
              <a:t>74</a:t>
            </a:fld>
            <a:endParaRPr kumimoji="0" lang="en-US" altLang="zh-CN" sz="1400"/>
          </a:p>
        </p:txBody>
      </p:sp>
      <p:graphicFrame>
        <p:nvGraphicFramePr>
          <p:cNvPr id="78851" name="Object 2"/>
          <p:cNvGraphicFramePr>
            <a:graphicFrameLocks noChangeAspect="1"/>
          </p:cNvGraphicFramePr>
          <p:nvPr/>
        </p:nvGraphicFramePr>
        <p:xfrm>
          <a:off x="1524000" y="2747964"/>
          <a:ext cx="114300" cy="219075"/>
        </p:xfrm>
        <a:graphic>
          <a:graphicData uri="http://schemas.openxmlformats.org/presentationml/2006/ole">
            <mc:AlternateContent xmlns:mc="http://schemas.openxmlformats.org/markup-compatibility/2006">
              <mc:Choice xmlns:v="urn:schemas-microsoft-com:vml" Requires="v">
                <p:oleObj spid="_x0000_s4150" name="公式" r:id="rId3" imgW="114151" imgH="215619" progId="Equation.3">
                  <p:embed/>
                </p:oleObj>
              </mc:Choice>
              <mc:Fallback>
                <p:oleObj name="公式" r:id="rId3" imgW="114151" imgH="215619" progId="Equation.3">
                  <p:embed/>
                  <p:pic>
                    <p:nvPicPr>
                      <p:cNvPr id="788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747964"/>
                        <a:ext cx="114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2" name="Object 3"/>
          <p:cNvGraphicFramePr>
            <a:graphicFrameLocks noChangeAspect="1"/>
          </p:cNvGraphicFramePr>
          <p:nvPr>
            <p:extLst>
              <p:ext uri="{D42A27DB-BD31-4B8C-83A1-F6EECF244321}">
                <p14:modId xmlns:p14="http://schemas.microsoft.com/office/powerpoint/2010/main" val="834058577"/>
              </p:ext>
            </p:extLst>
          </p:nvPr>
        </p:nvGraphicFramePr>
        <p:xfrm>
          <a:off x="4730750" y="1019175"/>
          <a:ext cx="4165600" cy="1743075"/>
        </p:xfrm>
        <a:graphic>
          <a:graphicData uri="http://schemas.openxmlformats.org/presentationml/2006/ole">
            <mc:AlternateContent xmlns:mc="http://schemas.openxmlformats.org/markup-compatibility/2006">
              <mc:Choice xmlns:v="urn:schemas-microsoft-com:vml" Requires="v">
                <p:oleObj spid="_x0000_s4151" name="公式" r:id="rId5" imgW="2666880" imgH="1143000" progId="Equation.3">
                  <p:embed/>
                </p:oleObj>
              </mc:Choice>
              <mc:Fallback>
                <p:oleObj name="公式" r:id="rId5" imgW="2666880" imgH="1143000" progId="Equation.3">
                  <p:embed/>
                  <p:pic>
                    <p:nvPicPr>
                      <p:cNvPr id="78852" name="Object 3"/>
                      <p:cNvPicPr>
                        <a:picLocks noChangeAspect="1" noChangeArrowheads="1"/>
                      </p:cNvPicPr>
                      <p:nvPr/>
                    </p:nvPicPr>
                    <p:blipFill>
                      <a:blip r:embed="rId6"/>
                      <a:srcRect/>
                      <a:stretch>
                        <a:fillRect/>
                      </a:stretch>
                    </p:blipFill>
                    <p:spPr bwMode="auto">
                      <a:xfrm>
                        <a:off x="4730750" y="1019175"/>
                        <a:ext cx="41656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Rectangle 4"/>
          <p:cNvSpPr>
            <a:spLocks noChangeArrowheads="1"/>
          </p:cNvSpPr>
          <p:nvPr/>
        </p:nvSpPr>
        <p:spPr bwMode="auto">
          <a:xfrm>
            <a:off x="2092326" y="1025525"/>
            <a:ext cx="263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latin typeface="楷体_GB2312" pitchFamily="49" charset="-122"/>
                <a:ea typeface="楷体_GB2312" pitchFamily="49" charset="-122"/>
                <a:cs typeface="Times New Roman" panose="02020603050405020304" pitchFamily="18" charset="0"/>
              </a:rPr>
              <a:t>当</a:t>
            </a:r>
            <a:r>
              <a:rPr lang="en-US" altLang="zh-CN" sz="2400" b="1">
                <a:latin typeface="楷体_GB2312" pitchFamily="49" charset="-122"/>
                <a:ea typeface="楷体_GB2312" pitchFamily="49" charset="-122"/>
                <a:cs typeface="Times New Roman" panose="02020603050405020304" pitchFamily="18" charset="0"/>
              </a:rPr>
              <a:t>like</a:t>
            </a:r>
            <a:r>
              <a:rPr lang="zh-CN" altLang="en-US" sz="2400" b="1">
                <a:latin typeface="楷体_GB2312" pitchFamily="49" charset="-122"/>
                <a:ea typeface="楷体_GB2312" pitchFamily="49" charset="-122"/>
                <a:cs typeface="Times New Roman" panose="02020603050405020304" pitchFamily="18" charset="0"/>
              </a:rPr>
              <a:t>矩阵的值为</a:t>
            </a:r>
          </a:p>
        </p:txBody>
      </p:sp>
      <p:sp>
        <p:nvSpPr>
          <p:cNvPr id="78854" name="Rectangle 5"/>
          <p:cNvSpPr>
            <a:spLocks noChangeArrowheads="1"/>
          </p:cNvSpPr>
          <p:nvPr/>
        </p:nvSpPr>
        <p:spPr bwMode="auto">
          <a:xfrm>
            <a:off x="1524001" y="270542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8855" name="Rectangle 6"/>
          <p:cNvSpPr>
            <a:spLocks noChangeArrowheads="1"/>
          </p:cNvSpPr>
          <p:nvPr/>
        </p:nvSpPr>
        <p:spPr bwMode="auto">
          <a:xfrm>
            <a:off x="1992314" y="2947988"/>
            <a:ext cx="402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latin typeface="楷体_GB2312" pitchFamily="49" charset="-122"/>
                <a:ea typeface="楷体_GB2312" pitchFamily="49" charset="-122"/>
              </a:rPr>
              <a:t>调用</a:t>
            </a:r>
            <a:r>
              <a:rPr lang="en-US" altLang="zh-CN" sz="2400" b="1">
                <a:latin typeface="楷体_GB2312" pitchFamily="49" charset="-122"/>
                <a:ea typeface="楷体_GB2312" pitchFamily="49" charset="-122"/>
              </a:rPr>
              <a:t>trynext(0);</a:t>
            </a:r>
            <a:r>
              <a:rPr lang="zh-CN" altLang="en-US" sz="2400" b="1">
                <a:latin typeface="楷体_GB2312" pitchFamily="49" charset="-122"/>
                <a:ea typeface="楷体_GB2312" pitchFamily="49" charset="-122"/>
              </a:rPr>
              <a:t>的结果为：</a:t>
            </a:r>
          </a:p>
        </p:txBody>
      </p:sp>
      <p:graphicFrame>
        <p:nvGraphicFramePr>
          <p:cNvPr id="2852893" name="Group 29"/>
          <p:cNvGraphicFramePr>
            <a:graphicFrameLocks noGrp="1"/>
          </p:cNvGraphicFramePr>
          <p:nvPr/>
        </p:nvGraphicFramePr>
        <p:xfrm>
          <a:off x="2782889" y="3716339"/>
          <a:ext cx="2376487" cy="2651696"/>
        </p:xfrm>
        <a:graphic>
          <a:graphicData uri="http://schemas.openxmlformats.org/drawingml/2006/table">
            <a:tbl>
              <a:tblPr/>
              <a:tblGrid>
                <a:gridCol w="2376487">
                  <a:extLst>
                    <a:ext uri="{9D8B030D-6E8A-4147-A177-3AD203B41FA5}">
                      <a16:colId xmlns:a16="http://schemas.microsoft.com/office/drawing/2014/main" val="20000"/>
                    </a:ext>
                  </a:extLst>
                </a:gridCol>
              </a:tblGrid>
              <a:tr h="26511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第</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种方案：</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书       人</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B</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C</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        A</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        D</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        E</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852894" name="Group 30"/>
          <p:cNvGraphicFramePr>
            <a:graphicFrameLocks noGrp="1"/>
          </p:cNvGraphicFramePr>
          <p:nvPr/>
        </p:nvGraphicFramePr>
        <p:xfrm>
          <a:off x="6024564" y="3644901"/>
          <a:ext cx="2232025" cy="2651696"/>
        </p:xfrm>
        <a:graphic>
          <a:graphicData uri="http://schemas.openxmlformats.org/drawingml/2006/table">
            <a:tbl>
              <a:tblPr/>
              <a:tblGrid>
                <a:gridCol w="2232025">
                  <a:extLst>
                    <a:ext uri="{9D8B030D-6E8A-4147-A177-3AD203B41FA5}">
                      <a16:colId xmlns:a16="http://schemas.microsoft.com/office/drawing/2014/main" val="20000"/>
                    </a:ext>
                  </a:extLst>
                </a:gridCol>
              </a:tblGrid>
              <a:tr h="265112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第</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种方案：</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书       人</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B</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E</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        A</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        D</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        C</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35407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B1E4976-FD4A-4A1C-9855-DA83B3CC63AB}" type="slidenum">
              <a:rPr kumimoji="0" lang="en-US" altLang="zh-CN" sz="1400"/>
              <a:pPr>
                <a:spcBef>
                  <a:spcPct val="50000"/>
                </a:spcBef>
                <a:buFontTx/>
                <a:buNone/>
              </a:pPr>
              <a:t>75</a:t>
            </a:fld>
            <a:endParaRPr kumimoji="0" lang="en-US" altLang="zh-CN" sz="1400"/>
          </a:p>
        </p:txBody>
      </p:sp>
      <p:sp>
        <p:nvSpPr>
          <p:cNvPr id="79875" name="Rectangle 2"/>
          <p:cNvSpPr>
            <a:spLocks noGrp="1" noChangeArrowheads="1"/>
          </p:cNvSpPr>
          <p:nvPr>
            <p:ph type="title"/>
          </p:nvPr>
        </p:nvSpPr>
        <p:spPr>
          <a:xfrm>
            <a:off x="2208213" y="404813"/>
            <a:ext cx="7772400" cy="1143000"/>
          </a:xfrm>
        </p:spPr>
        <p:txBody>
          <a:bodyPr/>
          <a:lstStyle/>
          <a:p>
            <a:pPr eaLnBrk="1" hangingPunct="1"/>
            <a:r>
              <a:rPr lang="zh-CN" altLang="en-US" b="1" dirty="0" smtClean="0"/>
              <a:t>        算法</a:t>
            </a:r>
            <a:r>
              <a:rPr lang="zh-CN" altLang="en-US" b="1" dirty="0" smtClean="0"/>
              <a:t>设计技术</a:t>
            </a:r>
          </a:p>
        </p:txBody>
      </p:sp>
      <p:sp>
        <p:nvSpPr>
          <p:cNvPr id="79876" name="Rectangle 3"/>
          <p:cNvSpPr>
            <a:spLocks noGrp="1" noChangeArrowheads="1"/>
          </p:cNvSpPr>
          <p:nvPr>
            <p:ph type="body" idx="1"/>
          </p:nvPr>
        </p:nvSpPr>
        <p:spPr>
          <a:xfrm>
            <a:off x="3719513" y="2391682"/>
            <a:ext cx="2952750" cy="4114800"/>
          </a:xfrm>
        </p:spPr>
        <p:txBody>
          <a:bodyPr/>
          <a:lstStyle/>
          <a:p>
            <a:pPr eaLnBrk="1" hangingPunct="1">
              <a:lnSpc>
                <a:spcPct val="120000"/>
              </a:lnSpc>
            </a:pPr>
            <a:r>
              <a:rPr lang="zh-CN" altLang="en-US" b="1" dirty="0" smtClean="0">
                <a:ea typeface="楷体_GB2312" pitchFamily="49" charset="-122"/>
              </a:rPr>
              <a:t>枚举法</a:t>
            </a:r>
          </a:p>
          <a:p>
            <a:pPr eaLnBrk="1" hangingPunct="1">
              <a:lnSpc>
                <a:spcPct val="120000"/>
              </a:lnSpc>
            </a:pPr>
            <a:r>
              <a:rPr lang="zh-CN" altLang="en-US" b="1" dirty="0" smtClean="0">
                <a:ea typeface="楷体_GB2312" pitchFamily="49" charset="-122"/>
              </a:rPr>
              <a:t>贪婪法</a:t>
            </a:r>
          </a:p>
          <a:p>
            <a:pPr eaLnBrk="1" hangingPunct="1">
              <a:lnSpc>
                <a:spcPct val="120000"/>
              </a:lnSpc>
            </a:pPr>
            <a:r>
              <a:rPr lang="zh-CN" altLang="en-US" b="1" dirty="0" smtClean="0">
                <a:ea typeface="楷体_GB2312" pitchFamily="49" charset="-122"/>
              </a:rPr>
              <a:t>分而治之法</a:t>
            </a:r>
          </a:p>
          <a:p>
            <a:pPr eaLnBrk="1" hangingPunct="1">
              <a:lnSpc>
                <a:spcPct val="120000"/>
              </a:lnSpc>
            </a:pPr>
            <a:r>
              <a:rPr lang="zh-CN" altLang="en-US" b="1" dirty="0" smtClean="0">
                <a:ea typeface="楷体_GB2312" pitchFamily="49" charset="-122"/>
              </a:rPr>
              <a:t>动态规划</a:t>
            </a:r>
          </a:p>
          <a:p>
            <a:pPr eaLnBrk="1" hangingPunct="1">
              <a:lnSpc>
                <a:spcPct val="120000"/>
              </a:lnSpc>
            </a:pPr>
            <a:r>
              <a:rPr lang="zh-CN" altLang="en-US" b="1" dirty="0" smtClean="0">
                <a:ea typeface="楷体_GB2312" pitchFamily="49" charset="-122"/>
              </a:rPr>
              <a:t>回溯法</a:t>
            </a:r>
          </a:p>
          <a:p>
            <a:pPr eaLnBrk="1" hangingPunct="1">
              <a:lnSpc>
                <a:spcPct val="120000"/>
              </a:lnSpc>
            </a:pPr>
            <a:r>
              <a:rPr lang="zh-CN" altLang="en-US" b="1" dirty="0" smtClean="0">
                <a:ea typeface="楷体_GB2312" pitchFamily="49" charset="-122"/>
              </a:rPr>
              <a:t>随机算法</a:t>
            </a:r>
          </a:p>
        </p:txBody>
      </p:sp>
      <p:sp>
        <p:nvSpPr>
          <p:cNvPr id="79877" name="Text Box 4"/>
          <p:cNvSpPr txBox="1">
            <a:spLocks noChangeArrowheads="1"/>
          </p:cNvSpPr>
          <p:nvPr/>
        </p:nvSpPr>
        <p:spPr bwMode="auto">
          <a:xfrm>
            <a:off x="4008438" y="1557338"/>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幼圆" panose="02010509060101010101" pitchFamily="49" charset="-122"/>
              </a:rPr>
              <a:t>介绍通用的算法设计模式</a:t>
            </a:r>
          </a:p>
        </p:txBody>
      </p:sp>
      <p:sp>
        <p:nvSpPr>
          <p:cNvPr id="79878" name="AutoShape 5"/>
          <p:cNvSpPr>
            <a:spLocks noChangeArrowheads="1"/>
          </p:cNvSpPr>
          <p:nvPr/>
        </p:nvSpPr>
        <p:spPr bwMode="auto">
          <a:xfrm rot="16200000" flipH="1" flipV="1">
            <a:off x="6742907" y="242173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9879" name="AutoShape 6"/>
          <p:cNvSpPr>
            <a:spLocks noChangeArrowheads="1"/>
          </p:cNvSpPr>
          <p:nvPr/>
        </p:nvSpPr>
        <p:spPr bwMode="auto">
          <a:xfrm rot="16200000" flipH="1" flipV="1">
            <a:off x="6742907" y="31424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9880" name="AutoShape 7"/>
          <p:cNvSpPr>
            <a:spLocks noChangeArrowheads="1"/>
          </p:cNvSpPr>
          <p:nvPr/>
        </p:nvSpPr>
        <p:spPr bwMode="auto">
          <a:xfrm rot="16200000" flipH="1" flipV="1">
            <a:off x="6742907" y="37901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9881" name="AutoShape 8"/>
          <p:cNvSpPr>
            <a:spLocks noChangeArrowheads="1"/>
          </p:cNvSpPr>
          <p:nvPr/>
        </p:nvSpPr>
        <p:spPr bwMode="auto">
          <a:xfrm rot="16200000" flipH="1" flipV="1">
            <a:off x="6742907" y="5158582"/>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9882" name="AutoShape 9"/>
          <p:cNvSpPr>
            <a:spLocks noChangeArrowheads="1"/>
          </p:cNvSpPr>
          <p:nvPr/>
        </p:nvSpPr>
        <p:spPr bwMode="auto">
          <a:xfrm rot="16200000" flipH="1" flipV="1">
            <a:off x="6742907" y="4437857"/>
            <a:ext cx="290513"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79883" name="AutoShape 10"/>
          <p:cNvSpPr>
            <a:spLocks noChangeArrowheads="1"/>
          </p:cNvSpPr>
          <p:nvPr/>
        </p:nvSpPr>
        <p:spPr bwMode="auto">
          <a:xfrm rot="16200000" flipH="1" flipV="1">
            <a:off x="6742907" y="5734844"/>
            <a:ext cx="290512"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9373008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7B01BFC-E439-455F-8501-577E05BD42FD}" type="slidenum">
              <a:rPr kumimoji="0" lang="en-US" altLang="zh-CN" sz="1400"/>
              <a:pPr>
                <a:spcBef>
                  <a:spcPct val="50000"/>
                </a:spcBef>
                <a:buFontTx/>
                <a:buNone/>
              </a:pPr>
              <a:t>76</a:t>
            </a:fld>
            <a:endParaRPr kumimoji="0" lang="en-US" altLang="zh-CN" sz="1400"/>
          </a:p>
        </p:txBody>
      </p:sp>
      <p:sp>
        <p:nvSpPr>
          <p:cNvPr id="80899" name="Rectangle 2"/>
          <p:cNvSpPr>
            <a:spLocks noGrp="1" noChangeArrowheads="1"/>
          </p:cNvSpPr>
          <p:nvPr>
            <p:ph type="title"/>
          </p:nvPr>
        </p:nvSpPr>
        <p:spPr>
          <a:xfrm>
            <a:off x="553584" y="414339"/>
            <a:ext cx="7772400" cy="1143000"/>
          </a:xfrm>
        </p:spPr>
        <p:txBody>
          <a:bodyPr/>
          <a:lstStyle/>
          <a:p>
            <a:pPr eaLnBrk="1" hangingPunct="1"/>
            <a:r>
              <a:rPr lang="zh-CN" altLang="en-US" b="1" dirty="0" smtClean="0"/>
              <a:t>随机算法</a:t>
            </a:r>
          </a:p>
        </p:txBody>
      </p:sp>
      <p:sp>
        <p:nvSpPr>
          <p:cNvPr id="80900" name="Rectangle 3"/>
          <p:cNvSpPr>
            <a:spLocks noGrp="1" noChangeArrowheads="1"/>
          </p:cNvSpPr>
          <p:nvPr>
            <p:ph type="body" idx="1"/>
          </p:nvPr>
        </p:nvSpPr>
        <p:spPr>
          <a:xfrm>
            <a:off x="684213" y="1575935"/>
            <a:ext cx="10956244" cy="4967287"/>
          </a:xfrm>
        </p:spPr>
        <p:txBody>
          <a:bodyPr/>
          <a:lstStyle/>
          <a:p>
            <a:pPr eaLnBrk="1" hangingPunct="1">
              <a:lnSpc>
                <a:spcPct val="140000"/>
              </a:lnSpc>
            </a:pPr>
            <a:r>
              <a:rPr lang="zh-CN" altLang="en-US" b="1" dirty="0">
                <a:latin typeface="楷体_GB2312" pitchFamily="49" charset="-122"/>
                <a:ea typeface="楷体_GB2312" pitchFamily="49" charset="-122"/>
              </a:rPr>
              <a:t>在算法中，至少有一个地方使用随机数作决策。</a:t>
            </a:r>
          </a:p>
          <a:p>
            <a:pPr eaLnBrk="1" hangingPunct="1">
              <a:lnSpc>
                <a:spcPct val="140000"/>
              </a:lnSpc>
            </a:pPr>
            <a:r>
              <a:rPr lang="zh-CN" altLang="en-US" b="1" dirty="0">
                <a:latin typeface="楷体_GB2312" pitchFamily="49" charset="-122"/>
                <a:ea typeface="楷体_GB2312" pitchFamily="49" charset="-122"/>
              </a:rPr>
              <a:t>随机算法的时间复杂度取决于选择的随机数</a:t>
            </a:r>
          </a:p>
          <a:p>
            <a:pPr eaLnBrk="1" hangingPunct="1">
              <a:lnSpc>
                <a:spcPct val="140000"/>
              </a:lnSpc>
            </a:pPr>
            <a:r>
              <a:rPr lang="zh-CN" altLang="en-US" b="1" dirty="0">
                <a:latin typeface="楷体_GB2312" pitchFamily="49" charset="-122"/>
                <a:ea typeface="楷体_GB2312" pitchFamily="49" charset="-122"/>
              </a:rPr>
              <a:t>随机算法的时间复杂度用期望的运行时间来表示。一般假设随机数的选择是均匀分布的</a:t>
            </a:r>
          </a:p>
          <a:p>
            <a:pPr eaLnBrk="1" hangingPunct="1">
              <a:lnSpc>
                <a:spcPct val="140000"/>
              </a:lnSpc>
            </a:pPr>
            <a:r>
              <a:rPr lang="zh-CN" altLang="en-US" b="1" dirty="0">
                <a:latin typeface="楷体_GB2312" pitchFamily="49" charset="-122"/>
                <a:ea typeface="楷体_GB2312" pitchFamily="49" charset="-122"/>
              </a:rPr>
              <a:t>例如，在快速排序中将中间点用随机数来选择，则快速排序成为一个随机算法。可以证明，期望的时间复杂度为</a:t>
            </a:r>
            <a:r>
              <a:rPr lang="en-US" altLang="zh-CN" b="1" dirty="0">
                <a:latin typeface="楷体_GB2312" pitchFamily="49" charset="-122"/>
                <a:ea typeface="楷体_GB2312" pitchFamily="49" charset="-122"/>
              </a:rPr>
              <a:t>O(</a:t>
            </a:r>
            <a:r>
              <a:rPr lang="en-US" altLang="zh-CN" b="1" dirty="0" err="1">
                <a:latin typeface="楷体_GB2312" pitchFamily="49" charset="-122"/>
                <a:ea typeface="楷体_GB2312" pitchFamily="49" charset="-122"/>
              </a:rPr>
              <a:t>NlogN</a:t>
            </a:r>
            <a:r>
              <a:rPr lang="en-US" altLang="zh-CN" b="1" dirty="0">
                <a:latin typeface="楷体_GB2312" pitchFamily="49" charset="-122"/>
                <a:ea typeface="楷体_GB2312" pitchFamily="49" charset="-122"/>
              </a:rPr>
              <a:t>)</a:t>
            </a:r>
          </a:p>
        </p:txBody>
      </p:sp>
    </p:spTree>
    <p:extLst>
      <p:ext uri="{BB962C8B-B14F-4D97-AF65-F5344CB8AC3E}">
        <p14:creationId xmlns:p14="http://schemas.microsoft.com/office/powerpoint/2010/main" val="33163261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E1C718D-73B5-446D-BBC1-E32CBA093EE7}" type="slidenum">
              <a:rPr kumimoji="0" lang="en-US" altLang="zh-CN" sz="1400"/>
              <a:pPr>
                <a:spcBef>
                  <a:spcPct val="50000"/>
                </a:spcBef>
                <a:buFontTx/>
                <a:buNone/>
              </a:pPr>
              <a:t>77</a:t>
            </a:fld>
            <a:endParaRPr kumimoji="0" lang="en-US" altLang="zh-CN" sz="1400"/>
          </a:p>
        </p:txBody>
      </p:sp>
      <p:sp>
        <p:nvSpPr>
          <p:cNvPr id="81923" name="Rectangle 2"/>
          <p:cNvSpPr>
            <a:spLocks noGrp="1" noChangeArrowheads="1"/>
          </p:cNvSpPr>
          <p:nvPr>
            <p:ph type="title"/>
          </p:nvPr>
        </p:nvSpPr>
        <p:spPr/>
        <p:txBody>
          <a:bodyPr/>
          <a:lstStyle/>
          <a:p>
            <a:pPr eaLnBrk="1" hangingPunct="1"/>
            <a:r>
              <a:rPr lang="zh-CN" altLang="en-US" b="1" smtClean="0"/>
              <a:t>随机算法实例</a:t>
            </a:r>
          </a:p>
        </p:txBody>
      </p:sp>
      <p:sp>
        <p:nvSpPr>
          <p:cNvPr id="81924" name="Rectangle 3"/>
          <p:cNvSpPr>
            <a:spLocks noGrp="1" noChangeArrowheads="1"/>
          </p:cNvSpPr>
          <p:nvPr>
            <p:ph type="body" idx="1"/>
          </p:nvPr>
        </p:nvSpPr>
        <p:spPr>
          <a:xfrm>
            <a:off x="4008438" y="2220686"/>
            <a:ext cx="2374900" cy="3962400"/>
          </a:xfrm>
        </p:spPr>
        <p:txBody>
          <a:bodyPr/>
          <a:lstStyle/>
          <a:p>
            <a:pPr eaLnBrk="1" hangingPunct="1">
              <a:lnSpc>
                <a:spcPct val="130000"/>
              </a:lnSpc>
            </a:pPr>
            <a:r>
              <a:rPr lang="zh-CN" altLang="en-US" b="1" dirty="0" smtClean="0">
                <a:ea typeface="楷体_GB2312" pitchFamily="49" charset="-122"/>
              </a:rPr>
              <a:t>跳表</a:t>
            </a:r>
          </a:p>
          <a:p>
            <a:pPr eaLnBrk="1" hangingPunct="1">
              <a:lnSpc>
                <a:spcPct val="130000"/>
              </a:lnSpc>
            </a:pPr>
            <a:r>
              <a:rPr lang="zh-CN" altLang="en-US" b="1" dirty="0" smtClean="0">
                <a:ea typeface="楷体_GB2312" pitchFamily="49" charset="-122"/>
              </a:rPr>
              <a:t>素数检测</a:t>
            </a:r>
          </a:p>
        </p:txBody>
      </p:sp>
      <p:sp>
        <p:nvSpPr>
          <p:cNvPr id="81925" name="AutoShape 4"/>
          <p:cNvSpPr>
            <a:spLocks noChangeArrowheads="1"/>
          </p:cNvSpPr>
          <p:nvPr/>
        </p:nvSpPr>
        <p:spPr bwMode="auto">
          <a:xfrm rot="16200000" flipH="1" flipV="1">
            <a:off x="6671469" y="3071019"/>
            <a:ext cx="290512" cy="431800"/>
          </a:xfrm>
          <a:prstGeom prst="triangle">
            <a:avLst>
              <a:gd name="adj" fmla="val 50000"/>
            </a:avLst>
          </a:prstGeom>
          <a:solidFill>
            <a:srgbClr val="FFFF99"/>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81926" name="AutoShape 5"/>
          <p:cNvSpPr>
            <a:spLocks noChangeArrowheads="1"/>
          </p:cNvSpPr>
          <p:nvPr/>
        </p:nvSpPr>
        <p:spPr bwMode="auto">
          <a:xfrm rot="16200000" flipH="1" flipV="1">
            <a:off x="6671469" y="2350294"/>
            <a:ext cx="290512"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12443942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D646493-153F-45C2-A39B-F8D3C0854865}" type="slidenum">
              <a:rPr kumimoji="0" lang="en-US" altLang="zh-CN" sz="1400"/>
              <a:pPr>
                <a:spcBef>
                  <a:spcPct val="50000"/>
                </a:spcBef>
                <a:buFontTx/>
                <a:buNone/>
              </a:pPr>
              <a:t>78</a:t>
            </a:fld>
            <a:endParaRPr kumimoji="0" lang="en-US" altLang="zh-CN" sz="1400"/>
          </a:p>
        </p:txBody>
      </p:sp>
      <p:sp>
        <p:nvSpPr>
          <p:cNvPr id="82947" name="Rectangle 2"/>
          <p:cNvSpPr>
            <a:spLocks noGrp="1" noChangeArrowheads="1"/>
          </p:cNvSpPr>
          <p:nvPr>
            <p:ph type="title"/>
          </p:nvPr>
        </p:nvSpPr>
        <p:spPr>
          <a:xfrm>
            <a:off x="554039" y="368302"/>
            <a:ext cx="7772400" cy="863600"/>
          </a:xfrm>
        </p:spPr>
        <p:txBody>
          <a:bodyPr/>
          <a:lstStyle/>
          <a:p>
            <a:pPr eaLnBrk="1" hangingPunct="1"/>
            <a:r>
              <a:rPr lang="zh-CN" altLang="en-US" b="1" dirty="0" smtClean="0"/>
              <a:t>跳表</a:t>
            </a:r>
          </a:p>
        </p:txBody>
      </p:sp>
      <p:sp>
        <p:nvSpPr>
          <p:cNvPr id="82948" name="Rectangle 3"/>
          <p:cNvSpPr>
            <a:spLocks noGrp="1" noChangeArrowheads="1"/>
          </p:cNvSpPr>
          <p:nvPr>
            <p:ph type="body" sz="half" idx="1"/>
          </p:nvPr>
        </p:nvSpPr>
        <p:spPr>
          <a:xfrm>
            <a:off x="672872" y="1231902"/>
            <a:ext cx="10924041" cy="4791527"/>
          </a:xfrm>
        </p:spPr>
        <p:txBody>
          <a:bodyPr/>
          <a:lstStyle/>
          <a:p>
            <a:pPr eaLnBrk="1" hangingPunct="1">
              <a:lnSpc>
                <a:spcPct val="130000"/>
              </a:lnSpc>
            </a:pPr>
            <a:r>
              <a:rPr lang="zh-CN" altLang="en-US" sz="2400" b="1" dirty="0">
                <a:latin typeface="楷体_GB2312" pitchFamily="49" charset="-122"/>
                <a:ea typeface="楷体_GB2312" pitchFamily="49" charset="-122"/>
              </a:rPr>
              <a:t>以</a:t>
            </a:r>
            <a:r>
              <a:rPr lang="en-US" altLang="zh-CN" sz="2400" b="1" dirty="0">
                <a:latin typeface="楷体_GB2312" pitchFamily="49" charset="-122"/>
                <a:ea typeface="楷体_GB2312" pitchFamily="49" charset="-122"/>
              </a:rPr>
              <a:t>O(</a:t>
            </a:r>
            <a:r>
              <a:rPr lang="en-US" altLang="zh-CN" sz="2400" b="1" dirty="0" err="1">
                <a:latin typeface="楷体_GB2312" pitchFamily="49" charset="-122"/>
                <a:ea typeface="楷体_GB2312" pitchFamily="49" charset="-122"/>
              </a:rPr>
              <a:t>logN</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的期望的时间复杂性支持插入和删除的数据结构</a:t>
            </a:r>
          </a:p>
          <a:p>
            <a:pPr eaLnBrk="1" hangingPunct="1">
              <a:lnSpc>
                <a:spcPct val="130000"/>
              </a:lnSpc>
            </a:pPr>
            <a:r>
              <a:rPr lang="zh-CN" altLang="en-US" sz="2400" b="1" dirty="0">
                <a:latin typeface="楷体_GB2312" pitchFamily="49" charset="-122"/>
                <a:ea typeface="楷体_GB2312" pitchFamily="49" charset="-122"/>
              </a:rPr>
              <a:t>跳表的概念：支持动态查找必须用链表，但链表查找的时间为</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。可以用增加链的方式提高查找效率</a:t>
            </a:r>
          </a:p>
          <a:p>
            <a:pPr lvl="1" eaLnBrk="1" hangingPunct="1">
              <a:lnSpc>
                <a:spcPct val="130000"/>
              </a:lnSpc>
            </a:pPr>
            <a:r>
              <a:rPr lang="zh-CN" altLang="en-US" b="1" dirty="0">
                <a:latin typeface="楷体_GB2312" pitchFamily="49" charset="-122"/>
                <a:ea typeface="楷体_GB2312" pitchFamily="49" charset="-122"/>
              </a:rPr>
              <a:t>增加一条链，让头节点指向第二个节点，第二个节点指向第四个节点，第四个节点指向第六个节点，</a:t>
            </a:r>
            <a:r>
              <a:rPr lang="en-US" altLang="zh-CN" b="1" dirty="0">
                <a:ea typeface="楷体_GB2312" pitchFamily="49" charset="-122"/>
              </a:rPr>
              <a:t>…</a:t>
            </a:r>
            <a:r>
              <a:rPr lang="zh-CN" altLang="en-US" b="1" dirty="0">
                <a:latin typeface="楷体_GB2312" pitchFamily="49" charset="-122"/>
                <a:ea typeface="楷体_GB2312" pitchFamily="49" charset="-122"/>
              </a:rPr>
              <a:t>。查找时间为</a:t>
            </a:r>
          </a:p>
          <a:p>
            <a:pPr lvl="1" eaLnBrk="1" hangingPunct="1">
              <a:lnSpc>
                <a:spcPct val="130000"/>
              </a:lnSpc>
            </a:pPr>
            <a:r>
              <a:rPr lang="zh-CN" altLang="en-US" b="1" dirty="0">
                <a:latin typeface="楷体_GB2312" pitchFamily="49" charset="-122"/>
                <a:ea typeface="楷体_GB2312" pitchFamily="49" charset="-122"/>
              </a:rPr>
              <a:t>再增加一条链，让头节点指向第四个节点，第四个节点指向第八个节点，第八个节点指向第十二个节点，</a:t>
            </a:r>
            <a:r>
              <a:rPr lang="en-US" altLang="zh-CN" b="1" dirty="0">
                <a:ea typeface="楷体_GB2312" pitchFamily="49" charset="-122"/>
              </a:rPr>
              <a:t>…</a:t>
            </a:r>
            <a:r>
              <a:rPr lang="zh-CN" altLang="en-US" b="1" dirty="0">
                <a:latin typeface="楷体_GB2312" pitchFamily="49" charset="-122"/>
                <a:ea typeface="楷体_GB2312" pitchFamily="49" charset="-122"/>
              </a:rPr>
              <a:t>。查找时间为</a:t>
            </a:r>
          </a:p>
          <a:p>
            <a:pPr lvl="1" eaLnBrk="1" hangingPunct="1">
              <a:lnSpc>
                <a:spcPct val="130000"/>
              </a:lnSpc>
            </a:pPr>
            <a:r>
              <a:rPr lang="zh-CN" altLang="en-US" b="1" dirty="0">
                <a:latin typeface="楷体_GB2312" pitchFamily="49" charset="-122"/>
                <a:ea typeface="楷体_GB2312" pitchFamily="49" charset="-122"/>
              </a:rPr>
              <a:t>推而广之，对于</a:t>
            </a:r>
            <a:r>
              <a:rPr lang="en-US" altLang="zh-CN" b="1" dirty="0">
                <a:latin typeface="楷体_GB2312" pitchFamily="49" charset="-122"/>
                <a:ea typeface="楷体_GB2312" pitchFamily="49" charset="-122"/>
              </a:rPr>
              <a:t>2</a:t>
            </a:r>
            <a:r>
              <a:rPr lang="en-US" altLang="zh-CN" b="1" baseline="30000" dirty="0">
                <a:latin typeface="楷体_GB2312" pitchFamily="49" charset="-122"/>
                <a:ea typeface="楷体_GB2312" pitchFamily="49" charset="-122"/>
              </a:rPr>
              <a:t>i</a:t>
            </a:r>
            <a:r>
              <a:rPr lang="en-US" altLang="zh-CN" b="1" dirty="0">
                <a:latin typeface="楷体_GB2312" pitchFamily="49" charset="-122"/>
                <a:ea typeface="楷体_GB2312" pitchFamily="49" charset="-122"/>
              </a:rPr>
              <a:t>&lt;N</a:t>
            </a:r>
            <a:r>
              <a:rPr lang="en-US" altLang="zh-CN" b="1" dirty="0"/>
              <a:t>≤2</a:t>
            </a:r>
            <a:r>
              <a:rPr lang="en-US" altLang="zh-CN" b="1" baseline="30000" dirty="0"/>
              <a:t>i+1</a:t>
            </a:r>
            <a:r>
              <a:rPr lang="zh-CN" altLang="en-US" b="1" dirty="0">
                <a:latin typeface="楷体_GB2312" pitchFamily="49" charset="-122"/>
                <a:ea typeface="楷体_GB2312" pitchFamily="49" charset="-122"/>
              </a:rPr>
              <a:t>个节点，设置</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条链，第</a:t>
            </a:r>
            <a:r>
              <a:rPr lang="en-US" altLang="zh-CN" b="1" dirty="0">
                <a:latin typeface="楷体_GB2312" pitchFamily="49" charset="-122"/>
                <a:ea typeface="楷体_GB2312" pitchFamily="49" charset="-122"/>
              </a:rPr>
              <a:t>j</a:t>
            </a:r>
            <a:r>
              <a:rPr lang="zh-CN" altLang="en-US" b="1" dirty="0">
                <a:latin typeface="楷体_GB2312" pitchFamily="49" charset="-122"/>
                <a:ea typeface="楷体_GB2312" pitchFamily="49" charset="-122"/>
              </a:rPr>
              <a:t>条链指向其后的第</a:t>
            </a:r>
            <a:r>
              <a:rPr lang="en-US" altLang="zh-CN" b="1" dirty="0">
                <a:latin typeface="楷体_GB2312" pitchFamily="49" charset="-122"/>
                <a:ea typeface="楷体_GB2312" pitchFamily="49" charset="-122"/>
              </a:rPr>
              <a:t>2</a:t>
            </a:r>
            <a:r>
              <a:rPr lang="en-US" altLang="zh-CN" b="1" baseline="30000" dirty="0">
                <a:latin typeface="楷体_GB2312" pitchFamily="49" charset="-122"/>
                <a:ea typeface="楷体_GB2312" pitchFamily="49" charset="-122"/>
              </a:rPr>
              <a:t>j</a:t>
            </a:r>
            <a:r>
              <a:rPr lang="zh-CN" altLang="en-US" b="1" dirty="0">
                <a:latin typeface="楷体_GB2312" pitchFamily="49" charset="-122"/>
                <a:ea typeface="楷体_GB2312" pitchFamily="49" charset="-122"/>
              </a:rPr>
              <a:t>个节点</a:t>
            </a:r>
          </a:p>
        </p:txBody>
      </p:sp>
      <p:graphicFrame>
        <p:nvGraphicFramePr>
          <p:cNvPr id="82949" name="Object 4"/>
          <p:cNvGraphicFramePr>
            <a:graphicFrameLocks noGrp="1" noChangeAspect="1"/>
          </p:cNvGraphicFramePr>
          <p:nvPr>
            <p:ph sz="quarter" idx="2"/>
          </p:nvPr>
        </p:nvGraphicFramePr>
        <p:xfrm>
          <a:off x="3071814" y="3716339"/>
          <a:ext cx="1368425" cy="428625"/>
        </p:xfrm>
        <a:graphic>
          <a:graphicData uri="http://schemas.openxmlformats.org/presentationml/2006/ole">
            <mc:AlternateContent xmlns:mc="http://schemas.openxmlformats.org/markup-compatibility/2006">
              <mc:Choice xmlns:v="urn:schemas-microsoft-com:vml" Requires="v">
                <p:oleObj spid="_x0000_s5174" name="公式" r:id="rId3" imgW="618977" imgH="209731" progId="Equation.3">
                  <p:embed/>
                </p:oleObj>
              </mc:Choice>
              <mc:Fallback>
                <p:oleObj name="公式" r:id="rId3" imgW="618977" imgH="209731" progId="Equation.3">
                  <p:embed/>
                  <p:pic>
                    <p:nvPicPr>
                      <p:cNvPr id="8294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3716339"/>
                        <a:ext cx="13684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p:cNvGraphicFramePr>
            <a:graphicFrameLocks noGrp="1" noChangeAspect="1"/>
          </p:cNvGraphicFramePr>
          <p:nvPr>
            <p:ph sz="quarter" idx="3"/>
          </p:nvPr>
        </p:nvGraphicFramePr>
        <p:xfrm>
          <a:off x="3575051" y="5157789"/>
          <a:ext cx="1368425" cy="473075"/>
        </p:xfrm>
        <a:graphic>
          <a:graphicData uri="http://schemas.openxmlformats.org/presentationml/2006/ole">
            <mc:AlternateContent xmlns:mc="http://schemas.openxmlformats.org/markup-compatibility/2006">
              <mc:Choice xmlns:v="urn:schemas-microsoft-com:vml" Requires="v">
                <p:oleObj spid="_x0000_s5175" name="公式" r:id="rId5" imgW="638346" imgH="209731" progId="Equation.3">
                  <p:embed/>
                </p:oleObj>
              </mc:Choice>
              <mc:Fallback>
                <p:oleObj name="公式" r:id="rId5" imgW="638346" imgH="209731" progId="Equation.3">
                  <p:embed/>
                  <p:pic>
                    <p:nvPicPr>
                      <p:cNvPr id="829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1" y="5157789"/>
                        <a:ext cx="13684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67000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BF60B2B-9DEA-425F-A4A9-12C135525E77}" type="slidenum">
              <a:rPr kumimoji="0" lang="en-US" altLang="zh-CN" sz="1400"/>
              <a:pPr>
                <a:spcBef>
                  <a:spcPct val="50000"/>
                </a:spcBef>
                <a:buFontTx/>
                <a:buNone/>
              </a:pPr>
              <a:t>79</a:t>
            </a:fld>
            <a:endParaRPr kumimoji="0" lang="en-US" altLang="zh-CN" sz="1400"/>
          </a:p>
        </p:txBody>
      </p:sp>
      <p:grpSp>
        <p:nvGrpSpPr>
          <p:cNvPr id="83971" name="Group 529"/>
          <p:cNvGrpSpPr>
            <a:grpSpLocks/>
          </p:cNvGrpSpPr>
          <p:nvPr/>
        </p:nvGrpSpPr>
        <p:grpSpPr bwMode="auto">
          <a:xfrm>
            <a:off x="1703388" y="547689"/>
            <a:ext cx="8820150" cy="720725"/>
            <a:chOff x="204" y="255"/>
            <a:chExt cx="5307" cy="363"/>
          </a:xfrm>
        </p:grpSpPr>
        <p:sp>
          <p:nvSpPr>
            <p:cNvPr id="84203" name="Rectangle 8"/>
            <p:cNvSpPr>
              <a:spLocks noChangeArrowheads="1"/>
            </p:cNvSpPr>
            <p:nvPr/>
          </p:nvSpPr>
          <p:spPr bwMode="auto">
            <a:xfrm>
              <a:off x="448" y="467"/>
              <a:ext cx="118"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204" name="Rectangle 6"/>
            <p:cNvSpPr>
              <a:spLocks noChangeArrowheads="1"/>
            </p:cNvSpPr>
            <p:nvPr/>
          </p:nvSpPr>
          <p:spPr bwMode="auto">
            <a:xfrm>
              <a:off x="448" y="255"/>
              <a:ext cx="1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205" name="Rectangle 5"/>
            <p:cNvSpPr>
              <a:spLocks noChangeArrowheads="1"/>
            </p:cNvSpPr>
            <p:nvPr/>
          </p:nvSpPr>
          <p:spPr bwMode="auto">
            <a:xfrm>
              <a:off x="204" y="255"/>
              <a:ext cx="2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1800"/>
            </a:p>
          </p:txBody>
        </p:sp>
        <p:sp>
          <p:nvSpPr>
            <p:cNvPr id="84206" name="Line 9"/>
            <p:cNvSpPr>
              <a:spLocks noChangeShapeType="1"/>
            </p:cNvSpPr>
            <p:nvPr/>
          </p:nvSpPr>
          <p:spPr bwMode="auto">
            <a:xfrm>
              <a:off x="204" y="255"/>
              <a:ext cx="36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07" name="Line 11"/>
            <p:cNvSpPr>
              <a:spLocks noChangeShapeType="1"/>
            </p:cNvSpPr>
            <p:nvPr/>
          </p:nvSpPr>
          <p:spPr bwMode="auto">
            <a:xfrm>
              <a:off x="204" y="618"/>
              <a:ext cx="36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08" name="Line 12"/>
            <p:cNvSpPr>
              <a:spLocks noChangeShapeType="1"/>
            </p:cNvSpPr>
            <p:nvPr/>
          </p:nvSpPr>
          <p:spPr bwMode="auto">
            <a:xfrm>
              <a:off x="204"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09" name="Line 13"/>
            <p:cNvSpPr>
              <a:spLocks noChangeShapeType="1"/>
            </p:cNvSpPr>
            <p:nvPr/>
          </p:nvSpPr>
          <p:spPr bwMode="auto">
            <a:xfrm>
              <a:off x="448" y="25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10" name="Line 14"/>
            <p:cNvSpPr>
              <a:spLocks noChangeShapeType="1"/>
            </p:cNvSpPr>
            <p:nvPr/>
          </p:nvSpPr>
          <p:spPr bwMode="auto">
            <a:xfrm>
              <a:off x="566"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11" name="Line 17"/>
            <p:cNvSpPr>
              <a:spLocks noChangeShapeType="1"/>
            </p:cNvSpPr>
            <p:nvPr/>
          </p:nvSpPr>
          <p:spPr bwMode="auto">
            <a:xfrm>
              <a:off x="448" y="467"/>
              <a:ext cx="11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12" name="Rectangle 44"/>
            <p:cNvSpPr>
              <a:spLocks noChangeArrowheads="1"/>
            </p:cNvSpPr>
            <p:nvPr/>
          </p:nvSpPr>
          <p:spPr bwMode="auto">
            <a:xfrm>
              <a:off x="1440" y="467"/>
              <a:ext cx="7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13" name="Rectangle 45"/>
            <p:cNvSpPr>
              <a:spLocks noChangeArrowheads="1"/>
            </p:cNvSpPr>
            <p:nvPr/>
          </p:nvSpPr>
          <p:spPr bwMode="auto">
            <a:xfrm>
              <a:off x="1440" y="255"/>
              <a:ext cx="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14" name="Rectangle 46"/>
            <p:cNvSpPr>
              <a:spLocks noChangeArrowheads="1"/>
            </p:cNvSpPr>
            <p:nvPr/>
          </p:nvSpPr>
          <p:spPr bwMode="auto">
            <a:xfrm>
              <a:off x="1292" y="255"/>
              <a:ext cx="14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a:t>8</a:t>
              </a:r>
            </a:p>
          </p:txBody>
        </p:sp>
        <p:sp>
          <p:nvSpPr>
            <p:cNvPr id="84215" name="Line 47"/>
            <p:cNvSpPr>
              <a:spLocks noChangeShapeType="1"/>
            </p:cNvSpPr>
            <p:nvPr/>
          </p:nvSpPr>
          <p:spPr bwMode="auto">
            <a:xfrm>
              <a:off x="1292" y="255"/>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16" name="Line 48"/>
            <p:cNvSpPr>
              <a:spLocks noChangeShapeType="1"/>
            </p:cNvSpPr>
            <p:nvPr/>
          </p:nvSpPr>
          <p:spPr bwMode="auto">
            <a:xfrm>
              <a:off x="1292" y="618"/>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17" name="Line 49"/>
            <p:cNvSpPr>
              <a:spLocks noChangeShapeType="1"/>
            </p:cNvSpPr>
            <p:nvPr/>
          </p:nvSpPr>
          <p:spPr bwMode="auto">
            <a:xfrm>
              <a:off x="1292"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18" name="Line 50"/>
            <p:cNvSpPr>
              <a:spLocks noChangeShapeType="1"/>
            </p:cNvSpPr>
            <p:nvPr/>
          </p:nvSpPr>
          <p:spPr bwMode="auto">
            <a:xfrm>
              <a:off x="1440" y="25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19" name="Line 51"/>
            <p:cNvSpPr>
              <a:spLocks noChangeShapeType="1"/>
            </p:cNvSpPr>
            <p:nvPr/>
          </p:nvSpPr>
          <p:spPr bwMode="auto">
            <a:xfrm>
              <a:off x="1519"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20" name="Line 52"/>
            <p:cNvSpPr>
              <a:spLocks noChangeShapeType="1"/>
            </p:cNvSpPr>
            <p:nvPr/>
          </p:nvSpPr>
          <p:spPr bwMode="auto">
            <a:xfrm>
              <a:off x="1440" y="467"/>
              <a:ext cx="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21" name="Rectangle 60"/>
            <p:cNvSpPr>
              <a:spLocks noChangeArrowheads="1"/>
            </p:cNvSpPr>
            <p:nvPr/>
          </p:nvSpPr>
          <p:spPr bwMode="auto">
            <a:xfrm>
              <a:off x="934" y="391"/>
              <a:ext cx="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000"/>
            </a:p>
          </p:txBody>
        </p:sp>
        <p:sp>
          <p:nvSpPr>
            <p:cNvPr id="84222" name="Rectangle 59"/>
            <p:cNvSpPr>
              <a:spLocks noChangeArrowheads="1"/>
            </p:cNvSpPr>
            <p:nvPr/>
          </p:nvSpPr>
          <p:spPr bwMode="auto">
            <a:xfrm>
              <a:off x="793" y="391"/>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a:t>
              </a:r>
            </a:p>
          </p:txBody>
        </p:sp>
        <p:sp>
          <p:nvSpPr>
            <p:cNvPr id="84223" name="Line 61"/>
            <p:cNvSpPr>
              <a:spLocks noChangeShapeType="1"/>
            </p:cNvSpPr>
            <p:nvPr/>
          </p:nvSpPr>
          <p:spPr bwMode="auto">
            <a:xfrm>
              <a:off x="793" y="391"/>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24" name="Line 62"/>
            <p:cNvSpPr>
              <a:spLocks noChangeShapeType="1"/>
            </p:cNvSpPr>
            <p:nvPr/>
          </p:nvSpPr>
          <p:spPr bwMode="auto">
            <a:xfrm>
              <a:off x="793" y="583"/>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25" name="Line 63"/>
            <p:cNvSpPr>
              <a:spLocks noChangeShapeType="1"/>
            </p:cNvSpPr>
            <p:nvPr/>
          </p:nvSpPr>
          <p:spPr bwMode="auto">
            <a:xfrm>
              <a:off x="793"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26" name="Line 64"/>
            <p:cNvSpPr>
              <a:spLocks noChangeShapeType="1"/>
            </p:cNvSpPr>
            <p:nvPr/>
          </p:nvSpPr>
          <p:spPr bwMode="auto">
            <a:xfrm>
              <a:off x="934" y="391"/>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27" name="Line 65"/>
            <p:cNvSpPr>
              <a:spLocks noChangeShapeType="1"/>
            </p:cNvSpPr>
            <p:nvPr/>
          </p:nvSpPr>
          <p:spPr bwMode="auto">
            <a:xfrm>
              <a:off x="1020"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28" name="Rectangle 75"/>
            <p:cNvSpPr>
              <a:spLocks noChangeArrowheads="1"/>
            </p:cNvSpPr>
            <p:nvPr/>
          </p:nvSpPr>
          <p:spPr bwMode="auto">
            <a:xfrm>
              <a:off x="1933" y="391"/>
              <a:ext cx="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229" name="Rectangle 76"/>
            <p:cNvSpPr>
              <a:spLocks noChangeArrowheads="1"/>
            </p:cNvSpPr>
            <p:nvPr/>
          </p:nvSpPr>
          <p:spPr bwMode="auto">
            <a:xfrm>
              <a:off x="1746" y="391"/>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10</a:t>
              </a:r>
            </a:p>
          </p:txBody>
        </p:sp>
        <p:sp>
          <p:nvSpPr>
            <p:cNvPr id="84230" name="Line 77"/>
            <p:cNvSpPr>
              <a:spLocks noChangeShapeType="1"/>
            </p:cNvSpPr>
            <p:nvPr/>
          </p:nvSpPr>
          <p:spPr bwMode="auto">
            <a:xfrm>
              <a:off x="1746" y="391"/>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31" name="Line 78"/>
            <p:cNvSpPr>
              <a:spLocks noChangeShapeType="1"/>
            </p:cNvSpPr>
            <p:nvPr/>
          </p:nvSpPr>
          <p:spPr bwMode="auto">
            <a:xfrm>
              <a:off x="1746" y="583"/>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32" name="Line 79"/>
            <p:cNvSpPr>
              <a:spLocks noChangeShapeType="1"/>
            </p:cNvSpPr>
            <p:nvPr/>
          </p:nvSpPr>
          <p:spPr bwMode="auto">
            <a:xfrm>
              <a:off x="1746"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33" name="Line 80"/>
            <p:cNvSpPr>
              <a:spLocks noChangeShapeType="1"/>
            </p:cNvSpPr>
            <p:nvPr/>
          </p:nvSpPr>
          <p:spPr bwMode="auto">
            <a:xfrm>
              <a:off x="1933" y="391"/>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34" name="Line 81"/>
            <p:cNvSpPr>
              <a:spLocks noChangeShapeType="1"/>
            </p:cNvSpPr>
            <p:nvPr/>
          </p:nvSpPr>
          <p:spPr bwMode="auto">
            <a:xfrm>
              <a:off x="2018"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35" name="Rectangle 91"/>
            <p:cNvSpPr>
              <a:spLocks noChangeArrowheads="1"/>
            </p:cNvSpPr>
            <p:nvPr/>
          </p:nvSpPr>
          <p:spPr bwMode="auto">
            <a:xfrm>
              <a:off x="2497" y="467"/>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36" name="Rectangle 92"/>
            <p:cNvSpPr>
              <a:spLocks noChangeArrowheads="1"/>
            </p:cNvSpPr>
            <p:nvPr/>
          </p:nvSpPr>
          <p:spPr bwMode="auto">
            <a:xfrm>
              <a:off x="2497" y="255"/>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37" name="Rectangle 93"/>
            <p:cNvSpPr>
              <a:spLocks noChangeArrowheads="1"/>
            </p:cNvSpPr>
            <p:nvPr/>
          </p:nvSpPr>
          <p:spPr bwMode="auto">
            <a:xfrm>
              <a:off x="2290" y="255"/>
              <a:ext cx="20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11</a:t>
              </a:r>
            </a:p>
          </p:txBody>
        </p:sp>
        <p:sp>
          <p:nvSpPr>
            <p:cNvPr id="84238" name="Line 94"/>
            <p:cNvSpPr>
              <a:spLocks noChangeShapeType="1"/>
            </p:cNvSpPr>
            <p:nvPr/>
          </p:nvSpPr>
          <p:spPr bwMode="auto">
            <a:xfrm>
              <a:off x="2290" y="255"/>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39" name="Line 95"/>
            <p:cNvSpPr>
              <a:spLocks noChangeShapeType="1"/>
            </p:cNvSpPr>
            <p:nvPr/>
          </p:nvSpPr>
          <p:spPr bwMode="auto">
            <a:xfrm>
              <a:off x="2290" y="618"/>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0" name="Line 96"/>
            <p:cNvSpPr>
              <a:spLocks noChangeShapeType="1"/>
            </p:cNvSpPr>
            <p:nvPr/>
          </p:nvSpPr>
          <p:spPr bwMode="auto">
            <a:xfrm>
              <a:off x="2290"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1" name="Line 97"/>
            <p:cNvSpPr>
              <a:spLocks noChangeShapeType="1"/>
            </p:cNvSpPr>
            <p:nvPr/>
          </p:nvSpPr>
          <p:spPr bwMode="auto">
            <a:xfrm>
              <a:off x="2497" y="25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2" name="Line 98"/>
            <p:cNvSpPr>
              <a:spLocks noChangeShapeType="1"/>
            </p:cNvSpPr>
            <p:nvPr/>
          </p:nvSpPr>
          <p:spPr bwMode="auto">
            <a:xfrm>
              <a:off x="2608"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3" name="Line 99"/>
            <p:cNvSpPr>
              <a:spLocks noChangeShapeType="1"/>
            </p:cNvSpPr>
            <p:nvPr/>
          </p:nvSpPr>
          <p:spPr bwMode="auto">
            <a:xfrm>
              <a:off x="2497" y="467"/>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4" name="Rectangle 105"/>
            <p:cNvSpPr>
              <a:spLocks noChangeArrowheads="1"/>
            </p:cNvSpPr>
            <p:nvPr/>
          </p:nvSpPr>
          <p:spPr bwMode="auto">
            <a:xfrm>
              <a:off x="3066" y="391"/>
              <a:ext cx="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245" name="Rectangle 106"/>
            <p:cNvSpPr>
              <a:spLocks noChangeArrowheads="1"/>
            </p:cNvSpPr>
            <p:nvPr/>
          </p:nvSpPr>
          <p:spPr bwMode="auto">
            <a:xfrm>
              <a:off x="2880" y="391"/>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13</a:t>
              </a:r>
            </a:p>
          </p:txBody>
        </p:sp>
        <p:sp>
          <p:nvSpPr>
            <p:cNvPr id="84246" name="Line 107"/>
            <p:cNvSpPr>
              <a:spLocks noChangeShapeType="1"/>
            </p:cNvSpPr>
            <p:nvPr/>
          </p:nvSpPr>
          <p:spPr bwMode="auto">
            <a:xfrm>
              <a:off x="2880" y="391"/>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7" name="Line 108"/>
            <p:cNvSpPr>
              <a:spLocks noChangeShapeType="1"/>
            </p:cNvSpPr>
            <p:nvPr/>
          </p:nvSpPr>
          <p:spPr bwMode="auto">
            <a:xfrm>
              <a:off x="2880" y="583"/>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8" name="Line 109"/>
            <p:cNvSpPr>
              <a:spLocks noChangeShapeType="1"/>
            </p:cNvSpPr>
            <p:nvPr/>
          </p:nvSpPr>
          <p:spPr bwMode="auto">
            <a:xfrm>
              <a:off x="2880"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49" name="Line 110"/>
            <p:cNvSpPr>
              <a:spLocks noChangeShapeType="1"/>
            </p:cNvSpPr>
            <p:nvPr/>
          </p:nvSpPr>
          <p:spPr bwMode="auto">
            <a:xfrm>
              <a:off x="3066" y="391"/>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50" name="Line 111"/>
            <p:cNvSpPr>
              <a:spLocks noChangeShapeType="1"/>
            </p:cNvSpPr>
            <p:nvPr/>
          </p:nvSpPr>
          <p:spPr bwMode="auto">
            <a:xfrm>
              <a:off x="3152"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51" name="Rectangle 113"/>
            <p:cNvSpPr>
              <a:spLocks noChangeArrowheads="1"/>
            </p:cNvSpPr>
            <p:nvPr/>
          </p:nvSpPr>
          <p:spPr bwMode="auto">
            <a:xfrm>
              <a:off x="3540" y="467"/>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52" name="Rectangle 114"/>
            <p:cNvSpPr>
              <a:spLocks noChangeArrowheads="1"/>
            </p:cNvSpPr>
            <p:nvPr/>
          </p:nvSpPr>
          <p:spPr bwMode="auto">
            <a:xfrm>
              <a:off x="3540" y="255"/>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53" name="Rectangle 115"/>
            <p:cNvSpPr>
              <a:spLocks noChangeArrowheads="1"/>
            </p:cNvSpPr>
            <p:nvPr/>
          </p:nvSpPr>
          <p:spPr bwMode="auto">
            <a:xfrm>
              <a:off x="3334" y="255"/>
              <a:ext cx="20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19</a:t>
              </a:r>
            </a:p>
          </p:txBody>
        </p:sp>
        <p:sp>
          <p:nvSpPr>
            <p:cNvPr id="84254" name="Line 116"/>
            <p:cNvSpPr>
              <a:spLocks noChangeShapeType="1"/>
            </p:cNvSpPr>
            <p:nvPr/>
          </p:nvSpPr>
          <p:spPr bwMode="auto">
            <a:xfrm>
              <a:off x="3334" y="255"/>
              <a:ext cx="3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55" name="Line 117"/>
            <p:cNvSpPr>
              <a:spLocks noChangeShapeType="1"/>
            </p:cNvSpPr>
            <p:nvPr/>
          </p:nvSpPr>
          <p:spPr bwMode="auto">
            <a:xfrm>
              <a:off x="3334" y="618"/>
              <a:ext cx="3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56" name="Line 118"/>
            <p:cNvSpPr>
              <a:spLocks noChangeShapeType="1"/>
            </p:cNvSpPr>
            <p:nvPr/>
          </p:nvSpPr>
          <p:spPr bwMode="auto">
            <a:xfrm>
              <a:off x="3334"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57" name="Line 119"/>
            <p:cNvSpPr>
              <a:spLocks noChangeShapeType="1"/>
            </p:cNvSpPr>
            <p:nvPr/>
          </p:nvSpPr>
          <p:spPr bwMode="auto">
            <a:xfrm>
              <a:off x="3540" y="25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58" name="Line 120"/>
            <p:cNvSpPr>
              <a:spLocks noChangeShapeType="1"/>
            </p:cNvSpPr>
            <p:nvPr/>
          </p:nvSpPr>
          <p:spPr bwMode="auto">
            <a:xfrm>
              <a:off x="3651"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59" name="Line 121"/>
            <p:cNvSpPr>
              <a:spLocks noChangeShapeType="1"/>
            </p:cNvSpPr>
            <p:nvPr/>
          </p:nvSpPr>
          <p:spPr bwMode="auto">
            <a:xfrm>
              <a:off x="3540" y="467"/>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60" name="Rectangle 123"/>
            <p:cNvSpPr>
              <a:spLocks noChangeArrowheads="1"/>
            </p:cNvSpPr>
            <p:nvPr/>
          </p:nvSpPr>
          <p:spPr bwMode="auto">
            <a:xfrm>
              <a:off x="4005" y="391"/>
              <a:ext cx="1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261" name="Rectangle 124"/>
            <p:cNvSpPr>
              <a:spLocks noChangeArrowheads="1"/>
            </p:cNvSpPr>
            <p:nvPr/>
          </p:nvSpPr>
          <p:spPr bwMode="auto">
            <a:xfrm>
              <a:off x="3787" y="391"/>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20</a:t>
              </a:r>
            </a:p>
          </p:txBody>
        </p:sp>
        <p:sp>
          <p:nvSpPr>
            <p:cNvPr id="84262" name="Line 125"/>
            <p:cNvSpPr>
              <a:spLocks noChangeShapeType="1"/>
            </p:cNvSpPr>
            <p:nvPr/>
          </p:nvSpPr>
          <p:spPr bwMode="auto">
            <a:xfrm>
              <a:off x="3787" y="391"/>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63" name="Line 126"/>
            <p:cNvSpPr>
              <a:spLocks noChangeShapeType="1"/>
            </p:cNvSpPr>
            <p:nvPr/>
          </p:nvSpPr>
          <p:spPr bwMode="auto">
            <a:xfrm>
              <a:off x="3787" y="583"/>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64" name="Line 127"/>
            <p:cNvSpPr>
              <a:spLocks noChangeShapeType="1"/>
            </p:cNvSpPr>
            <p:nvPr/>
          </p:nvSpPr>
          <p:spPr bwMode="auto">
            <a:xfrm>
              <a:off x="3787"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65" name="Line 128"/>
            <p:cNvSpPr>
              <a:spLocks noChangeShapeType="1"/>
            </p:cNvSpPr>
            <p:nvPr/>
          </p:nvSpPr>
          <p:spPr bwMode="auto">
            <a:xfrm>
              <a:off x="4005" y="391"/>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66" name="Line 129"/>
            <p:cNvSpPr>
              <a:spLocks noChangeShapeType="1"/>
            </p:cNvSpPr>
            <p:nvPr/>
          </p:nvSpPr>
          <p:spPr bwMode="auto">
            <a:xfrm>
              <a:off x="4105"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67" name="Rectangle 133"/>
            <p:cNvSpPr>
              <a:spLocks noChangeArrowheads="1"/>
            </p:cNvSpPr>
            <p:nvPr/>
          </p:nvSpPr>
          <p:spPr bwMode="auto">
            <a:xfrm>
              <a:off x="4448" y="467"/>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68" name="Rectangle 134"/>
            <p:cNvSpPr>
              <a:spLocks noChangeArrowheads="1"/>
            </p:cNvSpPr>
            <p:nvPr/>
          </p:nvSpPr>
          <p:spPr bwMode="auto">
            <a:xfrm>
              <a:off x="4448" y="255"/>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69" name="Rectangle 135"/>
            <p:cNvSpPr>
              <a:spLocks noChangeArrowheads="1"/>
            </p:cNvSpPr>
            <p:nvPr/>
          </p:nvSpPr>
          <p:spPr bwMode="auto">
            <a:xfrm>
              <a:off x="4241" y="255"/>
              <a:ext cx="20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22</a:t>
              </a:r>
            </a:p>
          </p:txBody>
        </p:sp>
        <p:sp>
          <p:nvSpPr>
            <p:cNvPr id="84270" name="Line 136"/>
            <p:cNvSpPr>
              <a:spLocks noChangeShapeType="1"/>
            </p:cNvSpPr>
            <p:nvPr/>
          </p:nvSpPr>
          <p:spPr bwMode="auto">
            <a:xfrm>
              <a:off x="4241" y="255"/>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71" name="Line 137"/>
            <p:cNvSpPr>
              <a:spLocks noChangeShapeType="1"/>
            </p:cNvSpPr>
            <p:nvPr/>
          </p:nvSpPr>
          <p:spPr bwMode="auto">
            <a:xfrm>
              <a:off x="4241" y="618"/>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72" name="Line 138"/>
            <p:cNvSpPr>
              <a:spLocks noChangeShapeType="1"/>
            </p:cNvSpPr>
            <p:nvPr/>
          </p:nvSpPr>
          <p:spPr bwMode="auto">
            <a:xfrm>
              <a:off x="4241"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73" name="Line 139"/>
            <p:cNvSpPr>
              <a:spLocks noChangeShapeType="1"/>
            </p:cNvSpPr>
            <p:nvPr/>
          </p:nvSpPr>
          <p:spPr bwMode="auto">
            <a:xfrm>
              <a:off x="4448" y="25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74" name="Line 140"/>
            <p:cNvSpPr>
              <a:spLocks noChangeShapeType="1"/>
            </p:cNvSpPr>
            <p:nvPr/>
          </p:nvSpPr>
          <p:spPr bwMode="auto">
            <a:xfrm>
              <a:off x="4559"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75" name="Line 141"/>
            <p:cNvSpPr>
              <a:spLocks noChangeShapeType="1"/>
            </p:cNvSpPr>
            <p:nvPr/>
          </p:nvSpPr>
          <p:spPr bwMode="auto">
            <a:xfrm>
              <a:off x="4448" y="467"/>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76" name="Rectangle 151"/>
            <p:cNvSpPr>
              <a:spLocks noChangeArrowheads="1"/>
            </p:cNvSpPr>
            <p:nvPr/>
          </p:nvSpPr>
          <p:spPr bwMode="auto">
            <a:xfrm>
              <a:off x="4912" y="391"/>
              <a:ext cx="1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277" name="Rectangle 152"/>
            <p:cNvSpPr>
              <a:spLocks noChangeArrowheads="1"/>
            </p:cNvSpPr>
            <p:nvPr/>
          </p:nvSpPr>
          <p:spPr bwMode="auto">
            <a:xfrm>
              <a:off x="4694" y="391"/>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23</a:t>
              </a:r>
            </a:p>
          </p:txBody>
        </p:sp>
        <p:sp>
          <p:nvSpPr>
            <p:cNvPr id="84278" name="Line 153"/>
            <p:cNvSpPr>
              <a:spLocks noChangeShapeType="1"/>
            </p:cNvSpPr>
            <p:nvPr/>
          </p:nvSpPr>
          <p:spPr bwMode="auto">
            <a:xfrm>
              <a:off x="4694" y="391"/>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79" name="Line 154"/>
            <p:cNvSpPr>
              <a:spLocks noChangeShapeType="1"/>
            </p:cNvSpPr>
            <p:nvPr/>
          </p:nvSpPr>
          <p:spPr bwMode="auto">
            <a:xfrm>
              <a:off x="4694" y="583"/>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80" name="Line 155"/>
            <p:cNvSpPr>
              <a:spLocks noChangeShapeType="1"/>
            </p:cNvSpPr>
            <p:nvPr/>
          </p:nvSpPr>
          <p:spPr bwMode="auto">
            <a:xfrm>
              <a:off x="4694"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81" name="Line 156"/>
            <p:cNvSpPr>
              <a:spLocks noChangeShapeType="1"/>
            </p:cNvSpPr>
            <p:nvPr/>
          </p:nvSpPr>
          <p:spPr bwMode="auto">
            <a:xfrm>
              <a:off x="4912" y="391"/>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82" name="Line 157"/>
            <p:cNvSpPr>
              <a:spLocks noChangeShapeType="1"/>
            </p:cNvSpPr>
            <p:nvPr/>
          </p:nvSpPr>
          <p:spPr bwMode="auto">
            <a:xfrm>
              <a:off x="5012" y="391"/>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83" name="Rectangle 159"/>
            <p:cNvSpPr>
              <a:spLocks noChangeArrowheads="1"/>
            </p:cNvSpPr>
            <p:nvPr/>
          </p:nvSpPr>
          <p:spPr bwMode="auto">
            <a:xfrm>
              <a:off x="5400" y="467"/>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84" name="Rectangle 160"/>
            <p:cNvSpPr>
              <a:spLocks noChangeArrowheads="1"/>
            </p:cNvSpPr>
            <p:nvPr/>
          </p:nvSpPr>
          <p:spPr bwMode="auto">
            <a:xfrm>
              <a:off x="5400" y="255"/>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285" name="Rectangle 161"/>
            <p:cNvSpPr>
              <a:spLocks noChangeArrowheads="1"/>
            </p:cNvSpPr>
            <p:nvPr/>
          </p:nvSpPr>
          <p:spPr bwMode="auto">
            <a:xfrm>
              <a:off x="5193" y="255"/>
              <a:ext cx="20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25</a:t>
              </a:r>
            </a:p>
          </p:txBody>
        </p:sp>
        <p:sp>
          <p:nvSpPr>
            <p:cNvPr id="84286" name="Line 162"/>
            <p:cNvSpPr>
              <a:spLocks noChangeShapeType="1"/>
            </p:cNvSpPr>
            <p:nvPr/>
          </p:nvSpPr>
          <p:spPr bwMode="auto">
            <a:xfrm>
              <a:off x="5193" y="255"/>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87" name="Line 163"/>
            <p:cNvSpPr>
              <a:spLocks noChangeShapeType="1"/>
            </p:cNvSpPr>
            <p:nvPr/>
          </p:nvSpPr>
          <p:spPr bwMode="auto">
            <a:xfrm>
              <a:off x="5193" y="618"/>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88" name="Line 164"/>
            <p:cNvSpPr>
              <a:spLocks noChangeShapeType="1"/>
            </p:cNvSpPr>
            <p:nvPr/>
          </p:nvSpPr>
          <p:spPr bwMode="auto">
            <a:xfrm>
              <a:off x="5193"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89" name="Line 165"/>
            <p:cNvSpPr>
              <a:spLocks noChangeShapeType="1"/>
            </p:cNvSpPr>
            <p:nvPr/>
          </p:nvSpPr>
          <p:spPr bwMode="auto">
            <a:xfrm>
              <a:off x="5400" y="25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0" name="Line 166"/>
            <p:cNvSpPr>
              <a:spLocks noChangeShapeType="1"/>
            </p:cNvSpPr>
            <p:nvPr/>
          </p:nvSpPr>
          <p:spPr bwMode="auto">
            <a:xfrm>
              <a:off x="5511" y="255"/>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1" name="Line 167"/>
            <p:cNvSpPr>
              <a:spLocks noChangeShapeType="1"/>
            </p:cNvSpPr>
            <p:nvPr/>
          </p:nvSpPr>
          <p:spPr bwMode="auto">
            <a:xfrm>
              <a:off x="5400" y="467"/>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2" name="Line 168"/>
            <p:cNvSpPr>
              <a:spLocks noChangeShapeType="1"/>
            </p:cNvSpPr>
            <p:nvPr/>
          </p:nvSpPr>
          <p:spPr bwMode="auto">
            <a:xfrm>
              <a:off x="521" y="57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3" name="Line 169"/>
            <p:cNvSpPr>
              <a:spLocks noChangeShapeType="1"/>
            </p:cNvSpPr>
            <p:nvPr/>
          </p:nvSpPr>
          <p:spPr bwMode="auto">
            <a:xfrm>
              <a:off x="975" y="572"/>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4" name="Line 170"/>
            <p:cNvSpPr>
              <a:spLocks noChangeShapeType="1"/>
            </p:cNvSpPr>
            <p:nvPr/>
          </p:nvSpPr>
          <p:spPr bwMode="auto">
            <a:xfrm>
              <a:off x="1519" y="57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5" name="Line 171"/>
            <p:cNvSpPr>
              <a:spLocks noChangeShapeType="1"/>
            </p:cNvSpPr>
            <p:nvPr/>
          </p:nvSpPr>
          <p:spPr bwMode="auto">
            <a:xfrm>
              <a:off x="2018" y="57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6" name="Line 172"/>
            <p:cNvSpPr>
              <a:spLocks noChangeShapeType="1"/>
            </p:cNvSpPr>
            <p:nvPr/>
          </p:nvSpPr>
          <p:spPr bwMode="auto">
            <a:xfrm>
              <a:off x="2562" y="572"/>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7" name="Line 173"/>
            <p:cNvSpPr>
              <a:spLocks noChangeShapeType="1"/>
            </p:cNvSpPr>
            <p:nvPr/>
          </p:nvSpPr>
          <p:spPr bwMode="auto">
            <a:xfrm>
              <a:off x="3107" y="57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8" name="Line 174"/>
            <p:cNvSpPr>
              <a:spLocks noChangeShapeType="1"/>
            </p:cNvSpPr>
            <p:nvPr/>
          </p:nvSpPr>
          <p:spPr bwMode="auto">
            <a:xfrm>
              <a:off x="3606" y="57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99" name="Line 175"/>
            <p:cNvSpPr>
              <a:spLocks noChangeShapeType="1"/>
            </p:cNvSpPr>
            <p:nvPr/>
          </p:nvSpPr>
          <p:spPr bwMode="auto">
            <a:xfrm>
              <a:off x="4059" y="572"/>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300" name="Line 176"/>
            <p:cNvSpPr>
              <a:spLocks noChangeShapeType="1"/>
            </p:cNvSpPr>
            <p:nvPr/>
          </p:nvSpPr>
          <p:spPr bwMode="auto">
            <a:xfrm>
              <a:off x="4513" y="572"/>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301" name="Line 177"/>
            <p:cNvSpPr>
              <a:spLocks noChangeShapeType="1"/>
            </p:cNvSpPr>
            <p:nvPr/>
          </p:nvSpPr>
          <p:spPr bwMode="auto">
            <a:xfrm>
              <a:off x="4967" y="572"/>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302" name="Line 178"/>
            <p:cNvSpPr>
              <a:spLocks noChangeShapeType="1"/>
            </p:cNvSpPr>
            <p:nvPr/>
          </p:nvSpPr>
          <p:spPr bwMode="auto">
            <a:xfrm>
              <a:off x="567" y="346"/>
              <a:ext cx="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303" name="Line 179"/>
            <p:cNvSpPr>
              <a:spLocks noChangeShapeType="1"/>
            </p:cNvSpPr>
            <p:nvPr/>
          </p:nvSpPr>
          <p:spPr bwMode="auto">
            <a:xfrm>
              <a:off x="1519" y="346"/>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304" name="Line 180"/>
            <p:cNvSpPr>
              <a:spLocks noChangeShapeType="1"/>
            </p:cNvSpPr>
            <p:nvPr/>
          </p:nvSpPr>
          <p:spPr bwMode="auto">
            <a:xfrm>
              <a:off x="2562" y="346"/>
              <a:ext cx="7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305" name="Line 181"/>
            <p:cNvSpPr>
              <a:spLocks noChangeShapeType="1"/>
            </p:cNvSpPr>
            <p:nvPr/>
          </p:nvSpPr>
          <p:spPr bwMode="auto">
            <a:xfrm>
              <a:off x="3606" y="34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306" name="Line 182"/>
            <p:cNvSpPr>
              <a:spLocks noChangeShapeType="1"/>
            </p:cNvSpPr>
            <p:nvPr/>
          </p:nvSpPr>
          <p:spPr bwMode="auto">
            <a:xfrm>
              <a:off x="4513" y="34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grpSp>
      <p:grpSp>
        <p:nvGrpSpPr>
          <p:cNvPr id="83972" name="Group 530"/>
          <p:cNvGrpSpPr>
            <a:grpSpLocks/>
          </p:cNvGrpSpPr>
          <p:nvPr/>
        </p:nvGrpSpPr>
        <p:grpSpPr bwMode="auto">
          <a:xfrm>
            <a:off x="1631950" y="2347914"/>
            <a:ext cx="8999538" cy="1152525"/>
            <a:chOff x="249" y="1479"/>
            <a:chExt cx="5262" cy="546"/>
          </a:xfrm>
        </p:grpSpPr>
        <p:sp>
          <p:nvSpPr>
            <p:cNvPr id="84091" name="Rectangle 205"/>
            <p:cNvSpPr>
              <a:spLocks noChangeArrowheads="1"/>
            </p:cNvSpPr>
            <p:nvPr/>
          </p:nvSpPr>
          <p:spPr bwMode="auto">
            <a:xfrm>
              <a:off x="1440" y="1873"/>
              <a:ext cx="7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092" name="Rectangle 206"/>
            <p:cNvSpPr>
              <a:spLocks noChangeArrowheads="1"/>
            </p:cNvSpPr>
            <p:nvPr/>
          </p:nvSpPr>
          <p:spPr bwMode="auto">
            <a:xfrm>
              <a:off x="1440" y="1661"/>
              <a:ext cx="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093" name="Rectangle 207"/>
            <p:cNvSpPr>
              <a:spLocks noChangeArrowheads="1"/>
            </p:cNvSpPr>
            <p:nvPr/>
          </p:nvSpPr>
          <p:spPr bwMode="auto">
            <a:xfrm>
              <a:off x="1292" y="1661"/>
              <a:ext cx="14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a:t>8</a:t>
              </a:r>
            </a:p>
          </p:txBody>
        </p:sp>
        <p:sp>
          <p:nvSpPr>
            <p:cNvPr id="84094" name="Line 208"/>
            <p:cNvSpPr>
              <a:spLocks noChangeShapeType="1"/>
            </p:cNvSpPr>
            <p:nvPr/>
          </p:nvSpPr>
          <p:spPr bwMode="auto">
            <a:xfrm>
              <a:off x="1292" y="1661"/>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95" name="Line 209"/>
            <p:cNvSpPr>
              <a:spLocks noChangeShapeType="1"/>
            </p:cNvSpPr>
            <p:nvPr/>
          </p:nvSpPr>
          <p:spPr bwMode="auto">
            <a:xfrm>
              <a:off x="1292" y="2024"/>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96" name="Line 210"/>
            <p:cNvSpPr>
              <a:spLocks noChangeShapeType="1"/>
            </p:cNvSpPr>
            <p:nvPr/>
          </p:nvSpPr>
          <p:spPr bwMode="auto">
            <a:xfrm>
              <a:off x="1292" y="1661"/>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97" name="Line 211"/>
            <p:cNvSpPr>
              <a:spLocks noChangeShapeType="1"/>
            </p:cNvSpPr>
            <p:nvPr/>
          </p:nvSpPr>
          <p:spPr bwMode="auto">
            <a:xfrm>
              <a:off x="1440" y="1661"/>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98" name="Line 212"/>
            <p:cNvSpPr>
              <a:spLocks noChangeShapeType="1"/>
            </p:cNvSpPr>
            <p:nvPr/>
          </p:nvSpPr>
          <p:spPr bwMode="auto">
            <a:xfrm>
              <a:off x="1519" y="1661"/>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99" name="Line 213"/>
            <p:cNvSpPr>
              <a:spLocks noChangeShapeType="1"/>
            </p:cNvSpPr>
            <p:nvPr/>
          </p:nvSpPr>
          <p:spPr bwMode="auto">
            <a:xfrm>
              <a:off x="1440" y="1873"/>
              <a:ext cx="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00" name="Rectangle 215"/>
            <p:cNvSpPr>
              <a:spLocks noChangeArrowheads="1"/>
            </p:cNvSpPr>
            <p:nvPr/>
          </p:nvSpPr>
          <p:spPr bwMode="auto">
            <a:xfrm>
              <a:off x="934" y="1797"/>
              <a:ext cx="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000"/>
            </a:p>
          </p:txBody>
        </p:sp>
        <p:sp>
          <p:nvSpPr>
            <p:cNvPr id="84101" name="Rectangle 216"/>
            <p:cNvSpPr>
              <a:spLocks noChangeArrowheads="1"/>
            </p:cNvSpPr>
            <p:nvPr/>
          </p:nvSpPr>
          <p:spPr bwMode="auto">
            <a:xfrm>
              <a:off x="793" y="1797"/>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a:t>
              </a:r>
            </a:p>
          </p:txBody>
        </p:sp>
        <p:sp>
          <p:nvSpPr>
            <p:cNvPr id="84102" name="Line 217"/>
            <p:cNvSpPr>
              <a:spLocks noChangeShapeType="1"/>
            </p:cNvSpPr>
            <p:nvPr/>
          </p:nvSpPr>
          <p:spPr bwMode="auto">
            <a:xfrm>
              <a:off x="793" y="1797"/>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03" name="Line 218"/>
            <p:cNvSpPr>
              <a:spLocks noChangeShapeType="1"/>
            </p:cNvSpPr>
            <p:nvPr/>
          </p:nvSpPr>
          <p:spPr bwMode="auto">
            <a:xfrm>
              <a:off x="793" y="1989"/>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04" name="Line 219"/>
            <p:cNvSpPr>
              <a:spLocks noChangeShapeType="1"/>
            </p:cNvSpPr>
            <p:nvPr/>
          </p:nvSpPr>
          <p:spPr bwMode="auto">
            <a:xfrm>
              <a:off x="793"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05" name="Line 220"/>
            <p:cNvSpPr>
              <a:spLocks noChangeShapeType="1"/>
            </p:cNvSpPr>
            <p:nvPr/>
          </p:nvSpPr>
          <p:spPr bwMode="auto">
            <a:xfrm>
              <a:off x="934" y="179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06" name="Line 221"/>
            <p:cNvSpPr>
              <a:spLocks noChangeShapeType="1"/>
            </p:cNvSpPr>
            <p:nvPr/>
          </p:nvSpPr>
          <p:spPr bwMode="auto">
            <a:xfrm>
              <a:off x="1020"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07" name="Rectangle 223"/>
            <p:cNvSpPr>
              <a:spLocks noChangeArrowheads="1"/>
            </p:cNvSpPr>
            <p:nvPr/>
          </p:nvSpPr>
          <p:spPr bwMode="auto">
            <a:xfrm>
              <a:off x="1933" y="1797"/>
              <a:ext cx="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108" name="Rectangle 224"/>
            <p:cNvSpPr>
              <a:spLocks noChangeArrowheads="1"/>
            </p:cNvSpPr>
            <p:nvPr/>
          </p:nvSpPr>
          <p:spPr bwMode="auto">
            <a:xfrm>
              <a:off x="1746" y="1797"/>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10</a:t>
              </a:r>
            </a:p>
          </p:txBody>
        </p:sp>
        <p:sp>
          <p:nvSpPr>
            <p:cNvPr id="84109" name="Line 225"/>
            <p:cNvSpPr>
              <a:spLocks noChangeShapeType="1"/>
            </p:cNvSpPr>
            <p:nvPr/>
          </p:nvSpPr>
          <p:spPr bwMode="auto">
            <a:xfrm>
              <a:off x="1746" y="1797"/>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0" name="Line 226"/>
            <p:cNvSpPr>
              <a:spLocks noChangeShapeType="1"/>
            </p:cNvSpPr>
            <p:nvPr/>
          </p:nvSpPr>
          <p:spPr bwMode="auto">
            <a:xfrm>
              <a:off x="1746" y="1989"/>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1" name="Line 227"/>
            <p:cNvSpPr>
              <a:spLocks noChangeShapeType="1"/>
            </p:cNvSpPr>
            <p:nvPr/>
          </p:nvSpPr>
          <p:spPr bwMode="auto">
            <a:xfrm>
              <a:off x="1746"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2" name="Line 228"/>
            <p:cNvSpPr>
              <a:spLocks noChangeShapeType="1"/>
            </p:cNvSpPr>
            <p:nvPr/>
          </p:nvSpPr>
          <p:spPr bwMode="auto">
            <a:xfrm>
              <a:off x="1933" y="179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3" name="Line 229"/>
            <p:cNvSpPr>
              <a:spLocks noChangeShapeType="1"/>
            </p:cNvSpPr>
            <p:nvPr/>
          </p:nvSpPr>
          <p:spPr bwMode="auto">
            <a:xfrm>
              <a:off x="2018"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4" name="Rectangle 241"/>
            <p:cNvSpPr>
              <a:spLocks noChangeArrowheads="1"/>
            </p:cNvSpPr>
            <p:nvPr/>
          </p:nvSpPr>
          <p:spPr bwMode="auto">
            <a:xfrm>
              <a:off x="3066" y="1797"/>
              <a:ext cx="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115" name="Rectangle 242"/>
            <p:cNvSpPr>
              <a:spLocks noChangeArrowheads="1"/>
            </p:cNvSpPr>
            <p:nvPr/>
          </p:nvSpPr>
          <p:spPr bwMode="auto">
            <a:xfrm>
              <a:off x="2880" y="1797"/>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13</a:t>
              </a:r>
            </a:p>
          </p:txBody>
        </p:sp>
        <p:sp>
          <p:nvSpPr>
            <p:cNvPr id="84116" name="Line 243"/>
            <p:cNvSpPr>
              <a:spLocks noChangeShapeType="1"/>
            </p:cNvSpPr>
            <p:nvPr/>
          </p:nvSpPr>
          <p:spPr bwMode="auto">
            <a:xfrm>
              <a:off x="2880" y="1797"/>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7" name="Line 244"/>
            <p:cNvSpPr>
              <a:spLocks noChangeShapeType="1"/>
            </p:cNvSpPr>
            <p:nvPr/>
          </p:nvSpPr>
          <p:spPr bwMode="auto">
            <a:xfrm>
              <a:off x="2880" y="1989"/>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8" name="Line 245"/>
            <p:cNvSpPr>
              <a:spLocks noChangeShapeType="1"/>
            </p:cNvSpPr>
            <p:nvPr/>
          </p:nvSpPr>
          <p:spPr bwMode="auto">
            <a:xfrm>
              <a:off x="2880"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19" name="Line 246"/>
            <p:cNvSpPr>
              <a:spLocks noChangeShapeType="1"/>
            </p:cNvSpPr>
            <p:nvPr/>
          </p:nvSpPr>
          <p:spPr bwMode="auto">
            <a:xfrm>
              <a:off x="3066" y="179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20" name="Line 247"/>
            <p:cNvSpPr>
              <a:spLocks noChangeShapeType="1"/>
            </p:cNvSpPr>
            <p:nvPr/>
          </p:nvSpPr>
          <p:spPr bwMode="auto">
            <a:xfrm>
              <a:off x="3152"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21" name="Rectangle 249"/>
            <p:cNvSpPr>
              <a:spLocks noChangeArrowheads="1"/>
            </p:cNvSpPr>
            <p:nvPr/>
          </p:nvSpPr>
          <p:spPr bwMode="auto">
            <a:xfrm>
              <a:off x="3540" y="1873"/>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122" name="Rectangle 250"/>
            <p:cNvSpPr>
              <a:spLocks noChangeArrowheads="1"/>
            </p:cNvSpPr>
            <p:nvPr/>
          </p:nvSpPr>
          <p:spPr bwMode="auto">
            <a:xfrm>
              <a:off x="3540" y="1661"/>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123" name="Rectangle 251"/>
            <p:cNvSpPr>
              <a:spLocks noChangeArrowheads="1"/>
            </p:cNvSpPr>
            <p:nvPr/>
          </p:nvSpPr>
          <p:spPr bwMode="auto">
            <a:xfrm>
              <a:off x="3334" y="1661"/>
              <a:ext cx="20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19</a:t>
              </a:r>
            </a:p>
          </p:txBody>
        </p:sp>
        <p:sp>
          <p:nvSpPr>
            <p:cNvPr id="84124" name="Line 252"/>
            <p:cNvSpPr>
              <a:spLocks noChangeShapeType="1"/>
            </p:cNvSpPr>
            <p:nvPr/>
          </p:nvSpPr>
          <p:spPr bwMode="auto">
            <a:xfrm>
              <a:off x="3334" y="1661"/>
              <a:ext cx="3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25" name="Line 253"/>
            <p:cNvSpPr>
              <a:spLocks noChangeShapeType="1"/>
            </p:cNvSpPr>
            <p:nvPr/>
          </p:nvSpPr>
          <p:spPr bwMode="auto">
            <a:xfrm>
              <a:off x="3334" y="2024"/>
              <a:ext cx="3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26" name="Line 254"/>
            <p:cNvSpPr>
              <a:spLocks noChangeShapeType="1"/>
            </p:cNvSpPr>
            <p:nvPr/>
          </p:nvSpPr>
          <p:spPr bwMode="auto">
            <a:xfrm>
              <a:off x="3334" y="1661"/>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27" name="Line 255"/>
            <p:cNvSpPr>
              <a:spLocks noChangeShapeType="1"/>
            </p:cNvSpPr>
            <p:nvPr/>
          </p:nvSpPr>
          <p:spPr bwMode="auto">
            <a:xfrm>
              <a:off x="3540" y="1661"/>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28" name="Line 256"/>
            <p:cNvSpPr>
              <a:spLocks noChangeShapeType="1"/>
            </p:cNvSpPr>
            <p:nvPr/>
          </p:nvSpPr>
          <p:spPr bwMode="auto">
            <a:xfrm>
              <a:off x="3651" y="1661"/>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29" name="Line 257"/>
            <p:cNvSpPr>
              <a:spLocks noChangeShapeType="1"/>
            </p:cNvSpPr>
            <p:nvPr/>
          </p:nvSpPr>
          <p:spPr bwMode="auto">
            <a:xfrm>
              <a:off x="3540" y="1873"/>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30" name="Rectangle 259"/>
            <p:cNvSpPr>
              <a:spLocks noChangeArrowheads="1"/>
            </p:cNvSpPr>
            <p:nvPr/>
          </p:nvSpPr>
          <p:spPr bwMode="auto">
            <a:xfrm>
              <a:off x="4005" y="1797"/>
              <a:ext cx="1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131" name="Rectangle 260"/>
            <p:cNvSpPr>
              <a:spLocks noChangeArrowheads="1"/>
            </p:cNvSpPr>
            <p:nvPr/>
          </p:nvSpPr>
          <p:spPr bwMode="auto">
            <a:xfrm>
              <a:off x="3787" y="179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20</a:t>
              </a:r>
            </a:p>
          </p:txBody>
        </p:sp>
        <p:sp>
          <p:nvSpPr>
            <p:cNvPr id="84132" name="Line 261"/>
            <p:cNvSpPr>
              <a:spLocks noChangeShapeType="1"/>
            </p:cNvSpPr>
            <p:nvPr/>
          </p:nvSpPr>
          <p:spPr bwMode="auto">
            <a:xfrm>
              <a:off x="3787" y="1797"/>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33" name="Line 262"/>
            <p:cNvSpPr>
              <a:spLocks noChangeShapeType="1"/>
            </p:cNvSpPr>
            <p:nvPr/>
          </p:nvSpPr>
          <p:spPr bwMode="auto">
            <a:xfrm>
              <a:off x="3787" y="1989"/>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34" name="Line 263"/>
            <p:cNvSpPr>
              <a:spLocks noChangeShapeType="1"/>
            </p:cNvSpPr>
            <p:nvPr/>
          </p:nvSpPr>
          <p:spPr bwMode="auto">
            <a:xfrm>
              <a:off x="3787"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35" name="Line 264"/>
            <p:cNvSpPr>
              <a:spLocks noChangeShapeType="1"/>
            </p:cNvSpPr>
            <p:nvPr/>
          </p:nvSpPr>
          <p:spPr bwMode="auto">
            <a:xfrm>
              <a:off x="4005" y="179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36" name="Line 265"/>
            <p:cNvSpPr>
              <a:spLocks noChangeShapeType="1"/>
            </p:cNvSpPr>
            <p:nvPr/>
          </p:nvSpPr>
          <p:spPr bwMode="auto">
            <a:xfrm>
              <a:off x="4105"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37" name="Rectangle 277"/>
            <p:cNvSpPr>
              <a:spLocks noChangeArrowheads="1"/>
            </p:cNvSpPr>
            <p:nvPr/>
          </p:nvSpPr>
          <p:spPr bwMode="auto">
            <a:xfrm>
              <a:off x="4912" y="1797"/>
              <a:ext cx="1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138" name="Rectangle 278"/>
            <p:cNvSpPr>
              <a:spLocks noChangeArrowheads="1"/>
            </p:cNvSpPr>
            <p:nvPr/>
          </p:nvSpPr>
          <p:spPr bwMode="auto">
            <a:xfrm>
              <a:off x="4694" y="179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23</a:t>
              </a:r>
            </a:p>
          </p:txBody>
        </p:sp>
        <p:sp>
          <p:nvSpPr>
            <p:cNvPr id="84139" name="Line 279"/>
            <p:cNvSpPr>
              <a:spLocks noChangeShapeType="1"/>
            </p:cNvSpPr>
            <p:nvPr/>
          </p:nvSpPr>
          <p:spPr bwMode="auto">
            <a:xfrm>
              <a:off x="4694" y="1797"/>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40" name="Line 280"/>
            <p:cNvSpPr>
              <a:spLocks noChangeShapeType="1"/>
            </p:cNvSpPr>
            <p:nvPr/>
          </p:nvSpPr>
          <p:spPr bwMode="auto">
            <a:xfrm>
              <a:off x="4694" y="1989"/>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41" name="Line 281"/>
            <p:cNvSpPr>
              <a:spLocks noChangeShapeType="1"/>
            </p:cNvSpPr>
            <p:nvPr/>
          </p:nvSpPr>
          <p:spPr bwMode="auto">
            <a:xfrm>
              <a:off x="4694"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42" name="Line 282"/>
            <p:cNvSpPr>
              <a:spLocks noChangeShapeType="1"/>
            </p:cNvSpPr>
            <p:nvPr/>
          </p:nvSpPr>
          <p:spPr bwMode="auto">
            <a:xfrm>
              <a:off x="4912" y="179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43" name="Line 283"/>
            <p:cNvSpPr>
              <a:spLocks noChangeShapeType="1"/>
            </p:cNvSpPr>
            <p:nvPr/>
          </p:nvSpPr>
          <p:spPr bwMode="auto">
            <a:xfrm>
              <a:off x="5012" y="1797"/>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44" name="Rectangle 285"/>
            <p:cNvSpPr>
              <a:spLocks noChangeArrowheads="1"/>
            </p:cNvSpPr>
            <p:nvPr/>
          </p:nvSpPr>
          <p:spPr bwMode="auto">
            <a:xfrm>
              <a:off x="5400" y="1873"/>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145" name="Rectangle 286"/>
            <p:cNvSpPr>
              <a:spLocks noChangeArrowheads="1"/>
            </p:cNvSpPr>
            <p:nvPr/>
          </p:nvSpPr>
          <p:spPr bwMode="auto">
            <a:xfrm>
              <a:off x="5400" y="1661"/>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146" name="Rectangle 287"/>
            <p:cNvSpPr>
              <a:spLocks noChangeArrowheads="1"/>
            </p:cNvSpPr>
            <p:nvPr/>
          </p:nvSpPr>
          <p:spPr bwMode="auto">
            <a:xfrm>
              <a:off x="5193" y="1661"/>
              <a:ext cx="20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25</a:t>
              </a:r>
            </a:p>
          </p:txBody>
        </p:sp>
        <p:sp>
          <p:nvSpPr>
            <p:cNvPr id="84147" name="Line 288"/>
            <p:cNvSpPr>
              <a:spLocks noChangeShapeType="1"/>
            </p:cNvSpPr>
            <p:nvPr/>
          </p:nvSpPr>
          <p:spPr bwMode="auto">
            <a:xfrm>
              <a:off x="5193" y="1661"/>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48" name="Line 289"/>
            <p:cNvSpPr>
              <a:spLocks noChangeShapeType="1"/>
            </p:cNvSpPr>
            <p:nvPr/>
          </p:nvSpPr>
          <p:spPr bwMode="auto">
            <a:xfrm>
              <a:off x="5193" y="2024"/>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49" name="Line 290"/>
            <p:cNvSpPr>
              <a:spLocks noChangeShapeType="1"/>
            </p:cNvSpPr>
            <p:nvPr/>
          </p:nvSpPr>
          <p:spPr bwMode="auto">
            <a:xfrm>
              <a:off x="5193" y="1661"/>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0" name="Line 291"/>
            <p:cNvSpPr>
              <a:spLocks noChangeShapeType="1"/>
            </p:cNvSpPr>
            <p:nvPr/>
          </p:nvSpPr>
          <p:spPr bwMode="auto">
            <a:xfrm>
              <a:off x="5400" y="1661"/>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1" name="Line 292"/>
            <p:cNvSpPr>
              <a:spLocks noChangeShapeType="1"/>
            </p:cNvSpPr>
            <p:nvPr/>
          </p:nvSpPr>
          <p:spPr bwMode="auto">
            <a:xfrm>
              <a:off x="5511" y="1661"/>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2" name="Line 293"/>
            <p:cNvSpPr>
              <a:spLocks noChangeShapeType="1"/>
            </p:cNvSpPr>
            <p:nvPr/>
          </p:nvSpPr>
          <p:spPr bwMode="auto">
            <a:xfrm>
              <a:off x="5400" y="1873"/>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3" name="Line 294"/>
            <p:cNvSpPr>
              <a:spLocks noChangeShapeType="1"/>
            </p:cNvSpPr>
            <p:nvPr/>
          </p:nvSpPr>
          <p:spPr bwMode="auto">
            <a:xfrm>
              <a:off x="521" y="1978"/>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4" name="Line 295"/>
            <p:cNvSpPr>
              <a:spLocks noChangeShapeType="1"/>
            </p:cNvSpPr>
            <p:nvPr/>
          </p:nvSpPr>
          <p:spPr bwMode="auto">
            <a:xfrm>
              <a:off x="975" y="1978"/>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5" name="Line 296"/>
            <p:cNvSpPr>
              <a:spLocks noChangeShapeType="1"/>
            </p:cNvSpPr>
            <p:nvPr/>
          </p:nvSpPr>
          <p:spPr bwMode="auto">
            <a:xfrm>
              <a:off x="1519" y="1978"/>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6" name="Line 297"/>
            <p:cNvSpPr>
              <a:spLocks noChangeShapeType="1"/>
            </p:cNvSpPr>
            <p:nvPr/>
          </p:nvSpPr>
          <p:spPr bwMode="auto">
            <a:xfrm>
              <a:off x="2018" y="1978"/>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7" name="Line 298"/>
            <p:cNvSpPr>
              <a:spLocks noChangeShapeType="1"/>
            </p:cNvSpPr>
            <p:nvPr/>
          </p:nvSpPr>
          <p:spPr bwMode="auto">
            <a:xfrm>
              <a:off x="2562" y="1978"/>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8" name="Line 299"/>
            <p:cNvSpPr>
              <a:spLocks noChangeShapeType="1"/>
            </p:cNvSpPr>
            <p:nvPr/>
          </p:nvSpPr>
          <p:spPr bwMode="auto">
            <a:xfrm>
              <a:off x="3107" y="1978"/>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59" name="Line 300"/>
            <p:cNvSpPr>
              <a:spLocks noChangeShapeType="1"/>
            </p:cNvSpPr>
            <p:nvPr/>
          </p:nvSpPr>
          <p:spPr bwMode="auto">
            <a:xfrm>
              <a:off x="3606" y="1978"/>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0" name="Line 301"/>
            <p:cNvSpPr>
              <a:spLocks noChangeShapeType="1"/>
            </p:cNvSpPr>
            <p:nvPr/>
          </p:nvSpPr>
          <p:spPr bwMode="auto">
            <a:xfrm>
              <a:off x="4059" y="1978"/>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1" name="Line 302"/>
            <p:cNvSpPr>
              <a:spLocks noChangeShapeType="1"/>
            </p:cNvSpPr>
            <p:nvPr/>
          </p:nvSpPr>
          <p:spPr bwMode="auto">
            <a:xfrm>
              <a:off x="4513" y="1978"/>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2" name="Line 303"/>
            <p:cNvSpPr>
              <a:spLocks noChangeShapeType="1"/>
            </p:cNvSpPr>
            <p:nvPr/>
          </p:nvSpPr>
          <p:spPr bwMode="auto">
            <a:xfrm>
              <a:off x="4967" y="1978"/>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3" name="Line 304"/>
            <p:cNvSpPr>
              <a:spLocks noChangeShapeType="1"/>
            </p:cNvSpPr>
            <p:nvPr/>
          </p:nvSpPr>
          <p:spPr bwMode="auto">
            <a:xfrm>
              <a:off x="567" y="1752"/>
              <a:ext cx="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4" name="Line 305"/>
            <p:cNvSpPr>
              <a:spLocks noChangeShapeType="1"/>
            </p:cNvSpPr>
            <p:nvPr/>
          </p:nvSpPr>
          <p:spPr bwMode="auto">
            <a:xfrm>
              <a:off x="1519" y="1752"/>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5" name="Line 306"/>
            <p:cNvSpPr>
              <a:spLocks noChangeShapeType="1"/>
            </p:cNvSpPr>
            <p:nvPr/>
          </p:nvSpPr>
          <p:spPr bwMode="auto">
            <a:xfrm>
              <a:off x="2562" y="1752"/>
              <a:ext cx="7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6" name="Line 307"/>
            <p:cNvSpPr>
              <a:spLocks noChangeShapeType="1"/>
            </p:cNvSpPr>
            <p:nvPr/>
          </p:nvSpPr>
          <p:spPr bwMode="auto">
            <a:xfrm>
              <a:off x="3606" y="1752"/>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7" name="Line 308"/>
            <p:cNvSpPr>
              <a:spLocks noChangeShapeType="1"/>
            </p:cNvSpPr>
            <p:nvPr/>
          </p:nvSpPr>
          <p:spPr bwMode="auto">
            <a:xfrm>
              <a:off x="4513" y="1752"/>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68" name="Rectangle 315"/>
            <p:cNvSpPr>
              <a:spLocks noChangeArrowheads="1"/>
            </p:cNvSpPr>
            <p:nvPr/>
          </p:nvSpPr>
          <p:spPr bwMode="auto">
            <a:xfrm>
              <a:off x="2477" y="1855"/>
              <a:ext cx="8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69" name="Rectangle 313"/>
            <p:cNvSpPr>
              <a:spLocks noChangeArrowheads="1"/>
            </p:cNvSpPr>
            <p:nvPr/>
          </p:nvSpPr>
          <p:spPr bwMode="auto">
            <a:xfrm>
              <a:off x="2477" y="1686"/>
              <a:ext cx="8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70" name="Rectangle 311"/>
            <p:cNvSpPr>
              <a:spLocks noChangeArrowheads="1"/>
            </p:cNvSpPr>
            <p:nvPr/>
          </p:nvSpPr>
          <p:spPr bwMode="auto">
            <a:xfrm>
              <a:off x="2477" y="1480"/>
              <a:ext cx="8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71" name="Rectangle 310"/>
            <p:cNvSpPr>
              <a:spLocks noChangeArrowheads="1"/>
            </p:cNvSpPr>
            <p:nvPr/>
          </p:nvSpPr>
          <p:spPr bwMode="auto">
            <a:xfrm>
              <a:off x="2290" y="1480"/>
              <a:ext cx="187"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a:t>11</a:t>
              </a:r>
            </a:p>
          </p:txBody>
        </p:sp>
        <p:sp>
          <p:nvSpPr>
            <p:cNvPr id="84172" name="Line 316"/>
            <p:cNvSpPr>
              <a:spLocks noChangeShapeType="1"/>
            </p:cNvSpPr>
            <p:nvPr/>
          </p:nvSpPr>
          <p:spPr bwMode="auto">
            <a:xfrm>
              <a:off x="2290" y="1480"/>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73" name="Line 319"/>
            <p:cNvSpPr>
              <a:spLocks noChangeShapeType="1"/>
            </p:cNvSpPr>
            <p:nvPr/>
          </p:nvSpPr>
          <p:spPr bwMode="auto">
            <a:xfrm>
              <a:off x="2290" y="2025"/>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74" name="Line 320"/>
            <p:cNvSpPr>
              <a:spLocks noChangeShapeType="1"/>
            </p:cNvSpPr>
            <p:nvPr/>
          </p:nvSpPr>
          <p:spPr bwMode="auto">
            <a:xfrm>
              <a:off x="2290" y="1480"/>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75" name="Line 321"/>
            <p:cNvSpPr>
              <a:spLocks noChangeShapeType="1"/>
            </p:cNvSpPr>
            <p:nvPr/>
          </p:nvSpPr>
          <p:spPr bwMode="auto">
            <a:xfrm>
              <a:off x="2477" y="1480"/>
              <a:ext cx="0" cy="5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76" name="Line 322"/>
            <p:cNvSpPr>
              <a:spLocks noChangeShapeType="1"/>
            </p:cNvSpPr>
            <p:nvPr/>
          </p:nvSpPr>
          <p:spPr bwMode="auto">
            <a:xfrm>
              <a:off x="2562" y="1480"/>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77" name="Line 325"/>
            <p:cNvSpPr>
              <a:spLocks noChangeShapeType="1"/>
            </p:cNvSpPr>
            <p:nvPr/>
          </p:nvSpPr>
          <p:spPr bwMode="auto">
            <a:xfrm>
              <a:off x="2477" y="1686"/>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78" name="Line 326"/>
            <p:cNvSpPr>
              <a:spLocks noChangeShapeType="1"/>
            </p:cNvSpPr>
            <p:nvPr/>
          </p:nvSpPr>
          <p:spPr bwMode="auto">
            <a:xfrm>
              <a:off x="2477" y="1855"/>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79" name="Rectangle 339"/>
            <p:cNvSpPr>
              <a:spLocks noChangeArrowheads="1"/>
            </p:cNvSpPr>
            <p:nvPr/>
          </p:nvSpPr>
          <p:spPr bwMode="auto">
            <a:xfrm>
              <a:off x="436" y="1854"/>
              <a:ext cx="8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80" name="Rectangle 340"/>
            <p:cNvSpPr>
              <a:spLocks noChangeArrowheads="1"/>
            </p:cNvSpPr>
            <p:nvPr/>
          </p:nvSpPr>
          <p:spPr bwMode="auto">
            <a:xfrm>
              <a:off x="436" y="1685"/>
              <a:ext cx="8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81" name="Rectangle 341"/>
            <p:cNvSpPr>
              <a:spLocks noChangeArrowheads="1"/>
            </p:cNvSpPr>
            <p:nvPr/>
          </p:nvSpPr>
          <p:spPr bwMode="auto">
            <a:xfrm>
              <a:off x="436" y="1479"/>
              <a:ext cx="8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82" name="Rectangle 342"/>
            <p:cNvSpPr>
              <a:spLocks noChangeArrowheads="1"/>
            </p:cNvSpPr>
            <p:nvPr/>
          </p:nvSpPr>
          <p:spPr bwMode="auto">
            <a:xfrm>
              <a:off x="249" y="1479"/>
              <a:ext cx="187"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000"/>
            </a:p>
          </p:txBody>
        </p:sp>
        <p:sp>
          <p:nvSpPr>
            <p:cNvPr id="84183" name="Line 343"/>
            <p:cNvSpPr>
              <a:spLocks noChangeShapeType="1"/>
            </p:cNvSpPr>
            <p:nvPr/>
          </p:nvSpPr>
          <p:spPr bwMode="auto">
            <a:xfrm>
              <a:off x="249" y="1479"/>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84" name="Line 344"/>
            <p:cNvSpPr>
              <a:spLocks noChangeShapeType="1"/>
            </p:cNvSpPr>
            <p:nvPr/>
          </p:nvSpPr>
          <p:spPr bwMode="auto">
            <a:xfrm>
              <a:off x="249" y="2024"/>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85" name="Line 345"/>
            <p:cNvSpPr>
              <a:spLocks noChangeShapeType="1"/>
            </p:cNvSpPr>
            <p:nvPr/>
          </p:nvSpPr>
          <p:spPr bwMode="auto">
            <a:xfrm>
              <a:off x="249" y="1479"/>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86" name="Line 346"/>
            <p:cNvSpPr>
              <a:spLocks noChangeShapeType="1"/>
            </p:cNvSpPr>
            <p:nvPr/>
          </p:nvSpPr>
          <p:spPr bwMode="auto">
            <a:xfrm>
              <a:off x="436" y="1479"/>
              <a:ext cx="0" cy="5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87" name="Line 347"/>
            <p:cNvSpPr>
              <a:spLocks noChangeShapeType="1"/>
            </p:cNvSpPr>
            <p:nvPr/>
          </p:nvSpPr>
          <p:spPr bwMode="auto">
            <a:xfrm>
              <a:off x="521" y="1479"/>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88" name="Line 348"/>
            <p:cNvSpPr>
              <a:spLocks noChangeShapeType="1"/>
            </p:cNvSpPr>
            <p:nvPr/>
          </p:nvSpPr>
          <p:spPr bwMode="auto">
            <a:xfrm>
              <a:off x="436" y="1685"/>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89" name="Line 349"/>
            <p:cNvSpPr>
              <a:spLocks noChangeShapeType="1"/>
            </p:cNvSpPr>
            <p:nvPr/>
          </p:nvSpPr>
          <p:spPr bwMode="auto">
            <a:xfrm>
              <a:off x="436" y="1854"/>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90" name="Rectangle 351"/>
            <p:cNvSpPr>
              <a:spLocks noChangeArrowheads="1"/>
            </p:cNvSpPr>
            <p:nvPr/>
          </p:nvSpPr>
          <p:spPr bwMode="auto">
            <a:xfrm>
              <a:off x="4428" y="1855"/>
              <a:ext cx="8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91" name="Rectangle 352"/>
            <p:cNvSpPr>
              <a:spLocks noChangeArrowheads="1"/>
            </p:cNvSpPr>
            <p:nvPr/>
          </p:nvSpPr>
          <p:spPr bwMode="auto">
            <a:xfrm>
              <a:off x="4428" y="1686"/>
              <a:ext cx="8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92" name="Rectangle 353"/>
            <p:cNvSpPr>
              <a:spLocks noChangeArrowheads="1"/>
            </p:cNvSpPr>
            <p:nvPr/>
          </p:nvSpPr>
          <p:spPr bwMode="auto">
            <a:xfrm>
              <a:off x="4428" y="1480"/>
              <a:ext cx="8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193" name="Rectangle 354"/>
            <p:cNvSpPr>
              <a:spLocks noChangeArrowheads="1"/>
            </p:cNvSpPr>
            <p:nvPr/>
          </p:nvSpPr>
          <p:spPr bwMode="auto">
            <a:xfrm>
              <a:off x="4241" y="1480"/>
              <a:ext cx="187"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a:t>22</a:t>
              </a:r>
            </a:p>
          </p:txBody>
        </p:sp>
        <p:sp>
          <p:nvSpPr>
            <p:cNvPr id="84194" name="Line 355"/>
            <p:cNvSpPr>
              <a:spLocks noChangeShapeType="1"/>
            </p:cNvSpPr>
            <p:nvPr/>
          </p:nvSpPr>
          <p:spPr bwMode="auto">
            <a:xfrm>
              <a:off x="4241" y="1480"/>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95" name="Line 356"/>
            <p:cNvSpPr>
              <a:spLocks noChangeShapeType="1"/>
            </p:cNvSpPr>
            <p:nvPr/>
          </p:nvSpPr>
          <p:spPr bwMode="auto">
            <a:xfrm>
              <a:off x="4241" y="2025"/>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96" name="Line 357"/>
            <p:cNvSpPr>
              <a:spLocks noChangeShapeType="1"/>
            </p:cNvSpPr>
            <p:nvPr/>
          </p:nvSpPr>
          <p:spPr bwMode="auto">
            <a:xfrm>
              <a:off x="4241" y="1480"/>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97" name="Line 358"/>
            <p:cNvSpPr>
              <a:spLocks noChangeShapeType="1"/>
            </p:cNvSpPr>
            <p:nvPr/>
          </p:nvSpPr>
          <p:spPr bwMode="auto">
            <a:xfrm>
              <a:off x="4428" y="1480"/>
              <a:ext cx="0" cy="5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98" name="Line 359"/>
            <p:cNvSpPr>
              <a:spLocks noChangeShapeType="1"/>
            </p:cNvSpPr>
            <p:nvPr/>
          </p:nvSpPr>
          <p:spPr bwMode="auto">
            <a:xfrm>
              <a:off x="4513" y="1480"/>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199" name="Line 360"/>
            <p:cNvSpPr>
              <a:spLocks noChangeShapeType="1"/>
            </p:cNvSpPr>
            <p:nvPr/>
          </p:nvSpPr>
          <p:spPr bwMode="auto">
            <a:xfrm>
              <a:off x="4428" y="1686"/>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00" name="Line 361"/>
            <p:cNvSpPr>
              <a:spLocks noChangeShapeType="1"/>
            </p:cNvSpPr>
            <p:nvPr/>
          </p:nvSpPr>
          <p:spPr bwMode="auto">
            <a:xfrm>
              <a:off x="4428" y="1855"/>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201" name="Line 362"/>
            <p:cNvSpPr>
              <a:spLocks noChangeShapeType="1"/>
            </p:cNvSpPr>
            <p:nvPr/>
          </p:nvSpPr>
          <p:spPr bwMode="auto">
            <a:xfrm>
              <a:off x="476" y="1570"/>
              <a:ext cx="18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202" name="Line 363"/>
            <p:cNvSpPr>
              <a:spLocks noChangeShapeType="1"/>
            </p:cNvSpPr>
            <p:nvPr/>
          </p:nvSpPr>
          <p:spPr bwMode="auto">
            <a:xfrm>
              <a:off x="2517" y="1525"/>
              <a:ext cx="17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3973" name="Group 531"/>
          <p:cNvGrpSpPr>
            <a:grpSpLocks/>
          </p:cNvGrpSpPr>
          <p:nvPr/>
        </p:nvGrpSpPr>
        <p:grpSpPr bwMode="auto">
          <a:xfrm>
            <a:off x="1595438" y="4365625"/>
            <a:ext cx="8964612" cy="1511300"/>
            <a:chOff x="249" y="2614"/>
            <a:chExt cx="5262" cy="798"/>
          </a:xfrm>
        </p:grpSpPr>
        <p:sp>
          <p:nvSpPr>
            <p:cNvPr id="83974" name="Rectangle 365"/>
            <p:cNvSpPr>
              <a:spLocks noChangeArrowheads="1"/>
            </p:cNvSpPr>
            <p:nvPr/>
          </p:nvSpPr>
          <p:spPr bwMode="auto">
            <a:xfrm>
              <a:off x="1440" y="3234"/>
              <a:ext cx="7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3975" name="Rectangle 366"/>
            <p:cNvSpPr>
              <a:spLocks noChangeArrowheads="1"/>
            </p:cNvSpPr>
            <p:nvPr/>
          </p:nvSpPr>
          <p:spPr bwMode="auto">
            <a:xfrm>
              <a:off x="1440" y="3022"/>
              <a:ext cx="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3976" name="Rectangle 367"/>
            <p:cNvSpPr>
              <a:spLocks noChangeArrowheads="1"/>
            </p:cNvSpPr>
            <p:nvPr/>
          </p:nvSpPr>
          <p:spPr bwMode="auto">
            <a:xfrm>
              <a:off x="1292" y="3022"/>
              <a:ext cx="14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400"/>
                <a:t>8</a:t>
              </a:r>
            </a:p>
          </p:txBody>
        </p:sp>
        <p:sp>
          <p:nvSpPr>
            <p:cNvPr id="83977" name="Line 368"/>
            <p:cNvSpPr>
              <a:spLocks noChangeShapeType="1"/>
            </p:cNvSpPr>
            <p:nvPr/>
          </p:nvSpPr>
          <p:spPr bwMode="auto">
            <a:xfrm>
              <a:off x="1292" y="3022"/>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78" name="Line 369"/>
            <p:cNvSpPr>
              <a:spLocks noChangeShapeType="1"/>
            </p:cNvSpPr>
            <p:nvPr/>
          </p:nvSpPr>
          <p:spPr bwMode="auto">
            <a:xfrm>
              <a:off x="1292" y="3385"/>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79" name="Line 370"/>
            <p:cNvSpPr>
              <a:spLocks noChangeShapeType="1"/>
            </p:cNvSpPr>
            <p:nvPr/>
          </p:nvSpPr>
          <p:spPr bwMode="auto">
            <a:xfrm>
              <a:off x="1292" y="3022"/>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0" name="Line 371"/>
            <p:cNvSpPr>
              <a:spLocks noChangeShapeType="1"/>
            </p:cNvSpPr>
            <p:nvPr/>
          </p:nvSpPr>
          <p:spPr bwMode="auto">
            <a:xfrm>
              <a:off x="1440" y="3022"/>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1" name="Line 372"/>
            <p:cNvSpPr>
              <a:spLocks noChangeShapeType="1"/>
            </p:cNvSpPr>
            <p:nvPr/>
          </p:nvSpPr>
          <p:spPr bwMode="auto">
            <a:xfrm>
              <a:off x="1519" y="3022"/>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2" name="Line 373"/>
            <p:cNvSpPr>
              <a:spLocks noChangeShapeType="1"/>
            </p:cNvSpPr>
            <p:nvPr/>
          </p:nvSpPr>
          <p:spPr bwMode="auto">
            <a:xfrm>
              <a:off x="1440" y="3234"/>
              <a:ext cx="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3" name="Rectangle 375"/>
            <p:cNvSpPr>
              <a:spLocks noChangeArrowheads="1"/>
            </p:cNvSpPr>
            <p:nvPr/>
          </p:nvSpPr>
          <p:spPr bwMode="auto">
            <a:xfrm>
              <a:off x="934" y="3158"/>
              <a:ext cx="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000"/>
            </a:p>
          </p:txBody>
        </p:sp>
        <p:sp>
          <p:nvSpPr>
            <p:cNvPr id="83984" name="Rectangle 376"/>
            <p:cNvSpPr>
              <a:spLocks noChangeArrowheads="1"/>
            </p:cNvSpPr>
            <p:nvPr/>
          </p:nvSpPr>
          <p:spPr bwMode="auto">
            <a:xfrm>
              <a:off x="793" y="3158"/>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a:t>
              </a:r>
            </a:p>
          </p:txBody>
        </p:sp>
        <p:sp>
          <p:nvSpPr>
            <p:cNvPr id="83985" name="Line 377"/>
            <p:cNvSpPr>
              <a:spLocks noChangeShapeType="1"/>
            </p:cNvSpPr>
            <p:nvPr/>
          </p:nvSpPr>
          <p:spPr bwMode="auto">
            <a:xfrm>
              <a:off x="793" y="3158"/>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6" name="Line 378"/>
            <p:cNvSpPr>
              <a:spLocks noChangeShapeType="1"/>
            </p:cNvSpPr>
            <p:nvPr/>
          </p:nvSpPr>
          <p:spPr bwMode="auto">
            <a:xfrm>
              <a:off x="793" y="3350"/>
              <a:ext cx="22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7" name="Line 379"/>
            <p:cNvSpPr>
              <a:spLocks noChangeShapeType="1"/>
            </p:cNvSpPr>
            <p:nvPr/>
          </p:nvSpPr>
          <p:spPr bwMode="auto">
            <a:xfrm>
              <a:off x="793"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8" name="Line 380"/>
            <p:cNvSpPr>
              <a:spLocks noChangeShapeType="1"/>
            </p:cNvSpPr>
            <p:nvPr/>
          </p:nvSpPr>
          <p:spPr bwMode="auto">
            <a:xfrm>
              <a:off x="934" y="3158"/>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89" name="Line 381"/>
            <p:cNvSpPr>
              <a:spLocks noChangeShapeType="1"/>
            </p:cNvSpPr>
            <p:nvPr/>
          </p:nvSpPr>
          <p:spPr bwMode="auto">
            <a:xfrm>
              <a:off x="1020"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90" name="Rectangle 383"/>
            <p:cNvSpPr>
              <a:spLocks noChangeArrowheads="1"/>
            </p:cNvSpPr>
            <p:nvPr/>
          </p:nvSpPr>
          <p:spPr bwMode="auto">
            <a:xfrm>
              <a:off x="1933" y="3158"/>
              <a:ext cx="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3991" name="Rectangle 384"/>
            <p:cNvSpPr>
              <a:spLocks noChangeArrowheads="1"/>
            </p:cNvSpPr>
            <p:nvPr/>
          </p:nvSpPr>
          <p:spPr bwMode="auto">
            <a:xfrm>
              <a:off x="1746" y="315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10</a:t>
              </a:r>
            </a:p>
          </p:txBody>
        </p:sp>
        <p:sp>
          <p:nvSpPr>
            <p:cNvPr id="83992" name="Line 385"/>
            <p:cNvSpPr>
              <a:spLocks noChangeShapeType="1"/>
            </p:cNvSpPr>
            <p:nvPr/>
          </p:nvSpPr>
          <p:spPr bwMode="auto">
            <a:xfrm>
              <a:off x="1746" y="3158"/>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93" name="Line 386"/>
            <p:cNvSpPr>
              <a:spLocks noChangeShapeType="1"/>
            </p:cNvSpPr>
            <p:nvPr/>
          </p:nvSpPr>
          <p:spPr bwMode="auto">
            <a:xfrm>
              <a:off x="1746" y="3350"/>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94" name="Line 387"/>
            <p:cNvSpPr>
              <a:spLocks noChangeShapeType="1"/>
            </p:cNvSpPr>
            <p:nvPr/>
          </p:nvSpPr>
          <p:spPr bwMode="auto">
            <a:xfrm>
              <a:off x="1746"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95" name="Line 388"/>
            <p:cNvSpPr>
              <a:spLocks noChangeShapeType="1"/>
            </p:cNvSpPr>
            <p:nvPr/>
          </p:nvSpPr>
          <p:spPr bwMode="auto">
            <a:xfrm>
              <a:off x="1933" y="3158"/>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96" name="Line 389"/>
            <p:cNvSpPr>
              <a:spLocks noChangeShapeType="1"/>
            </p:cNvSpPr>
            <p:nvPr/>
          </p:nvSpPr>
          <p:spPr bwMode="auto">
            <a:xfrm>
              <a:off x="2018"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3997" name="Rectangle 391"/>
            <p:cNvSpPr>
              <a:spLocks noChangeArrowheads="1"/>
            </p:cNvSpPr>
            <p:nvPr/>
          </p:nvSpPr>
          <p:spPr bwMode="auto">
            <a:xfrm>
              <a:off x="3066" y="3158"/>
              <a:ext cx="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3998" name="Rectangle 392"/>
            <p:cNvSpPr>
              <a:spLocks noChangeArrowheads="1"/>
            </p:cNvSpPr>
            <p:nvPr/>
          </p:nvSpPr>
          <p:spPr bwMode="auto">
            <a:xfrm>
              <a:off x="2880" y="3158"/>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13</a:t>
              </a:r>
            </a:p>
          </p:txBody>
        </p:sp>
        <p:sp>
          <p:nvSpPr>
            <p:cNvPr id="83999" name="Line 393"/>
            <p:cNvSpPr>
              <a:spLocks noChangeShapeType="1"/>
            </p:cNvSpPr>
            <p:nvPr/>
          </p:nvSpPr>
          <p:spPr bwMode="auto">
            <a:xfrm>
              <a:off x="2880" y="3158"/>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00" name="Line 394"/>
            <p:cNvSpPr>
              <a:spLocks noChangeShapeType="1"/>
            </p:cNvSpPr>
            <p:nvPr/>
          </p:nvSpPr>
          <p:spPr bwMode="auto">
            <a:xfrm>
              <a:off x="2880" y="3350"/>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01" name="Line 395"/>
            <p:cNvSpPr>
              <a:spLocks noChangeShapeType="1"/>
            </p:cNvSpPr>
            <p:nvPr/>
          </p:nvSpPr>
          <p:spPr bwMode="auto">
            <a:xfrm>
              <a:off x="2880"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02" name="Line 396"/>
            <p:cNvSpPr>
              <a:spLocks noChangeShapeType="1"/>
            </p:cNvSpPr>
            <p:nvPr/>
          </p:nvSpPr>
          <p:spPr bwMode="auto">
            <a:xfrm>
              <a:off x="3066" y="3158"/>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03" name="Line 397"/>
            <p:cNvSpPr>
              <a:spLocks noChangeShapeType="1"/>
            </p:cNvSpPr>
            <p:nvPr/>
          </p:nvSpPr>
          <p:spPr bwMode="auto">
            <a:xfrm>
              <a:off x="3152"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04" name="Rectangle 399"/>
            <p:cNvSpPr>
              <a:spLocks noChangeArrowheads="1"/>
            </p:cNvSpPr>
            <p:nvPr/>
          </p:nvSpPr>
          <p:spPr bwMode="auto">
            <a:xfrm>
              <a:off x="3540" y="3234"/>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005" name="Rectangle 400"/>
            <p:cNvSpPr>
              <a:spLocks noChangeArrowheads="1"/>
            </p:cNvSpPr>
            <p:nvPr/>
          </p:nvSpPr>
          <p:spPr bwMode="auto">
            <a:xfrm>
              <a:off x="3540" y="3022"/>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006" name="Rectangle 401"/>
            <p:cNvSpPr>
              <a:spLocks noChangeArrowheads="1"/>
            </p:cNvSpPr>
            <p:nvPr/>
          </p:nvSpPr>
          <p:spPr bwMode="auto">
            <a:xfrm>
              <a:off x="3334" y="3022"/>
              <a:ext cx="20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19</a:t>
              </a:r>
            </a:p>
          </p:txBody>
        </p:sp>
        <p:sp>
          <p:nvSpPr>
            <p:cNvPr id="84007" name="Line 402"/>
            <p:cNvSpPr>
              <a:spLocks noChangeShapeType="1"/>
            </p:cNvSpPr>
            <p:nvPr/>
          </p:nvSpPr>
          <p:spPr bwMode="auto">
            <a:xfrm>
              <a:off x="3334" y="3022"/>
              <a:ext cx="3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08" name="Line 403"/>
            <p:cNvSpPr>
              <a:spLocks noChangeShapeType="1"/>
            </p:cNvSpPr>
            <p:nvPr/>
          </p:nvSpPr>
          <p:spPr bwMode="auto">
            <a:xfrm>
              <a:off x="3334" y="3385"/>
              <a:ext cx="3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09" name="Line 404"/>
            <p:cNvSpPr>
              <a:spLocks noChangeShapeType="1"/>
            </p:cNvSpPr>
            <p:nvPr/>
          </p:nvSpPr>
          <p:spPr bwMode="auto">
            <a:xfrm>
              <a:off x="3334" y="3022"/>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0" name="Line 405"/>
            <p:cNvSpPr>
              <a:spLocks noChangeShapeType="1"/>
            </p:cNvSpPr>
            <p:nvPr/>
          </p:nvSpPr>
          <p:spPr bwMode="auto">
            <a:xfrm>
              <a:off x="3540" y="3022"/>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1" name="Line 406"/>
            <p:cNvSpPr>
              <a:spLocks noChangeShapeType="1"/>
            </p:cNvSpPr>
            <p:nvPr/>
          </p:nvSpPr>
          <p:spPr bwMode="auto">
            <a:xfrm>
              <a:off x="3651" y="3022"/>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2" name="Line 407"/>
            <p:cNvSpPr>
              <a:spLocks noChangeShapeType="1"/>
            </p:cNvSpPr>
            <p:nvPr/>
          </p:nvSpPr>
          <p:spPr bwMode="auto">
            <a:xfrm>
              <a:off x="3540" y="3234"/>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3" name="Rectangle 409"/>
            <p:cNvSpPr>
              <a:spLocks noChangeArrowheads="1"/>
            </p:cNvSpPr>
            <p:nvPr/>
          </p:nvSpPr>
          <p:spPr bwMode="auto">
            <a:xfrm>
              <a:off x="4005" y="3158"/>
              <a:ext cx="1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014" name="Rectangle 410"/>
            <p:cNvSpPr>
              <a:spLocks noChangeArrowheads="1"/>
            </p:cNvSpPr>
            <p:nvPr/>
          </p:nvSpPr>
          <p:spPr bwMode="auto">
            <a:xfrm>
              <a:off x="3787" y="3158"/>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20</a:t>
              </a:r>
            </a:p>
          </p:txBody>
        </p:sp>
        <p:sp>
          <p:nvSpPr>
            <p:cNvPr id="84015" name="Line 411"/>
            <p:cNvSpPr>
              <a:spLocks noChangeShapeType="1"/>
            </p:cNvSpPr>
            <p:nvPr/>
          </p:nvSpPr>
          <p:spPr bwMode="auto">
            <a:xfrm>
              <a:off x="3787" y="3158"/>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6" name="Line 412"/>
            <p:cNvSpPr>
              <a:spLocks noChangeShapeType="1"/>
            </p:cNvSpPr>
            <p:nvPr/>
          </p:nvSpPr>
          <p:spPr bwMode="auto">
            <a:xfrm>
              <a:off x="3787" y="3350"/>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7" name="Line 413"/>
            <p:cNvSpPr>
              <a:spLocks noChangeShapeType="1"/>
            </p:cNvSpPr>
            <p:nvPr/>
          </p:nvSpPr>
          <p:spPr bwMode="auto">
            <a:xfrm>
              <a:off x="3787"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8" name="Line 414"/>
            <p:cNvSpPr>
              <a:spLocks noChangeShapeType="1"/>
            </p:cNvSpPr>
            <p:nvPr/>
          </p:nvSpPr>
          <p:spPr bwMode="auto">
            <a:xfrm>
              <a:off x="4005" y="3158"/>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19" name="Line 415"/>
            <p:cNvSpPr>
              <a:spLocks noChangeShapeType="1"/>
            </p:cNvSpPr>
            <p:nvPr/>
          </p:nvSpPr>
          <p:spPr bwMode="auto">
            <a:xfrm>
              <a:off x="4105"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20" name="Rectangle 417"/>
            <p:cNvSpPr>
              <a:spLocks noChangeArrowheads="1"/>
            </p:cNvSpPr>
            <p:nvPr/>
          </p:nvSpPr>
          <p:spPr bwMode="auto">
            <a:xfrm>
              <a:off x="4912" y="3158"/>
              <a:ext cx="1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2000"/>
            </a:p>
          </p:txBody>
        </p:sp>
        <p:sp>
          <p:nvSpPr>
            <p:cNvPr id="84021" name="Rectangle 418"/>
            <p:cNvSpPr>
              <a:spLocks noChangeArrowheads="1"/>
            </p:cNvSpPr>
            <p:nvPr/>
          </p:nvSpPr>
          <p:spPr bwMode="auto">
            <a:xfrm>
              <a:off x="4694" y="3158"/>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23</a:t>
              </a:r>
            </a:p>
          </p:txBody>
        </p:sp>
        <p:sp>
          <p:nvSpPr>
            <p:cNvPr id="84022" name="Line 419"/>
            <p:cNvSpPr>
              <a:spLocks noChangeShapeType="1"/>
            </p:cNvSpPr>
            <p:nvPr/>
          </p:nvSpPr>
          <p:spPr bwMode="auto">
            <a:xfrm>
              <a:off x="4694" y="3158"/>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23" name="Line 420"/>
            <p:cNvSpPr>
              <a:spLocks noChangeShapeType="1"/>
            </p:cNvSpPr>
            <p:nvPr/>
          </p:nvSpPr>
          <p:spPr bwMode="auto">
            <a:xfrm>
              <a:off x="4694" y="3350"/>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24" name="Line 421"/>
            <p:cNvSpPr>
              <a:spLocks noChangeShapeType="1"/>
            </p:cNvSpPr>
            <p:nvPr/>
          </p:nvSpPr>
          <p:spPr bwMode="auto">
            <a:xfrm>
              <a:off x="4694"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25" name="Line 422"/>
            <p:cNvSpPr>
              <a:spLocks noChangeShapeType="1"/>
            </p:cNvSpPr>
            <p:nvPr/>
          </p:nvSpPr>
          <p:spPr bwMode="auto">
            <a:xfrm>
              <a:off x="4912" y="3158"/>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26" name="Line 423"/>
            <p:cNvSpPr>
              <a:spLocks noChangeShapeType="1"/>
            </p:cNvSpPr>
            <p:nvPr/>
          </p:nvSpPr>
          <p:spPr bwMode="auto">
            <a:xfrm>
              <a:off x="5012" y="3158"/>
              <a:ext cx="0"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27" name="Rectangle 425"/>
            <p:cNvSpPr>
              <a:spLocks noChangeArrowheads="1"/>
            </p:cNvSpPr>
            <p:nvPr/>
          </p:nvSpPr>
          <p:spPr bwMode="auto">
            <a:xfrm>
              <a:off x="5400" y="3234"/>
              <a:ext cx="1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028" name="Rectangle 426"/>
            <p:cNvSpPr>
              <a:spLocks noChangeArrowheads="1"/>
            </p:cNvSpPr>
            <p:nvPr/>
          </p:nvSpPr>
          <p:spPr bwMode="auto">
            <a:xfrm>
              <a:off x="5400" y="3022"/>
              <a:ext cx="1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zh-CN" sz="800"/>
            </a:p>
          </p:txBody>
        </p:sp>
        <p:sp>
          <p:nvSpPr>
            <p:cNvPr id="84029" name="Rectangle 427"/>
            <p:cNvSpPr>
              <a:spLocks noChangeArrowheads="1"/>
            </p:cNvSpPr>
            <p:nvPr/>
          </p:nvSpPr>
          <p:spPr bwMode="auto">
            <a:xfrm>
              <a:off x="5193" y="3022"/>
              <a:ext cx="20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2000"/>
                <a:t>25</a:t>
              </a:r>
            </a:p>
          </p:txBody>
        </p:sp>
        <p:sp>
          <p:nvSpPr>
            <p:cNvPr id="84030" name="Line 428"/>
            <p:cNvSpPr>
              <a:spLocks noChangeShapeType="1"/>
            </p:cNvSpPr>
            <p:nvPr/>
          </p:nvSpPr>
          <p:spPr bwMode="auto">
            <a:xfrm>
              <a:off x="5193" y="3022"/>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1" name="Line 429"/>
            <p:cNvSpPr>
              <a:spLocks noChangeShapeType="1"/>
            </p:cNvSpPr>
            <p:nvPr/>
          </p:nvSpPr>
          <p:spPr bwMode="auto">
            <a:xfrm>
              <a:off x="5193" y="3385"/>
              <a:ext cx="31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2" name="Line 430"/>
            <p:cNvSpPr>
              <a:spLocks noChangeShapeType="1"/>
            </p:cNvSpPr>
            <p:nvPr/>
          </p:nvSpPr>
          <p:spPr bwMode="auto">
            <a:xfrm>
              <a:off x="5193" y="3022"/>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3" name="Line 431"/>
            <p:cNvSpPr>
              <a:spLocks noChangeShapeType="1"/>
            </p:cNvSpPr>
            <p:nvPr/>
          </p:nvSpPr>
          <p:spPr bwMode="auto">
            <a:xfrm>
              <a:off x="5400" y="3022"/>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4" name="Line 432"/>
            <p:cNvSpPr>
              <a:spLocks noChangeShapeType="1"/>
            </p:cNvSpPr>
            <p:nvPr/>
          </p:nvSpPr>
          <p:spPr bwMode="auto">
            <a:xfrm>
              <a:off x="5511" y="3022"/>
              <a:ext cx="0" cy="36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5" name="Line 433"/>
            <p:cNvSpPr>
              <a:spLocks noChangeShapeType="1"/>
            </p:cNvSpPr>
            <p:nvPr/>
          </p:nvSpPr>
          <p:spPr bwMode="auto">
            <a:xfrm>
              <a:off x="5400" y="3234"/>
              <a:ext cx="11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6" name="Line 434"/>
            <p:cNvSpPr>
              <a:spLocks noChangeShapeType="1"/>
            </p:cNvSpPr>
            <p:nvPr/>
          </p:nvSpPr>
          <p:spPr bwMode="auto">
            <a:xfrm>
              <a:off x="521" y="3339"/>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7" name="Line 435"/>
            <p:cNvSpPr>
              <a:spLocks noChangeShapeType="1"/>
            </p:cNvSpPr>
            <p:nvPr/>
          </p:nvSpPr>
          <p:spPr bwMode="auto">
            <a:xfrm>
              <a:off x="975" y="3339"/>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8" name="Line 436"/>
            <p:cNvSpPr>
              <a:spLocks noChangeShapeType="1"/>
            </p:cNvSpPr>
            <p:nvPr/>
          </p:nvSpPr>
          <p:spPr bwMode="auto">
            <a:xfrm>
              <a:off x="1519" y="3339"/>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39" name="Line 437"/>
            <p:cNvSpPr>
              <a:spLocks noChangeShapeType="1"/>
            </p:cNvSpPr>
            <p:nvPr/>
          </p:nvSpPr>
          <p:spPr bwMode="auto">
            <a:xfrm>
              <a:off x="2018" y="3339"/>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0" name="Line 438"/>
            <p:cNvSpPr>
              <a:spLocks noChangeShapeType="1"/>
            </p:cNvSpPr>
            <p:nvPr/>
          </p:nvSpPr>
          <p:spPr bwMode="auto">
            <a:xfrm>
              <a:off x="2562" y="3339"/>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1" name="Line 439"/>
            <p:cNvSpPr>
              <a:spLocks noChangeShapeType="1"/>
            </p:cNvSpPr>
            <p:nvPr/>
          </p:nvSpPr>
          <p:spPr bwMode="auto">
            <a:xfrm>
              <a:off x="3107" y="3339"/>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2" name="Line 440"/>
            <p:cNvSpPr>
              <a:spLocks noChangeShapeType="1"/>
            </p:cNvSpPr>
            <p:nvPr/>
          </p:nvSpPr>
          <p:spPr bwMode="auto">
            <a:xfrm>
              <a:off x="3606" y="3339"/>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3" name="Line 441"/>
            <p:cNvSpPr>
              <a:spLocks noChangeShapeType="1"/>
            </p:cNvSpPr>
            <p:nvPr/>
          </p:nvSpPr>
          <p:spPr bwMode="auto">
            <a:xfrm>
              <a:off x="4059" y="3339"/>
              <a:ext cx="1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4" name="Line 442"/>
            <p:cNvSpPr>
              <a:spLocks noChangeShapeType="1"/>
            </p:cNvSpPr>
            <p:nvPr/>
          </p:nvSpPr>
          <p:spPr bwMode="auto">
            <a:xfrm>
              <a:off x="4513" y="3339"/>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5" name="Line 443"/>
            <p:cNvSpPr>
              <a:spLocks noChangeShapeType="1"/>
            </p:cNvSpPr>
            <p:nvPr/>
          </p:nvSpPr>
          <p:spPr bwMode="auto">
            <a:xfrm>
              <a:off x="4967" y="3339"/>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6" name="Line 444"/>
            <p:cNvSpPr>
              <a:spLocks noChangeShapeType="1"/>
            </p:cNvSpPr>
            <p:nvPr/>
          </p:nvSpPr>
          <p:spPr bwMode="auto">
            <a:xfrm>
              <a:off x="567" y="3113"/>
              <a:ext cx="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7" name="Line 445"/>
            <p:cNvSpPr>
              <a:spLocks noChangeShapeType="1"/>
            </p:cNvSpPr>
            <p:nvPr/>
          </p:nvSpPr>
          <p:spPr bwMode="auto">
            <a:xfrm>
              <a:off x="1519" y="3113"/>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8" name="Line 446"/>
            <p:cNvSpPr>
              <a:spLocks noChangeShapeType="1"/>
            </p:cNvSpPr>
            <p:nvPr/>
          </p:nvSpPr>
          <p:spPr bwMode="auto">
            <a:xfrm>
              <a:off x="2562" y="3113"/>
              <a:ext cx="7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49" name="Line 447"/>
            <p:cNvSpPr>
              <a:spLocks noChangeShapeType="1"/>
            </p:cNvSpPr>
            <p:nvPr/>
          </p:nvSpPr>
          <p:spPr bwMode="auto">
            <a:xfrm>
              <a:off x="3606" y="3113"/>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50" name="Line 448"/>
            <p:cNvSpPr>
              <a:spLocks noChangeShapeType="1"/>
            </p:cNvSpPr>
            <p:nvPr/>
          </p:nvSpPr>
          <p:spPr bwMode="auto">
            <a:xfrm>
              <a:off x="4513" y="3113"/>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51" name="Rectangle 450"/>
            <p:cNvSpPr>
              <a:spLocks noChangeArrowheads="1"/>
            </p:cNvSpPr>
            <p:nvPr/>
          </p:nvSpPr>
          <p:spPr bwMode="auto">
            <a:xfrm>
              <a:off x="2477" y="3216"/>
              <a:ext cx="8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52" name="Rectangle 451"/>
            <p:cNvSpPr>
              <a:spLocks noChangeArrowheads="1"/>
            </p:cNvSpPr>
            <p:nvPr/>
          </p:nvSpPr>
          <p:spPr bwMode="auto">
            <a:xfrm>
              <a:off x="2477" y="3047"/>
              <a:ext cx="8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53" name="Rectangle 452"/>
            <p:cNvSpPr>
              <a:spLocks noChangeArrowheads="1"/>
            </p:cNvSpPr>
            <p:nvPr/>
          </p:nvSpPr>
          <p:spPr bwMode="auto">
            <a:xfrm>
              <a:off x="2477" y="2841"/>
              <a:ext cx="8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54" name="Rectangle 453"/>
            <p:cNvSpPr>
              <a:spLocks noChangeArrowheads="1"/>
            </p:cNvSpPr>
            <p:nvPr/>
          </p:nvSpPr>
          <p:spPr bwMode="auto">
            <a:xfrm>
              <a:off x="2290" y="2841"/>
              <a:ext cx="187"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a:t>11</a:t>
              </a:r>
            </a:p>
          </p:txBody>
        </p:sp>
        <p:sp>
          <p:nvSpPr>
            <p:cNvPr id="84055" name="Line 454"/>
            <p:cNvSpPr>
              <a:spLocks noChangeShapeType="1"/>
            </p:cNvSpPr>
            <p:nvPr/>
          </p:nvSpPr>
          <p:spPr bwMode="auto">
            <a:xfrm>
              <a:off x="2290" y="2841"/>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56" name="Line 455"/>
            <p:cNvSpPr>
              <a:spLocks noChangeShapeType="1"/>
            </p:cNvSpPr>
            <p:nvPr/>
          </p:nvSpPr>
          <p:spPr bwMode="auto">
            <a:xfrm>
              <a:off x="2290" y="3386"/>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57" name="Line 456"/>
            <p:cNvSpPr>
              <a:spLocks noChangeShapeType="1"/>
            </p:cNvSpPr>
            <p:nvPr/>
          </p:nvSpPr>
          <p:spPr bwMode="auto">
            <a:xfrm>
              <a:off x="2290" y="2841"/>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58" name="Line 457"/>
            <p:cNvSpPr>
              <a:spLocks noChangeShapeType="1"/>
            </p:cNvSpPr>
            <p:nvPr/>
          </p:nvSpPr>
          <p:spPr bwMode="auto">
            <a:xfrm>
              <a:off x="2477" y="2841"/>
              <a:ext cx="0" cy="5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59" name="Line 458"/>
            <p:cNvSpPr>
              <a:spLocks noChangeShapeType="1"/>
            </p:cNvSpPr>
            <p:nvPr/>
          </p:nvSpPr>
          <p:spPr bwMode="auto">
            <a:xfrm>
              <a:off x="2562" y="2841"/>
              <a:ext cx="0" cy="54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60" name="Line 459"/>
            <p:cNvSpPr>
              <a:spLocks noChangeShapeType="1"/>
            </p:cNvSpPr>
            <p:nvPr/>
          </p:nvSpPr>
          <p:spPr bwMode="auto">
            <a:xfrm>
              <a:off x="2477" y="3047"/>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61" name="Line 460"/>
            <p:cNvSpPr>
              <a:spLocks noChangeShapeType="1"/>
            </p:cNvSpPr>
            <p:nvPr/>
          </p:nvSpPr>
          <p:spPr bwMode="auto">
            <a:xfrm>
              <a:off x="2477" y="3216"/>
              <a:ext cx="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84062" name="Line 485"/>
            <p:cNvSpPr>
              <a:spLocks noChangeShapeType="1"/>
            </p:cNvSpPr>
            <p:nvPr/>
          </p:nvSpPr>
          <p:spPr bwMode="auto">
            <a:xfrm>
              <a:off x="476" y="2931"/>
              <a:ext cx="18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63" name="Line 486"/>
            <p:cNvSpPr>
              <a:spLocks noChangeShapeType="1"/>
            </p:cNvSpPr>
            <p:nvPr/>
          </p:nvSpPr>
          <p:spPr bwMode="auto">
            <a:xfrm>
              <a:off x="2517" y="2886"/>
              <a:ext cx="17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64" name="Rectangle 495"/>
            <p:cNvSpPr>
              <a:spLocks noChangeArrowheads="1"/>
            </p:cNvSpPr>
            <p:nvPr/>
          </p:nvSpPr>
          <p:spPr bwMode="auto">
            <a:xfrm>
              <a:off x="4425" y="3213"/>
              <a:ext cx="8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65" name="Rectangle 493"/>
            <p:cNvSpPr>
              <a:spLocks noChangeArrowheads="1"/>
            </p:cNvSpPr>
            <p:nvPr/>
          </p:nvSpPr>
          <p:spPr bwMode="auto">
            <a:xfrm>
              <a:off x="4425" y="3013"/>
              <a:ext cx="8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66" name="Rectangle 491"/>
            <p:cNvSpPr>
              <a:spLocks noChangeArrowheads="1"/>
            </p:cNvSpPr>
            <p:nvPr/>
          </p:nvSpPr>
          <p:spPr bwMode="auto">
            <a:xfrm>
              <a:off x="4425" y="2814"/>
              <a:ext cx="8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67" name="Rectangle 489"/>
            <p:cNvSpPr>
              <a:spLocks noChangeArrowheads="1"/>
            </p:cNvSpPr>
            <p:nvPr/>
          </p:nvSpPr>
          <p:spPr bwMode="auto">
            <a:xfrm>
              <a:off x="4425" y="2614"/>
              <a:ext cx="8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68" name="Rectangle 488"/>
            <p:cNvSpPr>
              <a:spLocks noChangeArrowheads="1"/>
            </p:cNvSpPr>
            <p:nvPr/>
          </p:nvSpPr>
          <p:spPr bwMode="auto">
            <a:xfrm>
              <a:off x="4241" y="2614"/>
              <a:ext cx="184"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a:t>22</a:t>
              </a:r>
            </a:p>
          </p:txBody>
        </p:sp>
        <p:sp>
          <p:nvSpPr>
            <p:cNvPr id="84069" name="Line 496"/>
            <p:cNvSpPr>
              <a:spLocks noChangeShapeType="1"/>
            </p:cNvSpPr>
            <p:nvPr/>
          </p:nvSpPr>
          <p:spPr bwMode="auto">
            <a:xfrm>
              <a:off x="4241" y="2614"/>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0" name="Line 500"/>
            <p:cNvSpPr>
              <a:spLocks noChangeShapeType="1"/>
            </p:cNvSpPr>
            <p:nvPr/>
          </p:nvSpPr>
          <p:spPr bwMode="auto">
            <a:xfrm>
              <a:off x="4241" y="3412"/>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1" name="Line 501"/>
            <p:cNvSpPr>
              <a:spLocks noChangeShapeType="1"/>
            </p:cNvSpPr>
            <p:nvPr/>
          </p:nvSpPr>
          <p:spPr bwMode="auto">
            <a:xfrm>
              <a:off x="4241" y="2614"/>
              <a:ext cx="0" cy="79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2" name="Line 502"/>
            <p:cNvSpPr>
              <a:spLocks noChangeShapeType="1"/>
            </p:cNvSpPr>
            <p:nvPr/>
          </p:nvSpPr>
          <p:spPr bwMode="auto">
            <a:xfrm>
              <a:off x="4425" y="2614"/>
              <a:ext cx="0" cy="7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3" name="Line 503"/>
            <p:cNvSpPr>
              <a:spLocks noChangeShapeType="1"/>
            </p:cNvSpPr>
            <p:nvPr/>
          </p:nvSpPr>
          <p:spPr bwMode="auto">
            <a:xfrm>
              <a:off x="4513" y="2614"/>
              <a:ext cx="0" cy="79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4" name="Line 505"/>
            <p:cNvSpPr>
              <a:spLocks noChangeShapeType="1"/>
            </p:cNvSpPr>
            <p:nvPr/>
          </p:nvSpPr>
          <p:spPr bwMode="auto">
            <a:xfrm>
              <a:off x="4425" y="2814"/>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5" name="Line 506"/>
            <p:cNvSpPr>
              <a:spLocks noChangeShapeType="1"/>
            </p:cNvSpPr>
            <p:nvPr/>
          </p:nvSpPr>
          <p:spPr bwMode="auto">
            <a:xfrm>
              <a:off x="4425" y="3013"/>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6" name="Line 507"/>
            <p:cNvSpPr>
              <a:spLocks noChangeShapeType="1"/>
            </p:cNvSpPr>
            <p:nvPr/>
          </p:nvSpPr>
          <p:spPr bwMode="auto">
            <a:xfrm>
              <a:off x="4425" y="3213"/>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77" name="Rectangle 514"/>
            <p:cNvSpPr>
              <a:spLocks noChangeArrowheads="1"/>
            </p:cNvSpPr>
            <p:nvPr/>
          </p:nvSpPr>
          <p:spPr bwMode="auto">
            <a:xfrm>
              <a:off x="433" y="3179"/>
              <a:ext cx="8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78" name="Rectangle 515"/>
            <p:cNvSpPr>
              <a:spLocks noChangeArrowheads="1"/>
            </p:cNvSpPr>
            <p:nvPr/>
          </p:nvSpPr>
          <p:spPr bwMode="auto">
            <a:xfrm>
              <a:off x="433" y="2991"/>
              <a:ext cx="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79" name="Rectangle 516"/>
            <p:cNvSpPr>
              <a:spLocks noChangeArrowheads="1"/>
            </p:cNvSpPr>
            <p:nvPr/>
          </p:nvSpPr>
          <p:spPr bwMode="auto">
            <a:xfrm>
              <a:off x="433" y="2803"/>
              <a:ext cx="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80" name="Rectangle 517"/>
            <p:cNvSpPr>
              <a:spLocks noChangeArrowheads="1"/>
            </p:cNvSpPr>
            <p:nvPr/>
          </p:nvSpPr>
          <p:spPr bwMode="auto">
            <a:xfrm>
              <a:off x="433" y="2614"/>
              <a:ext cx="8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800"/>
            </a:p>
          </p:txBody>
        </p:sp>
        <p:sp>
          <p:nvSpPr>
            <p:cNvPr id="84081" name="Rectangle 518"/>
            <p:cNvSpPr>
              <a:spLocks noChangeArrowheads="1"/>
            </p:cNvSpPr>
            <p:nvPr/>
          </p:nvSpPr>
          <p:spPr bwMode="auto">
            <a:xfrm>
              <a:off x="249" y="2614"/>
              <a:ext cx="184"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2000"/>
            </a:p>
          </p:txBody>
        </p:sp>
        <p:sp>
          <p:nvSpPr>
            <p:cNvPr id="84082" name="Line 519"/>
            <p:cNvSpPr>
              <a:spLocks noChangeShapeType="1"/>
            </p:cNvSpPr>
            <p:nvPr/>
          </p:nvSpPr>
          <p:spPr bwMode="auto">
            <a:xfrm>
              <a:off x="249" y="2614"/>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83" name="Line 520"/>
            <p:cNvSpPr>
              <a:spLocks noChangeShapeType="1"/>
            </p:cNvSpPr>
            <p:nvPr/>
          </p:nvSpPr>
          <p:spPr bwMode="auto">
            <a:xfrm>
              <a:off x="249" y="3384"/>
              <a:ext cx="2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84" name="Line 521"/>
            <p:cNvSpPr>
              <a:spLocks noChangeShapeType="1"/>
            </p:cNvSpPr>
            <p:nvPr/>
          </p:nvSpPr>
          <p:spPr bwMode="auto">
            <a:xfrm>
              <a:off x="249" y="2614"/>
              <a:ext cx="0" cy="77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85" name="Line 522"/>
            <p:cNvSpPr>
              <a:spLocks noChangeShapeType="1"/>
            </p:cNvSpPr>
            <p:nvPr/>
          </p:nvSpPr>
          <p:spPr bwMode="auto">
            <a:xfrm>
              <a:off x="433" y="2614"/>
              <a:ext cx="0" cy="7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86" name="Line 523"/>
            <p:cNvSpPr>
              <a:spLocks noChangeShapeType="1"/>
            </p:cNvSpPr>
            <p:nvPr/>
          </p:nvSpPr>
          <p:spPr bwMode="auto">
            <a:xfrm>
              <a:off x="521" y="2614"/>
              <a:ext cx="0" cy="77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87" name="Line 524"/>
            <p:cNvSpPr>
              <a:spLocks noChangeShapeType="1"/>
            </p:cNvSpPr>
            <p:nvPr/>
          </p:nvSpPr>
          <p:spPr bwMode="auto">
            <a:xfrm>
              <a:off x="433" y="2803"/>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88" name="Line 525"/>
            <p:cNvSpPr>
              <a:spLocks noChangeShapeType="1"/>
            </p:cNvSpPr>
            <p:nvPr/>
          </p:nvSpPr>
          <p:spPr bwMode="auto">
            <a:xfrm>
              <a:off x="433" y="2991"/>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89" name="Line 526"/>
            <p:cNvSpPr>
              <a:spLocks noChangeShapeType="1"/>
            </p:cNvSpPr>
            <p:nvPr/>
          </p:nvSpPr>
          <p:spPr bwMode="auto">
            <a:xfrm>
              <a:off x="433" y="3179"/>
              <a:ext cx="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84090" name="Line 528"/>
            <p:cNvSpPr>
              <a:spLocks noChangeShapeType="1"/>
            </p:cNvSpPr>
            <p:nvPr/>
          </p:nvSpPr>
          <p:spPr bwMode="auto">
            <a:xfrm>
              <a:off x="521" y="2704"/>
              <a:ext cx="3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85126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BB1DFB2-DE9A-4983-BE11-068F579C772A}" type="slidenum">
              <a:rPr kumimoji="0" lang="en-US" altLang="zh-CN" sz="1400"/>
              <a:pPr>
                <a:spcBef>
                  <a:spcPct val="50000"/>
                </a:spcBef>
                <a:buFontTx/>
                <a:buNone/>
              </a:pPr>
              <a:t>8</a:t>
            </a:fld>
            <a:endParaRPr kumimoji="0" lang="en-US" altLang="zh-CN" sz="1400"/>
          </a:p>
        </p:txBody>
      </p:sp>
      <p:sp>
        <p:nvSpPr>
          <p:cNvPr id="10243" name="Rectangle 2"/>
          <p:cNvSpPr>
            <a:spLocks noGrp="1" noChangeArrowheads="1"/>
          </p:cNvSpPr>
          <p:nvPr>
            <p:ph type="title"/>
          </p:nvPr>
        </p:nvSpPr>
        <p:spPr/>
        <p:txBody>
          <a:bodyPr/>
          <a:lstStyle/>
          <a:p>
            <a:pPr eaLnBrk="1" hangingPunct="1"/>
            <a:r>
              <a:rPr lang="zh-CN" altLang="en-US" b="1" smtClean="0"/>
              <a:t>直观的枚举</a:t>
            </a:r>
          </a:p>
        </p:txBody>
      </p:sp>
      <p:sp>
        <p:nvSpPr>
          <p:cNvPr id="10244" name="Rectangle 3"/>
          <p:cNvSpPr>
            <a:spLocks noGrp="1" noChangeArrowheads="1"/>
          </p:cNvSpPr>
          <p:nvPr>
            <p:ph type="body" idx="1"/>
          </p:nvPr>
        </p:nvSpPr>
        <p:spPr>
          <a:xfrm>
            <a:off x="1847850" y="2781301"/>
            <a:ext cx="8497888" cy="3535363"/>
          </a:xfrm>
          <a:ln>
            <a:solidFill>
              <a:schemeClr val="tx1"/>
            </a:solidFill>
            <a:miter lim="800000"/>
            <a:headEnd/>
            <a:tailEnd/>
          </a:ln>
        </p:spPr>
        <p:txBody>
          <a:bodyPr>
            <a:normAutofit lnSpcReduction="10000"/>
          </a:bodyPr>
          <a:lstStyle/>
          <a:p>
            <a:pPr eaLnBrk="1" hangingPunct="1">
              <a:buFontTx/>
              <a:buNone/>
            </a:pPr>
            <a:r>
              <a:rPr lang="nb-NO" altLang="zh-CN" b="1"/>
              <a:t>For (mellon = 1, mellon &lt; 99; ++ mellon)</a:t>
            </a:r>
          </a:p>
          <a:p>
            <a:pPr eaLnBrk="1" hangingPunct="1">
              <a:buFontTx/>
              <a:buNone/>
            </a:pPr>
            <a:r>
              <a:rPr lang="nb-NO" altLang="zh-CN" b="1"/>
              <a:t>     For (apple = 1, apple &lt; 99; ++apple)</a:t>
            </a:r>
          </a:p>
          <a:p>
            <a:pPr eaLnBrk="1" hangingPunct="1">
              <a:buFontTx/>
              <a:buNone/>
            </a:pPr>
            <a:r>
              <a:rPr lang="nb-NO" altLang="zh-CN" b="1"/>
              <a:t>           </a:t>
            </a:r>
            <a:r>
              <a:rPr lang="en-US" altLang="zh-CN" b="1"/>
              <a:t>For (orange = 1; orange &lt; 99; orange)</a:t>
            </a:r>
          </a:p>
          <a:p>
            <a:pPr eaLnBrk="1" hangingPunct="1">
              <a:buFontTx/>
              <a:buNone/>
            </a:pPr>
            <a:r>
              <a:rPr lang="en-US" altLang="zh-CN" b="1"/>
              <a:t>                If </a:t>
            </a:r>
            <a:r>
              <a:rPr lang="zh-CN" altLang="en-US" b="1"/>
              <a:t>（</a:t>
            </a:r>
            <a:r>
              <a:rPr lang="en-US" altLang="zh-CN" b="1"/>
              <a:t>mellon + apple + orange </a:t>
            </a:r>
            <a:r>
              <a:rPr lang="zh-CN" altLang="en-US" b="1"/>
              <a:t>等于</a:t>
            </a:r>
            <a:r>
              <a:rPr lang="en-US" altLang="zh-CN" b="1"/>
              <a:t>100  </a:t>
            </a:r>
            <a:r>
              <a:rPr lang="zh-CN" altLang="en-US" b="1"/>
              <a:t>并且</a:t>
            </a:r>
          </a:p>
          <a:p>
            <a:pPr eaLnBrk="1" hangingPunct="1">
              <a:buFontTx/>
              <a:buNone/>
            </a:pPr>
            <a:r>
              <a:rPr lang="zh-CN" altLang="en-US" b="1"/>
              <a:t>                   </a:t>
            </a:r>
            <a:r>
              <a:rPr lang="en-US" altLang="zh-CN" b="1"/>
              <a:t>5 * mellon + 1 * apple + orange /3</a:t>
            </a:r>
            <a:r>
              <a:rPr lang="zh-CN" altLang="en-US" b="1"/>
              <a:t>等于</a:t>
            </a:r>
            <a:r>
              <a:rPr lang="en-US" altLang="zh-CN" b="1"/>
              <a:t>50</a:t>
            </a:r>
            <a:r>
              <a:rPr lang="zh-CN" altLang="en-US" b="1"/>
              <a:t>）</a:t>
            </a:r>
          </a:p>
          <a:p>
            <a:pPr eaLnBrk="1" hangingPunct="1">
              <a:buFontTx/>
              <a:buNone/>
            </a:pPr>
            <a:r>
              <a:rPr lang="zh-CN" altLang="en-US" b="1"/>
              <a:t>                  输出此方案；</a:t>
            </a:r>
          </a:p>
        </p:txBody>
      </p:sp>
      <p:sp>
        <p:nvSpPr>
          <p:cNvPr id="10245" name="Text Box 4"/>
          <p:cNvSpPr txBox="1">
            <a:spLocks noChangeArrowheads="1"/>
          </p:cNvSpPr>
          <p:nvPr/>
        </p:nvSpPr>
        <p:spPr bwMode="auto">
          <a:xfrm>
            <a:off x="2351089" y="1916113"/>
            <a:ext cx="7559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幼圆" panose="02010509060101010101" pitchFamily="49" charset="-122"/>
              </a:rPr>
              <a:t>列出所有的情况，检查是否满足两个约束条件</a:t>
            </a:r>
          </a:p>
        </p:txBody>
      </p:sp>
    </p:spTree>
    <p:extLst>
      <p:ext uri="{BB962C8B-B14F-4D97-AF65-F5344CB8AC3E}">
        <p14:creationId xmlns:p14="http://schemas.microsoft.com/office/powerpoint/2010/main" val="37343734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46F78C8-596B-4E89-9BCA-B586551A0E30}" type="slidenum">
              <a:rPr kumimoji="0" lang="en-US" altLang="zh-CN" sz="1400"/>
              <a:pPr>
                <a:spcBef>
                  <a:spcPct val="50000"/>
                </a:spcBef>
                <a:buFontTx/>
                <a:buNone/>
              </a:pPr>
              <a:t>80</a:t>
            </a:fld>
            <a:endParaRPr kumimoji="0" lang="en-US" altLang="zh-CN" sz="1400"/>
          </a:p>
        </p:txBody>
      </p:sp>
      <p:sp>
        <p:nvSpPr>
          <p:cNvPr id="84995" name="Rectangle 2"/>
          <p:cNvSpPr>
            <a:spLocks noGrp="1" noChangeArrowheads="1"/>
          </p:cNvSpPr>
          <p:nvPr>
            <p:ph type="title"/>
          </p:nvPr>
        </p:nvSpPr>
        <p:spPr/>
        <p:txBody>
          <a:bodyPr/>
          <a:lstStyle/>
          <a:p>
            <a:pPr eaLnBrk="1" hangingPunct="1"/>
            <a:r>
              <a:rPr lang="zh-CN" altLang="en-US" b="1" smtClean="0"/>
              <a:t>查找过程（节点</a:t>
            </a:r>
            <a:r>
              <a:rPr lang="en-US" altLang="zh-CN" b="1" smtClean="0"/>
              <a:t>x</a:t>
            </a:r>
            <a:r>
              <a:rPr lang="zh-CN" altLang="en-US" b="1" smtClean="0"/>
              <a:t>）</a:t>
            </a:r>
          </a:p>
        </p:txBody>
      </p:sp>
      <p:sp>
        <p:nvSpPr>
          <p:cNvPr id="84996" name="Rectangle 3"/>
          <p:cNvSpPr>
            <a:spLocks noGrp="1" noChangeArrowheads="1"/>
          </p:cNvSpPr>
          <p:nvPr>
            <p:ph type="body" sz="half" idx="1"/>
          </p:nvPr>
        </p:nvSpPr>
        <p:spPr>
          <a:xfrm>
            <a:off x="1032557" y="1744665"/>
            <a:ext cx="10245043" cy="2743200"/>
          </a:xfrm>
        </p:spPr>
        <p:txBody>
          <a:bodyPr/>
          <a:lstStyle/>
          <a:p>
            <a:pPr eaLnBrk="1" hangingPunct="1">
              <a:lnSpc>
                <a:spcPct val="140000"/>
              </a:lnSpc>
            </a:pPr>
            <a:r>
              <a:rPr lang="zh-CN" altLang="en-US" b="1" dirty="0">
                <a:latin typeface="楷体_GB2312" pitchFamily="49" charset="-122"/>
                <a:ea typeface="楷体_GB2312" pitchFamily="49" charset="-122"/>
              </a:rPr>
              <a:t>首先查找第</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条链，如下一节点比</a:t>
            </a:r>
            <a:r>
              <a:rPr lang="en-US" altLang="zh-CN" b="1" dirty="0">
                <a:latin typeface="楷体_GB2312" pitchFamily="49" charset="-122"/>
                <a:ea typeface="楷体_GB2312" pitchFamily="49" charset="-122"/>
              </a:rPr>
              <a:t>x</a:t>
            </a:r>
            <a:r>
              <a:rPr lang="zh-CN" altLang="en-US" b="1" dirty="0">
                <a:latin typeface="楷体_GB2312" pitchFamily="49" charset="-122"/>
                <a:ea typeface="楷体_GB2312" pitchFamily="49" charset="-122"/>
              </a:rPr>
              <a:t>大，则查找第</a:t>
            </a:r>
            <a:r>
              <a:rPr lang="en-US" altLang="zh-CN" b="1" dirty="0">
                <a:latin typeface="楷体_GB2312" pitchFamily="49" charset="-122"/>
                <a:ea typeface="楷体_GB2312" pitchFamily="49" charset="-122"/>
              </a:rPr>
              <a:t>i-1</a:t>
            </a:r>
            <a:r>
              <a:rPr lang="zh-CN" altLang="en-US" b="1" dirty="0">
                <a:latin typeface="楷体_GB2312" pitchFamily="49" charset="-122"/>
                <a:ea typeface="楷体_GB2312" pitchFamily="49" charset="-122"/>
              </a:rPr>
              <a:t>条链，否则继续查找第</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条链。依次执行，直到找到或找不到</a:t>
            </a:r>
            <a:r>
              <a:rPr lang="en-US" altLang="zh-CN" b="1" dirty="0">
                <a:latin typeface="楷体_GB2312" pitchFamily="49" charset="-122"/>
                <a:ea typeface="楷体_GB2312" pitchFamily="49" charset="-122"/>
              </a:rPr>
              <a:t>x</a:t>
            </a:r>
          </a:p>
          <a:p>
            <a:pPr eaLnBrk="1" hangingPunct="1">
              <a:lnSpc>
                <a:spcPct val="140000"/>
              </a:lnSpc>
            </a:pPr>
            <a:r>
              <a:rPr lang="zh-CN" altLang="en-US" b="1" dirty="0">
                <a:latin typeface="楷体_GB2312" pitchFamily="49" charset="-122"/>
                <a:ea typeface="楷体_GB2312" pitchFamily="49" charset="-122"/>
              </a:rPr>
              <a:t>最坏情况下的时间性能：</a:t>
            </a:r>
          </a:p>
        </p:txBody>
      </p:sp>
      <p:graphicFrame>
        <p:nvGraphicFramePr>
          <p:cNvPr id="84997" name="Object 4"/>
          <p:cNvGraphicFramePr>
            <a:graphicFrameLocks noGrp="1" noChangeAspect="1"/>
          </p:cNvGraphicFramePr>
          <p:nvPr>
            <p:ph sz="half" idx="2"/>
          </p:nvPr>
        </p:nvGraphicFramePr>
        <p:xfrm>
          <a:off x="2782888" y="4583114"/>
          <a:ext cx="6553200" cy="1582737"/>
        </p:xfrm>
        <a:graphic>
          <a:graphicData uri="http://schemas.openxmlformats.org/presentationml/2006/ole">
            <mc:AlternateContent xmlns:mc="http://schemas.openxmlformats.org/markup-compatibility/2006">
              <mc:Choice xmlns:v="urn:schemas-microsoft-com:vml" Requires="v">
                <p:oleObj spid="_x0000_s6172" name="公式" r:id="rId3" imgW="2504962" imgH="695155" progId="Equation.3">
                  <p:embed/>
                </p:oleObj>
              </mc:Choice>
              <mc:Fallback>
                <p:oleObj name="公式" r:id="rId3" imgW="2504962" imgH="695155" progId="Equation.3">
                  <p:embed/>
                  <p:pic>
                    <p:nvPicPr>
                      <p:cNvPr id="8499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4583114"/>
                        <a:ext cx="6553200"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785580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58E86DB-4C96-4042-8EF0-E563E2A8867A}" type="slidenum">
              <a:rPr kumimoji="0" lang="en-US" altLang="zh-CN" sz="1400"/>
              <a:pPr>
                <a:spcBef>
                  <a:spcPct val="50000"/>
                </a:spcBef>
                <a:buFontTx/>
                <a:buNone/>
              </a:pPr>
              <a:t>81</a:t>
            </a:fld>
            <a:endParaRPr kumimoji="0" lang="en-US" altLang="zh-CN" sz="1400"/>
          </a:p>
        </p:txBody>
      </p:sp>
      <p:sp>
        <p:nvSpPr>
          <p:cNvPr id="86019" name="Rectangle 2"/>
          <p:cNvSpPr>
            <a:spLocks noGrp="1" noChangeArrowheads="1"/>
          </p:cNvSpPr>
          <p:nvPr>
            <p:ph type="title"/>
          </p:nvPr>
        </p:nvSpPr>
        <p:spPr>
          <a:xfrm>
            <a:off x="568098" y="0"/>
            <a:ext cx="7772400" cy="1143000"/>
          </a:xfrm>
        </p:spPr>
        <p:txBody>
          <a:bodyPr/>
          <a:lstStyle/>
          <a:p>
            <a:pPr eaLnBrk="1" hangingPunct="1"/>
            <a:r>
              <a:rPr lang="zh-CN" altLang="en-US" b="1" dirty="0" smtClean="0"/>
              <a:t>插入过程</a:t>
            </a:r>
          </a:p>
        </p:txBody>
      </p:sp>
      <p:sp>
        <p:nvSpPr>
          <p:cNvPr id="86020" name="Rectangle 3"/>
          <p:cNvSpPr>
            <a:spLocks noGrp="1" noChangeArrowheads="1"/>
          </p:cNvSpPr>
          <p:nvPr>
            <p:ph type="body" idx="1"/>
          </p:nvPr>
        </p:nvSpPr>
        <p:spPr>
          <a:xfrm>
            <a:off x="684212" y="1143000"/>
            <a:ext cx="10186988" cy="5327650"/>
          </a:xfrm>
        </p:spPr>
        <p:txBody>
          <a:bodyPr/>
          <a:lstStyle/>
          <a:p>
            <a:pPr eaLnBrk="1" hangingPunct="1">
              <a:lnSpc>
                <a:spcPct val="90000"/>
              </a:lnSpc>
            </a:pPr>
            <a:r>
              <a:rPr lang="zh-CN" altLang="en-US" b="1" dirty="0">
                <a:latin typeface="楷体_GB2312" pitchFamily="49" charset="-122"/>
                <a:ea typeface="楷体_GB2312" pitchFamily="49" charset="-122"/>
              </a:rPr>
              <a:t>当插入一节点时，所有的节点都要变化。为了避免这个变化，插入采用随机算法</a:t>
            </a:r>
          </a:p>
          <a:p>
            <a:pPr eaLnBrk="1" hangingPunct="1">
              <a:lnSpc>
                <a:spcPct val="90000"/>
              </a:lnSpc>
            </a:pPr>
            <a:r>
              <a:rPr lang="zh-CN" altLang="en-US" b="1" dirty="0">
                <a:latin typeface="楷体_GB2312" pitchFamily="49" charset="-122"/>
                <a:ea typeface="楷体_GB2312" pitchFamily="49" charset="-122"/>
              </a:rPr>
              <a:t>定义：有</a:t>
            </a:r>
            <a:r>
              <a:rPr lang="en-US" altLang="zh-CN" b="1" dirty="0">
                <a:latin typeface="楷体_GB2312" pitchFamily="49" charset="-122"/>
                <a:ea typeface="楷体_GB2312" pitchFamily="49" charset="-122"/>
              </a:rPr>
              <a:t>k</a:t>
            </a:r>
            <a:r>
              <a:rPr lang="zh-CN" altLang="en-US" b="1" dirty="0">
                <a:latin typeface="楷体_GB2312" pitchFamily="49" charset="-122"/>
                <a:ea typeface="楷体_GB2312" pitchFamily="49" charset="-122"/>
              </a:rPr>
              <a:t>条链的节点称为</a:t>
            </a:r>
            <a:r>
              <a:rPr lang="en-US" altLang="zh-CN" b="1" dirty="0">
                <a:latin typeface="楷体_GB2312" pitchFamily="49" charset="-122"/>
                <a:ea typeface="楷体_GB2312" pitchFamily="49" charset="-122"/>
              </a:rPr>
              <a:t>level-k</a:t>
            </a:r>
            <a:r>
              <a:rPr lang="zh-CN" altLang="en-US" b="1" dirty="0">
                <a:latin typeface="楷体_GB2312" pitchFamily="49" charset="-122"/>
                <a:ea typeface="楷体_GB2312" pitchFamily="49" charset="-122"/>
              </a:rPr>
              <a:t>节点</a:t>
            </a:r>
          </a:p>
          <a:p>
            <a:pPr eaLnBrk="1" hangingPunct="1">
              <a:lnSpc>
                <a:spcPct val="90000"/>
              </a:lnSpc>
            </a:pPr>
            <a:r>
              <a:rPr lang="zh-CN" altLang="en-US" b="1" dirty="0">
                <a:latin typeface="楷体_GB2312" pitchFamily="49" charset="-122"/>
                <a:ea typeface="楷体_GB2312" pitchFamily="49" charset="-122"/>
              </a:rPr>
              <a:t>在跳表中，</a:t>
            </a:r>
            <a:r>
              <a:rPr lang="en-US" altLang="zh-CN" b="1" dirty="0">
                <a:latin typeface="楷体_GB2312" pitchFamily="49" charset="-122"/>
                <a:ea typeface="楷体_GB2312" pitchFamily="49" charset="-122"/>
              </a:rPr>
              <a:t>level-</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的节点有</a:t>
            </a:r>
            <a:r>
              <a:rPr lang="en-US" altLang="zh-CN" b="1" dirty="0">
                <a:latin typeface="楷体_GB2312" pitchFamily="49" charset="-122"/>
                <a:ea typeface="楷体_GB2312" pitchFamily="49" charset="-122"/>
              </a:rPr>
              <a:t>N/2</a:t>
            </a:r>
            <a:r>
              <a:rPr lang="en-US" altLang="zh-CN" b="1" baseline="30000" dirty="0">
                <a:latin typeface="楷体_GB2312" pitchFamily="49" charset="-122"/>
                <a:ea typeface="楷体_GB2312" pitchFamily="49" charset="-122"/>
              </a:rPr>
              <a:t>i</a:t>
            </a:r>
            <a:r>
              <a:rPr lang="zh-CN" altLang="en-US" b="1" dirty="0">
                <a:latin typeface="楷体_GB2312" pitchFamily="49" charset="-122"/>
                <a:ea typeface="楷体_GB2312" pitchFamily="49" charset="-122"/>
              </a:rPr>
              <a:t>个，即</a:t>
            </a:r>
            <a:r>
              <a:rPr lang="en-US" altLang="zh-CN" b="1" dirty="0">
                <a:latin typeface="楷体_GB2312" pitchFamily="49" charset="-122"/>
                <a:ea typeface="楷体_GB2312" pitchFamily="49" charset="-122"/>
              </a:rPr>
              <a:t>level-</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的节点出现的概率为</a:t>
            </a:r>
            <a:r>
              <a:rPr lang="en-US" altLang="zh-CN" b="1" dirty="0">
                <a:latin typeface="楷体_GB2312" pitchFamily="49" charset="-122"/>
                <a:ea typeface="楷体_GB2312" pitchFamily="49" charset="-122"/>
              </a:rPr>
              <a:t>1/2</a:t>
            </a:r>
            <a:r>
              <a:rPr lang="en-US" altLang="zh-CN" b="1" baseline="30000" dirty="0">
                <a:latin typeface="楷体_GB2312" pitchFamily="49" charset="-122"/>
                <a:ea typeface="楷体_GB2312" pitchFamily="49" charset="-122"/>
              </a:rPr>
              <a:t>i</a:t>
            </a:r>
            <a:r>
              <a:rPr lang="zh-CN" altLang="en-US" b="1" dirty="0">
                <a:latin typeface="楷体_GB2312" pitchFamily="49" charset="-122"/>
                <a:ea typeface="楷体_GB2312" pitchFamily="49" charset="-122"/>
              </a:rPr>
              <a:t>。</a:t>
            </a:r>
          </a:p>
          <a:p>
            <a:pPr eaLnBrk="1" hangingPunct="1">
              <a:lnSpc>
                <a:spcPct val="90000"/>
              </a:lnSpc>
            </a:pPr>
            <a:r>
              <a:rPr lang="zh-CN" altLang="en-US" b="1" dirty="0">
                <a:latin typeface="楷体_GB2312" pitchFamily="49" charset="-122"/>
                <a:ea typeface="楷体_GB2312" pitchFamily="49" charset="-122"/>
              </a:rPr>
              <a:t>插入过程：</a:t>
            </a:r>
          </a:p>
          <a:p>
            <a:pPr lvl="1" eaLnBrk="1" hangingPunct="1">
              <a:lnSpc>
                <a:spcPct val="90000"/>
              </a:lnSpc>
            </a:pPr>
            <a:r>
              <a:rPr lang="zh-CN" altLang="en-US" b="1" dirty="0">
                <a:latin typeface="楷体_GB2312" pitchFamily="49" charset="-122"/>
                <a:ea typeface="楷体_GB2312" pitchFamily="49" charset="-122"/>
              </a:rPr>
              <a:t>查找到插入点</a:t>
            </a:r>
          </a:p>
          <a:p>
            <a:pPr lvl="1" eaLnBrk="1" hangingPunct="1">
              <a:lnSpc>
                <a:spcPct val="90000"/>
              </a:lnSpc>
            </a:pPr>
            <a:r>
              <a:rPr lang="zh-CN" altLang="en-US" b="1" dirty="0">
                <a:latin typeface="楷体_GB2312" pitchFamily="49" charset="-122"/>
                <a:ea typeface="楷体_GB2312" pitchFamily="49" charset="-122"/>
              </a:rPr>
              <a:t>生成一个新节点</a:t>
            </a:r>
          </a:p>
          <a:p>
            <a:pPr lvl="1" eaLnBrk="1" hangingPunct="1">
              <a:lnSpc>
                <a:spcPct val="90000"/>
              </a:lnSpc>
            </a:pPr>
            <a:r>
              <a:rPr lang="zh-CN" altLang="en-US" b="1" dirty="0">
                <a:latin typeface="楷体_GB2312" pitchFamily="49" charset="-122"/>
                <a:ea typeface="楷体_GB2312" pitchFamily="49" charset="-122"/>
              </a:rPr>
              <a:t>按概率生成节点的</a:t>
            </a:r>
            <a:r>
              <a:rPr lang="en-US" altLang="zh-CN" b="1" dirty="0">
                <a:latin typeface="楷体_GB2312" pitchFamily="49" charset="-122"/>
                <a:ea typeface="楷体_GB2312" pitchFamily="49" charset="-122"/>
              </a:rPr>
              <a:t>level</a:t>
            </a:r>
          </a:p>
          <a:p>
            <a:pPr lvl="1" eaLnBrk="1" hangingPunct="1">
              <a:lnSpc>
                <a:spcPct val="90000"/>
              </a:lnSpc>
            </a:pPr>
            <a:r>
              <a:rPr lang="zh-CN" altLang="en-US" b="1" dirty="0">
                <a:latin typeface="楷体_GB2312" pitchFamily="49" charset="-122"/>
                <a:ea typeface="楷体_GB2312" pitchFamily="49" charset="-122"/>
              </a:rPr>
              <a:t>插入该节点</a:t>
            </a:r>
          </a:p>
          <a:p>
            <a:pPr eaLnBrk="1" hangingPunct="1">
              <a:lnSpc>
                <a:spcPct val="90000"/>
              </a:lnSpc>
            </a:pPr>
            <a:r>
              <a:rPr lang="zh-CN" altLang="en-US" b="1" dirty="0">
                <a:latin typeface="楷体_GB2312" pitchFamily="49" charset="-122"/>
                <a:ea typeface="楷体_GB2312" pitchFamily="49" charset="-122"/>
              </a:rPr>
              <a:t>因此跳表并不一定是严格的隔</a:t>
            </a:r>
            <a:r>
              <a:rPr lang="en-US" altLang="zh-CN" b="1" dirty="0">
                <a:latin typeface="楷体_GB2312" pitchFamily="49" charset="-122"/>
                <a:ea typeface="楷体_GB2312" pitchFamily="49" charset="-122"/>
              </a:rPr>
              <a:t>2</a:t>
            </a:r>
            <a:r>
              <a:rPr lang="en-US" altLang="zh-CN" b="1" baseline="30000" dirty="0">
                <a:latin typeface="楷体_GB2312" pitchFamily="49" charset="-122"/>
                <a:ea typeface="楷体_GB2312" pitchFamily="49" charset="-122"/>
              </a:rPr>
              <a:t>i</a:t>
            </a:r>
            <a:r>
              <a:rPr lang="zh-CN" altLang="en-US" b="1" dirty="0">
                <a:latin typeface="楷体_GB2312" pitchFamily="49" charset="-122"/>
                <a:ea typeface="楷体_GB2312" pitchFamily="49" charset="-122"/>
              </a:rPr>
              <a:t>个节点有一条第</a:t>
            </a:r>
            <a:r>
              <a:rPr lang="en-US" altLang="zh-CN" b="1" dirty="0" err="1">
                <a:latin typeface="楷体_GB2312" pitchFamily="49" charset="-122"/>
                <a:ea typeface="楷体_GB2312" pitchFamily="49" charset="-122"/>
              </a:rPr>
              <a:t>i</a:t>
            </a:r>
            <a:r>
              <a:rPr lang="zh-CN" altLang="en-US" b="1" dirty="0">
                <a:latin typeface="楷体_GB2312" pitchFamily="49" charset="-122"/>
                <a:ea typeface="楷体_GB2312" pitchFamily="49" charset="-122"/>
              </a:rPr>
              <a:t>层的链，而只是从概率上讲符合此分布</a:t>
            </a:r>
          </a:p>
        </p:txBody>
      </p:sp>
    </p:spTree>
    <p:extLst>
      <p:ext uri="{BB962C8B-B14F-4D97-AF65-F5344CB8AC3E}">
        <p14:creationId xmlns:p14="http://schemas.microsoft.com/office/powerpoint/2010/main" val="34525601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FD22299-BAF0-47EC-8342-8A7757636EC1}" type="slidenum">
              <a:rPr kumimoji="0" lang="en-US" altLang="zh-CN" sz="1400"/>
              <a:pPr>
                <a:spcBef>
                  <a:spcPct val="50000"/>
                </a:spcBef>
                <a:buFontTx/>
                <a:buNone/>
              </a:pPr>
              <a:t>82</a:t>
            </a:fld>
            <a:endParaRPr kumimoji="0" lang="en-US" altLang="zh-CN" sz="1400"/>
          </a:p>
        </p:txBody>
      </p:sp>
      <p:sp>
        <p:nvSpPr>
          <p:cNvPr id="87043" name="Rectangle 2"/>
          <p:cNvSpPr>
            <a:spLocks noGrp="1" noChangeArrowheads="1"/>
          </p:cNvSpPr>
          <p:nvPr>
            <p:ph type="title"/>
          </p:nvPr>
        </p:nvSpPr>
        <p:spPr/>
        <p:txBody>
          <a:bodyPr/>
          <a:lstStyle/>
          <a:p>
            <a:pPr eaLnBrk="1" hangingPunct="1"/>
            <a:r>
              <a:rPr lang="zh-CN" altLang="en-US" b="1" smtClean="0"/>
              <a:t>随机算法实例</a:t>
            </a:r>
          </a:p>
        </p:txBody>
      </p:sp>
      <p:sp>
        <p:nvSpPr>
          <p:cNvPr id="87044" name="Rectangle 3"/>
          <p:cNvSpPr>
            <a:spLocks noGrp="1" noChangeArrowheads="1"/>
          </p:cNvSpPr>
          <p:nvPr>
            <p:ph type="body" idx="1"/>
          </p:nvPr>
        </p:nvSpPr>
        <p:spPr>
          <a:xfrm>
            <a:off x="3964895" y="2264229"/>
            <a:ext cx="2374900" cy="3962400"/>
          </a:xfrm>
        </p:spPr>
        <p:txBody>
          <a:bodyPr/>
          <a:lstStyle/>
          <a:p>
            <a:pPr eaLnBrk="1" hangingPunct="1">
              <a:lnSpc>
                <a:spcPct val="130000"/>
              </a:lnSpc>
            </a:pPr>
            <a:r>
              <a:rPr lang="zh-CN" altLang="en-US" b="1" dirty="0" smtClean="0">
                <a:ea typeface="楷体_GB2312" pitchFamily="49" charset="-122"/>
              </a:rPr>
              <a:t>跳表</a:t>
            </a:r>
          </a:p>
          <a:p>
            <a:pPr eaLnBrk="1" hangingPunct="1">
              <a:lnSpc>
                <a:spcPct val="130000"/>
              </a:lnSpc>
            </a:pPr>
            <a:r>
              <a:rPr lang="zh-CN" altLang="en-US" b="1" dirty="0" smtClean="0">
                <a:ea typeface="楷体_GB2312" pitchFamily="49" charset="-122"/>
              </a:rPr>
              <a:t>素数检测</a:t>
            </a:r>
          </a:p>
        </p:txBody>
      </p:sp>
      <p:sp>
        <p:nvSpPr>
          <p:cNvPr id="87045" name="AutoShape 4"/>
          <p:cNvSpPr>
            <a:spLocks noChangeArrowheads="1"/>
          </p:cNvSpPr>
          <p:nvPr/>
        </p:nvSpPr>
        <p:spPr bwMode="auto">
          <a:xfrm rot="16200000" flipH="1" flipV="1">
            <a:off x="6671469" y="3071019"/>
            <a:ext cx="290512" cy="431800"/>
          </a:xfrm>
          <a:prstGeom prst="triangle">
            <a:avLst>
              <a:gd name="adj" fmla="val 50000"/>
            </a:avLst>
          </a:prstGeom>
          <a:solidFill>
            <a:srgbClr val="FF0000"/>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
        <p:nvSpPr>
          <p:cNvPr id="87046" name="AutoShape 5"/>
          <p:cNvSpPr>
            <a:spLocks noChangeArrowheads="1"/>
          </p:cNvSpPr>
          <p:nvPr/>
        </p:nvSpPr>
        <p:spPr bwMode="auto">
          <a:xfrm rot="16200000" flipH="1" flipV="1">
            <a:off x="6671469" y="2350294"/>
            <a:ext cx="290512" cy="431800"/>
          </a:xfrm>
          <a:prstGeom prst="triangle">
            <a:avLst>
              <a:gd name="adj" fmla="val 50000"/>
            </a:avLst>
          </a:prstGeom>
          <a:solidFill>
            <a:srgbClr val="FF99CC"/>
          </a:solidFill>
          <a:ln w="9525">
            <a:solidFill>
              <a:srgbClr val="B2B2B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楷体_GB2312" pitchFamily="49" charset="-122"/>
            </a:endParaRPr>
          </a:p>
        </p:txBody>
      </p:sp>
    </p:spTree>
    <p:extLst>
      <p:ext uri="{BB962C8B-B14F-4D97-AF65-F5344CB8AC3E}">
        <p14:creationId xmlns:p14="http://schemas.microsoft.com/office/powerpoint/2010/main" val="34901110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E86FEAC-F3DC-4819-A8CE-80C99B5794D8}" type="slidenum">
              <a:rPr kumimoji="0" lang="en-US" altLang="zh-CN" sz="1400"/>
              <a:pPr>
                <a:spcBef>
                  <a:spcPct val="50000"/>
                </a:spcBef>
                <a:buFontTx/>
                <a:buNone/>
              </a:pPr>
              <a:t>83</a:t>
            </a:fld>
            <a:endParaRPr kumimoji="0" lang="en-US" altLang="zh-CN" sz="1400"/>
          </a:p>
        </p:txBody>
      </p:sp>
      <p:sp>
        <p:nvSpPr>
          <p:cNvPr id="88067" name="Rectangle 2"/>
          <p:cNvSpPr>
            <a:spLocks noGrp="1" noChangeArrowheads="1"/>
          </p:cNvSpPr>
          <p:nvPr>
            <p:ph type="title"/>
          </p:nvPr>
        </p:nvSpPr>
        <p:spPr>
          <a:xfrm>
            <a:off x="655184" y="331789"/>
            <a:ext cx="7772400" cy="936625"/>
          </a:xfrm>
        </p:spPr>
        <p:txBody>
          <a:bodyPr/>
          <a:lstStyle/>
          <a:p>
            <a:pPr eaLnBrk="1" hangingPunct="1"/>
            <a:r>
              <a:rPr lang="zh-CN" altLang="en-US" b="1" dirty="0" smtClean="0"/>
              <a:t>素数检测</a:t>
            </a:r>
          </a:p>
        </p:txBody>
      </p:sp>
      <p:sp>
        <p:nvSpPr>
          <p:cNvPr id="88068" name="Rectangle 3"/>
          <p:cNvSpPr>
            <a:spLocks noGrp="1" noChangeArrowheads="1"/>
          </p:cNvSpPr>
          <p:nvPr>
            <p:ph type="body" idx="1"/>
          </p:nvPr>
        </p:nvSpPr>
        <p:spPr>
          <a:xfrm>
            <a:off x="832532" y="1268414"/>
            <a:ext cx="10662782" cy="4784044"/>
          </a:xfrm>
        </p:spPr>
        <p:txBody>
          <a:bodyPr/>
          <a:lstStyle/>
          <a:p>
            <a:pPr eaLnBrk="1" hangingPunct="1">
              <a:lnSpc>
                <a:spcPct val="130000"/>
              </a:lnSpc>
            </a:pPr>
            <a:r>
              <a:rPr lang="zh-CN" altLang="en-US" b="1" dirty="0">
                <a:latin typeface="楷体_GB2312" pitchFamily="49" charset="-122"/>
                <a:ea typeface="楷体_GB2312" pitchFamily="49" charset="-122"/>
              </a:rPr>
              <a:t>方法一：依次检测</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到</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能否被</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整除，如果能被整除的数的个数等于</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是素数。时间复杂度为</a:t>
            </a:r>
            <a:r>
              <a:rPr lang="en-US" altLang="zh-CN" b="1" dirty="0">
                <a:latin typeface="楷体_GB2312" pitchFamily="49" charset="-122"/>
                <a:ea typeface="楷体_GB2312" pitchFamily="49" charset="-122"/>
              </a:rPr>
              <a:t>O</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a:t>
            </a:r>
          </a:p>
          <a:p>
            <a:pPr eaLnBrk="1" hangingPunct="1">
              <a:lnSpc>
                <a:spcPct val="130000"/>
              </a:lnSpc>
            </a:pPr>
            <a:r>
              <a:rPr lang="zh-CN" altLang="en-US" b="1" dirty="0">
                <a:latin typeface="楷体_GB2312" pitchFamily="49" charset="-122"/>
                <a:ea typeface="楷体_GB2312" pitchFamily="49" charset="-122"/>
              </a:rPr>
              <a:t>方法二：依次检测</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7</a:t>
            </a:r>
            <a:r>
              <a:rPr lang="zh-CN" altLang="en-US" b="1" dirty="0">
                <a:latin typeface="楷体_GB2312" pitchFamily="49" charset="-122"/>
                <a:ea typeface="楷体_GB2312" pitchFamily="49" charset="-122"/>
              </a:rPr>
              <a:t>到</a:t>
            </a:r>
            <a:r>
              <a:rPr lang="en-US" altLang="zh-CN" b="1" dirty="0" err="1">
                <a:latin typeface="楷体_GB2312" pitchFamily="49" charset="-122"/>
                <a:ea typeface="楷体_GB2312" pitchFamily="49" charset="-122"/>
              </a:rPr>
              <a:t>sqrt</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，只要有一个能整除</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为非素数。最坏情况的时间复杂度</a:t>
            </a:r>
            <a:r>
              <a:rPr lang="en-US" altLang="zh-CN" b="1" dirty="0">
                <a:latin typeface="楷体_GB2312" pitchFamily="49" charset="-122"/>
                <a:ea typeface="楷体_GB2312" pitchFamily="49" charset="-122"/>
              </a:rPr>
              <a:t>O(N</a:t>
            </a:r>
            <a:r>
              <a:rPr lang="en-US" altLang="zh-CN" b="1" baseline="30000" dirty="0">
                <a:latin typeface="楷体_GB2312" pitchFamily="49" charset="-122"/>
                <a:ea typeface="楷体_GB2312" pitchFamily="49" charset="-122"/>
              </a:rPr>
              <a:t>1/2</a:t>
            </a:r>
            <a:r>
              <a:rPr lang="en-US" altLang="zh-CN" b="1" dirty="0">
                <a:latin typeface="楷体_GB2312" pitchFamily="49" charset="-122"/>
                <a:ea typeface="楷体_GB2312" pitchFamily="49" charset="-122"/>
              </a:rPr>
              <a:t>)</a:t>
            </a:r>
          </a:p>
          <a:p>
            <a:pPr eaLnBrk="1" hangingPunct="1">
              <a:lnSpc>
                <a:spcPct val="130000"/>
              </a:lnSpc>
            </a:pPr>
            <a:r>
              <a:rPr lang="zh-CN" altLang="en-US" b="1" dirty="0">
                <a:latin typeface="楷体_GB2312" pitchFamily="49" charset="-122"/>
                <a:ea typeface="楷体_GB2312" pitchFamily="49" charset="-122"/>
              </a:rPr>
              <a:t>上述两方法对小素数适合，大素数不适合</a:t>
            </a:r>
          </a:p>
          <a:p>
            <a:pPr eaLnBrk="1" hangingPunct="1">
              <a:lnSpc>
                <a:spcPct val="130000"/>
              </a:lnSpc>
            </a:pPr>
            <a:r>
              <a:rPr lang="zh-CN" altLang="en-US" b="1" dirty="0">
                <a:latin typeface="楷体_GB2312" pitchFamily="49" charset="-122"/>
                <a:ea typeface="楷体_GB2312" pitchFamily="49" charset="-122"/>
              </a:rPr>
              <a:t>方法三：随机算法。该算法能保证：当声称是非素数时，</a:t>
            </a:r>
            <a:r>
              <a:rPr lang="en-US" altLang="zh-CN" b="1" dirty="0">
                <a:latin typeface="楷体_GB2312" pitchFamily="49" charset="-122"/>
                <a:ea typeface="楷体_GB2312" pitchFamily="49" charset="-122"/>
              </a:rPr>
              <a:t>100%</a:t>
            </a:r>
            <a:r>
              <a:rPr lang="zh-CN" altLang="en-US" b="1" dirty="0">
                <a:latin typeface="楷体_GB2312" pitchFamily="49" charset="-122"/>
                <a:ea typeface="楷体_GB2312" pitchFamily="49" charset="-122"/>
              </a:rPr>
              <a:t>为非素数；当声称是素数时，有一个可以忽略不计的很小的误差。</a:t>
            </a:r>
          </a:p>
        </p:txBody>
      </p:sp>
    </p:spTree>
    <p:extLst>
      <p:ext uri="{BB962C8B-B14F-4D97-AF65-F5344CB8AC3E}">
        <p14:creationId xmlns:p14="http://schemas.microsoft.com/office/powerpoint/2010/main" val="24163123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B57DA75-3A3A-4D81-970D-33E12CE2387B}" type="slidenum">
              <a:rPr kumimoji="0" lang="en-US" altLang="zh-CN" sz="1400"/>
              <a:pPr>
                <a:spcBef>
                  <a:spcPct val="50000"/>
                </a:spcBef>
                <a:buFontTx/>
                <a:buNone/>
              </a:pPr>
              <a:t>84</a:t>
            </a:fld>
            <a:endParaRPr kumimoji="0" lang="en-US" altLang="zh-CN" sz="1400"/>
          </a:p>
        </p:txBody>
      </p:sp>
      <p:sp>
        <p:nvSpPr>
          <p:cNvPr id="89091" name="Rectangle 2"/>
          <p:cNvSpPr>
            <a:spLocks noGrp="1" noChangeArrowheads="1"/>
          </p:cNvSpPr>
          <p:nvPr>
            <p:ph type="title"/>
          </p:nvPr>
        </p:nvSpPr>
        <p:spPr>
          <a:xfrm>
            <a:off x="582613" y="578303"/>
            <a:ext cx="7772400" cy="865188"/>
          </a:xfrm>
        </p:spPr>
        <p:txBody>
          <a:bodyPr/>
          <a:lstStyle/>
          <a:p>
            <a:pPr eaLnBrk="1" hangingPunct="1"/>
            <a:r>
              <a:rPr lang="zh-CN" altLang="en-US" b="1" dirty="0" smtClean="0"/>
              <a:t>理论基础</a:t>
            </a:r>
          </a:p>
        </p:txBody>
      </p:sp>
      <p:sp>
        <p:nvSpPr>
          <p:cNvPr id="89092" name="Rectangle 3"/>
          <p:cNvSpPr>
            <a:spLocks noGrp="1" noChangeArrowheads="1"/>
          </p:cNvSpPr>
          <p:nvPr>
            <p:ph type="body" idx="1"/>
          </p:nvPr>
        </p:nvSpPr>
        <p:spPr>
          <a:xfrm>
            <a:off x="582613" y="1773238"/>
            <a:ext cx="11609387" cy="3408362"/>
          </a:xfrm>
        </p:spPr>
        <p:txBody>
          <a:bodyPr/>
          <a:lstStyle/>
          <a:p>
            <a:pPr eaLnBrk="1" hangingPunct="1">
              <a:lnSpc>
                <a:spcPct val="130000"/>
              </a:lnSpc>
            </a:pPr>
            <a:r>
              <a:rPr lang="zh-CN" altLang="en-US" b="1" dirty="0">
                <a:latin typeface="楷体_GB2312" pitchFamily="49" charset="-122"/>
                <a:ea typeface="楷体_GB2312" pitchFamily="49" charset="-122"/>
              </a:rPr>
              <a:t>定理一：如果</a:t>
            </a:r>
            <a:r>
              <a:rPr lang="en-US" altLang="zh-CN" b="1" dirty="0">
                <a:latin typeface="楷体_GB2312" pitchFamily="49" charset="-122"/>
                <a:ea typeface="楷体_GB2312" pitchFamily="49" charset="-122"/>
              </a:rPr>
              <a:t>p</a:t>
            </a:r>
            <a:r>
              <a:rPr lang="zh-CN" altLang="en-US" b="1" dirty="0">
                <a:latin typeface="楷体_GB2312" pitchFamily="49" charset="-122"/>
                <a:ea typeface="楷体_GB2312" pitchFamily="49" charset="-122"/>
              </a:rPr>
              <a:t>是素数，并且</a:t>
            </a:r>
            <a:r>
              <a:rPr lang="en-US" altLang="zh-CN" b="1" dirty="0">
                <a:latin typeface="楷体_GB2312" pitchFamily="49" charset="-122"/>
                <a:ea typeface="楷体_GB2312" pitchFamily="49" charset="-122"/>
              </a:rPr>
              <a:t>0 &lt; a &lt; p</a:t>
            </a:r>
            <a:r>
              <a:rPr lang="zh-CN" altLang="en-US" b="1" dirty="0">
                <a:latin typeface="楷体_GB2312" pitchFamily="49" charset="-122"/>
                <a:ea typeface="楷体_GB2312" pitchFamily="49" charset="-122"/>
              </a:rPr>
              <a:t>，那么 </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p-1</a:t>
            </a:r>
            <a:r>
              <a:rPr lang="en-US" altLang="zh-CN" b="1" dirty="0">
                <a:latin typeface="楷体_GB2312" pitchFamily="49" charset="-122"/>
                <a:ea typeface="楷体_GB2312" pitchFamily="49" charset="-122"/>
              </a:rPr>
              <a:t> ≡1(mod p)</a:t>
            </a:r>
          </a:p>
          <a:p>
            <a:pPr eaLnBrk="1" hangingPunct="1">
              <a:lnSpc>
                <a:spcPct val="130000"/>
              </a:lnSpc>
            </a:pPr>
            <a:r>
              <a:rPr lang="zh-CN" altLang="en-US" b="1" dirty="0">
                <a:latin typeface="楷体_GB2312" pitchFamily="49" charset="-122"/>
                <a:ea typeface="楷体_GB2312" pitchFamily="49" charset="-122"/>
              </a:rPr>
              <a:t>定理二：如果</a:t>
            </a:r>
            <a:r>
              <a:rPr lang="en-US" altLang="zh-CN" b="1" dirty="0">
                <a:latin typeface="楷体_GB2312" pitchFamily="49" charset="-122"/>
                <a:ea typeface="楷体_GB2312" pitchFamily="49" charset="-122"/>
              </a:rPr>
              <a:t>p</a:t>
            </a:r>
            <a:r>
              <a:rPr lang="zh-CN" altLang="en-US" b="1" dirty="0">
                <a:latin typeface="楷体_GB2312" pitchFamily="49" charset="-122"/>
                <a:ea typeface="楷体_GB2312" pitchFamily="49" charset="-122"/>
              </a:rPr>
              <a:t>是素数，并且</a:t>
            </a:r>
            <a:r>
              <a:rPr lang="en-US" altLang="zh-CN" b="1" dirty="0">
                <a:latin typeface="楷体_GB2312" pitchFamily="49" charset="-122"/>
                <a:ea typeface="楷体_GB2312" pitchFamily="49" charset="-122"/>
              </a:rPr>
              <a:t>0&lt;x&lt;p</a:t>
            </a:r>
            <a:r>
              <a:rPr lang="zh-CN" altLang="en-US" b="1" dirty="0">
                <a:latin typeface="楷体_GB2312" pitchFamily="49" charset="-122"/>
                <a:ea typeface="楷体_GB2312" pitchFamily="49" charset="-122"/>
              </a:rPr>
              <a:t>，那么方程</a:t>
            </a:r>
            <a:r>
              <a:rPr lang="en-US" altLang="zh-CN" b="1" dirty="0">
                <a:latin typeface="楷体_GB2312" pitchFamily="49" charset="-122"/>
                <a:ea typeface="楷体_GB2312" pitchFamily="49" charset="-122"/>
              </a:rPr>
              <a:t>x</a:t>
            </a:r>
            <a:r>
              <a:rPr lang="en-US" altLang="zh-CN" b="1" baseline="30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≡1 (mod p)</a:t>
            </a:r>
            <a:r>
              <a:rPr lang="zh-CN" altLang="en-US" b="1" dirty="0">
                <a:latin typeface="楷体_GB2312" pitchFamily="49" charset="-122"/>
                <a:ea typeface="楷体_GB2312" pitchFamily="49" charset="-122"/>
              </a:rPr>
              <a:t>的唯一可能的根是</a:t>
            </a:r>
            <a:r>
              <a:rPr lang="en-US" altLang="zh-CN" b="1" dirty="0">
                <a:latin typeface="楷体_GB2312" pitchFamily="49" charset="-122"/>
                <a:ea typeface="楷体_GB2312" pitchFamily="49" charset="-122"/>
              </a:rPr>
              <a:t>x=1 </a:t>
            </a:r>
            <a:r>
              <a:rPr lang="zh-CN" altLang="en-US" b="1" dirty="0">
                <a:latin typeface="楷体_GB2312" pitchFamily="49" charset="-122"/>
                <a:ea typeface="楷体_GB2312" pitchFamily="49" charset="-122"/>
              </a:rPr>
              <a:t>和 </a:t>
            </a:r>
            <a:r>
              <a:rPr lang="en-US" altLang="zh-CN" b="1" dirty="0">
                <a:latin typeface="楷体_GB2312" pitchFamily="49" charset="-122"/>
                <a:ea typeface="楷体_GB2312" pitchFamily="49" charset="-122"/>
              </a:rPr>
              <a:t>x=p-1</a:t>
            </a:r>
          </a:p>
          <a:p>
            <a:pPr eaLnBrk="1" hangingPunct="1">
              <a:lnSpc>
                <a:spcPct val="130000"/>
              </a:lnSpc>
            </a:pPr>
            <a:r>
              <a:rPr lang="zh-CN" altLang="en-US" b="1" dirty="0">
                <a:latin typeface="楷体_GB2312" pitchFamily="49" charset="-122"/>
                <a:ea typeface="楷体_GB2312" pitchFamily="49" charset="-122"/>
              </a:rPr>
              <a:t>算法思想：计算</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p-1</a:t>
            </a:r>
            <a:r>
              <a:rPr lang="en-US" altLang="zh-CN" b="1" dirty="0">
                <a:latin typeface="楷体_GB2312" pitchFamily="49" charset="-122"/>
                <a:ea typeface="楷体_GB2312" pitchFamily="49" charset="-122"/>
              </a:rPr>
              <a:t> (mod p)</a:t>
            </a:r>
            <a:r>
              <a:rPr lang="zh-CN" altLang="en-US" b="1" dirty="0">
                <a:latin typeface="楷体_GB2312" pitchFamily="49" charset="-122"/>
                <a:ea typeface="楷体_GB2312" pitchFamily="49" charset="-122"/>
              </a:rPr>
              <a:t>，如果结果违反定理一，则</a:t>
            </a:r>
            <a:r>
              <a:rPr lang="en-US" altLang="zh-CN" b="1" dirty="0">
                <a:latin typeface="楷体_GB2312" pitchFamily="49" charset="-122"/>
                <a:ea typeface="楷体_GB2312" pitchFamily="49" charset="-122"/>
              </a:rPr>
              <a:t>p</a:t>
            </a:r>
            <a:r>
              <a:rPr lang="zh-CN" altLang="en-US" b="1" dirty="0">
                <a:latin typeface="楷体_GB2312" pitchFamily="49" charset="-122"/>
                <a:ea typeface="楷体_GB2312" pitchFamily="49" charset="-122"/>
              </a:rPr>
              <a:t>不是素数；在计算过程中，如果发现</a:t>
            </a:r>
            <a:r>
              <a:rPr lang="en-US" altLang="zh-CN" b="1" dirty="0">
                <a:latin typeface="楷体_GB2312" pitchFamily="49" charset="-122"/>
                <a:ea typeface="楷体_GB2312" pitchFamily="49" charset="-122"/>
              </a:rPr>
              <a:t>x</a:t>
            </a:r>
            <a:r>
              <a:rPr lang="en-US" altLang="zh-CN" b="1" baseline="30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≡1 (mod p)</a:t>
            </a:r>
            <a:r>
              <a:rPr lang="zh-CN" altLang="en-US" b="1" dirty="0">
                <a:latin typeface="楷体_GB2312" pitchFamily="49" charset="-122"/>
                <a:ea typeface="楷体_GB2312" pitchFamily="49" charset="-122"/>
              </a:rPr>
              <a:t>的根不是</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或</a:t>
            </a:r>
            <a:r>
              <a:rPr lang="en-US" altLang="zh-CN" b="1" dirty="0">
                <a:latin typeface="楷体_GB2312" pitchFamily="49" charset="-122"/>
                <a:ea typeface="楷体_GB2312" pitchFamily="49" charset="-122"/>
              </a:rPr>
              <a:t>p-1</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p</a:t>
            </a:r>
            <a:r>
              <a:rPr lang="zh-CN" altLang="en-US" b="1" dirty="0">
                <a:latin typeface="楷体_GB2312" pitchFamily="49" charset="-122"/>
                <a:ea typeface="楷体_GB2312" pitchFamily="49" charset="-122"/>
              </a:rPr>
              <a:t>不是素数</a:t>
            </a:r>
          </a:p>
        </p:txBody>
      </p:sp>
    </p:spTree>
    <p:extLst>
      <p:ext uri="{BB962C8B-B14F-4D97-AF65-F5344CB8AC3E}">
        <p14:creationId xmlns:p14="http://schemas.microsoft.com/office/powerpoint/2010/main" val="11926671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2C03027-0724-4D2E-8F34-8F32A0D2550E}" type="slidenum">
              <a:rPr kumimoji="0" lang="en-US" altLang="zh-CN" sz="1400"/>
              <a:pPr>
                <a:spcBef>
                  <a:spcPct val="50000"/>
                </a:spcBef>
                <a:buFontTx/>
                <a:buNone/>
              </a:pPr>
              <a:t>85</a:t>
            </a:fld>
            <a:endParaRPr kumimoji="0" lang="en-US" altLang="zh-CN" sz="1400"/>
          </a:p>
        </p:txBody>
      </p:sp>
      <p:sp>
        <p:nvSpPr>
          <p:cNvPr id="90115" name="Rectangle 2"/>
          <p:cNvSpPr>
            <a:spLocks noGrp="1" noChangeArrowheads="1"/>
          </p:cNvSpPr>
          <p:nvPr>
            <p:ph type="title"/>
          </p:nvPr>
        </p:nvSpPr>
        <p:spPr>
          <a:xfrm>
            <a:off x="727756" y="360589"/>
            <a:ext cx="7772400" cy="1143000"/>
          </a:xfrm>
        </p:spPr>
        <p:txBody>
          <a:bodyPr/>
          <a:lstStyle/>
          <a:p>
            <a:pPr eaLnBrk="1" hangingPunct="1"/>
            <a:r>
              <a:rPr lang="zh-CN" altLang="en-US" b="1" dirty="0" smtClean="0"/>
              <a:t>正确性</a:t>
            </a:r>
          </a:p>
        </p:txBody>
      </p:sp>
      <p:sp>
        <p:nvSpPr>
          <p:cNvPr id="90116" name="Rectangle 3"/>
          <p:cNvSpPr>
            <a:spLocks noGrp="1" noChangeArrowheads="1"/>
          </p:cNvSpPr>
          <p:nvPr>
            <p:ph type="body" idx="1"/>
          </p:nvPr>
        </p:nvSpPr>
        <p:spPr>
          <a:xfrm>
            <a:off x="838199" y="1503589"/>
            <a:ext cx="11005457" cy="4608512"/>
          </a:xfrm>
        </p:spPr>
        <p:txBody>
          <a:bodyPr/>
          <a:lstStyle/>
          <a:p>
            <a:pPr eaLnBrk="1" hangingPunct="1">
              <a:lnSpc>
                <a:spcPct val="120000"/>
              </a:lnSpc>
            </a:pPr>
            <a:r>
              <a:rPr lang="zh-CN" altLang="en-US" b="1" dirty="0">
                <a:latin typeface="楷体_GB2312" pitchFamily="49" charset="-122"/>
                <a:ea typeface="楷体_GB2312" pitchFamily="49" charset="-122"/>
              </a:rPr>
              <a:t>定理一是一个充分条件，但并不是必要条件。它只能说明对任意选择的满足条件的</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，当</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p-1</a:t>
            </a:r>
            <a:r>
              <a:rPr lang="en-US" altLang="zh-CN" b="1" dirty="0">
                <a:latin typeface="楷体_GB2312" pitchFamily="49" charset="-122"/>
                <a:ea typeface="楷体_GB2312" pitchFamily="49" charset="-122"/>
              </a:rPr>
              <a:t> ≠1(mod p)</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p</a:t>
            </a:r>
            <a:r>
              <a:rPr lang="zh-CN" altLang="en-US" b="1" dirty="0">
                <a:latin typeface="楷体_GB2312" pitchFamily="49" charset="-122"/>
                <a:ea typeface="楷体_GB2312" pitchFamily="49" charset="-122"/>
              </a:rPr>
              <a:t>不是素数。但当</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p-1</a:t>
            </a:r>
            <a:r>
              <a:rPr lang="en-US" altLang="zh-CN" b="1" dirty="0">
                <a:latin typeface="楷体_GB2312" pitchFamily="49" charset="-122"/>
                <a:ea typeface="楷体_GB2312" pitchFamily="49" charset="-122"/>
              </a:rPr>
              <a:t> ≡1(mod p)</a:t>
            </a:r>
            <a:r>
              <a:rPr lang="zh-CN" altLang="en-US" b="1" dirty="0">
                <a:latin typeface="楷体_GB2312" pitchFamily="49" charset="-122"/>
                <a:ea typeface="楷体_GB2312" pitchFamily="49" charset="-122"/>
              </a:rPr>
              <a:t>并不保证</a:t>
            </a:r>
            <a:r>
              <a:rPr lang="en-US" altLang="zh-CN" b="1" dirty="0">
                <a:latin typeface="楷体_GB2312" pitchFamily="49" charset="-122"/>
                <a:ea typeface="楷体_GB2312" pitchFamily="49" charset="-122"/>
              </a:rPr>
              <a:t>p</a:t>
            </a:r>
            <a:r>
              <a:rPr lang="zh-CN" altLang="en-US" b="1" dirty="0">
                <a:latin typeface="楷体_GB2312" pitchFamily="49" charset="-122"/>
                <a:ea typeface="楷体_GB2312" pitchFamily="49" charset="-122"/>
              </a:rPr>
              <a:t>是素数。一般有</a:t>
            </a:r>
            <a:r>
              <a:rPr lang="en-US" altLang="zh-CN" b="1" dirty="0">
                <a:latin typeface="楷体_GB2312" pitchFamily="49" charset="-122"/>
                <a:ea typeface="楷体_GB2312" pitchFamily="49" charset="-122"/>
              </a:rPr>
              <a:t>25%</a:t>
            </a:r>
            <a:r>
              <a:rPr lang="zh-CN" altLang="en-US" b="1" dirty="0">
                <a:latin typeface="楷体_GB2312" pitchFamily="49" charset="-122"/>
                <a:ea typeface="楷体_GB2312" pitchFamily="49" charset="-122"/>
              </a:rPr>
              <a:t>的出错率</a:t>
            </a:r>
          </a:p>
          <a:p>
            <a:pPr eaLnBrk="1" hangingPunct="1">
              <a:lnSpc>
                <a:spcPct val="120000"/>
              </a:lnSpc>
            </a:pPr>
            <a:r>
              <a:rPr lang="zh-CN" altLang="en-US" b="1" dirty="0">
                <a:latin typeface="楷体_GB2312" pitchFamily="49" charset="-122"/>
                <a:ea typeface="楷体_GB2312" pitchFamily="49" charset="-122"/>
              </a:rPr>
              <a:t>解决方法：多找一些</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来测试。如随机地找</a:t>
            </a:r>
            <a:r>
              <a:rPr lang="en-US" altLang="zh-CN" b="1" dirty="0">
                <a:latin typeface="楷体_GB2312" pitchFamily="49" charset="-122"/>
                <a:ea typeface="楷体_GB2312" pitchFamily="49" charset="-122"/>
              </a:rPr>
              <a:t>50</a:t>
            </a:r>
            <a:r>
              <a:rPr lang="zh-CN" altLang="en-US" b="1" dirty="0">
                <a:latin typeface="楷体_GB2312" pitchFamily="49" charset="-122"/>
                <a:ea typeface="楷体_GB2312" pitchFamily="49" charset="-122"/>
              </a:rPr>
              <a:t>个</a:t>
            </a:r>
            <a:r>
              <a:rPr lang="en-US" altLang="zh-CN" b="1" dirty="0">
                <a:latin typeface="楷体_GB2312" pitchFamily="49" charset="-122"/>
                <a:ea typeface="楷体_GB2312" pitchFamily="49" charset="-122"/>
              </a:rPr>
              <a:t>A</a:t>
            </a:r>
            <a:r>
              <a:rPr lang="zh-CN" altLang="en-US" b="1" dirty="0">
                <a:latin typeface="楷体_GB2312" pitchFamily="49" charset="-122"/>
                <a:ea typeface="楷体_GB2312" pitchFamily="49" charset="-122"/>
              </a:rPr>
              <a:t>，那么出错率为</a:t>
            </a:r>
            <a:r>
              <a:rPr lang="en-US" altLang="zh-CN" b="1" dirty="0">
                <a:latin typeface="楷体_GB2312" pitchFamily="49" charset="-122"/>
                <a:ea typeface="楷体_GB2312" pitchFamily="49" charset="-122"/>
              </a:rPr>
              <a:t>(25%)</a:t>
            </a:r>
            <a:r>
              <a:rPr lang="en-US" altLang="zh-CN" b="1" baseline="30000" dirty="0">
                <a:latin typeface="楷体_GB2312" pitchFamily="49" charset="-122"/>
                <a:ea typeface="楷体_GB2312" pitchFamily="49" charset="-122"/>
              </a:rPr>
              <a:t>50</a:t>
            </a:r>
            <a:r>
              <a:rPr lang="en-US" altLang="zh-CN" b="1" dirty="0">
                <a:latin typeface="楷体_GB2312" pitchFamily="49" charset="-122"/>
                <a:ea typeface="楷体_GB2312" pitchFamily="49" charset="-122"/>
              </a:rPr>
              <a:t>=2</a:t>
            </a:r>
            <a:r>
              <a:rPr lang="en-US" altLang="zh-CN" b="1" baseline="30000" dirty="0">
                <a:latin typeface="楷体_GB2312" pitchFamily="49" charset="-122"/>
                <a:ea typeface="楷体_GB2312" pitchFamily="49" charset="-122"/>
              </a:rPr>
              <a:t>-100</a:t>
            </a:r>
          </a:p>
          <a:p>
            <a:pPr eaLnBrk="1" hangingPunct="1">
              <a:lnSpc>
                <a:spcPct val="120000"/>
              </a:lnSpc>
            </a:pPr>
            <a:r>
              <a:rPr lang="zh-CN" altLang="en-US" b="1" dirty="0">
                <a:latin typeface="楷体_GB2312" pitchFamily="49" charset="-122"/>
                <a:ea typeface="楷体_GB2312" pitchFamily="49" charset="-122"/>
              </a:rPr>
              <a:t>定理二也是个充分条件。如果</a:t>
            </a:r>
            <a:r>
              <a:rPr lang="en-US" altLang="zh-CN" b="1" dirty="0">
                <a:latin typeface="楷体_GB2312" pitchFamily="49" charset="-122"/>
                <a:ea typeface="楷体_GB2312" pitchFamily="49" charset="-122"/>
              </a:rPr>
              <a:t>x</a:t>
            </a:r>
            <a:r>
              <a:rPr lang="en-US" altLang="zh-CN" b="1" baseline="30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≡1 (mod p)</a:t>
            </a:r>
            <a:r>
              <a:rPr lang="zh-CN" altLang="en-US" b="1" dirty="0">
                <a:latin typeface="楷体_GB2312" pitchFamily="49" charset="-122"/>
                <a:ea typeface="楷体_GB2312" pitchFamily="49" charset="-122"/>
              </a:rPr>
              <a:t>的根不是</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或</a:t>
            </a:r>
            <a:r>
              <a:rPr lang="en-US" altLang="zh-CN" b="1" dirty="0">
                <a:latin typeface="楷体_GB2312" pitchFamily="49" charset="-122"/>
                <a:ea typeface="楷体_GB2312" pitchFamily="49" charset="-122"/>
              </a:rPr>
              <a:t>p-1</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p</a:t>
            </a:r>
            <a:r>
              <a:rPr lang="zh-CN" altLang="en-US" b="1" dirty="0">
                <a:latin typeface="楷体_GB2312" pitchFamily="49" charset="-122"/>
                <a:ea typeface="楷体_GB2312" pitchFamily="49" charset="-122"/>
              </a:rPr>
              <a:t>不是素数</a:t>
            </a:r>
            <a:endParaRPr lang="en-US" altLang="zh-CN" b="1" baseline="30000" dirty="0">
              <a:latin typeface="楷体_GB2312" pitchFamily="49" charset="-122"/>
              <a:ea typeface="楷体_GB2312" pitchFamily="49" charset="-122"/>
            </a:endParaRPr>
          </a:p>
        </p:txBody>
      </p:sp>
    </p:spTree>
    <p:extLst>
      <p:ext uri="{BB962C8B-B14F-4D97-AF65-F5344CB8AC3E}">
        <p14:creationId xmlns:p14="http://schemas.microsoft.com/office/powerpoint/2010/main" val="34954584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C54113-D408-4945-B4ED-DBD6DBDBC5F7}" type="slidenum">
              <a:rPr kumimoji="0" lang="en-US" altLang="zh-CN" sz="1400"/>
              <a:pPr>
                <a:spcBef>
                  <a:spcPct val="50000"/>
                </a:spcBef>
                <a:buFontTx/>
                <a:buNone/>
              </a:pPr>
              <a:t>86</a:t>
            </a:fld>
            <a:endParaRPr kumimoji="0" lang="en-US" altLang="zh-CN" sz="1400"/>
          </a:p>
        </p:txBody>
      </p:sp>
      <p:sp>
        <p:nvSpPr>
          <p:cNvPr id="91139" name="Rectangle 2"/>
          <p:cNvSpPr>
            <a:spLocks noGrp="1" noChangeArrowheads="1"/>
          </p:cNvSpPr>
          <p:nvPr>
            <p:ph type="title"/>
          </p:nvPr>
        </p:nvSpPr>
        <p:spPr>
          <a:xfrm>
            <a:off x="658360" y="250825"/>
            <a:ext cx="7772400" cy="1143000"/>
          </a:xfrm>
        </p:spPr>
        <p:txBody>
          <a:bodyPr/>
          <a:lstStyle/>
          <a:p>
            <a:pPr eaLnBrk="1" hangingPunct="1"/>
            <a:r>
              <a:rPr lang="zh-CN" altLang="en-US" b="1" dirty="0" smtClean="0"/>
              <a:t>算法设计</a:t>
            </a:r>
          </a:p>
        </p:txBody>
      </p:sp>
      <p:sp>
        <p:nvSpPr>
          <p:cNvPr id="91140" name="Rectangle 3"/>
          <p:cNvSpPr>
            <a:spLocks noGrp="1" noChangeArrowheads="1"/>
          </p:cNvSpPr>
          <p:nvPr>
            <p:ph type="body" idx="1"/>
          </p:nvPr>
        </p:nvSpPr>
        <p:spPr>
          <a:xfrm>
            <a:off x="658360" y="1393825"/>
            <a:ext cx="11243354" cy="3207204"/>
          </a:xfrm>
        </p:spPr>
        <p:txBody>
          <a:bodyPr/>
          <a:lstStyle/>
          <a:p>
            <a:pPr eaLnBrk="1" hangingPunct="1">
              <a:lnSpc>
                <a:spcPct val="140000"/>
              </a:lnSpc>
            </a:pPr>
            <a:r>
              <a:rPr lang="zh-CN" altLang="en-US" b="1" dirty="0">
                <a:latin typeface="楷体_GB2312" pitchFamily="49" charset="-122"/>
                <a:ea typeface="楷体_GB2312" pitchFamily="49" charset="-122"/>
              </a:rPr>
              <a:t>测试素数最基本的工作是计算</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p-1 </a:t>
            </a:r>
            <a:r>
              <a:rPr lang="en-US" altLang="zh-CN" b="1" dirty="0">
                <a:latin typeface="楷体_GB2312" pitchFamily="49" charset="-122"/>
                <a:ea typeface="楷体_GB2312" pitchFamily="49" charset="-122"/>
              </a:rPr>
              <a:t>(mod p)</a:t>
            </a:r>
            <a:r>
              <a:rPr lang="zh-CN" altLang="en-US" b="1" dirty="0">
                <a:latin typeface="楷体_GB2312" pitchFamily="49" charset="-122"/>
                <a:ea typeface="楷体_GB2312" pitchFamily="49" charset="-122"/>
              </a:rPr>
              <a:t>，为此设计了函数</a:t>
            </a:r>
            <a:r>
              <a:rPr lang="en-US" altLang="zh-CN" b="1" dirty="0">
                <a:latin typeface="楷体_GB2312" pitchFamily="49" charset="-122"/>
                <a:ea typeface="楷体_GB2312" pitchFamily="49" charset="-122"/>
              </a:rPr>
              <a:t>witness</a:t>
            </a:r>
            <a:r>
              <a:rPr lang="zh-CN" altLang="en-US" b="1" dirty="0">
                <a:latin typeface="楷体_GB2312" pitchFamily="49" charset="-122"/>
                <a:ea typeface="楷体_GB2312" pitchFamily="49" charset="-122"/>
              </a:rPr>
              <a:t>。</a:t>
            </a:r>
          </a:p>
          <a:p>
            <a:pPr eaLnBrk="1" hangingPunct="1">
              <a:lnSpc>
                <a:spcPct val="140000"/>
              </a:lnSpc>
            </a:pPr>
            <a:r>
              <a:rPr lang="zh-CN" altLang="en-US" b="1" dirty="0">
                <a:latin typeface="楷体_GB2312" pitchFamily="49" charset="-122"/>
                <a:ea typeface="楷体_GB2312" pitchFamily="49" charset="-122"/>
              </a:rPr>
              <a:t>当</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为偶数时，</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n </a:t>
            </a:r>
            <a:r>
              <a:rPr lang="en-US" altLang="zh-CN" b="1" dirty="0">
                <a:latin typeface="楷体_GB2312" pitchFamily="49" charset="-122"/>
                <a:ea typeface="楷体_GB2312" pitchFamily="49" charset="-122"/>
              </a:rPr>
              <a:t>= a</a:t>
            </a:r>
            <a:r>
              <a:rPr lang="en-US" altLang="zh-CN" b="1" baseline="30000" dirty="0">
                <a:latin typeface="楷体_GB2312" pitchFamily="49" charset="-122"/>
                <a:ea typeface="楷体_GB2312" pitchFamily="49" charset="-122"/>
              </a:rPr>
              <a:t>n/2 </a:t>
            </a:r>
            <a:r>
              <a:rPr lang="en-US" altLang="zh-CN" b="1" dirty="0">
                <a:latin typeface="楷体_GB2312" pitchFamily="49" charset="-122"/>
                <a:ea typeface="楷体_GB2312" pitchFamily="49" charset="-122"/>
              </a:rPr>
              <a:t>* a</a:t>
            </a:r>
            <a:r>
              <a:rPr lang="en-US" altLang="zh-CN" b="1" baseline="30000" dirty="0">
                <a:latin typeface="楷体_GB2312" pitchFamily="49" charset="-122"/>
                <a:ea typeface="楷体_GB2312" pitchFamily="49" charset="-122"/>
              </a:rPr>
              <a:t>n/2</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为奇数时， </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n </a:t>
            </a:r>
            <a:r>
              <a:rPr lang="en-US" altLang="zh-CN" b="1" dirty="0">
                <a:latin typeface="楷体_GB2312" pitchFamily="49" charset="-122"/>
                <a:ea typeface="楷体_GB2312" pitchFamily="49" charset="-122"/>
              </a:rPr>
              <a:t>= a * a</a:t>
            </a:r>
            <a:r>
              <a:rPr lang="en-US" altLang="zh-CN" b="1" baseline="30000" dirty="0">
                <a:latin typeface="楷体_GB2312" pitchFamily="49" charset="-122"/>
                <a:ea typeface="楷体_GB2312" pitchFamily="49" charset="-122"/>
              </a:rPr>
              <a:t>(n-1)/2 </a:t>
            </a:r>
            <a:r>
              <a:rPr lang="en-US" altLang="zh-CN" b="1" dirty="0">
                <a:latin typeface="楷体_GB2312" pitchFamily="49" charset="-122"/>
                <a:ea typeface="楷体_GB2312" pitchFamily="49" charset="-122"/>
              </a:rPr>
              <a:t>* a</a:t>
            </a:r>
            <a:r>
              <a:rPr lang="en-US" altLang="zh-CN" b="1" baseline="30000" dirty="0">
                <a:latin typeface="楷体_GB2312" pitchFamily="49" charset="-122"/>
                <a:ea typeface="楷体_GB2312" pitchFamily="49" charset="-122"/>
              </a:rPr>
              <a:t>(n-1)/2</a:t>
            </a:r>
            <a:r>
              <a:rPr lang="zh-CN" altLang="en-US" b="1" dirty="0">
                <a:latin typeface="楷体_GB2312" pitchFamily="49" charset="-122"/>
                <a:ea typeface="楷体_GB2312" pitchFamily="49" charset="-122"/>
              </a:rPr>
              <a:t>； 因此，</a:t>
            </a:r>
            <a:r>
              <a:rPr lang="en-US" altLang="zh-CN" b="1" dirty="0">
                <a:latin typeface="楷体_GB2312" pitchFamily="49" charset="-122"/>
                <a:ea typeface="楷体_GB2312" pitchFamily="49" charset="-122"/>
              </a:rPr>
              <a:t>witness</a:t>
            </a:r>
            <a:r>
              <a:rPr lang="zh-CN" altLang="en-US" b="1" dirty="0">
                <a:latin typeface="楷体_GB2312" pitchFamily="49" charset="-122"/>
                <a:ea typeface="楷体_GB2312" pitchFamily="49" charset="-122"/>
              </a:rPr>
              <a:t>可采用递归函数实现，递归终止条件：</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0</a:t>
            </a:r>
            <a:r>
              <a:rPr lang="en-US" altLang="zh-CN" b="1" dirty="0">
                <a:latin typeface="楷体_GB2312" pitchFamily="49" charset="-122"/>
                <a:ea typeface="楷体_GB2312" pitchFamily="49" charset="-122"/>
              </a:rPr>
              <a:t>=1</a:t>
            </a:r>
          </a:p>
          <a:p>
            <a:pPr eaLnBrk="1" hangingPunct="1">
              <a:lnSpc>
                <a:spcPct val="140000"/>
              </a:lnSpc>
            </a:pPr>
            <a:r>
              <a:rPr lang="zh-CN" altLang="en-US" b="1" dirty="0">
                <a:latin typeface="楷体_GB2312" pitchFamily="49" charset="-122"/>
                <a:ea typeface="楷体_GB2312" pitchFamily="49" charset="-122"/>
              </a:rPr>
              <a:t>计算</a:t>
            </a:r>
            <a:r>
              <a:rPr lang="en-US" altLang="zh-CN" b="1" dirty="0">
                <a:latin typeface="楷体_GB2312" pitchFamily="49" charset="-122"/>
                <a:ea typeface="楷体_GB2312" pitchFamily="49" charset="-122"/>
              </a:rPr>
              <a:t>A</a:t>
            </a:r>
            <a:r>
              <a:rPr lang="en-US" altLang="zh-CN" b="1" baseline="30000" dirty="0">
                <a:latin typeface="楷体_GB2312" pitchFamily="49" charset="-122"/>
                <a:ea typeface="楷体_GB2312" pitchFamily="49" charset="-122"/>
              </a:rPr>
              <a:t>i </a:t>
            </a:r>
            <a:r>
              <a:rPr lang="en-US" altLang="zh-CN" b="1" dirty="0">
                <a:latin typeface="楷体_GB2312" pitchFamily="49" charset="-122"/>
                <a:ea typeface="楷体_GB2312" pitchFamily="49" charset="-122"/>
              </a:rPr>
              <a:t>(mod p)</a:t>
            </a:r>
            <a:r>
              <a:rPr lang="zh-CN" altLang="en-US" b="1" dirty="0">
                <a:latin typeface="楷体_GB2312" pitchFamily="49" charset="-122"/>
                <a:ea typeface="楷体_GB2312" pitchFamily="49" charset="-122"/>
              </a:rPr>
              <a:t>的函数原型：</a:t>
            </a:r>
            <a:r>
              <a:rPr lang="en-US" altLang="zh-CN" b="1" dirty="0"/>
              <a:t>long  witness( long a, long </a:t>
            </a:r>
            <a:r>
              <a:rPr lang="en-US" altLang="zh-CN" b="1" dirty="0" err="1"/>
              <a:t>i</a:t>
            </a:r>
            <a:r>
              <a:rPr lang="en-US" altLang="zh-CN" b="1" dirty="0"/>
              <a:t>, long p )</a:t>
            </a:r>
            <a:r>
              <a:rPr lang="zh-CN" altLang="en-US" b="1" dirty="0"/>
              <a:t>；</a:t>
            </a:r>
            <a:endParaRPr lang="zh-CN" altLang="en-US" dirty="0"/>
          </a:p>
        </p:txBody>
      </p:sp>
    </p:spTree>
    <p:extLst>
      <p:ext uri="{BB962C8B-B14F-4D97-AF65-F5344CB8AC3E}">
        <p14:creationId xmlns:p14="http://schemas.microsoft.com/office/powerpoint/2010/main" val="24932892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36FB3B7-5C53-40FA-BDC5-C56777BB3EF1}" type="slidenum">
              <a:rPr kumimoji="0" lang="en-US" altLang="zh-CN" sz="1400"/>
              <a:pPr>
                <a:spcBef>
                  <a:spcPct val="50000"/>
                </a:spcBef>
                <a:buFontTx/>
                <a:buNone/>
              </a:pPr>
              <a:t>87</a:t>
            </a:fld>
            <a:endParaRPr kumimoji="0" lang="en-US" altLang="zh-CN" sz="1400"/>
          </a:p>
        </p:txBody>
      </p:sp>
      <p:sp>
        <p:nvSpPr>
          <p:cNvPr id="92163" name="Rectangle 2"/>
          <p:cNvSpPr>
            <a:spLocks noGrp="1" noChangeArrowheads="1"/>
          </p:cNvSpPr>
          <p:nvPr>
            <p:ph type="title"/>
          </p:nvPr>
        </p:nvSpPr>
        <p:spPr>
          <a:xfrm>
            <a:off x="713242" y="298904"/>
            <a:ext cx="7772400" cy="1143000"/>
          </a:xfrm>
        </p:spPr>
        <p:txBody>
          <a:bodyPr/>
          <a:lstStyle/>
          <a:p>
            <a:pPr eaLnBrk="1" hangingPunct="1"/>
            <a:r>
              <a:rPr lang="zh-CN" altLang="en-US" b="1" dirty="0" smtClean="0"/>
              <a:t>素数测试程序</a:t>
            </a:r>
          </a:p>
        </p:txBody>
      </p:sp>
      <p:sp>
        <p:nvSpPr>
          <p:cNvPr id="92164" name="Rectangle 4"/>
          <p:cNvSpPr>
            <a:spLocks noChangeArrowheads="1"/>
          </p:cNvSpPr>
          <p:nvPr/>
        </p:nvSpPr>
        <p:spPr bwMode="auto">
          <a:xfrm>
            <a:off x="713242" y="1475922"/>
            <a:ext cx="88201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800" b="1" dirty="0" err="1">
                <a:ea typeface="楷体_GB2312" pitchFamily="49" charset="-122"/>
              </a:rPr>
              <a:t>const</a:t>
            </a:r>
            <a:r>
              <a:rPr lang="en-US" altLang="zh-CN" sz="2800" b="1" dirty="0">
                <a:ea typeface="楷体_GB2312" pitchFamily="49" charset="-122"/>
              </a:rPr>
              <a:t> </a:t>
            </a:r>
            <a:r>
              <a:rPr lang="en-US" altLang="zh-CN" sz="2800" b="1" dirty="0" err="1">
                <a:ea typeface="楷体_GB2312" pitchFamily="49" charset="-122"/>
              </a:rPr>
              <a:t>int</a:t>
            </a:r>
            <a:r>
              <a:rPr lang="en-US" altLang="zh-CN" sz="2800" b="1" dirty="0">
                <a:ea typeface="楷体_GB2312" pitchFamily="49" charset="-122"/>
              </a:rPr>
              <a:t> TRIALS = 5;</a:t>
            </a:r>
          </a:p>
          <a:p>
            <a:pPr eaLnBrk="1" hangingPunct="1">
              <a:lnSpc>
                <a:spcPct val="110000"/>
              </a:lnSpc>
              <a:spcBef>
                <a:spcPct val="0"/>
              </a:spcBef>
              <a:buFontTx/>
              <a:buNone/>
            </a:pPr>
            <a:r>
              <a:rPr lang="en-US" altLang="zh-CN" sz="2800" b="1" dirty="0">
                <a:ea typeface="楷体_GB2312" pitchFamily="49" charset="-122"/>
              </a:rPr>
              <a:t>bool </a:t>
            </a:r>
            <a:r>
              <a:rPr lang="en-US" altLang="zh-CN" sz="2800" b="1" dirty="0" err="1">
                <a:ea typeface="楷体_GB2312" pitchFamily="49" charset="-122"/>
              </a:rPr>
              <a:t>isPrime</a:t>
            </a:r>
            <a:r>
              <a:rPr lang="en-US" altLang="zh-CN" sz="2800" b="1" dirty="0">
                <a:ea typeface="楷体_GB2312" pitchFamily="49" charset="-122"/>
              </a:rPr>
              <a:t>( long </a:t>
            </a:r>
            <a:r>
              <a:rPr lang="en-US" altLang="zh-CN" sz="2800" b="1" dirty="0" err="1">
                <a:ea typeface="楷体_GB2312" pitchFamily="49" charset="-122"/>
              </a:rPr>
              <a:t>int</a:t>
            </a:r>
            <a:r>
              <a:rPr lang="en-US" altLang="zh-CN" sz="2800" b="1" dirty="0">
                <a:ea typeface="楷体_GB2312" pitchFamily="49" charset="-122"/>
              </a:rPr>
              <a:t> p )</a:t>
            </a:r>
          </a:p>
          <a:p>
            <a:pPr eaLnBrk="1" hangingPunct="1">
              <a:lnSpc>
                <a:spcPct val="110000"/>
              </a:lnSpc>
              <a:spcBef>
                <a:spcPct val="0"/>
              </a:spcBef>
              <a:buFontTx/>
              <a:buNone/>
            </a:pPr>
            <a:r>
              <a:rPr lang="en-US" altLang="zh-CN" sz="2800" b="1" dirty="0">
                <a:ea typeface="楷体_GB2312" pitchFamily="49" charset="-122"/>
              </a:rPr>
              <a:t>{  </a:t>
            </a:r>
            <a:r>
              <a:rPr lang="en-US" altLang="zh-CN" sz="2800" b="1" dirty="0" err="1">
                <a:ea typeface="楷体_GB2312" pitchFamily="49" charset="-122"/>
              </a:rPr>
              <a:t>srand</a:t>
            </a:r>
            <a:r>
              <a:rPr lang="en-US" altLang="zh-CN" sz="2800" b="1" dirty="0">
                <a:ea typeface="楷体_GB2312" pitchFamily="49" charset="-122"/>
              </a:rPr>
              <a:t>(time(0));</a:t>
            </a:r>
          </a:p>
          <a:p>
            <a:pPr eaLnBrk="1" hangingPunct="1">
              <a:lnSpc>
                <a:spcPct val="110000"/>
              </a:lnSpc>
              <a:spcBef>
                <a:spcPct val="0"/>
              </a:spcBef>
              <a:buFontTx/>
              <a:buNone/>
            </a:pPr>
            <a:r>
              <a:rPr lang="en-US" altLang="zh-CN" sz="2800" b="1" dirty="0">
                <a:ea typeface="楷体_GB2312" pitchFamily="49" charset="-122"/>
              </a:rPr>
              <a:t>  </a:t>
            </a:r>
          </a:p>
          <a:p>
            <a:pPr eaLnBrk="1" hangingPunct="1">
              <a:lnSpc>
                <a:spcPct val="110000"/>
              </a:lnSpc>
              <a:spcBef>
                <a:spcPct val="0"/>
              </a:spcBef>
              <a:buFontTx/>
              <a:buNone/>
            </a:pPr>
            <a:r>
              <a:rPr lang="en-US" altLang="zh-CN" sz="2800" b="1" dirty="0">
                <a:ea typeface="楷体_GB2312" pitchFamily="49" charset="-122"/>
              </a:rPr>
              <a:t>    for( </a:t>
            </a:r>
            <a:r>
              <a:rPr lang="en-US" altLang="zh-CN" sz="2800" b="1" dirty="0" err="1">
                <a:ea typeface="楷体_GB2312" pitchFamily="49" charset="-122"/>
              </a:rPr>
              <a:t>int</a:t>
            </a:r>
            <a:r>
              <a:rPr lang="en-US" altLang="zh-CN" sz="2800" b="1" dirty="0">
                <a:ea typeface="楷体_GB2312" pitchFamily="49" charset="-122"/>
              </a:rPr>
              <a:t> counter = 0; counter &lt; TRIALS; counter++ )</a:t>
            </a:r>
          </a:p>
          <a:p>
            <a:pPr eaLnBrk="1" hangingPunct="1">
              <a:lnSpc>
                <a:spcPct val="110000"/>
              </a:lnSpc>
              <a:spcBef>
                <a:spcPct val="0"/>
              </a:spcBef>
              <a:buFontTx/>
              <a:buNone/>
            </a:pPr>
            <a:r>
              <a:rPr lang="en-US" altLang="zh-CN" sz="2800" b="1" dirty="0">
                <a:ea typeface="楷体_GB2312" pitchFamily="49" charset="-122"/>
              </a:rPr>
              <a:t>        if ( witness( rand() % (p-1) + 1, p - 1, p )   != 1 )</a:t>
            </a:r>
          </a:p>
          <a:p>
            <a:pPr eaLnBrk="1" hangingPunct="1">
              <a:lnSpc>
                <a:spcPct val="110000"/>
              </a:lnSpc>
              <a:spcBef>
                <a:spcPct val="0"/>
              </a:spcBef>
              <a:buFontTx/>
              <a:buNone/>
            </a:pPr>
            <a:r>
              <a:rPr lang="en-US" altLang="zh-CN" sz="2800" b="1" dirty="0">
                <a:ea typeface="楷体_GB2312" pitchFamily="49" charset="-122"/>
              </a:rPr>
              <a:t>            return false;</a:t>
            </a:r>
          </a:p>
          <a:p>
            <a:pPr eaLnBrk="1" hangingPunct="1">
              <a:lnSpc>
                <a:spcPct val="110000"/>
              </a:lnSpc>
              <a:spcBef>
                <a:spcPct val="0"/>
              </a:spcBef>
              <a:buFontTx/>
              <a:buNone/>
            </a:pPr>
            <a:r>
              <a:rPr lang="en-US" altLang="zh-CN" sz="2800" b="1" dirty="0">
                <a:ea typeface="楷体_GB2312" pitchFamily="49" charset="-122"/>
              </a:rPr>
              <a:t>    return true;</a:t>
            </a:r>
          </a:p>
          <a:p>
            <a:pPr eaLnBrk="1" hangingPunct="1">
              <a:lnSpc>
                <a:spcPct val="110000"/>
              </a:lnSpc>
              <a:spcBef>
                <a:spcPct val="0"/>
              </a:spcBef>
              <a:buFontTx/>
              <a:buNone/>
            </a:pPr>
            <a:r>
              <a:rPr lang="en-US" altLang="zh-CN" sz="2800" b="1" dirty="0">
                <a:ea typeface="楷体_GB2312" pitchFamily="49" charset="-122"/>
              </a:rPr>
              <a:t>}</a:t>
            </a:r>
            <a:r>
              <a:rPr lang="en-US" altLang="zh-CN" sz="2800" dirty="0">
                <a:ea typeface="楷体_GB2312" pitchFamily="49" charset="-122"/>
              </a:rPr>
              <a:t> </a:t>
            </a:r>
          </a:p>
        </p:txBody>
      </p:sp>
    </p:spTree>
    <p:extLst>
      <p:ext uri="{BB962C8B-B14F-4D97-AF65-F5344CB8AC3E}">
        <p14:creationId xmlns:p14="http://schemas.microsoft.com/office/powerpoint/2010/main" val="18714096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F394A4B-A73C-474F-A281-7E83E38E0314}" type="slidenum">
              <a:rPr kumimoji="0" lang="en-US" altLang="zh-CN" sz="1400"/>
              <a:pPr>
                <a:spcBef>
                  <a:spcPct val="50000"/>
                </a:spcBef>
                <a:buFontTx/>
                <a:buNone/>
              </a:pPr>
              <a:t>88</a:t>
            </a:fld>
            <a:endParaRPr kumimoji="0" lang="en-US" altLang="zh-CN" sz="1400"/>
          </a:p>
        </p:txBody>
      </p:sp>
      <p:sp>
        <p:nvSpPr>
          <p:cNvPr id="93187" name="Rectangle 2"/>
          <p:cNvSpPr>
            <a:spLocks noGrp="1" noChangeArrowheads="1"/>
          </p:cNvSpPr>
          <p:nvPr>
            <p:ph type="title"/>
          </p:nvPr>
        </p:nvSpPr>
        <p:spPr/>
        <p:txBody>
          <a:bodyPr/>
          <a:lstStyle/>
          <a:p>
            <a:pPr eaLnBrk="1" hangingPunct="1"/>
            <a:r>
              <a:rPr lang="en-US" altLang="zh-CN" b="1" smtClean="0"/>
              <a:t>Witness</a:t>
            </a:r>
            <a:r>
              <a:rPr lang="zh-CN" altLang="en-US" b="1" smtClean="0"/>
              <a:t>函数的设计</a:t>
            </a:r>
          </a:p>
        </p:txBody>
      </p:sp>
      <p:sp>
        <p:nvSpPr>
          <p:cNvPr id="93188" name="Rectangle 3"/>
          <p:cNvSpPr>
            <a:spLocks noGrp="1" noChangeArrowheads="1"/>
          </p:cNvSpPr>
          <p:nvPr>
            <p:ph type="body" idx="1"/>
          </p:nvPr>
        </p:nvSpPr>
        <p:spPr>
          <a:xfrm>
            <a:off x="961571" y="1739900"/>
            <a:ext cx="10969172" cy="2396671"/>
          </a:xfrm>
        </p:spPr>
        <p:txBody>
          <a:bodyPr/>
          <a:lstStyle/>
          <a:p>
            <a:pPr eaLnBrk="1" hangingPunct="1">
              <a:lnSpc>
                <a:spcPct val="150000"/>
              </a:lnSpc>
            </a:pPr>
            <a:r>
              <a:rPr lang="zh-CN" altLang="en-US" b="1" dirty="0" smtClean="0">
                <a:latin typeface="楷体_GB2312" pitchFamily="49" charset="-122"/>
                <a:ea typeface="楷体_GB2312" pitchFamily="49" charset="-122"/>
              </a:rPr>
              <a:t>在计算</a:t>
            </a:r>
            <a:r>
              <a:rPr lang="en-US" altLang="zh-CN" b="1" dirty="0" smtClean="0">
                <a:latin typeface="楷体_GB2312" pitchFamily="49" charset="-122"/>
                <a:ea typeface="楷体_GB2312" pitchFamily="49" charset="-122"/>
              </a:rPr>
              <a:t>a</a:t>
            </a:r>
            <a:r>
              <a:rPr lang="en-US" altLang="zh-CN" b="1" baseline="30000" dirty="0" smtClean="0">
                <a:latin typeface="楷体_GB2312" pitchFamily="49" charset="-122"/>
                <a:ea typeface="楷体_GB2312" pitchFamily="49" charset="-122"/>
              </a:rPr>
              <a:t>n</a:t>
            </a:r>
            <a:r>
              <a:rPr lang="zh-CN" altLang="en-US" b="1" dirty="0" smtClean="0">
                <a:latin typeface="楷体_GB2312" pitchFamily="49" charset="-122"/>
                <a:ea typeface="楷体_GB2312" pitchFamily="49" charset="-122"/>
              </a:rPr>
              <a:t>的过程中，对中间结果作模</a:t>
            </a:r>
            <a:r>
              <a:rPr lang="en-US" altLang="zh-CN" b="1" dirty="0" smtClean="0">
                <a:latin typeface="楷体_GB2312" pitchFamily="49" charset="-122"/>
                <a:ea typeface="楷体_GB2312" pitchFamily="49" charset="-122"/>
              </a:rPr>
              <a:t>p</a:t>
            </a:r>
            <a:r>
              <a:rPr lang="zh-CN" altLang="en-US" b="1" dirty="0" smtClean="0">
                <a:latin typeface="楷体_GB2312" pitchFamily="49" charset="-122"/>
                <a:ea typeface="楷体_GB2312" pitchFamily="49" charset="-122"/>
              </a:rPr>
              <a:t>的运算，减小计算量。</a:t>
            </a:r>
          </a:p>
          <a:p>
            <a:pPr eaLnBrk="1" hangingPunct="1">
              <a:lnSpc>
                <a:spcPct val="150000"/>
              </a:lnSpc>
            </a:pPr>
            <a:r>
              <a:rPr lang="zh-CN" altLang="en-US" b="1" dirty="0" smtClean="0">
                <a:latin typeface="楷体_GB2312" pitchFamily="49" charset="-122"/>
                <a:ea typeface="楷体_GB2312" pitchFamily="49" charset="-122"/>
              </a:rPr>
              <a:t>如果</a:t>
            </a:r>
            <a:r>
              <a:rPr lang="en-US" altLang="zh-CN" b="1" dirty="0" smtClean="0">
                <a:latin typeface="楷体_GB2312" pitchFamily="49" charset="-122"/>
                <a:ea typeface="楷体_GB2312" pitchFamily="49" charset="-122"/>
              </a:rPr>
              <a:t>a</a:t>
            </a:r>
            <a:r>
              <a:rPr lang="en-US" altLang="zh-CN" b="1" baseline="30000" dirty="0" smtClean="0">
                <a:latin typeface="楷体_GB2312" pitchFamily="49" charset="-122"/>
                <a:ea typeface="楷体_GB2312" pitchFamily="49" charset="-122"/>
              </a:rPr>
              <a:t>2</a:t>
            </a:r>
            <a:r>
              <a:rPr lang="en-US" altLang="zh-CN" b="1" dirty="0" smtClean="0">
                <a:latin typeface="楷体_GB2312" pitchFamily="49" charset="-122"/>
                <a:ea typeface="楷体_GB2312" pitchFamily="49" charset="-122"/>
              </a:rPr>
              <a:t>≡1 (mod p)</a:t>
            </a:r>
            <a:r>
              <a:rPr lang="zh-CN" altLang="en-US" b="1" dirty="0" smtClean="0">
                <a:latin typeface="楷体_GB2312" pitchFamily="49" charset="-122"/>
                <a:ea typeface="楷体_GB2312" pitchFamily="49" charset="-122"/>
              </a:rPr>
              <a:t>，则应用定理二，淘汰合数。</a:t>
            </a:r>
          </a:p>
        </p:txBody>
      </p:sp>
    </p:spTree>
    <p:extLst>
      <p:ext uri="{BB962C8B-B14F-4D97-AF65-F5344CB8AC3E}">
        <p14:creationId xmlns:p14="http://schemas.microsoft.com/office/powerpoint/2010/main" val="8107642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1BAD455-F64C-4DE9-B6EA-B065C3ED4A61}" type="slidenum">
              <a:rPr kumimoji="0" lang="en-US" altLang="zh-CN" sz="1400"/>
              <a:pPr>
                <a:spcBef>
                  <a:spcPct val="50000"/>
                </a:spcBef>
                <a:buFontTx/>
                <a:buNone/>
              </a:pPr>
              <a:t>89</a:t>
            </a:fld>
            <a:endParaRPr kumimoji="0" lang="en-US" altLang="zh-CN" sz="1400"/>
          </a:p>
        </p:txBody>
      </p:sp>
      <p:sp>
        <p:nvSpPr>
          <p:cNvPr id="94211" name="Rectangle 2"/>
          <p:cNvSpPr>
            <a:spLocks noGrp="1" noChangeArrowheads="1"/>
          </p:cNvSpPr>
          <p:nvPr>
            <p:ph type="title"/>
          </p:nvPr>
        </p:nvSpPr>
        <p:spPr>
          <a:xfrm>
            <a:off x="2208213" y="549276"/>
            <a:ext cx="7772400" cy="836613"/>
          </a:xfrm>
        </p:spPr>
        <p:txBody>
          <a:bodyPr/>
          <a:lstStyle/>
          <a:p>
            <a:pPr eaLnBrk="1" hangingPunct="1"/>
            <a:r>
              <a:rPr lang="en-US" altLang="zh-CN" b="1" smtClean="0"/>
              <a:t>Witness</a:t>
            </a:r>
            <a:r>
              <a:rPr lang="zh-CN" altLang="en-US" b="1" smtClean="0"/>
              <a:t>函数</a:t>
            </a:r>
          </a:p>
        </p:txBody>
      </p:sp>
      <p:sp>
        <p:nvSpPr>
          <p:cNvPr id="94212" name="Rectangle 4"/>
          <p:cNvSpPr>
            <a:spLocks noChangeArrowheads="1"/>
          </p:cNvSpPr>
          <p:nvPr/>
        </p:nvSpPr>
        <p:spPr bwMode="auto">
          <a:xfrm>
            <a:off x="1919289" y="1412875"/>
            <a:ext cx="8207375"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en-US" altLang="zh-CN" sz="2800" b="1">
                <a:ea typeface="楷体_GB2312" pitchFamily="49" charset="-122"/>
              </a:rPr>
              <a:t>long int witness( long int a, long int i, long int p )</a:t>
            </a:r>
          </a:p>
          <a:p>
            <a:pPr eaLnBrk="1" hangingPunct="1">
              <a:lnSpc>
                <a:spcPct val="130000"/>
              </a:lnSpc>
              <a:spcBef>
                <a:spcPct val="0"/>
              </a:spcBef>
              <a:buFontTx/>
              <a:buNone/>
            </a:pPr>
            <a:r>
              <a:rPr lang="en-US" altLang="zh-CN" sz="2800" b="1">
                <a:ea typeface="楷体_GB2312" pitchFamily="49" charset="-122"/>
              </a:rPr>
              <a:t>{   if( i == 0 )    return 1; </a:t>
            </a:r>
          </a:p>
          <a:p>
            <a:pPr eaLnBrk="1" hangingPunct="1">
              <a:lnSpc>
                <a:spcPct val="130000"/>
              </a:lnSpc>
              <a:spcBef>
                <a:spcPct val="0"/>
              </a:spcBef>
              <a:buFontTx/>
              <a:buNone/>
            </a:pPr>
            <a:r>
              <a:rPr lang="en-US" altLang="zh-CN" sz="2800" b="1">
                <a:ea typeface="楷体_GB2312" pitchFamily="49" charset="-122"/>
              </a:rPr>
              <a:t>    long int x = witness( a, i / 2, p );</a:t>
            </a:r>
          </a:p>
          <a:p>
            <a:pPr eaLnBrk="1" hangingPunct="1">
              <a:lnSpc>
                <a:spcPct val="130000"/>
              </a:lnSpc>
              <a:spcBef>
                <a:spcPct val="0"/>
              </a:spcBef>
              <a:buFontTx/>
              <a:buNone/>
            </a:pPr>
            <a:r>
              <a:rPr lang="en-US" altLang="zh-CN" sz="2800" b="1">
                <a:ea typeface="楷体_GB2312" pitchFamily="49" charset="-122"/>
              </a:rPr>
              <a:t>    if( x == 0 )   return 0;</a:t>
            </a:r>
            <a:endParaRPr lang="fr-FR" altLang="zh-CN" sz="2800" b="1">
              <a:ea typeface="楷体_GB2312" pitchFamily="49" charset="-122"/>
            </a:endParaRPr>
          </a:p>
          <a:p>
            <a:pPr eaLnBrk="1" hangingPunct="1">
              <a:lnSpc>
                <a:spcPct val="130000"/>
              </a:lnSpc>
              <a:spcBef>
                <a:spcPct val="0"/>
              </a:spcBef>
              <a:buFontTx/>
              <a:buNone/>
            </a:pPr>
            <a:r>
              <a:rPr lang="fr-FR" altLang="zh-CN" sz="2800" b="1">
                <a:ea typeface="楷体_GB2312" pitchFamily="49" charset="-122"/>
              </a:rPr>
              <a:t>    long int y = ( x * x ) % p;</a:t>
            </a:r>
          </a:p>
          <a:p>
            <a:pPr eaLnBrk="1" hangingPunct="1">
              <a:lnSpc>
                <a:spcPct val="130000"/>
              </a:lnSpc>
              <a:spcBef>
                <a:spcPct val="0"/>
              </a:spcBef>
              <a:buFontTx/>
              <a:buNone/>
            </a:pPr>
            <a:r>
              <a:rPr lang="fr-FR" altLang="zh-CN" sz="2800" b="1">
                <a:ea typeface="楷体_GB2312" pitchFamily="49" charset="-122"/>
              </a:rPr>
              <a:t>    </a:t>
            </a:r>
            <a:r>
              <a:rPr lang="en-US" altLang="zh-CN" sz="2800" b="1">
                <a:ea typeface="楷体_GB2312" pitchFamily="49" charset="-122"/>
              </a:rPr>
              <a:t>if ( y == 1 &amp;&amp; x != 1 &amp;&amp; x != p - 1 )    return 0; </a:t>
            </a:r>
          </a:p>
          <a:p>
            <a:pPr eaLnBrk="1" hangingPunct="1">
              <a:lnSpc>
                <a:spcPct val="130000"/>
              </a:lnSpc>
              <a:spcBef>
                <a:spcPct val="0"/>
              </a:spcBef>
              <a:buFontTx/>
              <a:buNone/>
            </a:pPr>
            <a:r>
              <a:rPr lang="en-US" altLang="zh-CN" sz="2800" b="1">
                <a:ea typeface="楷体_GB2312" pitchFamily="49" charset="-122"/>
              </a:rPr>
              <a:t>    if ( i % 2 != 0 )    y = ( a * y ) % p;</a:t>
            </a:r>
          </a:p>
          <a:p>
            <a:pPr eaLnBrk="1" hangingPunct="1">
              <a:lnSpc>
                <a:spcPct val="130000"/>
              </a:lnSpc>
              <a:spcBef>
                <a:spcPct val="0"/>
              </a:spcBef>
              <a:buFontTx/>
              <a:buNone/>
            </a:pPr>
            <a:r>
              <a:rPr lang="en-US" altLang="zh-CN" sz="2800" b="1">
                <a:ea typeface="楷体_GB2312" pitchFamily="49" charset="-122"/>
              </a:rPr>
              <a:t>    return y;</a:t>
            </a:r>
          </a:p>
          <a:p>
            <a:pPr eaLnBrk="1" hangingPunct="1">
              <a:lnSpc>
                <a:spcPct val="130000"/>
              </a:lnSpc>
              <a:spcBef>
                <a:spcPct val="0"/>
              </a:spcBef>
              <a:buFontTx/>
              <a:buNone/>
            </a:pPr>
            <a:r>
              <a:rPr lang="en-US" altLang="zh-CN" sz="2800" b="1">
                <a:ea typeface="楷体_GB2312" pitchFamily="49" charset="-122"/>
              </a:rPr>
              <a:t>}</a:t>
            </a:r>
            <a:r>
              <a:rPr lang="en-US" altLang="zh-CN" sz="2800">
                <a:ea typeface="楷体_GB2312" pitchFamily="49" charset="-122"/>
              </a:rPr>
              <a:t> </a:t>
            </a:r>
          </a:p>
        </p:txBody>
      </p:sp>
    </p:spTree>
    <p:extLst>
      <p:ext uri="{BB962C8B-B14F-4D97-AF65-F5344CB8AC3E}">
        <p14:creationId xmlns:p14="http://schemas.microsoft.com/office/powerpoint/2010/main" val="747901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80929DB-7837-4942-860B-AA4A65575EA5}" type="slidenum">
              <a:rPr kumimoji="0" lang="en-US" altLang="zh-CN" sz="1400"/>
              <a:pPr>
                <a:spcBef>
                  <a:spcPct val="50000"/>
                </a:spcBef>
                <a:buFontTx/>
                <a:buNone/>
              </a:pPr>
              <a:t>9</a:t>
            </a:fld>
            <a:endParaRPr kumimoji="0" lang="en-US" altLang="zh-CN" sz="1400"/>
          </a:p>
        </p:txBody>
      </p:sp>
      <p:sp>
        <p:nvSpPr>
          <p:cNvPr id="11267" name="Rectangle 2"/>
          <p:cNvSpPr>
            <a:spLocks noGrp="1" noChangeArrowheads="1"/>
          </p:cNvSpPr>
          <p:nvPr>
            <p:ph type="title"/>
          </p:nvPr>
        </p:nvSpPr>
        <p:spPr>
          <a:xfrm>
            <a:off x="838200" y="449753"/>
            <a:ext cx="7772400" cy="792163"/>
          </a:xfrm>
        </p:spPr>
        <p:txBody>
          <a:bodyPr/>
          <a:lstStyle/>
          <a:p>
            <a:pPr eaLnBrk="1" hangingPunct="1"/>
            <a:r>
              <a:rPr lang="zh-CN" altLang="en-US" b="1" dirty="0" smtClean="0"/>
              <a:t>改进的方案</a:t>
            </a:r>
          </a:p>
        </p:txBody>
      </p:sp>
      <p:sp>
        <p:nvSpPr>
          <p:cNvPr id="11268" name="Rectangle 3"/>
          <p:cNvSpPr>
            <a:spLocks noGrp="1" noChangeArrowheads="1"/>
          </p:cNvSpPr>
          <p:nvPr>
            <p:ph type="body" idx="1"/>
          </p:nvPr>
        </p:nvSpPr>
        <p:spPr>
          <a:xfrm>
            <a:off x="1021282" y="2247900"/>
            <a:ext cx="7772400" cy="4473575"/>
          </a:xfrm>
        </p:spPr>
        <p:txBody>
          <a:bodyPr>
            <a:normAutofit fontScale="92500" lnSpcReduction="20000"/>
          </a:bodyPr>
          <a:lstStyle/>
          <a:p>
            <a:pPr marL="609600" indent="-609600">
              <a:lnSpc>
                <a:spcPct val="80000"/>
              </a:lnSpc>
              <a:buNone/>
            </a:pPr>
            <a:r>
              <a:rPr lang="en-US" altLang="zh-CN" sz="2400" b="1" dirty="0" err="1"/>
              <a:t>int</a:t>
            </a:r>
            <a:r>
              <a:rPr lang="en-US" altLang="zh-CN" sz="2400" b="1" dirty="0"/>
              <a:t> main()</a:t>
            </a:r>
          </a:p>
          <a:p>
            <a:pPr marL="609600" indent="-609600">
              <a:lnSpc>
                <a:spcPct val="80000"/>
              </a:lnSpc>
              <a:buNone/>
            </a:pPr>
            <a:r>
              <a:rPr lang="en-US" altLang="zh-CN" sz="2400" b="1" dirty="0"/>
              <a:t> { </a:t>
            </a:r>
            <a:r>
              <a:rPr lang="en-US" altLang="zh-CN" sz="2400" b="1" dirty="0" err="1"/>
              <a:t>int</a:t>
            </a:r>
            <a:r>
              <a:rPr lang="en-US" altLang="zh-CN" sz="2400" b="1" dirty="0"/>
              <a:t>  </a:t>
            </a:r>
            <a:r>
              <a:rPr lang="en-US" altLang="zh-CN" sz="2400" b="1" dirty="0" err="1"/>
              <a:t>mellon</a:t>
            </a:r>
            <a:r>
              <a:rPr lang="en-US" altLang="zh-CN" sz="2400" b="1" dirty="0"/>
              <a:t>, apple, orange; </a:t>
            </a:r>
          </a:p>
          <a:p>
            <a:pPr marL="609600" indent="-609600">
              <a:lnSpc>
                <a:spcPct val="80000"/>
              </a:lnSpc>
              <a:buNone/>
            </a:pPr>
            <a:r>
              <a:rPr lang="en-US" altLang="zh-CN" sz="2400" b="1" dirty="0"/>
              <a:t>    for (</a:t>
            </a:r>
            <a:r>
              <a:rPr lang="en-US" altLang="zh-CN" sz="2400" b="1" dirty="0" err="1"/>
              <a:t>mellon</a:t>
            </a:r>
            <a:r>
              <a:rPr lang="en-US" altLang="zh-CN" sz="2400" b="1" dirty="0"/>
              <a:t>=1; </a:t>
            </a:r>
            <a:r>
              <a:rPr lang="en-US" altLang="zh-CN" sz="2400" b="1" dirty="0" err="1"/>
              <a:t>mellon</a:t>
            </a:r>
            <a:r>
              <a:rPr lang="en-US" altLang="zh-CN" sz="2400" b="1" dirty="0"/>
              <a:t>&lt;10; ++</a:t>
            </a:r>
            <a:r>
              <a:rPr lang="en-US" altLang="zh-CN" sz="2400" b="1" dirty="0" err="1"/>
              <a:t>mellon</a:t>
            </a:r>
            <a:r>
              <a:rPr lang="en-US" altLang="zh-CN" sz="2400" b="1" dirty="0"/>
              <a:t>)</a:t>
            </a:r>
          </a:p>
          <a:p>
            <a:pPr marL="609600" indent="-609600">
              <a:lnSpc>
                <a:spcPct val="80000"/>
              </a:lnSpc>
              <a:buNone/>
            </a:pPr>
            <a:r>
              <a:rPr lang="en-US" altLang="zh-CN" sz="2400" b="1" dirty="0"/>
              <a:t>       for ( apple=1; apple &lt; 50 - 5 * </a:t>
            </a:r>
            <a:r>
              <a:rPr lang="en-US" altLang="zh-CN" sz="2400" b="1" dirty="0" err="1"/>
              <a:t>mellon</a:t>
            </a:r>
            <a:r>
              <a:rPr lang="en-US" altLang="zh-CN" sz="2400" b="1" dirty="0"/>
              <a:t>; ++apple) {</a:t>
            </a:r>
          </a:p>
          <a:p>
            <a:pPr marL="609600" indent="-609600">
              <a:lnSpc>
                <a:spcPct val="80000"/>
              </a:lnSpc>
              <a:buNone/>
            </a:pPr>
            <a:r>
              <a:rPr lang="en-US" altLang="zh-CN" sz="2400" b="1" dirty="0"/>
              <a:t>	  orange = 3*(50-5*</a:t>
            </a:r>
            <a:r>
              <a:rPr lang="en-US" altLang="zh-CN" sz="2400" b="1" dirty="0" err="1"/>
              <a:t>mellon</a:t>
            </a:r>
            <a:r>
              <a:rPr lang="en-US" altLang="zh-CN" sz="2400" b="1" dirty="0"/>
              <a:t>-apple); </a:t>
            </a:r>
          </a:p>
          <a:p>
            <a:pPr marL="609600" indent="-609600">
              <a:lnSpc>
                <a:spcPct val="80000"/>
              </a:lnSpc>
              <a:buNone/>
            </a:pPr>
            <a:r>
              <a:rPr lang="en-US" altLang="zh-CN" sz="2400" b="1" dirty="0"/>
              <a:t>          if  (</a:t>
            </a:r>
            <a:r>
              <a:rPr lang="en-US" altLang="zh-CN" sz="2400" b="1" dirty="0" err="1"/>
              <a:t>mellon+apple+orange</a:t>
            </a:r>
            <a:r>
              <a:rPr lang="en-US" altLang="zh-CN" sz="2400" b="1" dirty="0"/>
              <a:t> == 100){ </a:t>
            </a:r>
          </a:p>
          <a:p>
            <a:pPr marL="609600" indent="-609600">
              <a:lnSpc>
                <a:spcPct val="80000"/>
              </a:lnSpc>
              <a:buNone/>
            </a:pPr>
            <a:r>
              <a:rPr lang="en-US" altLang="zh-CN" sz="2400" b="1" dirty="0"/>
              <a:t>               </a:t>
            </a:r>
            <a:r>
              <a:rPr lang="en-US" altLang="zh-CN" sz="2400" b="1" dirty="0" err="1"/>
              <a:t>cout</a:t>
            </a:r>
            <a:r>
              <a:rPr lang="en-US" altLang="zh-CN" sz="2400" b="1" dirty="0"/>
              <a:t> &lt;&lt; "</a:t>
            </a:r>
            <a:r>
              <a:rPr lang="en-US" altLang="zh-CN" sz="2400" b="1" dirty="0" err="1"/>
              <a:t>mellon</a:t>
            </a:r>
            <a:r>
              <a:rPr lang="en-US" altLang="zh-CN" sz="2400" b="1" dirty="0"/>
              <a:t>:" &lt;&lt; </a:t>
            </a:r>
            <a:r>
              <a:rPr lang="en-US" altLang="zh-CN" sz="2400" b="1" dirty="0" err="1"/>
              <a:t>mellon</a:t>
            </a:r>
            <a:r>
              <a:rPr lang="en-US" altLang="zh-CN" sz="2400" b="1" dirty="0"/>
              <a:t> &lt;&lt; ' ';</a:t>
            </a:r>
            <a:endParaRPr lang="fr-FR" altLang="zh-CN" sz="2400" b="1" dirty="0"/>
          </a:p>
          <a:p>
            <a:pPr marL="609600" indent="-609600">
              <a:lnSpc>
                <a:spcPct val="80000"/>
              </a:lnSpc>
              <a:buNone/>
            </a:pPr>
            <a:r>
              <a:rPr lang="fr-FR" altLang="zh-CN" sz="2400" b="1" dirty="0"/>
              <a:t>	       cout &lt;&lt; "apple:" &lt;&lt; apple &lt;&lt; ' ';</a:t>
            </a:r>
          </a:p>
          <a:p>
            <a:pPr marL="609600" indent="-609600">
              <a:lnSpc>
                <a:spcPct val="80000"/>
              </a:lnSpc>
              <a:buNone/>
            </a:pPr>
            <a:r>
              <a:rPr lang="fr-FR" altLang="zh-CN" sz="2400" b="1" dirty="0"/>
              <a:t>	 	   </a:t>
            </a:r>
            <a:r>
              <a:rPr lang="en-US" altLang="zh-CN" sz="2400" b="1" dirty="0" err="1"/>
              <a:t>cout</a:t>
            </a:r>
            <a:r>
              <a:rPr lang="en-US" altLang="zh-CN" sz="2400" b="1" dirty="0"/>
              <a:t> &lt;&lt; "orange:" &lt;&lt; orange &lt;&lt; </a:t>
            </a:r>
            <a:r>
              <a:rPr lang="en-US" altLang="zh-CN" sz="2400" b="1" dirty="0" err="1"/>
              <a:t>endl</a:t>
            </a:r>
            <a:r>
              <a:rPr lang="en-US" altLang="zh-CN" sz="2400" b="1" dirty="0"/>
              <a:t>; </a:t>
            </a:r>
          </a:p>
          <a:p>
            <a:pPr marL="609600" indent="-609600">
              <a:lnSpc>
                <a:spcPct val="80000"/>
              </a:lnSpc>
              <a:buNone/>
            </a:pPr>
            <a:r>
              <a:rPr lang="en-US" altLang="zh-CN" sz="2400" b="1" dirty="0"/>
              <a:t>		}</a:t>
            </a:r>
          </a:p>
          <a:p>
            <a:pPr marL="609600" indent="-609600">
              <a:lnSpc>
                <a:spcPct val="80000"/>
              </a:lnSpc>
              <a:buNone/>
            </a:pPr>
            <a:r>
              <a:rPr lang="en-US" altLang="zh-CN" sz="2400" b="1" dirty="0"/>
              <a:t>        } </a:t>
            </a:r>
          </a:p>
          <a:p>
            <a:pPr marL="609600" indent="-609600">
              <a:lnSpc>
                <a:spcPct val="80000"/>
              </a:lnSpc>
              <a:buNone/>
            </a:pPr>
            <a:r>
              <a:rPr lang="en-US" altLang="zh-CN" sz="2400" b="1" dirty="0"/>
              <a:t>    return 0;</a:t>
            </a:r>
          </a:p>
          <a:p>
            <a:pPr marL="609600" indent="-609600">
              <a:lnSpc>
                <a:spcPct val="80000"/>
              </a:lnSpc>
              <a:buNone/>
            </a:pPr>
            <a:r>
              <a:rPr lang="en-US" altLang="zh-CN" sz="2400" b="1" dirty="0"/>
              <a:t>  } </a:t>
            </a:r>
          </a:p>
        </p:txBody>
      </p:sp>
      <p:sp>
        <p:nvSpPr>
          <p:cNvPr id="11269" name="Rectangle 4"/>
          <p:cNvSpPr>
            <a:spLocks noChangeArrowheads="1"/>
          </p:cNvSpPr>
          <p:nvPr/>
        </p:nvSpPr>
        <p:spPr bwMode="auto">
          <a:xfrm>
            <a:off x="838200" y="1241916"/>
            <a:ext cx="9984971"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按一个约束条件列出所有可行的情况，然后对每个可能解检查它是否满足第二个约束条件。 </a:t>
            </a:r>
          </a:p>
        </p:txBody>
      </p:sp>
    </p:spTree>
    <p:extLst>
      <p:ext uri="{BB962C8B-B14F-4D97-AF65-F5344CB8AC3E}">
        <p14:creationId xmlns:p14="http://schemas.microsoft.com/office/powerpoint/2010/main" val="19921610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753C741-E003-4B28-A4ED-6DE7AA6797BB}" type="slidenum">
              <a:rPr kumimoji="0" lang="en-US" altLang="zh-CN" sz="1400"/>
              <a:pPr>
                <a:spcBef>
                  <a:spcPct val="50000"/>
                </a:spcBef>
                <a:buFontTx/>
                <a:buNone/>
              </a:pPr>
              <a:t>90</a:t>
            </a:fld>
            <a:endParaRPr kumimoji="0" lang="en-US" altLang="zh-CN" sz="1400"/>
          </a:p>
        </p:txBody>
      </p:sp>
      <p:sp>
        <p:nvSpPr>
          <p:cNvPr id="95235" name="Rectangle 2"/>
          <p:cNvSpPr>
            <a:spLocks noGrp="1" noChangeArrowheads="1"/>
          </p:cNvSpPr>
          <p:nvPr>
            <p:ph type="title"/>
          </p:nvPr>
        </p:nvSpPr>
        <p:spPr/>
        <p:txBody>
          <a:bodyPr/>
          <a:lstStyle/>
          <a:p>
            <a:pPr marL="838200" indent="-838200"/>
            <a:r>
              <a:rPr lang="zh-CN" altLang="en-US" b="1" smtClean="0"/>
              <a:t>总结</a:t>
            </a:r>
          </a:p>
        </p:txBody>
      </p:sp>
      <p:sp>
        <p:nvSpPr>
          <p:cNvPr id="95236" name="Rectangle 3"/>
          <p:cNvSpPr>
            <a:spLocks noGrp="1" noChangeArrowheads="1"/>
          </p:cNvSpPr>
          <p:nvPr>
            <p:ph type="body" idx="1"/>
          </p:nvPr>
        </p:nvSpPr>
        <p:spPr/>
        <p:txBody>
          <a:bodyPr/>
          <a:lstStyle/>
          <a:p>
            <a:pPr eaLnBrk="1" hangingPunct="1">
              <a:lnSpc>
                <a:spcPct val="130000"/>
              </a:lnSpc>
            </a:pPr>
            <a:r>
              <a:rPr lang="zh-CN" altLang="en-US" b="1" smtClean="0">
                <a:latin typeface="楷体_GB2312" pitchFamily="49" charset="-122"/>
                <a:ea typeface="楷体_GB2312" pitchFamily="49" charset="-122"/>
              </a:rPr>
              <a:t>本章简单介绍了算法设计中的几种常用的方法及适用的范围，对每个算法我们都给出了一些实例说明他们的用法。选择适当的算法，并结合合适的数据结构，往往可以迅速而高效地解决问题 </a:t>
            </a:r>
          </a:p>
        </p:txBody>
      </p:sp>
    </p:spTree>
    <p:extLst>
      <p:ext uri="{BB962C8B-B14F-4D97-AF65-F5344CB8AC3E}">
        <p14:creationId xmlns:p14="http://schemas.microsoft.com/office/powerpoint/2010/main" val="1066441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6373</Words>
  <Application>Microsoft Office PowerPoint</Application>
  <PresentationFormat>宽屏</PresentationFormat>
  <Paragraphs>813</Paragraphs>
  <Slides>90</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104" baseType="lpstr">
      <vt:lpstr>等线</vt:lpstr>
      <vt:lpstr>等线 Light</vt:lpstr>
      <vt:lpstr>仿宋_GB2312</vt:lpstr>
      <vt:lpstr>黑体</vt:lpstr>
      <vt:lpstr>楷体</vt:lpstr>
      <vt:lpstr>楷体_GB2312</vt:lpstr>
      <vt:lpstr>宋体</vt:lpstr>
      <vt:lpstr>幼圆</vt:lpstr>
      <vt:lpstr>Arial</vt:lpstr>
      <vt:lpstr>Courier New</vt:lpstr>
      <vt:lpstr>Times New Roman</vt:lpstr>
      <vt:lpstr>Wingdings</vt:lpstr>
      <vt:lpstr>Office 主题​​</vt:lpstr>
      <vt:lpstr>公式</vt:lpstr>
      <vt:lpstr>算法设计基础</vt:lpstr>
      <vt:lpstr>算法设计技术</vt:lpstr>
      <vt:lpstr>枚举法</vt:lpstr>
      <vt:lpstr>列出ABC三个字母的全排列</vt:lpstr>
      <vt:lpstr>PowerPoint 演示文稿</vt:lpstr>
      <vt:lpstr>枚举法实例</vt:lpstr>
      <vt:lpstr>约束条件</vt:lpstr>
      <vt:lpstr>直观的枚举</vt:lpstr>
      <vt:lpstr>改进的方案</vt:lpstr>
      <vt:lpstr>执行结果 </vt:lpstr>
      <vt:lpstr>     算法设计技术</vt:lpstr>
      <vt:lpstr>贪婪法</vt:lpstr>
      <vt:lpstr>最少背包问题 </vt:lpstr>
      <vt:lpstr>解决策略</vt:lpstr>
      <vt:lpstr>过程</vt:lpstr>
      <vt:lpstr>在优先级队列中新增两个功能</vt:lpstr>
      <vt:lpstr>findMin函数</vt:lpstr>
      <vt:lpstr>decreaseKey(int i, double value)</vt:lpstr>
      <vt:lpstr>Main函数</vt:lpstr>
      <vt:lpstr>PowerPoint 演示文稿</vt:lpstr>
      <vt:lpstr>     算法设计技术</vt:lpstr>
      <vt:lpstr>分而治之法</vt:lpstr>
      <vt:lpstr>分治法实例</vt:lpstr>
      <vt:lpstr>最长连续子序列问题</vt:lpstr>
      <vt:lpstr>情况3的解决方法</vt:lpstr>
      <vt:lpstr>算法总结</vt:lpstr>
      <vt:lpstr>PowerPoint 演示文稿</vt:lpstr>
      <vt:lpstr>PowerPoint 演示文稿</vt:lpstr>
      <vt:lpstr>分治法实例</vt:lpstr>
      <vt:lpstr>最近点问题</vt:lpstr>
      <vt:lpstr>分治法解法</vt:lpstr>
      <vt:lpstr>PowerPoint 演示文稿</vt:lpstr>
      <vt:lpstr>优化</vt:lpstr>
      <vt:lpstr>PowerPoint 演示文稿</vt:lpstr>
      <vt:lpstr>分治法实例</vt:lpstr>
      <vt:lpstr>数学计算问题</vt:lpstr>
      <vt:lpstr>进一步改进</vt:lpstr>
      <vt:lpstr>       算法设计技术</vt:lpstr>
      <vt:lpstr>动态规划</vt:lpstr>
      <vt:lpstr>动态规划</vt:lpstr>
      <vt:lpstr>找零问题</vt:lpstr>
      <vt:lpstr>贪婪法解法</vt:lpstr>
      <vt:lpstr>解法1　－－分治法</vt:lpstr>
      <vt:lpstr>怎样找出63分钱零钱</vt:lpstr>
      <vt:lpstr>PowerPoint 演示文稿</vt:lpstr>
      <vt:lpstr>上述解法分析</vt:lpstr>
      <vt:lpstr>解法2</vt:lpstr>
      <vt:lpstr>动态规划解</vt:lpstr>
      <vt:lpstr>算法思想</vt:lpstr>
      <vt:lpstr>函数原型</vt:lpstr>
      <vt:lpstr>PowerPoint 演示文稿</vt:lpstr>
      <vt:lpstr>动态规划</vt:lpstr>
      <vt:lpstr>最优二叉查找树</vt:lpstr>
      <vt:lpstr>贪婪法的解法</vt:lpstr>
      <vt:lpstr>最优解法</vt:lpstr>
      <vt:lpstr>最优解法</vt:lpstr>
      <vt:lpstr>动态规划解法</vt:lpstr>
      <vt:lpstr>生成过程</vt:lpstr>
      <vt:lpstr>PowerPoint 演示文稿</vt:lpstr>
      <vt:lpstr>      算法设计技术</vt:lpstr>
      <vt:lpstr>回溯法</vt:lpstr>
      <vt:lpstr>八皇后问题 </vt:lpstr>
      <vt:lpstr>八皇后问题的求解过程</vt:lpstr>
      <vt:lpstr>算法 </vt:lpstr>
      <vt:lpstr>棋盘的数据结构的设计</vt:lpstr>
      <vt:lpstr>候选解的合理性检查</vt:lpstr>
      <vt:lpstr>PowerPoint 演示文稿</vt:lpstr>
      <vt:lpstr>主程序</vt:lpstr>
      <vt:lpstr>回溯法</vt:lpstr>
      <vt:lpstr>分书问题</vt:lpstr>
      <vt:lpstr>存储设计</vt:lpstr>
      <vt:lpstr>解题思路</vt:lpstr>
      <vt:lpstr>PowerPoint 演示文稿</vt:lpstr>
      <vt:lpstr>PowerPoint 演示文稿</vt:lpstr>
      <vt:lpstr>        算法设计技术</vt:lpstr>
      <vt:lpstr>随机算法</vt:lpstr>
      <vt:lpstr>随机算法实例</vt:lpstr>
      <vt:lpstr>跳表</vt:lpstr>
      <vt:lpstr>PowerPoint 演示文稿</vt:lpstr>
      <vt:lpstr>查找过程（节点x）</vt:lpstr>
      <vt:lpstr>插入过程</vt:lpstr>
      <vt:lpstr>随机算法实例</vt:lpstr>
      <vt:lpstr>素数检测</vt:lpstr>
      <vt:lpstr>理论基础</vt:lpstr>
      <vt:lpstr>正确性</vt:lpstr>
      <vt:lpstr>算法设计</vt:lpstr>
      <vt:lpstr>素数测试程序</vt:lpstr>
      <vt:lpstr>Witness函数的设计</vt:lpstr>
      <vt:lpstr>Witness函数</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引言</dc:title>
  <dc:creator>tz zhang</dc:creator>
  <cp:lastModifiedBy>tz zhang</cp:lastModifiedBy>
  <cp:revision>612</cp:revision>
  <dcterms:created xsi:type="dcterms:W3CDTF">2020-02-24T13:13:43Z</dcterms:created>
  <dcterms:modified xsi:type="dcterms:W3CDTF">2022-12-22T23:34:12Z</dcterms:modified>
</cp:coreProperties>
</file>