
<file path=[Content_Types].xml><?xml version="1.0" encoding="utf-8"?>
<Types xmlns="http://schemas.openxmlformats.org/package/2006/content-types">
  <Default Extension="png" ContentType="image/png"/>
  <Default Extension="jpeg" ContentType="image/jpeg"/>
  <Default Extension="JPG" ContentType="image/.jp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99" r:id="rId18"/>
    <p:sldId id="301" r:id="rId19"/>
    <p:sldId id="283" r:id="rId20"/>
    <p:sldId id="284" r:id="rId21"/>
    <p:sldId id="285" r:id="rId22"/>
    <p:sldId id="286" r:id="rId23"/>
    <p:sldId id="287" r:id="rId24"/>
    <p:sldId id="288" r:id="rId25"/>
    <p:sldId id="289" r:id="rId26"/>
    <p:sldId id="290" r:id="rId27"/>
    <p:sldId id="291" r:id="rId28"/>
  </p:sldIdLst>
  <p:sldSz cx="9144000" cy="5143500"/>
  <p:notesSz cx="6858000" cy="9144000"/>
  <p:embeddedFontLst>
    <p:embeddedFont>
      <p:font typeface="Squada One" panose="02000000000000000000"/>
      <p:regular r:id="rId32"/>
    </p:embeddedFont>
    <p:embeddedFont>
      <p:font typeface="Roboto Condensed Light" panose="02000000000000000000"/>
      <p:regular r:id="rId33"/>
    </p:embeddedFont>
    <p:embeddedFont>
      <p:font typeface="Roboto" panose="02000000000000000000"/>
      <p:regular r:id="rId34"/>
      <p:bold r:id="rId35"/>
    </p:embeddedFont>
    <p:embeddedFont>
      <p:font typeface="Roboto Condensed" panose="02000000000000000000"/>
      <p:regular r:id="rId36"/>
      <p:bold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C53807-A45D-423D-9F8C-85D797FF7CE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font" Target="fonts/font7.fntdata"/><Relationship Id="rId37" Type="http://schemas.openxmlformats.org/officeDocument/2006/relationships/font" Target="fonts/font6.fntdata"/><Relationship Id="rId36" Type="http://schemas.openxmlformats.org/officeDocument/2006/relationships/font" Target="fonts/font5.fntdata"/><Relationship Id="rId35" Type="http://schemas.openxmlformats.org/officeDocument/2006/relationships/font" Target="fonts/font4.fntdata"/><Relationship Id="rId34" Type="http://schemas.openxmlformats.org/officeDocument/2006/relationships/font" Target="fonts/font3.fntdata"/><Relationship Id="rId33" Type="http://schemas.openxmlformats.org/officeDocument/2006/relationships/font" Target="fonts/font2.fntdata"/><Relationship Id="rId32" Type="http://schemas.openxmlformats.org/officeDocument/2006/relationships/font" Target="fonts/font1.fntdata"/><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0" name="Shape 250"/>
        <p:cNvGrpSpPr/>
        <p:nvPr/>
      </p:nvGrpSpPr>
      <p:grpSpPr>
        <a:xfrm>
          <a:off x="0" y="0"/>
          <a:ext cx="0" cy="0"/>
          <a:chOff x="0" y="0"/>
          <a:chExt cx="0" cy="0"/>
        </a:xfrm>
      </p:grpSpPr>
      <p:sp>
        <p:nvSpPr>
          <p:cNvPr id="251" name="Google Shape;251;p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5" name="Shape 345"/>
        <p:cNvGrpSpPr/>
        <p:nvPr/>
      </p:nvGrpSpPr>
      <p:grpSpPr>
        <a:xfrm>
          <a:off x="0" y="0"/>
          <a:ext cx="0" cy="0"/>
          <a:chOff x="0" y="0"/>
          <a:chExt cx="0" cy="0"/>
        </a:xfrm>
      </p:grpSpPr>
      <p:sp>
        <p:nvSpPr>
          <p:cNvPr id="346" name="Google Shape;346;p1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7" name="Google Shape;347;p1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6" name="Shape 356"/>
        <p:cNvGrpSpPr/>
        <p:nvPr/>
      </p:nvGrpSpPr>
      <p:grpSpPr>
        <a:xfrm>
          <a:off x="0" y="0"/>
          <a:ext cx="0" cy="0"/>
          <a:chOff x="0" y="0"/>
          <a:chExt cx="0" cy="0"/>
        </a:xfrm>
      </p:grpSpPr>
      <p:sp>
        <p:nvSpPr>
          <p:cNvPr id="357" name="Google Shape;357;p1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8" name="Google Shape;358;p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8" name="Shape 368"/>
        <p:cNvGrpSpPr/>
        <p:nvPr/>
      </p:nvGrpSpPr>
      <p:grpSpPr>
        <a:xfrm>
          <a:off x="0" y="0"/>
          <a:ext cx="0" cy="0"/>
          <a:chOff x="0" y="0"/>
          <a:chExt cx="0" cy="0"/>
        </a:xfrm>
      </p:grpSpPr>
      <p:sp>
        <p:nvSpPr>
          <p:cNvPr id="369" name="Google Shape;369;g1318c9672af_1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318c9672af_1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5" name="Shape 375"/>
        <p:cNvGrpSpPr/>
        <p:nvPr/>
      </p:nvGrpSpPr>
      <p:grpSpPr>
        <a:xfrm>
          <a:off x="0" y="0"/>
          <a:ext cx="0" cy="0"/>
          <a:chOff x="0" y="0"/>
          <a:chExt cx="0" cy="0"/>
        </a:xfrm>
      </p:grpSpPr>
      <p:sp>
        <p:nvSpPr>
          <p:cNvPr id="376" name="Google Shape;376;p1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7" name="Google Shape;377;p1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1" name="Shape 381"/>
        <p:cNvGrpSpPr/>
        <p:nvPr/>
      </p:nvGrpSpPr>
      <p:grpSpPr>
        <a:xfrm>
          <a:off x="0" y="0"/>
          <a:ext cx="0" cy="0"/>
          <a:chOff x="0" y="0"/>
          <a:chExt cx="0" cy="0"/>
        </a:xfrm>
      </p:grpSpPr>
      <p:sp>
        <p:nvSpPr>
          <p:cNvPr id="382" name="Google Shape;382;g1318c9672af_2_27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318c9672af_2_2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9" name="Shape 469"/>
        <p:cNvGrpSpPr/>
        <p:nvPr/>
      </p:nvGrpSpPr>
      <p:grpSpPr>
        <a:xfrm>
          <a:off x="0" y="0"/>
          <a:ext cx="0" cy="0"/>
          <a:chOff x="0" y="0"/>
          <a:chExt cx="0" cy="0"/>
        </a:xfrm>
      </p:grpSpPr>
      <p:sp>
        <p:nvSpPr>
          <p:cNvPr id="470" name="Google Shape;470;p1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1" name="Google Shape;471;p1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2" name="Shape 452"/>
        <p:cNvGrpSpPr/>
        <p:nvPr/>
      </p:nvGrpSpPr>
      <p:grpSpPr>
        <a:xfrm>
          <a:off x="0" y="0"/>
          <a:ext cx="0" cy="0"/>
          <a:chOff x="0" y="0"/>
          <a:chExt cx="0" cy="0"/>
        </a:xfrm>
      </p:grpSpPr>
      <p:sp>
        <p:nvSpPr>
          <p:cNvPr id="453" name="Google Shape;453;g1319630994d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1319630994d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8" name="Shape 458"/>
        <p:cNvGrpSpPr/>
        <p:nvPr/>
      </p:nvGrpSpPr>
      <p:grpSpPr>
        <a:xfrm>
          <a:off x="0" y="0"/>
          <a:ext cx="0" cy="0"/>
          <a:chOff x="0" y="0"/>
          <a:chExt cx="0" cy="0"/>
        </a:xfrm>
      </p:grpSpPr>
      <p:sp>
        <p:nvSpPr>
          <p:cNvPr id="459" name="Google Shape;459;p1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0" name="Google Shape;460;p1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4" name="Shape 464"/>
        <p:cNvGrpSpPr/>
        <p:nvPr/>
      </p:nvGrpSpPr>
      <p:grpSpPr>
        <a:xfrm>
          <a:off x="0" y="0"/>
          <a:ext cx="0" cy="0"/>
          <a:chOff x="0" y="0"/>
          <a:chExt cx="0" cy="0"/>
        </a:xfrm>
      </p:grpSpPr>
      <p:sp>
        <p:nvSpPr>
          <p:cNvPr id="465" name="Google Shape;465;p1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6" name="Google Shape;466;p1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9" name="Shape 469"/>
        <p:cNvGrpSpPr/>
        <p:nvPr/>
      </p:nvGrpSpPr>
      <p:grpSpPr>
        <a:xfrm>
          <a:off x="0" y="0"/>
          <a:ext cx="0" cy="0"/>
          <a:chOff x="0" y="0"/>
          <a:chExt cx="0" cy="0"/>
        </a:xfrm>
      </p:grpSpPr>
      <p:sp>
        <p:nvSpPr>
          <p:cNvPr id="470" name="Google Shape;470;p1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1" name="Google Shape;471;p1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6" name="Shape 256"/>
        <p:cNvGrpSpPr/>
        <p:nvPr/>
      </p:nvGrpSpPr>
      <p:grpSpPr>
        <a:xfrm>
          <a:off x="0" y="0"/>
          <a:ext cx="0" cy="0"/>
          <a:chOff x="0" y="0"/>
          <a:chExt cx="0" cy="0"/>
        </a:xfrm>
      </p:grpSpPr>
      <p:sp>
        <p:nvSpPr>
          <p:cNvPr id="257" name="Google Shape;257;p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5" name="Shape 475"/>
        <p:cNvGrpSpPr/>
        <p:nvPr/>
      </p:nvGrpSpPr>
      <p:grpSpPr>
        <a:xfrm>
          <a:off x="0" y="0"/>
          <a:ext cx="0" cy="0"/>
          <a:chOff x="0" y="0"/>
          <a:chExt cx="0" cy="0"/>
        </a:xfrm>
      </p:grpSpPr>
      <p:sp>
        <p:nvSpPr>
          <p:cNvPr id="476" name="Google Shape;476;p2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7" name="Google Shape;477;p2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0" name="Shape 520"/>
        <p:cNvGrpSpPr/>
        <p:nvPr/>
      </p:nvGrpSpPr>
      <p:grpSpPr>
        <a:xfrm>
          <a:off x="0" y="0"/>
          <a:ext cx="0" cy="0"/>
          <a:chOff x="0" y="0"/>
          <a:chExt cx="0" cy="0"/>
        </a:xfrm>
      </p:grpSpPr>
      <p:sp>
        <p:nvSpPr>
          <p:cNvPr id="521" name="Google Shape;521;p2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2" name="Google Shape;522;p2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6" name="Shape 526"/>
        <p:cNvGrpSpPr/>
        <p:nvPr/>
      </p:nvGrpSpPr>
      <p:grpSpPr>
        <a:xfrm>
          <a:off x="0" y="0"/>
          <a:ext cx="0" cy="0"/>
          <a:chOff x="0" y="0"/>
          <a:chExt cx="0" cy="0"/>
        </a:xfrm>
      </p:grpSpPr>
      <p:sp>
        <p:nvSpPr>
          <p:cNvPr id="527" name="Google Shape;527;p2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8" name="Google Shape;528;p2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7" name="Shape 577"/>
        <p:cNvGrpSpPr/>
        <p:nvPr/>
      </p:nvGrpSpPr>
      <p:grpSpPr>
        <a:xfrm>
          <a:off x="0" y="0"/>
          <a:ext cx="0" cy="0"/>
          <a:chOff x="0" y="0"/>
          <a:chExt cx="0" cy="0"/>
        </a:xfrm>
      </p:grpSpPr>
      <p:sp>
        <p:nvSpPr>
          <p:cNvPr id="578" name="Google Shape;578;g1318c9672af_9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1318c9672af_9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3" name="Shape 583"/>
        <p:cNvGrpSpPr/>
        <p:nvPr/>
      </p:nvGrpSpPr>
      <p:grpSpPr>
        <a:xfrm>
          <a:off x="0" y="0"/>
          <a:ext cx="0" cy="0"/>
          <a:chOff x="0" y="0"/>
          <a:chExt cx="0" cy="0"/>
        </a:xfrm>
      </p:grpSpPr>
      <p:sp>
        <p:nvSpPr>
          <p:cNvPr id="584" name="Google Shape;584;p2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5" name="Google Shape;585;p2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6" name="Shape 276"/>
        <p:cNvGrpSpPr/>
        <p:nvPr/>
      </p:nvGrpSpPr>
      <p:grpSpPr>
        <a:xfrm>
          <a:off x="0" y="0"/>
          <a:ext cx="0" cy="0"/>
          <a:chOff x="0" y="0"/>
          <a:chExt cx="0" cy="0"/>
        </a:xfrm>
      </p:grpSpPr>
      <p:sp>
        <p:nvSpPr>
          <p:cNvPr id="277" name="Google Shape;277;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5" name="Shape 295"/>
        <p:cNvGrpSpPr/>
        <p:nvPr/>
      </p:nvGrpSpPr>
      <p:grpSpPr>
        <a:xfrm>
          <a:off x="0" y="0"/>
          <a:ext cx="0" cy="0"/>
          <a:chOff x="0" y="0"/>
          <a:chExt cx="0" cy="0"/>
        </a:xfrm>
      </p:grpSpPr>
      <p:sp>
        <p:nvSpPr>
          <p:cNvPr id="296" name="Google Shape;296;p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7" name="Google Shape;297;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1" name="Shape 301"/>
        <p:cNvGrpSpPr/>
        <p:nvPr/>
      </p:nvGrpSpPr>
      <p:grpSpPr>
        <a:xfrm>
          <a:off x="0" y="0"/>
          <a:ext cx="0" cy="0"/>
          <a:chOff x="0" y="0"/>
          <a:chExt cx="0" cy="0"/>
        </a:xfrm>
      </p:grpSpPr>
      <p:sp>
        <p:nvSpPr>
          <p:cNvPr id="302" name="Google Shape;302;p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7" name="Shape 307"/>
        <p:cNvGrpSpPr/>
        <p:nvPr/>
      </p:nvGrpSpPr>
      <p:grpSpPr>
        <a:xfrm>
          <a:off x="0" y="0"/>
          <a:ext cx="0" cy="0"/>
          <a:chOff x="0" y="0"/>
          <a:chExt cx="0" cy="0"/>
        </a:xfrm>
      </p:grpSpPr>
      <p:sp>
        <p:nvSpPr>
          <p:cNvPr id="308" name="Google Shape;308;p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09" name="Google Shape;309;p6: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6" name="Shape 326"/>
        <p:cNvGrpSpPr/>
        <p:nvPr/>
      </p:nvGrpSpPr>
      <p:grpSpPr>
        <a:xfrm>
          <a:off x="0" y="0"/>
          <a:ext cx="0" cy="0"/>
          <a:chOff x="0" y="0"/>
          <a:chExt cx="0" cy="0"/>
        </a:xfrm>
      </p:grpSpPr>
      <p:sp>
        <p:nvSpPr>
          <p:cNvPr id="327" name="Google Shape;327;p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8" name="Google Shape;328;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2" name="Shape 332"/>
        <p:cNvGrpSpPr/>
        <p:nvPr/>
      </p:nvGrpSpPr>
      <p:grpSpPr>
        <a:xfrm>
          <a:off x="0" y="0"/>
          <a:ext cx="0" cy="0"/>
          <a:chOff x="0" y="0"/>
          <a:chExt cx="0" cy="0"/>
        </a:xfrm>
      </p:grpSpPr>
      <p:sp>
        <p:nvSpPr>
          <p:cNvPr id="333" name="Google Shape;333;p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Cây khung có thể được tìm kiếm bằng BFT</a:t>
            </a:r>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9" name="Shape 339"/>
        <p:cNvGrpSpPr/>
        <p:nvPr/>
      </p:nvGrpSpPr>
      <p:grpSpPr>
        <a:xfrm>
          <a:off x="0" y="0"/>
          <a:ext cx="0" cy="0"/>
          <a:chOff x="0" y="0"/>
          <a:chExt cx="0" cy="0"/>
        </a:xfrm>
      </p:grpSpPr>
      <p:sp>
        <p:nvSpPr>
          <p:cNvPr id="340" name="Google Shape;340;p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5" Type="http://schemas.openxmlformats.org/officeDocument/2006/relationships/image" Target="../media/image2.png"/><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freepik.es/foto-gratis/macho-angulo-casco-realidad-virtual_7133530.ht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gradFill>
          <a:gsLst>
            <a:gs pos="0">
              <a:schemeClr val="accent1"/>
            </a:gs>
            <a:gs pos="100000">
              <a:schemeClr val="accent2"/>
            </a:gs>
          </a:gsLst>
          <a:lin ang="5400012" scaled="0"/>
        </a:gradFill>
        <a:effectLst/>
      </p:bgPr>
    </p:bg>
    <p:spTree>
      <p:nvGrpSpPr>
        <p:cNvPr id="9" name="Shape 9"/>
        <p:cNvGrpSpPr/>
        <p:nvPr/>
      </p:nvGrpSpPr>
      <p:grpSpPr>
        <a:xfrm>
          <a:off x="0" y="0"/>
          <a:ext cx="0" cy="0"/>
          <a:chOff x="0" y="0"/>
          <a:chExt cx="0" cy="0"/>
        </a:xfrm>
      </p:grpSpPr>
      <p:sp>
        <p:nvSpPr>
          <p:cNvPr id="10" name="Google Shape;10;p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
        <p:nvSpPr>
          <p:cNvPr id="11" name="Google Shape;11;p2"/>
          <p:cNvSpPr txBox="1"/>
          <p:nvPr/>
        </p:nvSpPr>
        <p:spPr>
          <a:xfrm flipH="1">
            <a:off x="1375550" y="3092475"/>
            <a:ext cx="6393000" cy="6705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6000"/>
              <a:buFont typeface="Arial" panose="020B0604020202020204"/>
              <a:buNone/>
            </a:pPr>
            <a:endParaRPr sz="6000" b="0" i="0" u="none" strike="noStrike" cap="none">
              <a:solidFill>
                <a:srgbClr val="FFFFFF"/>
              </a:solidFill>
              <a:latin typeface="Squada One" panose="02000000000000000000"/>
              <a:ea typeface="Squada One" panose="02000000000000000000"/>
              <a:cs typeface="Squada One" panose="02000000000000000000"/>
              <a:sym typeface="Squada One" panose="02000000000000000000"/>
            </a:endParaRPr>
          </a:p>
        </p:txBody>
      </p:sp>
      <p:pic>
        <p:nvPicPr>
          <p:cNvPr id="12" name="Google Shape;12;p2"/>
          <p:cNvPicPr preferRelativeResize="0"/>
          <p:nvPr/>
        </p:nvPicPr>
        <p:blipFill rotWithShape="1">
          <a:blip r:embed="rId2"/>
          <a:srcRect/>
          <a:stretch>
            <a:fillRect/>
          </a:stretch>
        </p:blipFill>
        <p:spPr>
          <a:xfrm>
            <a:off x="63" y="-399756"/>
            <a:ext cx="9144000" cy="4369387"/>
          </a:xfrm>
          <a:prstGeom prst="rect">
            <a:avLst/>
          </a:prstGeom>
          <a:noFill/>
          <a:ln>
            <a:noFill/>
          </a:ln>
        </p:spPr>
      </p:pic>
      <p:sp>
        <p:nvSpPr>
          <p:cNvPr id="13" name="Google Shape;13;p2"/>
          <p:cNvSpPr txBox="1"/>
          <p:nvPr>
            <p:ph type="title"/>
          </p:nvPr>
        </p:nvSpPr>
        <p:spPr>
          <a:xfrm>
            <a:off x="457200" y="2932650"/>
            <a:ext cx="8229600" cy="510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6000"/>
            </a:lvl1pPr>
            <a:lvl2pPr lvl="1" algn="ctr" rtl="0">
              <a:lnSpc>
                <a:spcPct val="100000"/>
              </a:lnSpc>
              <a:spcBef>
                <a:spcPts val="0"/>
              </a:spcBef>
              <a:spcAft>
                <a:spcPts val="0"/>
              </a:spcAft>
              <a:buSzPts val="3000"/>
              <a:buFont typeface="Squada One" panose="02000000000000000000"/>
              <a:buNone/>
              <a:defRPr sz="3000">
                <a:latin typeface="Squada One" panose="02000000000000000000"/>
                <a:ea typeface="Squada One" panose="02000000000000000000"/>
                <a:cs typeface="Squada One" panose="02000000000000000000"/>
                <a:sym typeface="Squada One" panose="02000000000000000000"/>
              </a:defRPr>
            </a:lvl2pPr>
            <a:lvl3pPr lvl="2" algn="ctr" rtl="0">
              <a:lnSpc>
                <a:spcPct val="100000"/>
              </a:lnSpc>
              <a:spcBef>
                <a:spcPts val="0"/>
              </a:spcBef>
              <a:spcAft>
                <a:spcPts val="0"/>
              </a:spcAft>
              <a:buSzPts val="3000"/>
              <a:buFont typeface="Squada One" panose="02000000000000000000"/>
              <a:buNone/>
              <a:defRPr sz="3000">
                <a:latin typeface="Squada One" panose="02000000000000000000"/>
                <a:ea typeface="Squada One" panose="02000000000000000000"/>
                <a:cs typeface="Squada One" panose="02000000000000000000"/>
                <a:sym typeface="Squada One" panose="02000000000000000000"/>
              </a:defRPr>
            </a:lvl3pPr>
            <a:lvl4pPr lvl="3" algn="ctr" rtl="0">
              <a:lnSpc>
                <a:spcPct val="100000"/>
              </a:lnSpc>
              <a:spcBef>
                <a:spcPts val="0"/>
              </a:spcBef>
              <a:spcAft>
                <a:spcPts val="0"/>
              </a:spcAft>
              <a:buSzPts val="3000"/>
              <a:buFont typeface="Squada One" panose="02000000000000000000"/>
              <a:buNone/>
              <a:defRPr sz="3000">
                <a:latin typeface="Squada One" panose="02000000000000000000"/>
                <a:ea typeface="Squada One" panose="02000000000000000000"/>
                <a:cs typeface="Squada One" panose="02000000000000000000"/>
                <a:sym typeface="Squada One" panose="02000000000000000000"/>
              </a:defRPr>
            </a:lvl4pPr>
            <a:lvl5pPr lvl="4" algn="ctr" rtl="0">
              <a:lnSpc>
                <a:spcPct val="100000"/>
              </a:lnSpc>
              <a:spcBef>
                <a:spcPts val="0"/>
              </a:spcBef>
              <a:spcAft>
                <a:spcPts val="0"/>
              </a:spcAft>
              <a:buSzPts val="3000"/>
              <a:buFont typeface="Squada One" panose="02000000000000000000"/>
              <a:buNone/>
              <a:defRPr sz="3000">
                <a:latin typeface="Squada One" panose="02000000000000000000"/>
                <a:ea typeface="Squada One" panose="02000000000000000000"/>
                <a:cs typeface="Squada One" panose="02000000000000000000"/>
                <a:sym typeface="Squada One" panose="02000000000000000000"/>
              </a:defRPr>
            </a:lvl5pPr>
            <a:lvl6pPr lvl="5" algn="ctr" rtl="0">
              <a:lnSpc>
                <a:spcPct val="100000"/>
              </a:lnSpc>
              <a:spcBef>
                <a:spcPts val="0"/>
              </a:spcBef>
              <a:spcAft>
                <a:spcPts val="0"/>
              </a:spcAft>
              <a:buSzPts val="3000"/>
              <a:buFont typeface="Squada One" panose="02000000000000000000"/>
              <a:buNone/>
              <a:defRPr sz="3000">
                <a:latin typeface="Squada One" panose="02000000000000000000"/>
                <a:ea typeface="Squada One" panose="02000000000000000000"/>
                <a:cs typeface="Squada One" panose="02000000000000000000"/>
                <a:sym typeface="Squada One" panose="02000000000000000000"/>
              </a:defRPr>
            </a:lvl6pPr>
            <a:lvl7pPr lvl="6" algn="ctr" rtl="0">
              <a:lnSpc>
                <a:spcPct val="100000"/>
              </a:lnSpc>
              <a:spcBef>
                <a:spcPts val="0"/>
              </a:spcBef>
              <a:spcAft>
                <a:spcPts val="0"/>
              </a:spcAft>
              <a:buSzPts val="3000"/>
              <a:buFont typeface="Squada One" panose="02000000000000000000"/>
              <a:buNone/>
              <a:defRPr sz="3000">
                <a:latin typeface="Squada One" panose="02000000000000000000"/>
                <a:ea typeface="Squada One" panose="02000000000000000000"/>
                <a:cs typeface="Squada One" panose="02000000000000000000"/>
                <a:sym typeface="Squada One" panose="02000000000000000000"/>
              </a:defRPr>
            </a:lvl7pPr>
            <a:lvl8pPr lvl="7" algn="ctr" rtl="0">
              <a:lnSpc>
                <a:spcPct val="100000"/>
              </a:lnSpc>
              <a:spcBef>
                <a:spcPts val="0"/>
              </a:spcBef>
              <a:spcAft>
                <a:spcPts val="0"/>
              </a:spcAft>
              <a:buSzPts val="3000"/>
              <a:buFont typeface="Squada One" panose="02000000000000000000"/>
              <a:buNone/>
              <a:defRPr sz="3000">
                <a:latin typeface="Squada One" panose="02000000000000000000"/>
                <a:ea typeface="Squada One" panose="02000000000000000000"/>
                <a:cs typeface="Squada One" panose="02000000000000000000"/>
                <a:sym typeface="Squada One" panose="02000000000000000000"/>
              </a:defRPr>
            </a:lvl8pPr>
            <a:lvl9pPr lvl="8" algn="ctr" rtl="0">
              <a:lnSpc>
                <a:spcPct val="100000"/>
              </a:lnSpc>
              <a:spcBef>
                <a:spcPts val="0"/>
              </a:spcBef>
              <a:spcAft>
                <a:spcPts val="0"/>
              </a:spcAft>
              <a:buSzPts val="3000"/>
              <a:buFont typeface="Squada One" panose="02000000000000000000"/>
              <a:buNone/>
              <a:defRPr sz="3000">
                <a:latin typeface="Squada One" panose="02000000000000000000"/>
                <a:ea typeface="Squada One" panose="02000000000000000000"/>
                <a:cs typeface="Squada One" panose="02000000000000000000"/>
                <a:sym typeface="Squada One" panose="02000000000000000000"/>
              </a:defRPr>
            </a:lvl9pPr>
          </a:lstStyle>
          <a:p/>
        </p:txBody>
      </p:sp>
      <p:sp>
        <p:nvSpPr>
          <p:cNvPr id="14" name="Google Shape;14;p2"/>
          <p:cNvSpPr txBox="1"/>
          <p:nvPr>
            <p:ph type="subTitle" idx="1"/>
          </p:nvPr>
        </p:nvSpPr>
        <p:spPr>
          <a:xfrm>
            <a:off x="457275" y="3192525"/>
            <a:ext cx="8229600" cy="4179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5">
  <p:cSld name="CUSTOM_50">
    <p:spTree>
      <p:nvGrpSpPr>
        <p:cNvPr id="75" name="Shape 75"/>
        <p:cNvGrpSpPr/>
        <p:nvPr/>
      </p:nvGrpSpPr>
      <p:grpSpPr>
        <a:xfrm>
          <a:off x="0" y="0"/>
          <a:ext cx="0" cy="0"/>
          <a:chOff x="0" y="0"/>
          <a:chExt cx="0" cy="0"/>
        </a:xfrm>
      </p:grpSpPr>
      <p:pic>
        <p:nvPicPr>
          <p:cNvPr id="76" name="Google Shape;76;p11"/>
          <p:cNvPicPr preferRelativeResize="0"/>
          <p:nvPr/>
        </p:nvPicPr>
        <p:blipFill rotWithShape="1">
          <a:blip r:embed="rId2"/>
          <a:srcRect/>
          <a:stretch>
            <a:fillRect/>
          </a:stretch>
        </p:blipFill>
        <p:spPr>
          <a:xfrm flipH="1">
            <a:off x="6843225" y="6"/>
            <a:ext cx="2300675" cy="2075900"/>
          </a:xfrm>
          <a:prstGeom prst="rect">
            <a:avLst/>
          </a:prstGeom>
          <a:noFill/>
          <a:ln>
            <a:noFill/>
          </a:ln>
        </p:spPr>
      </p:pic>
      <p:sp>
        <p:nvSpPr>
          <p:cNvPr id="77" name="Google Shape;77;p11"/>
          <p:cNvSpPr txBox="1"/>
          <p:nvPr>
            <p:ph type="ctrTitle"/>
          </p:nvPr>
        </p:nvSpPr>
        <p:spPr>
          <a:xfrm flipH="1">
            <a:off x="457200" y="452237"/>
            <a:ext cx="8229600" cy="6705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FFFFFF"/>
              </a:buClr>
              <a:buSzPts val="3600"/>
              <a:buNone/>
              <a:defRPr sz="36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p:txBody>
      </p:sp>
      <p:sp>
        <p:nvSpPr>
          <p:cNvPr id="78" name="Google Shape;78;p11"/>
          <p:cNvSpPr txBox="1"/>
          <p:nvPr>
            <p:ph type="subTitle" idx="1"/>
          </p:nvPr>
        </p:nvSpPr>
        <p:spPr>
          <a:xfrm>
            <a:off x="1203833" y="2719326"/>
            <a:ext cx="2240100" cy="6051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1400"/>
              <a:buNone/>
              <a:defRPr sz="1400"/>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400"/>
              <a:buNone/>
              <a:defRPr/>
            </a:lvl4pPr>
            <a:lvl5pPr lvl="4" algn="l" rtl="0">
              <a:lnSpc>
                <a:spcPct val="115000"/>
              </a:lnSpc>
              <a:spcBef>
                <a:spcPts val="1600"/>
              </a:spcBef>
              <a:spcAft>
                <a:spcPts val="0"/>
              </a:spcAft>
              <a:buSzPts val="1400"/>
              <a:buNone/>
              <a:defRPr/>
            </a:lvl5pPr>
            <a:lvl6pPr lvl="5" algn="l" rtl="0">
              <a:lnSpc>
                <a:spcPct val="115000"/>
              </a:lnSpc>
              <a:spcBef>
                <a:spcPts val="1600"/>
              </a:spcBef>
              <a:spcAft>
                <a:spcPts val="0"/>
              </a:spcAft>
              <a:buSzPts val="1400"/>
              <a:buNone/>
              <a:defRPr/>
            </a:lvl6pPr>
            <a:lvl7pPr lvl="6" algn="l" rtl="0">
              <a:lnSpc>
                <a:spcPct val="115000"/>
              </a:lnSpc>
              <a:spcBef>
                <a:spcPts val="1600"/>
              </a:spcBef>
              <a:spcAft>
                <a:spcPts val="0"/>
              </a:spcAft>
              <a:buSzPts val="1400"/>
              <a:buNone/>
              <a:defRPr/>
            </a:lvl7pPr>
            <a:lvl8pPr lvl="7" algn="l" rtl="0">
              <a:lnSpc>
                <a:spcPct val="115000"/>
              </a:lnSpc>
              <a:spcBef>
                <a:spcPts val="1600"/>
              </a:spcBef>
              <a:spcAft>
                <a:spcPts val="0"/>
              </a:spcAft>
              <a:buSzPts val="1400"/>
              <a:buNone/>
              <a:defRPr/>
            </a:lvl8pPr>
            <a:lvl9pPr lvl="8" algn="l" rtl="0">
              <a:lnSpc>
                <a:spcPct val="115000"/>
              </a:lnSpc>
              <a:spcBef>
                <a:spcPts val="1600"/>
              </a:spcBef>
              <a:spcAft>
                <a:spcPts val="1600"/>
              </a:spcAft>
              <a:buSzPts val="1400"/>
              <a:buNone/>
              <a:defRPr/>
            </a:lvl9pPr>
          </a:lstStyle>
          <a:p/>
        </p:txBody>
      </p:sp>
      <p:sp>
        <p:nvSpPr>
          <p:cNvPr id="79" name="Google Shape;79;p11"/>
          <p:cNvSpPr txBox="1"/>
          <p:nvPr>
            <p:ph type="subTitle" idx="2"/>
          </p:nvPr>
        </p:nvSpPr>
        <p:spPr>
          <a:xfrm>
            <a:off x="4766489" y="3583682"/>
            <a:ext cx="2299200" cy="6051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15000"/>
              </a:lnSpc>
              <a:spcBef>
                <a:spcPts val="1600"/>
              </a:spcBef>
              <a:spcAft>
                <a:spcPts val="0"/>
              </a:spcAft>
              <a:buSzPts val="1400"/>
              <a:buNone/>
              <a:defRPr/>
            </a:lvl2pPr>
            <a:lvl3pPr lvl="2" algn="r" rtl="0">
              <a:lnSpc>
                <a:spcPct val="115000"/>
              </a:lnSpc>
              <a:spcBef>
                <a:spcPts val="1600"/>
              </a:spcBef>
              <a:spcAft>
                <a:spcPts val="0"/>
              </a:spcAft>
              <a:buSzPts val="1400"/>
              <a:buNone/>
              <a:defRPr/>
            </a:lvl3pPr>
            <a:lvl4pPr lvl="3" algn="r" rtl="0">
              <a:lnSpc>
                <a:spcPct val="115000"/>
              </a:lnSpc>
              <a:spcBef>
                <a:spcPts val="1600"/>
              </a:spcBef>
              <a:spcAft>
                <a:spcPts val="0"/>
              </a:spcAft>
              <a:buSzPts val="1400"/>
              <a:buNone/>
              <a:defRPr/>
            </a:lvl4pPr>
            <a:lvl5pPr lvl="4" algn="r" rtl="0">
              <a:lnSpc>
                <a:spcPct val="115000"/>
              </a:lnSpc>
              <a:spcBef>
                <a:spcPts val="1600"/>
              </a:spcBef>
              <a:spcAft>
                <a:spcPts val="0"/>
              </a:spcAft>
              <a:buSzPts val="1400"/>
              <a:buNone/>
              <a:defRPr/>
            </a:lvl5pPr>
            <a:lvl6pPr lvl="5" algn="r" rtl="0">
              <a:lnSpc>
                <a:spcPct val="115000"/>
              </a:lnSpc>
              <a:spcBef>
                <a:spcPts val="1600"/>
              </a:spcBef>
              <a:spcAft>
                <a:spcPts val="0"/>
              </a:spcAft>
              <a:buSzPts val="1400"/>
              <a:buNone/>
              <a:defRPr/>
            </a:lvl6pPr>
            <a:lvl7pPr lvl="6" algn="r" rtl="0">
              <a:lnSpc>
                <a:spcPct val="115000"/>
              </a:lnSpc>
              <a:spcBef>
                <a:spcPts val="1600"/>
              </a:spcBef>
              <a:spcAft>
                <a:spcPts val="0"/>
              </a:spcAft>
              <a:buSzPts val="1400"/>
              <a:buNone/>
              <a:defRPr/>
            </a:lvl7pPr>
            <a:lvl8pPr lvl="7" algn="r" rtl="0">
              <a:lnSpc>
                <a:spcPct val="115000"/>
              </a:lnSpc>
              <a:spcBef>
                <a:spcPts val="1600"/>
              </a:spcBef>
              <a:spcAft>
                <a:spcPts val="0"/>
              </a:spcAft>
              <a:buSzPts val="1400"/>
              <a:buNone/>
              <a:defRPr/>
            </a:lvl8pPr>
            <a:lvl9pPr lvl="8" algn="r" rtl="0">
              <a:lnSpc>
                <a:spcPct val="115000"/>
              </a:lnSpc>
              <a:spcBef>
                <a:spcPts val="1600"/>
              </a:spcBef>
              <a:spcAft>
                <a:spcPts val="1600"/>
              </a:spcAft>
              <a:buSzPts val="1400"/>
              <a:buNone/>
              <a:defRPr/>
            </a:lvl9pPr>
          </a:lstStyle>
          <a:p/>
        </p:txBody>
      </p:sp>
      <p:sp>
        <p:nvSpPr>
          <p:cNvPr id="80" name="Google Shape;80;p11"/>
          <p:cNvSpPr txBox="1"/>
          <p:nvPr>
            <p:ph type="subTitle" idx="3"/>
          </p:nvPr>
        </p:nvSpPr>
        <p:spPr>
          <a:xfrm>
            <a:off x="4772499" y="1802770"/>
            <a:ext cx="2299200" cy="6051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15000"/>
              </a:lnSpc>
              <a:spcBef>
                <a:spcPts val="1600"/>
              </a:spcBef>
              <a:spcAft>
                <a:spcPts val="0"/>
              </a:spcAft>
              <a:buSzPts val="1400"/>
              <a:buNone/>
              <a:defRPr/>
            </a:lvl2pPr>
            <a:lvl3pPr lvl="2" algn="r" rtl="0">
              <a:lnSpc>
                <a:spcPct val="115000"/>
              </a:lnSpc>
              <a:spcBef>
                <a:spcPts val="1600"/>
              </a:spcBef>
              <a:spcAft>
                <a:spcPts val="0"/>
              </a:spcAft>
              <a:buSzPts val="1400"/>
              <a:buNone/>
              <a:defRPr/>
            </a:lvl3pPr>
            <a:lvl4pPr lvl="3" algn="r" rtl="0">
              <a:lnSpc>
                <a:spcPct val="115000"/>
              </a:lnSpc>
              <a:spcBef>
                <a:spcPts val="1600"/>
              </a:spcBef>
              <a:spcAft>
                <a:spcPts val="0"/>
              </a:spcAft>
              <a:buSzPts val="1400"/>
              <a:buNone/>
              <a:defRPr/>
            </a:lvl4pPr>
            <a:lvl5pPr lvl="4" algn="r" rtl="0">
              <a:lnSpc>
                <a:spcPct val="115000"/>
              </a:lnSpc>
              <a:spcBef>
                <a:spcPts val="1600"/>
              </a:spcBef>
              <a:spcAft>
                <a:spcPts val="0"/>
              </a:spcAft>
              <a:buSzPts val="1400"/>
              <a:buNone/>
              <a:defRPr/>
            </a:lvl5pPr>
            <a:lvl6pPr lvl="5" algn="r" rtl="0">
              <a:lnSpc>
                <a:spcPct val="115000"/>
              </a:lnSpc>
              <a:spcBef>
                <a:spcPts val="1600"/>
              </a:spcBef>
              <a:spcAft>
                <a:spcPts val="0"/>
              </a:spcAft>
              <a:buSzPts val="1400"/>
              <a:buNone/>
              <a:defRPr/>
            </a:lvl6pPr>
            <a:lvl7pPr lvl="6" algn="r" rtl="0">
              <a:lnSpc>
                <a:spcPct val="115000"/>
              </a:lnSpc>
              <a:spcBef>
                <a:spcPts val="1600"/>
              </a:spcBef>
              <a:spcAft>
                <a:spcPts val="0"/>
              </a:spcAft>
              <a:buSzPts val="1400"/>
              <a:buNone/>
              <a:defRPr/>
            </a:lvl7pPr>
            <a:lvl8pPr lvl="7" algn="r" rtl="0">
              <a:lnSpc>
                <a:spcPct val="115000"/>
              </a:lnSpc>
              <a:spcBef>
                <a:spcPts val="1600"/>
              </a:spcBef>
              <a:spcAft>
                <a:spcPts val="0"/>
              </a:spcAft>
              <a:buSzPts val="1400"/>
              <a:buNone/>
              <a:defRPr/>
            </a:lvl8pPr>
            <a:lvl9pPr lvl="8" algn="r" rtl="0">
              <a:lnSpc>
                <a:spcPct val="115000"/>
              </a:lnSpc>
              <a:spcBef>
                <a:spcPts val="1600"/>
              </a:spcBef>
              <a:spcAft>
                <a:spcPts val="1600"/>
              </a:spcAft>
              <a:buSzPts val="1400"/>
              <a:buNone/>
              <a:defRPr/>
            </a:lvl9pPr>
          </a:lstStyle>
          <a:p/>
        </p:txBody>
      </p:sp>
      <p:sp>
        <p:nvSpPr>
          <p:cNvPr id="81" name="Google Shape;81;p11"/>
          <p:cNvSpPr txBox="1"/>
          <p:nvPr>
            <p:ph type="subTitle" idx="4"/>
          </p:nvPr>
        </p:nvSpPr>
        <p:spPr>
          <a:xfrm>
            <a:off x="1203833" y="2196338"/>
            <a:ext cx="2240100" cy="4650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algn="l" rtl="0">
              <a:lnSpc>
                <a:spcPct val="115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l" rtl="0">
              <a:lnSpc>
                <a:spcPct val="115000"/>
              </a:lnSpc>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82" name="Google Shape;82;p11"/>
          <p:cNvSpPr txBox="1"/>
          <p:nvPr>
            <p:ph type="subTitle" idx="5"/>
          </p:nvPr>
        </p:nvSpPr>
        <p:spPr>
          <a:xfrm>
            <a:off x="4798042" y="3079150"/>
            <a:ext cx="2273100" cy="4650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algn="r" rtl="0">
              <a:lnSpc>
                <a:spcPct val="115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r" rtl="0">
              <a:lnSpc>
                <a:spcPct val="115000"/>
              </a:lnSpc>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83" name="Google Shape;83;p11"/>
          <p:cNvSpPr txBox="1"/>
          <p:nvPr>
            <p:ph type="subTitle" idx="6"/>
          </p:nvPr>
        </p:nvSpPr>
        <p:spPr>
          <a:xfrm>
            <a:off x="4772499" y="1272083"/>
            <a:ext cx="2299200" cy="4650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algn="r" rtl="0">
              <a:lnSpc>
                <a:spcPct val="115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r" rtl="0">
              <a:lnSpc>
                <a:spcPct val="115000"/>
              </a:lnSpc>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84" name="Shape 84"/>
        <p:cNvGrpSpPr/>
        <p:nvPr/>
      </p:nvGrpSpPr>
      <p:grpSpPr>
        <a:xfrm>
          <a:off x="0" y="0"/>
          <a:ext cx="0" cy="0"/>
          <a:chOff x="0" y="0"/>
          <a:chExt cx="0" cy="0"/>
        </a:xfrm>
      </p:grpSpPr>
      <p:sp>
        <p:nvSpPr>
          <p:cNvPr id="85" name="Google Shape;85;p1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
        <p:nvSpPr>
          <p:cNvPr id="86" name="Google Shape;86;p12"/>
          <p:cNvSpPr txBox="1"/>
          <p:nvPr>
            <p:ph type="ctrTitle"/>
          </p:nvPr>
        </p:nvSpPr>
        <p:spPr>
          <a:xfrm>
            <a:off x="4297175" y="2355550"/>
            <a:ext cx="4299000" cy="650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p:txBody>
      </p:sp>
      <p:sp>
        <p:nvSpPr>
          <p:cNvPr id="87" name="Google Shape;87;p12"/>
          <p:cNvSpPr txBox="1"/>
          <p:nvPr>
            <p:ph type="title" idx="2"/>
          </p:nvPr>
        </p:nvSpPr>
        <p:spPr>
          <a:xfrm>
            <a:off x="4297175" y="1317160"/>
            <a:ext cx="4299000" cy="1098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0000"/>
              <a:buNone/>
              <a:defRPr sz="10000"/>
            </a:lvl1pPr>
            <a:lvl2pPr lvl="1"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88" name="Google Shape;88;p12"/>
          <p:cNvSpPr txBox="1"/>
          <p:nvPr>
            <p:ph type="subTitle" idx="1"/>
          </p:nvPr>
        </p:nvSpPr>
        <p:spPr>
          <a:xfrm>
            <a:off x="4297175" y="2900355"/>
            <a:ext cx="4299000" cy="367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pic>
        <p:nvPicPr>
          <p:cNvPr id="89" name="Google Shape;89;p12"/>
          <p:cNvPicPr preferRelativeResize="0"/>
          <p:nvPr/>
        </p:nvPicPr>
        <p:blipFill rotWithShape="1">
          <a:blip r:embed="rId2"/>
          <a:srcRect/>
          <a:stretch>
            <a:fillRect/>
          </a:stretch>
        </p:blipFill>
        <p:spPr>
          <a:xfrm>
            <a:off x="16176" y="-501681"/>
            <a:ext cx="3802725" cy="3431200"/>
          </a:xfrm>
          <a:prstGeom prst="rect">
            <a:avLst/>
          </a:prstGeom>
          <a:noFill/>
          <a:ln>
            <a:noFill/>
          </a:ln>
        </p:spPr>
      </p:pic>
      <p:pic>
        <p:nvPicPr>
          <p:cNvPr id="90" name="Google Shape;90;p12"/>
          <p:cNvPicPr preferRelativeResize="0"/>
          <p:nvPr/>
        </p:nvPicPr>
        <p:blipFill rotWithShape="1">
          <a:blip r:embed="rId2"/>
          <a:srcRect/>
          <a:stretch>
            <a:fillRect/>
          </a:stretch>
        </p:blipFill>
        <p:spPr>
          <a:xfrm rot="10800000" flipH="1">
            <a:off x="10" y="2213744"/>
            <a:ext cx="3802725" cy="34312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91" name="Shape 91"/>
        <p:cNvGrpSpPr/>
        <p:nvPr/>
      </p:nvGrpSpPr>
      <p:grpSpPr>
        <a:xfrm>
          <a:off x="0" y="0"/>
          <a:ext cx="0" cy="0"/>
          <a:chOff x="0" y="0"/>
          <a:chExt cx="0" cy="0"/>
        </a:xfrm>
      </p:grpSpPr>
      <p:sp>
        <p:nvSpPr>
          <p:cNvPr id="92" name="Google Shape;92;p1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
        <p:nvSpPr>
          <p:cNvPr id="93" name="Google Shape;93;p13"/>
          <p:cNvSpPr txBox="1"/>
          <p:nvPr>
            <p:ph type="subTitle" idx="1"/>
          </p:nvPr>
        </p:nvSpPr>
        <p:spPr>
          <a:xfrm>
            <a:off x="2336850" y="2792565"/>
            <a:ext cx="2085600" cy="1190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94" name="Google Shape;94;p13"/>
          <p:cNvSpPr txBox="1"/>
          <p:nvPr>
            <p:ph type="subTitle" idx="2"/>
          </p:nvPr>
        </p:nvSpPr>
        <p:spPr>
          <a:xfrm>
            <a:off x="4721650" y="2781757"/>
            <a:ext cx="2085600" cy="1190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95" name="Google Shape;95;p13"/>
          <p:cNvSpPr txBox="1"/>
          <p:nvPr>
            <p:ph type="ctrTitle"/>
          </p:nvPr>
        </p:nvSpPr>
        <p:spPr>
          <a:xfrm flipH="1">
            <a:off x="4721600" y="462755"/>
            <a:ext cx="3673200" cy="13071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3600"/>
              <a:buNone/>
              <a:defRPr sz="3600"/>
            </a:lvl1pPr>
            <a:lvl2pPr lvl="1" algn="r" rtl="0">
              <a:lnSpc>
                <a:spcPct val="100000"/>
              </a:lnSpc>
              <a:spcBef>
                <a:spcPts val="0"/>
              </a:spcBef>
              <a:spcAft>
                <a:spcPts val="0"/>
              </a:spcAft>
              <a:buSzPts val="2400"/>
              <a:buNone/>
              <a:defRPr sz="2400"/>
            </a:lvl2pPr>
            <a:lvl3pPr lvl="2" algn="r" rtl="0">
              <a:lnSpc>
                <a:spcPct val="100000"/>
              </a:lnSpc>
              <a:spcBef>
                <a:spcPts val="0"/>
              </a:spcBef>
              <a:spcAft>
                <a:spcPts val="0"/>
              </a:spcAft>
              <a:buSzPts val="2400"/>
              <a:buNone/>
              <a:defRPr sz="2400"/>
            </a:lvl3pPr>
            <a:lvl4pPr lvl="3" algn="r" rtl="0">
              <a:lnSpc>
                <a:spcPct val="100000"/>
              </a:lnSpc>
              <a:spcBef>
                <a:spcPts val="0"/>
              </a:spcBef>
              <a:spcAft>
                <a:spcPts val="0"/>
              </a:spcAft>
              <a:buSzPts val="2400"/>
              <a:buNone/>
              <a:defRPr sz="2400"/>
            </a:lvl4pPr>
            <a:lvl5pPr lvl="4" algn="r" rtl="0">
              <a:lnSpc>
                <a:spcPct val="100000"/>
              </a:lnSpc>
              <a:spcBef>
                <a:spcPts val="0"/>
              </a:spcBef>
              <a:spcAft>
                <a:spcPts val="0"/>
              </a:spcAft>
              <a:buSzPts val="2400"/>
              <a:buNone/>
              <a:defRPr sz="2400"/>
            </a:lvl5pPr>
            <a:lvl6pPr lvl="5" algn="r" rtl="0">
              <a:lnSpc>
                <a:spcPct val="100000"/>
              </a:lnSpc>
              <a:spcBef>
                <a:spcPts val="0"/>
              </a:spcBef>
              <a:spcAft>
                <a:spcPts val="0"/>
              </a:spcAft>
              <a:buSzPts val="2400"/>
              <a:buNone/>
              <a:defRPr sz="2400"/>
            </a:lvl6pPr>
            <a:lvl7pPr lvl="6" algn="r" rtl="0">
              <a:lnSpc>
                <a:spcPct val="100000"/>
              </a:lnSpc>
              <a:spcBef>
                <a:spcPts val="0"/>
              </a:spcBef>
              <a:spcAft>
                <a:spcPts val="0"/>
              </a:spcAft>
              <a:buSzPts val="2400"/>
              <a:buNone/>
              <a:defRPr sz="2400"/>
            </a:lvl7pPr>
            <a:lvl8pPr lvl="7" algn="r" rtl="0">
              <a:lnSpc>
                <a:spcPct val="100000"/>
              </a:lnSpc>
              <a:spcBef>
                <a:spcPts val="0"/>
              </a:spcBef>
              <a:spcAft>
                <a:spcPts val="0"/>
              </a:spcAft>
              <a:buSzPts val="2400"/>
              <a:buNone/>
              <a:defRPr sz="2400"/>
            </a:lvl8pPr>
            <a:lvl9pPr lvl="8" algn="r" rtl="0">
              <a:lnSpc>
                <a:spcPct val="100000"/>
              </a:lnSpc>
              <a:spcBef>
                <a:spcPts val="0"/>
              </a:spcBef>
              <a:spcAft>
                <a:spcPts val="0"/>
              </a:spcAft>
              <a:buSzPts val="2400"/>
              <a:buNone/>
              <a:defRPr sz="2400"/>
            </a:lvl9pPr>
          </a:lstStyle>
          <a:p/>
        </p:txBody>
      </p:sp>
      <p:sp>
        <p:nvSpPr>
          <p:cNvPr id="96" name="Google Shape;96;p13"/>
          <p:cNvSpPr txBox="1"/>
          <p:nvPr>
            <p:ph type="ctrTitle" idx="3"/>
          </p:nvPr>
        </p:nvSpPr>
        <p:spPr>
          <a:xfrm>
            <a:off x="2229313" y="2629926"/>
            <a:ext cx="2300700" cy="265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FFFFFF"/>
              </a:buClr>
              <a:buSzPts val="2400"/>
              <a:buNone/>
              <a:defRPr sz="16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p:txBody>
      </p:sp>
      <p:sp>
        <p:nvSpPr>
          <p:cNvPr id="97" name="Google Shape;97;p13"/>
          <p:cNvSpPr txBox="1"/>
          <p:nvPr>
            <p:ph type="ctrTitle" idx="4"/>
          </p:nvPr>
        </p:nvSpPr>
        <p:spPr>
          <a:xfrm>
            <a:off x="4572000" y="2629926"/>
            <a:ext cx="2384700" cy="265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FFFFFF"/>
              </a:buClr>
              <a:buSzPts val="2400"/>
              <a:buNone/>
              <a:defRPr sz="16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p:txBody>
      </p:sp>
      <p:pic>
        <p:nvPicPr>
          <p:cNvPr id="98" name="Google Shape;98;p13"/>
          <p:cNvPicPr preferRelativeResize="0"/>
          <p:nvPr/>
        </p:nvPicPr>
        <p:blipFill rotWithShape="1">
          <a:blip r:embed="rId2"/>
          <a:srcRect/>
          <a:stretch>
            <a:fillRect/>
          </a:stretch>
        </p:blipFill>
        <p:spPr>
          <a:xfrm>
            <a:off x="0" y="0"/>
            <a:ext cx="2300675" cy="2075900"/>
          </a:xfrm>
          <a:prstGeom prst="rect">
            <a:avLst/>
          </a:prstGeom>
          <a:noFill/>
          <a:ln>
            <a:noFill/>
          </a:ln>
        </p:spPr>
      </p:pic>
      <p:sp>
        <p:nvSpPr>
          <p:cNvPr id="99" name="Google Shape;99;p13"/>
          <p:cNvSpPr/>
          <p:nvPr/>
        </p:nvSpPr>
        <p:spPr>
          <a:xfrm rot="5400000">
            <a:off x="2050488" y="1999184"/>
            <a:ext cx="2658200" cy="2384800"/>
          </a:xfrm>
          <a:prstGeom prst="flowChartPreparation">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0" name="Google Shape;100;p13"/>
          <p:cNvSpPr/>
          <p:nvPr/>
        </p:nvSpPr>
        <p:spPr>
          <a:xfrm rot="5400000">
            <a:off x="4435288" y="1999174"/>
            <a:ext cx="2658200" cy="2384800"/>
          </a:xfrm>
          <a:prstGeom prst="flowChartPreparation">
            <a:avLst/>
          </a:prstGeom>
          <a:gradFill>
            <a:gsLst>
              <a:gs pos="0">
                <a:srgbClr val="FFFFFF">
                  <a:alpha val="0"/>
                </a:srgbClr>
              </a:gs>
              <a:gs pos="100000">
                <a:srgbClr val="FFFFFF">
                  <a:alpha val="38823"/>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01" name="Shape 101"/>
        <p:cNvGrpSpPr/>
        <p:nvPr/>
      </p:nvGrpSpPr>
      <p:grpSpPr>
        <a:xfrm>
          <a:off x="0" y="0"/>
          <a:ext cx="0" cy="0"/>
          <a:chOff x="0" y="0"/>
          <a:chExt cx="0" cy="0"/>
        </a:xfrm>
      </p:grpSpPr>
      <p:sp>
        <p:nvSpPr>
          <p:cNvPr id="102" name="Google Shape;102;p1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
        <p:nvSpPr>
          <p:cNvPr id="103" name="Google Shape;103;p14"/>
          <p:cNvSpPr txBox="1"/>
          <p:nvPr>
            <p:ph type="subTitle" idx="1"/>
          </p:nvPr>
        </p:nvSpPr>
        <p:spPr>
          <a:xfrm>
            <a:off x="1028700" y="1289662"/>
            <a:ext cx="2857500" cy="514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600"/>
              <a:buNone/>
              <a:defRPr sz="1400"/>
            </a:lvl1pPr>
            <a:lvl2pPr lvl="1" algn="l" rtl="0">
              <a:lnSpc>
                <a:spcPct val="100000"/>
              </a:lnSpc>
              <a:spcBef>
                <a:spcPts val="0"/>
              </a:spcBef>
              <a:spcAft>
                <a:spcPts val="0"/>
              </a:spcAft>
              <a:buSzPts val="1600"/>
              <a:buNone/>
              <a:defRPr sz="1600"/>
            </a:lvl2pPr>
            <a:lvl3pPr lvl="2" algn="l" rtl="0">
              <a:lnSpc>
                <a:spcPct val="100000"/>
              </a:lnSpc>
              <a:spcBef>
                <a:spcPts val="0"/>
              </a:spcBef>
              <a:spcAft>
                <a:spcPts val="0"/>
              </a:spcAft>
              <a:buSzPts val="1600"/>
              <a:buNone/>
              <a:defRPr sz="1600"/>
            </a:lvl3pPr>
            <a:lvl4pPr lvl="3" algn="l" rtl="0">
              <a:lnSpc>
                <a:spcPct val="100000"/>
              </a:lnSpc>
              <a:spcBef>
                <a:spcPts val="0"/>
              </a:spcBef>
              <a:spcAft>
                <a:spcPts val="0"/>
              </a:spcAft>
              <a:buSzPts val="1600"/>
              <a:buNone/>
              <a:defRPr sz="1600"/>
            </a:lvl4pPr>
            <a:lvl5pPr lvl="4" algn="l" rtl="0">
              <a:lnSpc>
                <a:spcPct val="100000"/>
              </a:lnSpc>
              <a:spcBef>
                <a:spcPts val="0"/>
              </a:spcBef>
              <a:spcAft>
                <a:spcPts val="0"/>
              </a:spcAft>
              <a:buSzPts val="1600"/>
              <a:buNone/>
              <a:defRPr sz="1600"/>
            </a:lvl5pPr>
            <a:lvl6pPr lvl="5" algn="l" rtl="0">
              <a:lnSpc>
                <a:spcPct val="100000"/>
              </a:lnSpc>
              <a:spcBef>
                <a:spcPts val="0"/>
              </a:spcBef>
              <a:spcAft>
                <a:spcPts val="0"/>
              </a:spcAft>
              <a:buSzPts val="1600"/>
              <a:buNone/>
              <a:defRPr sz="1600"/>
            </a:lvl6pPr>
            <a:lvl7pPr lvl="6" algn="l" rtl="0">
              <a:lnSpc>
                <a:spcPct val="100000"/>
              </a:lnSpc>
              <a:spcBef>
                <a:spcPts val="0"/>
              </a:spcBef>
              <a:spcAft>
                <a:spcPts val="0"/>
              </a:spcAft>
              <a:buSzPts val="1600"/>
              <a:buNone/>
              <a:defRPr sz="1600"/>
            </a:lvl7pPr>
            <a:lvl8pPr lvl="7" algn="l" rtl="0">
              <a:lnSpc>
                <a:spcPct val="100000"/>
              </a:lnSpc>
              <a:spcBef>
                <a:spcPts val="0"/>
              </a:spcBef>
              <a:spcAft>
                <a:spcPts val="0"/>
              </a:spcAft>
              <a:buSzPts val="1600"/>
              <a:buNone/>
              <a:defRPr sz="1600"/>
            </a:lvl8pPr>
            <a:lvl9pPr lvl="8" algn="l" rtl="0">
              <a:lnSpc>
                <a:spcPct val="100000"/>
              </a:lnSpc>
              <a:spcBef>
                <a:spcPts val="0"/>
              </a:spcBef>
              <a:spcAft>
                <a:spcPts val="0"/>
              </a:spcAft>
              <a:buSzPts val="1600"/>
              <a:buNone/>
              <a:defRPr sz="1600"/>
            </a:lvl9pPr>
          </a:lstStyle>
          <a:p/>
        </p:txBody>
      </p:sp>
      <p:sp>
        <p:nvSpPr>
          <p:cNvPr id="104" name="Google Shape;104;p14"/>
          <p:cNvSpPr txBox="1"/>
          <p:nvPr>
            <p:ph type="ctrTitle"/>
          </p:nvPr>
        </p:nvSpPr>
        <p:spPr>
          <a:xfrm flipH="1">
            <a:off x="1028700" y="451462"/>
            <a:ext cx="2857500" cy="838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4800"/>
              <a:buNone/>
              <a:defRPr sz="50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p:txBody>
      </p:sp>
      <p:pic>
        <p:nvPicPr>
          <p:cNvPr id="105" name="Google Shape;105;p14"/>
          <p:cNvPicPr preferRelativeResize="0"/>
          <p:nvPr/>
        </p:nvPicPr>
        <p:blipFill rotWithShape="1">
          <a:blip r:embed="rId2"/>
          <a:srcRect/>
          <a:stretch>
            <a:fillRect/>
          </a:stretch>
        </p:blipFill>
        <p:spPr>
          <a:xfrm rot="5400000">
            <a:off x="-751762" y="3062175"/>
            <a:ext cx="3802725" cy="3431200"/>
          </a:xfrm>
          <a:prstGeom prst="rect">
            <a:avLst/>
          </a:prstGeom>
          <a:noFill/>
          <a:ln>
            <a:noFill/>
          </a:ln>
        </p:spPr>
      </p:pic>
      <p:pic>
        <p:nvPicPr>
          <p:cNvPr id="106" name="Google Shape;106;p14"/>
          <p:cNvPicPr preferRelativeResize="0"/>
          <p:nvPr/>
        </p:nvPicPr>
        <p:blipFill rotWithShape="1">
          <a:blip r:embed="rId2"/>
          <a:srcRect/>
          <a:stretch>
            <a:fillRect/>
          </a:stretch>
        </p:blipFill>
        <p:spPr>
          <a:xfrm>
            <a:off x="-1718562" y="-1160625"/>
            <a:ext cx="3802725" cy="34312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07" name="Shape 107"/>
        <p:cNvGrpSpPr/>
        <p:nvPr/>
      </p:nvGrpSpPr>
      <p:grpSpPr>
        <a:xfrm>
          <a:off x="0" y="0"/>
          <a:ext cx="0" cy="0"/>
          <a:chOff x="0" y="0"/>
          <a:chExt cx="0" cy="0"/>
        </a:xfrm>
      </p:grpSpPr>
      <p:sp>
        <p:nvSpPr>
          <p:cNvPr id="108" name="Google Shape;108;p15"/>
          <p:cNvSpPr txBox="1"/>
          <p:nvPr>
            <p:ph type="subTitle" idx="1"/>
          </p:nvPr>
        </p:nvSpPr>
        <p:spPr>
          <a:xfrm>
            <a:off x="2101725" y="3712858"/>
            <a:ext cx="2175000" cy="60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l" rtl="0">
              <a:lnSpc>
                <a:spcPct val="115000"/>
              </a:lnSpc>
              <a:spcBef>
                <a:spcPts val="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400"/>
              <a:buNone/>
              <a:defRPr/>
            </a:lvl4pPr>
            <a:lvl5pPr lvl="4" algn="l" rtl="0">
              <a:lnSpc>
                <a:spcPct val="115000"/>
              </a:lnSpc>
              <a:spcBef>
                <a:spcPts val="1600"/>
              </a:spcBef>
              <a:spcAft>
                <a:spcPts val="0"/>
              </a:spcAft>
              <a:buSzPts val="1400"/>
              <a:buNone/>
              <a:defRPr/>
            </a:lvl5pPr>
            <a:lvl6pPr lvl="5" algn="l" rtl="0">
              <a:lnSpc>
                <a:spcPct val="115000"/>
              </a:lnSpc>
              <a:spcBef>
                <a:spcPts val="1600"/>
              </a:spcBef>
              <a:spcAft>
                <a:spcPts val="0"/>
              </a:spcAft>
              <a:buSzPts val="1400"/>
              <a:buNone/>
              <a:defRPr/>
            </a:lvl6pPr>
            <a:lvl7pPr lvl="6" algn="l" rtl="0">
              <a:lnSpc>
                <a:spcPct val="115000"/>
              </a:lnSpc>
              <a:spcBef>
                <a:spcPts val="1600"/>
              </a:spcBef>
              <a:spcAft>
                <a:spcPts val="0"/>
              </a:spcAft>
              <a:buSzPts val="1400"/>
              <a:buNone/>
              <a:defRPr/>
            </a:lvl7pPr>
            <a:lvl8pPr lvl="7" algn="l" rtl="0">
              <a:lnSpc>
                <a:spcPct val="115000"/>
              </a:lnSpc>
              <a:spcBef>
                <a:spcPts val="1600"/>
              </a:spcBef>
              <a:spcAft>
                <a:spcPts val="0"/>
              </a:spcAft>
              <a:buSzPts val="1400"/>
              <a:buNone/>
              <a:defRPr/>
            </a:lvl8pPr>
            <a:lvl9pPr lvl="8" algn="l" rtl="0">
              <a:lnSpc>
                <a:spcPct val="115000"/>
              </a:lnSpc>
              <a:spcBef>
                <a:spcPts val="1600"/>
              </a:spcBef>
              <a:spcAft>
                <a:spcPts val="1600"/>
              </a:spcAft>
              <a:buSzPts val="1400"/>
              <a:buNone/>
              <a:defRPr/>
            </a:lvl9pPr>
          </a:lstStyle>
          <a:p/>
        </p:txBody>
      </p:sp>
      <p:sp>
        <p:nvSpPr>
          <p:cNvPr id="109" name="Google Shape;109;p15"/>
          <p:cNvSpPr txBox="1"/>
          <p:nvPr>
            <p:ph type="subTitle" idx="2"/>
          </p:nvPr>
        </p:nvSpPr>
        <p:spPr>
          <a:xfrm>
            <a:off x="4789400" y="3715662"/>
            <a:ext cx="2175000" cy="60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l" rtl="0">
              <a:lnSpc>
                <a:spcPct val="115000"/>
              </a:lnSpc>
              <a:spcBef>
                <a:spcPts val="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400"/>
              <a:buNone/>
              <a:defRPr/>
            </a:lvl4pPr>
            <a:lvl5pPr lvl="4" algn="l" rtl="0">
              <a:lnSpc>
                <a:spcPct val="115000"/>
              </a:lnSpc>
              <a:spcBef>
                <a:spcPts val="1600"/>
              </a:spcBef>
              <a:spcAft>
                <a:spcPts val="0"/>
              </a:spcAft>
              <a:buSzPts val="1400"/>
              <a:buNone/>
              <a:defRPr/>
            </a:lvl5pPr>
            <a:lvl6pPr lvl="5" algn="l" rtl="0">
              <a:lnSpc>
                <a:spcPct val="115000"/>
              </a:lnSpc>
              <a:spcBef>
                <a:spcPts val="1600"/>
              </a:spcBef>
              <a:spcAft>
                <a:spcPts val="0"/>
              </a:spcAft>
              <a:buSzPts val="1400"/>
              <a:buNone/>
              <a:defRPr/>
            </a:lvl6pPr>
            <a:lvl7pPr lvl="6" algn="l" rtl="0">
              <a:lnSpc>
                <a:spcPct val="115000"/>
              </a:lnSpc>
              <a:spcBef>
                <a:spcPts val="1600"/>
              </a:spcBef>
              <a:spcAft>
                <a:spcPts val="0"/>
              </a:spcAft>
              <a:buSzPts val="1400"/>
              <a:buNone/>
              <a:defRPr/>
            </a:lvl7pPr>
            <a:lvl8pPr lvl="7" algn="l" rtl="0">
              <a:lnSpc>
                <a:spcPct val="115000"/>
              </a:lnSpc>
              <a:spcBef>
                <a:spcPts val="1600"/>
              </a:spcBef>
              <a:spcAft>
                <a:spcPts val="0"/>
              </a:spcAft>
              <a:buSzPts val="1400"/>
              <a:buNone/>
              <a:defRPr/>
            </a:lvl8pPr>
            <a:lvl9pPr lvl="8" algn="l" rtl="0">
              <a:lnSpc>
                <a:spcPct val="115000"/>
              </a:lnSpc>
              <a:spcBef>
                <a:spcPts val="1600"/>
              </a:spcBef>
              <a:spcAft>
                <a:spcPts val="1600"/>
              </a:spcAft>
              <a:buSzPts val="1400"/>
              <a:buNone/>
              <a:defRPr/>
            </a:lvl9pPr>
          </a:lstStyle>
          <a:p/>
        </p:txBody>
      </p:sp>
      <p:sp>
        <p:nvSpPr>
          <p:cNvPr id="110" name="Google Shape;110;p15"/>
          <p:cNvSpPr txBox="1"/>
          <p:nvPr>
            <p:ph type="subTitle" idx="3"/>
          </p:nvPr>
        </p:nvSpPr>
        <p:spPr>
          <a:xfrm>
            <a:off x="2101725" y="3396845"/>
            <a:ext cx="2175000" cy="465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algn="l" rtl="0">
              <a:lnSpc>
                <a:spcPct val="115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2pPr>
            <a:lvl3pPr lvl="2" algn="l" rtl="0">
              <a:lnSpc>
                <a:spcPct val="115000"/>
              </a:lnSpc>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3pPr>
            <a:lvl4pPr lvl="3" algn="l" rtl="0">
              <a:lnSpc>
                <a:spcPct val="115000"/>
              </a:lnSpc>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4pPr>
            <a:lvl5pPr lvl="4" algn="l" rtl="0">
              <a:lnSpc>
                <a:spcPct val="115000"/>
              </a:lnSpc>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5pPr>
            <a:lvl6pPr lvl="5" algn="l" rtl="0">
              <a:lnSpc>
                <a:spcPct val="115000"/>
              </a:lnSpc>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6pPr>
            <a:lvl7pPr lvl="6" algn="l" rtl="0">
              <a:lnSpc>
                <a:spcPct val="115000"/>
              </a:lnSpc>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7pPr>
            <a:lvl8pPr lvl="7" algn="l" rtl="0">
              <a:lnSpc>
                <a:spcPct val="115000"/>
              </a:lnSpc>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8pPr>
            <a:lvl9pPr lvl="8" algn="l" rtl="0">
              <a:lnSpc>
                <a:spcPct val="115000"/>
              </a:lnSpc>
              <a:spcBef>
                <a:spcPts val="1600"/>
              </a:spcBef>
              <a:spcAft>
                <a:spcPts val="160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9pPr>
          </a:lstStyle>
          <a:p/>
        </p:txBody>
      </p:sp>
      <p:sp>
        <p:nvSpPr>
          <p:cNvPr id="111" name="Google Shape;111;p15"/>
          <p:cNvSpPr txBox="1"/>
          <p:nvPr>
            <p:ph type="subTitle" idx="4"/>
          </p:nvPr>
        </p:nvSpPr>
        <p:spPr>
          <a:xfrm>
            <a:off x="4789400" y="3395392"/>
            <a:ext cx="2157000" cy="465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algn="l" rtl="0">
              <a:lnSpc>
                <a:spcPct val="115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2pPr>
            <a:lvl3pPr lvl="2" algn="l" rtl="0">
              <a:lnSpc>
                <a:spcPct val="115000"/>
              </a:lnSpc>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3pPr>
            <a:lvl4pPr lvl="3" algn="l" rtl="0">
              <a:lnSpc>
                <a:spcPct val="115000"/>
              </a:lnSpc>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4pPr>
            <a:lvl5pPr lvl="4" algn="l" rtl="0">
              <a:lnSpc>
                <a:spcPct val="115000"/>
              </a:lnSpc>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5pPr>
            <a:lvl6pPr lvl="5" algn="l" rtl="0">
              <a:lnSpc>
                <a:spcPct val="115000"/>
              </a:lnSpc>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6pPr>
            <a:lvl7pPr lvl="6" algn="l" rtl="0">
              <a:lnSpc>
                <a:spcPct val="115000"/>
              </a:lnSpc>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7pPr>
            <a:lvl8pPr lvl="7" algn="l" rtl="0">
              <a:lnSpc>
                <a:spcPct val="115000"/>
              </a:lnSpc>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8pPr>
            <a:lvl9pPr lvl="8" algn="l" rtl="0">
              <a:lnSpc>
                <a:spcPct val="115000"/>
              </a:lnSpc>
              <a:spcBef>
                <a:spcPts val="1600"/>
              </a:spcBef>
              <a:spcAft>
                <a:spcPts val="160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9pPr>
          </a:lstStyle>
          <a:p/>
        </p:txBody>
      </p:sp>
      <p:pic>
        <p:nvPicPr>
          <p:cNvPr id="112" name="Google Shape;112;p15"/>
          <p:cNvPicPr preferRelativeResize="0"/>
          <p:nvPr/>
        </p:nvPicPr>
        <p:blipFill rotWithShape="1">
          <a:blip r:embed="rId2"/>
          <a:srcRect/>
          <a:stretch>
            <a:fillRect/>
          </a:stretch>
        </p:blipFill>
        <p:spPr>
          <a:xfrm>
            <a:off x="0" y="-228600"/>
            <a:ext cx="2300675" cy="2075900"/>
          </a:xfrm>
          <a:prstGeom prst="rect">
            <a:avLst/>
          </a:prstGeom>
          <a:noFill/>
          <a:ln>
            <a:noFill/>
          </a:ln>
        </p:spPr>
      </p:pic>
      <p:pic>
        <p:nvPicPr>
          <p:cNvPr id="113" name="Google Shape;113;p15"/>
          <p:cNvPicPr preferRelativeResize="0"/>
          <p:nvPr/>
        </p:nvPicPr>
        <p:blipFill rotWithShape="1">
          <a:blip r:embed="rId2"/>
          <a:srcRect/>
          <a:stretch>
            <a:fillRect/>
          </a:stretch>
        </p:blipFill>
        <p:spPr>
          <a:xfrm flipH="1">
            <a:off x="6843325" y="-228600"/>
            <a:ext cx="2300675" cy="2075900"/>
          </a:xfrm>
          <a:prstGeom prst="rect">
            <a:avLst/>
          </a:prstGeom>
          <a:noFill/>
          <a:ln>
            <a:noFill/>
          </a:ln>
        </p:spPr>
      </p:pic>
      <p:pic>
        <p:nvPicPr>
          <p:cNvPr id="114" name="Google Shape;114;p15"/>
          <p:cNvPicPr preferRelativeResize="0"/>
          <p:nvPr/>
        </p:nvPicPr>
        <p:blipFill rotWithShape="1">
          <a:blip r:embed="rId2"/>
          <a:srcRect/>
          <a:stretch>
            <a:fillRect/>
          </a:stretch>
        </p:blipFill>
        <p:spPr>
          <a:xfrm rot="10800000" flipH="1">
            <a:off x="0" y="3997725"/>
            <a:ext cx="2300675" cy="2075900"/>
          </a:xfrm>
          <a:prstGeom prst="rect">
            <a:avLst/>
          </a:prstGeom>
          <a:noFill/>
          <a:ln>
            <a:noFill/>
          </a:ln>
        </p:spPr>
      </p:pic>
      <p:pic>
        <p:nvPicPr>
          <p:cNvPr id="115" name="Google Shape;115;p15"/>
          <p:cNvPicPr preferRelativeResize="0"/>
          <p:nvPr/>
        </p:nvPicPr>
        <p:blipFill rotWithShape="1">
          <a:blip r:embed="rId2"/>
          <a:srcRect/>
          <a:stretch>
            <a:fillRect/>
          </a:stretch>
        </p:blipFill>
        <p:spPr>
          <a:xfrm rot="10800000">
            <a:off x="6843325" y="3997725"/>
            <a:ext cx="2300675" cy="2075900"/>
          </a:xfrm>
          <a:prstGeom prst="rect">
            <a:avLst/>
          </a:prstGeom>
          <a:noFill/>
          <a:ln>
            <a:noFill/>
          </a:ln>
        </p:spPr>
      </p:pic>
      <p:sp>
        <p:nvSpPr>
          <p:cNvPr id="116" name="Google Shape;116;p15"/>
          <p:cNvSpPr txBox="1"/>
          <p:nvPr>
            <p:ph type="ctrTitle"/>
          </p:nvPr>
        </p:nvSpPr>
        <p:spPr>
          <a:xfrm flipH="1">
            <a:off x="457200" y="445025"/>
            <a:ext cx="8229600" cy="670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17" name="Shape 117"/>
        <p:cNvGrpSpPr/>
        <p:nvPr/>
      </p:nvGrpSpPr>
      <p:grpSpPr>
        <a:xfrm>
          <a:off x="0" y="0"/>
          <a:ext cx="0" cy="0"/>
          <a:chOff x="0" y="0"/>
          <a:chExt cx="0" cy="0"/>
        </a:xfrm>
      </p:grpSpPr>
      <p:sp>
        <p:nvSpPr>
          <p:cNvPr id="118" name="Google Shape;118;p1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
        <p:nvSpPr>
          <p:cNvPr id="119" name="Google Shape;119;p16"/>
          <p:cNvSpPr txBox="1"/>
          <p:nvPr>
            <p:ph type="ctrTitle"/>
          </p:nvPr>
        </p:nvSpPr>
        <p:spPr>
          <a:xfrm flipH="1">
            <a:off x="1187500" y="445025"/>
            <a:ext cx="6784500" cy="1720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4800"/>
              <a:buNone/>
              <a:defRPr sz="50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p:txBody>
      </p:sp>
      <p:pic>
        <p:nvPicPr>
          <p:cNvPr id="120" name="Google Shape;120;p16"/>
          <p:cNvPicPr preferRelativeResize="0"/>
          <p:nvPr/>
        </p:nvPicPr>
        <p:blipFill rotWithShape="1">
          <a:blip r:embed="rId2"/>
          <a:srcRect/>
          <a:stretch>
            <a:fillRect/>
          </a:stretch>
        </p:blipFill>
        <p:spPr>
          <a:xfrm rot="5400000">
            <a:off x="-751762" y="3062175"/>
            <a:ext cx="3802725" cy="3431200"/>
          </a:xfrm>
          <a:prstGeom prst="rect">
            <a:avLst/>
          </a:prstGeom>
          <a:noFill/>
          <a:ln>
            <a:noFill/>
          </a:ln>
        </p:spPr>
      </p:pic>
      <p:pic>
        <p:nvPicPr>
          <p:cNvPr id="121" name="Google Shape;121;p16"/>
          <p:cNvPicPr preferRelativeResize="0"/>
          <p:nvPr/>
        </p:nvPicPr>
        <p:blipFill rotWithShape="1">
          <a:blip r:embed="rId2"/>
          <a:srcRect/>
          <a:stretch>
            <a:fillRect/>
          </a:stretch>
        </p:blipFill>
        <p:spPr>
          <a:xfrm>
            <a:off x="-1718562" y="-1160625"/>
            <a:ext cx="3802725" cy="34312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22" name="Shape 122"/>
        <p:cNvGrpSpPr/>
        <p:nvPr/>
      </p:nvGrpSpPr>
      <p:grpSpPr>
        <a:xfrm>
          <a:off x="0" y="0"/>
          <a:ext cx="0" cy="0"/>
          <a:chOff x="0" y="0"/>
          <a:chExt cx="0" cy="0"/>
        </a:xfrm>
      </p:grpSpPr>
      <p:sp>
        <p:nvSpPr>
          <p:cNvPr id="123" name="Google Shape;123;p17"/>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
        <p:nvSpPr>
          <p:cNvPr id="124" name="Google Shape;124;p17"/>
          <p:cNvSpPr txBox="1"/>
          <p:nvPr>
            <p:ph type="title" hasCustomPrompt="1"/>
          </p:nvPr>
        </p:nvSpPr>
        <p:spPr>
          <a:xfrm>
            <a:off x="539999" y="1400065"/>
            <a:ext cx="8064000" cy="1780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5000"/>
              <a:buNone/>
              <a:defRPr sz="11500"/>
            </a:lvl1pPr>
            <a:lvl2pPr lvl="1" algn="ctr" rtl="0">
              <a:lnSpc>
                <a:spcPct val="100000"/>
              </a:lnSpc>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2pPr>
            <a:lvl3pPr lvl="2" algn="ctr" rtl="0">
              <a:lnSpc>
                <a:spcPct val="100000"/>
              </a:lnSpc>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3pPr>
            <a:lvl4pPr lvl="3" algn="ctr" rtl="0">
              <a:lnSpc>
                <a:spcPct val="100000"/>
              </a:lnSpc>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4pPr>
            <a:lvl5pPr lvl="4" algn="ctr" rtl="0">
              <a:lnSpc>
                <a:spcPct val="100000"/>
              </a:lnSpc>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5pPr>
            <a:lvl6pPr lvl="5" algn="ctr" rtl="0">
              <a:lnSpc>
                <a:spcPct val="100000"/>
              </a:lnSpc>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6pPr>
            <a:lvl7pPr lvl="6" algn="ctr" rtl="0">
              <a:lnSpc>
                <a:spcPct val="100000"/>
              </a:lnSpc>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7pPr>
            <a:lvl8pPr lvl="7" algn="ctr" rtl="0">
              <a:lnSpc>
                <a:spcPct val="100000"/>
              </a:lnSpc>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8pPr>
            <a:lvl9pPr lvl="8" algn="ctr" rtl="0">
              <a:lnSpc>
                <a:spcPct val="100000"/>
              </a:lnSpc>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9pPr>
          </a:lstStyle>
          <a:p>
            <a:r>
              <a:t>xx%</a:t>
            </a:r>
          </a:p>
        </p:txBody>
      </p:sp>
      <p:sp>
        <p:nvSpPr>
          <p:cNvPr id="125" name="Google Shape;125;p17"/>
          <p:cNvSpPr txBox="1"/>
          <p:nvPr>
            <p:ph type="subTitle" idx="1"/>
          </p:nvPr>
        </p:nvSpPr>
        <p:spPr>
          <a:xfrm>
            <a:off x="537375" y="3235240"/>
            <a:ext cx="8066700" cy="394800"/>
          </a:xfrm>
          <a:prstGeom prst="rect">
            <a:avLst/>
          </a:prstGeom>
          <a:noFill/>
          <a:ln>
            <a:noFill/>
          </a:ln>
        </p:spPr>
        <p:txBody>
          <a:bodyPr spcFirstLastPara="1" wrap="square" lIns="91425" tIns="91425" rIns="91425" bIns="91425" anchor="ctr" anchorCtr="0">
            <a:noAutofit/>
          </a:bodyPr>
          <a:lstStyle>
            <a:lvl1pPr lvl="0" algn="ctr" rtl="0">
              <a:lnSpc>
                <a:spcPct val="115000"/>
              </a:lnSpc>
              <a:spcBef>
                <a:spcPts val="0"/>
              </a:spcBef>
              <a:spcAft>
                <a:spcPts val="0"/>
              </a:spcAft>
              <a:buSzPts val="1600"/>
              <a:buNone/>
              <a:defRPr sz="1600"/>
            </a:lvl1pPr>
            <a:lvl2pPr lvl="1" algn="l" rtl="0">
              <a:lnSpc>
                <a:spcPct val="115000"/>
              </a:lnSpc>
              <a:spcBef>
                <a:spcPts val="1600"/>
              </a:spcBef>
              <a:spcAft>
                <a:spcPts val="0"/>
              </a:spcAft>
              <a:buSzPts val="1600"/>
              <a:buNone/>
              <a:defRPr sz="1600"/>
            </a:lvl2pPr>
            <a:lvl3pPr lvl="2" algn="l" rtl="0">
              <a:lnSpc>
                <a:spcPct val="115000"/>
              </a:lnSpc>
              <a:spcBef>
                <a:spcPts val="1600"/>
              </a:spcBef>
              <a:spcAft>
                <a:spcPts val="0"/>
              </a:spcAft>
              <a:buSzPts val="1600"/>
              <a:buNone/>
              <a:defRPr sz="1600"/>
            </a:lvl3pPr>
            <a:lvl4pPr lvl="3" algn="l" rtl="0">
              <a:lnSpc>
                <a:spcPct val="115000"/>
              </a:lnSpc>
              <a:spcBef>
                <a:spcPts val="1600"/>
              </a:spcBef>
              <a:spcAft>
                <a:spcPts val="0"/>
              </a:spcAft>
              <a:buSzPts val="1600"/>
              <a:buNone/>
              <a:defRPr sz="1600"/>
            </a:lvl4pPr>
            <a:lvl5pPr lvl="4" algn="l" rtl="0">
              <a:lnSpc>
                <a:spcPct val="115000"/>
              </a:lnSpc>
              <a:spcBef>
                <a:spcPts val="1600"/>
              </a:spcBef>
              <a:spcAft>
                <a:spcPts val="0"/>
              </a:spcAft>
              <a:buSzPts val="1600"/>
              <a:buNone/>
              <a:defRPr sz="1600"/>
            </a:lvl5pPr>
            <a:lvl6pPr lvl="5" algn="l" rtl="0">
              <a:lnSpc>
                <a:spcPct val="115000"/>
              </a:lnSpc>
              <a:spcBef>
                <a:spcPts val="1600"/>
              </a:spcBef>
              <a:spcAft>
                <a:spcPts val="0"/>
              </a:spcAft>
              <a:buSzPts val="1600"/>
              <a:buNone/>
              <a:defRPr sz="1600"/>
            </a:lvl6pPr>
            <a:lvl7pPr lvl="6" algn="l" rtl="0">
              <a:lnSpc>
                <a:spcPct val="115000"/>
              </a:lnSpc>
              <a:spcBef>
                <a:spcPts val="1600"/>
              </a:spcBef>
              <a:spcAft>
                <a:spcPts val="0"/>
              </a:spcAft>
              <a:buSzPts val="1600"/>
              <a:buNone/>
              <a:defRPr sz="1600"/>
            </a:lvl7pPr>
            <a:lvl8pPr lvl="7" algn="l" rtl="0">
              <a:lnSpc>
                <a:spcPct val="115000"/>
              </a:lnSpc>
              <a:spcBef>
                <a:spcPts val="1600"/>
              </a:spcBef>
              <a:spcAft>
                <a:spcPts val="0"/>
              </a:spcAft>
              <a:buSzPts val="1600"/>
              <a:buNone/>
              <a:defRPr sz="1600"/>
            </a:lvl8pPr>
            <a:lvl9pPr lvl="8" algn="l" rtl="0">
              <a:lnSpc>
                <a:spcPct val="115000"/>
              </a:lnSpc>
              <a:spcBef>
                <a:spcPts val="1600"/>
              </a:spcBef>
              <a:spcAft>
                <a:spcPts val="1600"/>
              </a:spcAft>
              <a:buSzPts val="1600"/>
              <a:buNone/>
              <a:defRPr sz="1600"/>
            </a:lvl9pPr>
          </a:lstStyle>
          <a:p/>
        </p:txBody>
      </p:sp>
      <p:pic>
        <p:nvPicPr>
          <p:cNvPr id="126" name="Google Shape;126;p17"/>
          <p:cNvPicPr preferRelativeResize="0"/>
          <p:nvPr/>
        </p:nvPicPr>
        <p:blipFill rotWithShape="1">
          <a:blip r:embed="rId2"/>
          <a:srcRect/>
          <a:stretch>
            <a:fillRect/>
          </a:stretch>
        </p:blipFill>
        <p:spPr>
          <a:xfrm flipH="1">
            <a:off x="6945663" y="-346987"/>
            <a:ext cx="2300675" cy="2075900"/>
          </a:xfrm>
          <a:prstGeom prst="rect">
            <a:avLst/>
          </a:prstGeom>
          <a:noFill/>
          <a:ln>
            <a:noFill/>
          </a:ln>
        </p:spPr>
      </p:pic>
      <p:pic>
        <p:nvPicPr>
          <p:cNvPr id="127" name="Google Shape;127;p17"/>
          <p:cNvPicPr preferRelativeResize="0"/>
          <p:nvPr/>
        </p:nvPicPr>
        <p:blipFill rotWithShape="1">
          <a:blip r:embed="rId2"/>
          <a:srcRect/>
          <a:stretch>
            <a:fillRect/>
          </a:stretch>
        </p:blipFill>
        <p:spPr>
          <a:xfrm rot="10800000" flipH="1">
            <a:off x="0" y="3414791"/>
            <a:ext cx="2300675" cy="2075900"/>
          </a:xfrm>
          <a:prstGeom prst="rect">
            <a:avLst/>
          </a:prstGeom>
          <a:noFill/>
          <a:ln>
            <a:noFill/>
          </a:ln>
        </p:spPr>
      </p:pic>
      <p:pic>
        <p:nvPicPr>
          <p:cNvPr id="128" name="Google Shape;128;p17"/>
          <p:cNvPicPr preferRelativeResize="0"/>
          <p:nvPr/>
        </p:nvPicPr>
        <p:blipFill rotWithShape="1">
          <a:blip r:embed="rId2"/>
          <a:srcRect/>
          <a:stretch>
            <a:fillRect/>
          </a:stretch>
        </p:blipFill>
        <p:spPr>
          <a:xfrm rot="10800000" flipH="1">
            <a:off x="-104897" y="-695083"/>
            <a:ext cx="2300675" cy="2075900"/>
          </a:xfrm>
          <a:prstGeom prst="rect">
            <a:avLst/>
          </a:prstGeom>
          <a:noFill/>
          <a:ln>
            <a:noFill/>
          </a:ln>
        </p:spPr>
      </p:pic>
      <p:pic>
        <p:nvPicPr>
          <p:cNvPr id="129" name="Google Shape;129;p17"/>
          <p:cNvPicPr preferRelativeResize="0"/>
          <p:nvPr/>
        </p:nvPicPr>
        <p:blipFill rotWithShape="1">
          <a:blip r:embed="rId2"/>
          <a:srcRect/>
          <a:stretch>
            <a:fillRect/>
          </a:stretch>
        </p:blipFill>
        <p:spPr>
          <a:xfrm flipH="1">
            <a:off x="6945663" y="3773854"/>
            <a:ext cx="2300675" cy="20759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30" name="Shape 130"/>
        <p:cNvGrpSpPr/>
        <p:nvPr/>
      </p:nvGrpSpPr>
      <p:grpSpPr>
        <a:xfrm>
          <a:off x="0" y="0"/>
          <a:ext cx="0" cy="0"/>
          <a:chOff x="0" y="0"/>
          <a:chExt cx="0" cy="0"/>
        </a:xfrm>
      </p:grpSpPr>
      <p:sp>
        <p:nvSpPr>
          <p:cNvPr id="131" name="Google Shape;131;p18"/>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1">
  <p:cSld name="CUSTOM_44">
    <p:spTree>
      <p:nvGrpSpPr>
        <p:cNvPr id="132" name="Shape 132"/>
        <p:cNvGrpSpPr/>
        <p:nvPr/>
      </p:nvGrpSpPr>
      <p:grpSpPr>
        <a:xfrm>
          <a:off x="0" y="0"/>
          <a:ext cx="0" cy="0"/>
          <a:chOff x="0" y="0"/>
          <a:chExt cx="0" cy="0"/>
        </a:xfrm>
      </p:grpSpPr>
      <p:sp>
        <p:nvSpPr>
          <p:cNvPr id="133" name="Google Shape;133;p19"/>
          <p:cNvSpPr txBox="1"/>
          <p:nvPr>
            <p:ph type="title"/>
          </p:nvPr>
        </p:nvSpPr>
        <p:spPr>
          <a:xfrm>
            <a:off x="457200" y="453668"/>
            <a:ext cx="8229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sz="3600"/>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p:txBody>
      </p:sp>
      <p:pic>
        <p:nvPicPr>
          <p:cNvPr id="134" name="Google Shape;134;p19"/>
          <p:cNvPicPr preferRelativeResize="0"/>
          <p:nvPr/>
        </p:nvPicPr>
        <p:blipFill rotWithShape="1">
          <a:blip r:embed="rId2"/>
          <a:srcRect/>
          <a:stretch>
            <a:fillRect/>
          </a:stretch>
        </p:blipFill>
        <p:spPr>
          <a:xfrm flipH="1">
            <a:off x="6843225" y="6"/>
            <a:ext cx="2300675" cy="2075900"/>
          </a:xfrm>
          <a:prstGeom prst="rect">
            <a:avLst/>
          </a:prstGeom>
          <a:noFill/>
          <a:ln>
            <a:noFill/>
          </a:ln>
        </p:spPr>
      </p:pic>
      <p:sp>
        <p:nvSpPr>
          <p:cNvPr id="135" name="Google Shape;135;p19"/>
          <p:cNvSpPr txBox="1"/>
          <p:nvPr>
            <p:ph type="subTitle" idx="1"/>
          </p:nvPr>
        </p:nvSpPr>
        <p:spPr>
          <a:xfrm>
            <a:off x="1638300" y="3524733"/>
            <a:ext cx="1381200" cy="835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400"/>
              <a:buNone/>
              <a:defRPr/>
            </a:lvl4pPr>
            <a:lvl5pPr lvl="4" algn="l" rtl="0">
              <a:lnSpc>
                <a:spcPct val="115000"/>
              </a:lnSpc>
              <a:spcBef>
                <a:spcPts val="1600"/>
              </a:spcBef>
              <a:spcAft>
                <a:spcPts val="0"/>
              </a:spcAft>
              <a:buSzPts val="1400"/>
              <a:buNone/>
              <a:defRPr/>
            </a:lvl5pPr>
            <a:lvl6pPr lvl="5" algn="l" rtl="0">
              <a:lnSpc>
                <a:spcPct val="115000"/>
              </a:lnSpc>
              <a:spcBef>
                <a:spcPts val="1600"/>
              </a:spcBef>
              <a:spcAft>
                <a:spcPts val="0"/>
              </a:spcAft>
              <a:buSzPts val="1400"/>
              <a:buNone/>
              <a:defRPr/>
            </a:lvl6pPr>
            <a:lvl7pPr lvl="6" algn="l" rtl="0">
              <a:lnSpc>
                <a:spcPct val="115000"/>
              </a:lnSpc>
              <a:spcBef>
                <a:spcPts val="1600"/>
              </a:spcBef>
              <a:spcAft>
                <a:spcPts val="0"/>
              </a:spcAft>
              <a:buSzPts val="1400"/>
              <a:buNone/>
              <a:defRPr/>
            </a:lvl7pPr>
            <a:lvl8pPr lvl="7" algn="l" rtl="0">
              <a:lnSpc>
                <a:spcPct val="115000"/>
              </a:lnSpc>
              <a:spcBef>
                <a:spcPts val="1600"/>
              </a:spcBef>
              <a:spcAft>
                <a:spcPts val="0"/>
              </a:spcAft>
              <a:buSzPts val="1400"/>
              <a:buNone/>
              <a:defRPr/>
            </a:lvl8pPr>
            <a:lvl9pPr lvl="8" algn="l" rtl="0">
              <a:lnSpc>
                <a:spcPct val="115000"/>
              </a:lnSpc>
              <a:spcBef>
                <a:spcPts val="1600"/>
              </a:spcBef>
              <a:spcAft>
                <a:spcPts val="1600"/>
              </a:spcAft>
              <a:buSzPts val="1400"/>
              <a:buNone/>
              <a:defRPr/>
            </a:lvl9pPr>
          </a:lstStyle>
          <a:p/>
        </p:txBody>
      </p:sp>
      <p:sp>
        <p:nvSpPr>
          <p:cNvPr id="136" name="Google Shape;136;p19"/>
          <p:cNvSpPr txBox="1"/>
          <p:nvPr>
            <p:ph type="subTitle" idx="2"/>
          </p:nvPr>
        </p:nvSpPr>
        <p:spPr>
          <a:xfrm>
            <a:off x="3104700" y="3514233"/>
            <a:ext cx="1397100" cy="845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400"/>
              <a:buNone/>
              <a:defRPr/>
            </a:lvl4pPr>
            <a:lvl5pPr lvl="4" algn="l" rtl="0">
              <a:lnSpc>
                <a:spcPct val="115000"/>
              </a:lnSpc>
              <a:spcBef>
                <a:spcPts val="1600"/>
              </a:spcBef>
              <a:spcAft>
                <a:spcPts val="0"/>
              </a:spcAft>
              <a:buSzPts val="1400"/>
              <a:buNone/>
              <a:defRPr/>
            </a:lvl5pPr>
            <a:lvl6pPr lvl="5" algn="l" rtl="0">
              <a:lnSpc>
                <a:spcPct val="115000"/>
              </a:lnSpc>
              <a:spcBef>
                <a:spcPts val="1600"/>
              </a:spcBef>
              <a:spcAft>
                <a:spcPts val="0"/>
              </a:spcAft>
              <a:buSzPts val="1400"/>
              <a:buNone/>
              <a:defRPr/>
            </a:lvl6pPr>
            <a:lvl7pPr lvl="6" algn="l" rtl="0">
              <a:lnSpc>
                <a:spcPct val="115000"/>
              </a:lnSpc>
              <a:spcBef>
                <a:spcPts val="1600"/>
              </a:spcBef>
              <a:spcAft>
                <a:spcPts val="0"/>
              </a:spcAft>
              <a:buSzPts val="1400"/>
              <a:buNone/>
              <a:defRPr/>
            </a:lvl7pPr>
            <a:lvl8pPr lvl="7" algn="l" rtl="0">
              <a:lnSpc>
                <a:spcPct val="115000"/>
              </a:lnSpc>
              <a:spcBef>
                <a:spcPts val="1600"/>
              </a:spcBef>
              <a:spcAft>
                <a:spcPts val="0"/>
              </a:spcAft>
              <a:buSzPts val="1400"/>
              <a:buNone/>
              <a:defRPr/>
            </a:lvl8pPr>
            <a:lvl9pPr lvl="8" algn="l" rtl="0">
              <a:lnSpc>
                <a:spcPct val="115000"/>
              </a:lnSpc>
              <a:spcBef>
                <a:spcPts val="1600"/>
              </a:spcBef>
              <a:spcAft>
                <a:spcPts val="1600"/>
              </a:spcAft>
              <a:buSzPts val="1400"/>
              <a:buNone/>
              <a:defRPr/>
            </a:lvl9pPr>
          </a:lstStyle>
          <a:p/>
        </p:txBody>
      </p:sp>
      <p:sp>
        <p:nvSpPr>
          <p:cNvPr id="137" name="Google Shape;137;p19"/>
          <p:cNvSpPr txBox="1"/>
          <p:nvPr>
            <p:ph type="subTitle" idx="3"/>
          </p:nvPr>
        </p:nvSpPr>
        <p:spPr>
          <a:xfrm>
            <a:off x="4571100" y="3511408"/>
            <a:ext cx="1381200" cy="845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400"/>
              <a:buNone/>
              <a:defRPr/>
            </a:lvl4pPr>
            <a:lvl5pPr lvl="4" algn="l" rtl="0">
              <a:lnSpc>
                <a:spcPct val="115000"/>
              </a:lnSpc>
              <a:spcBef>
                <a:spcPts val="1600"/>
              </a:spcBef>
              <a:spcAft>
                <a:spcPts val="0"/>
              </a:spcAft>
              <a:buSzPts val="1400"/>
              <a:buNone/>
              <a:defRPr/>
            </a:lvl5pPr>
            <a:lvl6pPr lvl="5" algn="l" rtl="0">
              <a:lnSpc>
                <a:spcPct val="115000"/>
              </a:lnSpc>
              <a:spcBef>
                <a:spcPts val="1600"/>
              </a:spcBef>
              <a:spcAft>
                <a:spcPts val="0"/>
              </a:spcAft>
              <a:buSzPts val="1400"/>
              <a:buNone/>
              <a:defRPr/>
            </a:lvl6pPr>
            <a:lvl7pPr lvl="6" algn="l" rtl="0">
              <a:lnSpc>
                <a:spcPct val="115000"/>
              </a:lnSpc>
              <a:spcBef>
                <a:spcPts val="1600"/>
              </a:spcBef>
              <a:spcAft>
                <a:spcPts val="0"/>
              </a:spcAft>
              <a:buSzPts val="1400"/>
              <a:buNone/>
              <a:defRPr/>
            </a:lvl7pPr>
            <a:lvl8pPr lvl="7" algn="l" rtl="0">
              <a:lnSpc>
                <a:spcPct val="115000"/>
              </a:lnSpc>
              <a:spcBef>
                <a:spcPts val="1600"/>
              </a:spcBef>
              <a:spcAft>
                <a:spcPts val="0"/>
              </a:spcAft>
              <a:buSzPts val="1400"/>
              <a:buNone/>
              <a:defRPr/>
            </a:lvl8pPr>
            <a:lvl9pPr lvl="8" algn="l" rtl="0">
              <a:lnSpc>
                <a:spcPct val="115000"/>
              </a:lnSpc>
              <a:spcBef>
                <a:spcPts val="1600"/>
              </a:spcBef>
              <a:spcAft>
                <a:spcPts val="1600"/>
              </a:spcAft>
              <a:buSzPts val="1400"/>
              <a:buNone/>
              <a:defRPr/>
            </a:lvl9pPr>
          </a:lstStyle>
          <a:p/>
        </p:txBody>
      </p:sp>
      <p:sp>
        <p:nvSpPr>
          <p:cNvPr id="138" name="Google Shape;138;p19"/>
          <p:cNvSpPr txBox="1"/>
          <p:nvPr>
            <p:ph type="subTitle" idx="4"/>
          </p:nvPr>
        </p:nvSpPr>
        <p:spPr>
          <a:xfrm>
            <a:off x="6023400" y="3529870"/>
            <a:ext cx="1397100" cy="845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400"/>
              <a:buNone/>
              <a:defRPr/>
            </a:lvl4pPr>
            <a:lvl5pPr lvl="4" algn="l" rtl="0">
              <a:lnSpc>
                <a:spcPct val="115000"/>
              </a:lnSpc>
              <a:spcBef>
                <a:spcPts val="1600"/>
              </a:spcBef>
              <a:spcAft>
                <a:spcPts val="0"/>
              </a:spcAft>
              <a:buSzPts val="1400"/>
              <a:buNone/>
              <a:defRPr/>
            </a:lvl5pPr>
            <a:lvl6pPr lvl="5" algn="l" rtl="0">
              <a:lnSpc>
                <a:spcPct val="115000"/>
              </a:lnSpc>
              <a:spcBef>
                <a:spcPts val="1600"/>
              </a:spcBef>
              <a:spcAft>
                <a:spcPts val="0"/>
              </a:spcAft>
              <a:buSzPts val="1400"/>
              <a:buNone/>
              <a:defRPr/>
            </a:lvl6pPr>
            <a:lvl7pPr lvl="6" algn="l" rtl="0">
              <a:lnSpc>
                <a:spcPct val="115000"/>
              </a:lnSpc>
              <a:spcBef>
                <a:spcPts val="1600"/>
              </a:spcBef>
              <a:spcAft>
                <a:spcPts val="0"/>
              </a:spcAft>
              <a:buSzPts val="1400"/>
              <a:buNone/>
              <a:defRPr/>
            </a:lvl7pPr>
            <a:lvl8pPr lvl="7" algn="l" rtl="0">
              <a:lnSpc>
                <a:spcPct val="115000"/>
              </a:lnSpc>
              <a:spcBef>
                <a:spcPts val="1600"/>
              </a:spcBef>
              <a:spcAft>
                <a:spcPts val="0"/>
              </a:spcAft>
              <a:buSzPts val="1400"/>
              <a:buNone/>
              <a:defRPr/>
            </a:lvl8pPr>
            <a:lvl9pPr lvl="8" algn="l" rtl="0">
              <a:lnSpc>
                <a:spcPct val="115000"/>
              </a:lnSpc>
              <a:spcBef>
                <a:spcPts val="1600"/>
              </a:spcBef>
              <a:spcAft>
                <a:spcPts val="1600"/>
              </a:spcAft>
              <a:buSzPts val="1400"/>
              <a:buNone/>
              <a:defRPr/>
            </a:lvl9pPr>
          </a:lstStyle>
          <a:p/>
        </p:txBody>
      </p:sp>
      <p:sp>
        <p:nvSpPr>
          <p:cNvPr id="139" name="Google Shape;139;p19"/>
          <p:cNvSpPr txBox="1"/>
          <p:nvPr>
            <p:ph type="subTitle" idx="5"/>
          </p:nvPr>
        </p:nvSpPr>
        <p:spPr>
          <a:xfrm>
            <a:off x="1638300" y="3196233"/>
            <a:ext cx="1397100" cy="465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algn="l" rtl="0">
              <a:lnSpc>
                <a:spcPct val="115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l" rtl="0">
              <a:lnSpc>
                <a:spcPct val="115000"/>
              </a:lnSpc>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140" name="Google Shape;140;p19"/>
          <p:cNvSpPr txBox="1"/>
          <p:nvPr>
            <p:ph type="subTitle" idx="6"/>
          </p:nvPr>
        </p:nvSpPr>
        <p:spPr>
          <a:xfrm>
            <a:off x="3104700" y="3196233"/>
            <a:ext cx="1381200" cy="465000"/>
          </a:xfrm>
          <a:prstGeom prst="rect">
            <a:avLst/>
          </a:prstGeom>
          <a:noFill/>
          <a:ln>
            <a:noFill/>
          </a:ln>
        </p:spPr>
        <p:txBody>
          <a:bodyPr spcFirstLastPara="1" wrap="square" lIns="91425" tIns="91425" rIns="91425" bIns="91425" anchor="t" anchorCtr="0">
            <a:noAutofit/>
          </a:bodyPr>
          <a:lstStyle>
            <a:lvl1pPr lvl="0" algn="l" rtl="0">
              <a:lnSpc>
                <a:spcPct val="115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l" rtl="0">
              <a:lnSpc>
                <a:spcPct val="115000"/>
              </a:lnSpc>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141" name="Google Shape;141;p19"/>
          <p:cNvSpPr txBox="1"/>
          <p:nvPr>
            <p:ph type="subTitle" idx="7"/>
          </p:nvPr>
        </p:nvSpPr>
        <p:spPr>
          <a:xfrm>
            <a:off x="4571999" y="3196233"/>
            <a:ext cx="1381200" cy="465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algn="l" rtl="0">
              <a:lnSpc>
                <a:spcPct val="115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l" rtl="0">
              <a:lnSpc>
                <a:spcPct val="115000"/>
              </a:lnSpc>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142" name="Google Shape;142;p19"/>
          <p:cNvSpPr txBox="1"/>
          <p:nvPr>
            <p:ph type="subTitle" idx="8"/>
          </p:nvPr>
        </p:nvSpPr>
        <p:spPr>
          <a:xfrm>
            <a:off x="6037498" y="3196233"/>
            <a:ext cx="1381200" cy="465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algn="l" rtl="0">
              <a:lnSpc>
                <a:spcPct val="115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l" rtl="0">
              <a:lnSpc>
                <a:spcPct val="115000"/>
              </a:lnSpc>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3">
  <p:cSld name="CUSTOM_48">
    <p:spTree>
      <p:nvGrpSpPr>
        <p:cNvPr id="143" name="Shape 143"/>
        <p:cNvGrpSpPr/>
        <p:nvPr/>
      </p:nvGrpSpPr>
      <p:grpSpPr>
        <a:xfrm>
          <a:off x="0" y="0"/>
          <a:ext cx="0" cy="0"/>
          <a:chOff x="0" y="0"/>
          <a:chExt cx="0" cy="0"/>
        </a:xfrm>
      </p:grpSpPr>
      <p:sp>
        <p:nvSpPr>
          <p:cNvPr id="144" name="Google Shape;144;p20"/>
          <p:cNvSpPr txBox="1"/>
          <p:nvPr>
            <p:ph type="ctrTitle"/>
          </p:nvPr>
        </p:nvSpPr>
        <p:spPr>
          <a:xfrm flipH="1">
            <a:off x="540000" y="448619"/>
            <a:ext cx="8064000" cy="670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3600"/>
              <a:buNone/>
              <a:defRPr sz="3600"/>
            </a:lvl1pPr>
            <a:lvl2pPr lvl="1" algn="r" rtl="0">
              <a:lnSpc>
                <a:spcPct val="100000"/>
              </a:lnSpc>
              <a:spcBef>
                <a:spcPts val="0"/>
              </a:spcBef>
              <a:spcAft>
                <a:spcPts val="0"/>
              </a:spcAft>
              <a:buSzPts val="2400"/>
              <a:buNone/>
              <a:defRPr sz="2400"/>
            </a:lvl2pPr>
            <a:lvl3pPr lvl="2" algn="r" rtl="0">
              <a:lnSpc>
                <a:spcPct val="100000"/>
              </a:lnSpc>
              <a:spcBef>
                <a:spcPts val="0"/>
              </a:spcBef>
              <a:spcAft>
                <a:spcPts val="0"/>
              </a:spcAft>
              <a:buSzPts val="2400"/>
              <a:buNone/>
              <a:defRPr sz="2400"/>
            </a:lvl3pPr>
            <a:lvl4pPr lvl="3" algn="r" rtl="0">
              <a:lnSpc>
                <a:spcPct val="100000"/>
              </a:lnSpc>
              <a:spcBef>
                <a:spcPts val="0"/>
              </a:spcBef>
              <a:spcAft>
                <a:spcPts val="0"/>
              </a:spcAft>
              <a:buSzPts val="2400"/>
              <a:buNone/>
              <a:defRPr sz="2400"/>
            </a:lvl4pPr>
            <a:lvl5pPr lvl="4" algn="r" rtl="0">
              <a:lnSpc>
                <a:spcPct val="100000"/>
              </a:lnSpc>
              <a:spcBef>
                <a:spcPts val="0"/>
              </a:spcBef>
              <a:spcAft>
                <a:spcPts val="0"/>
              </a:spcAft>
              <a:buSzPts val="2400"/>
              <a:buNone/>
              <a:defRPr sz="2400"/>
            </a:lvl5pPr>
            <a:lvl6pPr lvl="5" algn="r" rtl="0">
              <a:lnSpc>
                <a:spcPct val="100000"/>
              </a:lnSpc>
              <a:spcBef>
                <a:spcPts val="0"/>
              </a:spcBef>
              <a:spcAft>
                <a:spcPts val="0"/>
              </a:spcAft>
              <a:buSzPts val="2400"/>
              <a:buNone/>
              <a:defRPr sz="2400"/>
            </a:lvl6pPr>
            <a:lvl7pPr lvl="6" algn="r" rtl="0">
              <a:lnSpc>
                <a:spcPct val="100000"/>
              </a:lnSpc>
              <a:spcBef>
                <a:spcPts val="0"/>
              </a:spcBef>
              <a:spcAft>
                <a:spcPts val="0"/>
              </a:spcAft>
              <a:buSzPts val="2400"/>
              <a:buNone/>
              <a:defRPr sz="2400"/>
            </a:lvl7pPr>
            <a:lvl8pPr lvl="7" algn="r" rtl="0">
              <a:lnSpc>
                <a:spcPct val="100000"/>
              </a:lnSpc>
              <a:spcBef>
                <a:spcPts val="0"/>
              </a:spcBef>
              <a:spcAft>
                <a:spcPts val="0"/>
              </a:spcAft>
              <a:buSzPts val="2400"/>
              <a:buNone/>
              <a:defRPr sz="2400"/>
            </a:lvl8pPr>
            <a:lvl9pPr lvl="8" algn="r" rtl="0">
              <a:lnSpc>
                <a:spcPct val="100000"/>
              </a:lnSpc>
              <a:spcBef>
                <a:spcPts val="0"/>
              </a:spcBef>
              <a:spcAft>
                <a:spcPts val="0"/>
              </a:spcAft>
              <a:buSzPts val="2400"/>
              <a:buNone/>
              <a:defRPr sz="2400"/>
            </a:lvl9pPr>
          </a:lstStyle>
          <a:p/>
        </p:txBody>
      </p:sp>
      <p:pic>
        <p:nvPicPr>
          <p:cNvPr id="145" name="Google Shape;145;p20"/>
          <p:cNvPicPr preferRelativeResize="0"/>
          <p:nvPr/>
        </p:nvPicPr>
        <p:blipFill rotWithShape="1">
          <a:blip r:embed="rId2"/>
          <a:srcRect/>
          <a:stretch>
            <a:fillRect/>
          </a:stretch>
        </p:blipFill>
        <p:spPr>
          <a:xfrm>
            <a:off x="0" y="0"/>
            <a:ext cx="2300675" cy="2075900"/>
          </a:xfrm>
          <a:prstGeom prst="rect">
            <a:avLst/>
          </a:prstGeom>
          <a:noFill/>
          <a:ln>
            <a:noFill/>
          </a:ln>
        </p:spPr>
      </p:pic>
      <p:sp>
        <p:nvSpPr>
          <p:cNvPr id="146" name="Google Shape;146;p20"/>
          <p:cNvSpPr txBox="1"/>
          <p:nvPr>
            <p:ph type="subTitle" idx="1"/>
          </p:nvPr>
        </p:nvSpPr>
        <p:spPr>
          <a:xfrm>
            <a:off x="1526019" y="2570265"/>
            <a:ext cx="1812900" cy="60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l" rtl="0">
              <a:lnSpc>
                <a:spcPct val="115000"/>
              </a:lnSpc>
              <a:spcBef>
                <a:spcPts val="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400"/>
              <a:buNone/>
              <a:defRPr/>
            </a:lvl4pPr>
            <a:lvl5pPr lvl="4" algn="l" rtl="0">
              <a:lnSpc>
                <a:spcPct val="115000"/>
              </a:lnSpc>
              <a:spcBef>
                <a:spcPts val="1600"/>
              </a:spcBef>
              <a:spcAft>
                <a:spcPts val="0"/>
              </a:spcAft>
              <a:buSzPts val="1400"/>
              <a:buNone/>
              <a:defRPr/>
            </a:lvl5pPr>
            <a:lvl6pPr lvl="5" algn="l" rtl="0">
              <a:lnSpc>
                <a:spcPct val="115000"/>
              </a:lnSpc>
              <a:spcBef>
                <a:spcPts val="1600"/>
              </a:spcBef>
              <a:spcAft>
                <a:spcPts val="0"/>
              </a:spcAft>
              <a:buSzPts val="1400"/>
              <a:buNone/>
              <a:defRPr/>
            </a:lvl6pPr>
            <a:lvl7pPr lvl="6" algn="l" rtl="0">
              <a:lnSpc>
                <a:spcPct val="115000"/>
              </a:lnSpc>
              <a:spcBef>
                <a:spcPts val="1600"/>
              </a:spcBef>
              <a:spcAft>
                <a:spcPts val="0"/>
              </a:spcAft>
              <a:buSzPts val="1400"/>
              <a:buNone/>
              <a:defRPr/>
            </a:lvl7pPr>
            <a:lvl8pPr lvl="7" algn="l" rtl="0">
              <a:lnSpc>
                <a:spcPct val="115000"/>
              </a:lnSpc>
              <a:spcBef>
                <a:spcPts val="1600"/>
              </a:spcBef>
              <a:spcAft>
                <a:spcPts val="0"/>
              </a:spcAft>
              <a:buSzPts val="1400"/>
              <a:buNone/>
              <a:defRPr/>
            </a:lvl8pPr>
            <a:lvl9pPr lvl="8" algn="l" rtl="0">
              <a:lnSpc>
                <a:spcPct val="115000"/>
              </a:lnSpc>
              <a:spcBef>
                <a:spcPts val="1600"/>
              </a:spcBef>
              <a:spcAft>
                <a:spcPts val="1600"/>
              </a:spcAft>
              <a:buSzPts val="1400"/>
              <a:buNone/>
              <a:defRPr/>
            </a:lvl9pPr>
          </a:lstStyle>
          <a:p/>
        </p:txBody>
      </p:sp>
      <p:sp>
        <p:nvSpPr>
          <p:cNvPr id="147" name="Google Shape;147;p20"/>
          <p:cNvSpPr txBox="1"/>
          <p:nvPr>
            <p:ph type="subTitle" idx="2"/>
          </p:nvPr>
        </p:nvSpPr>
        <p:spPr>
          <a:xfrm>
            <a:off x="3635401" y="2570272"/>
            <a:ext cx="1873200" cy="60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l" rtl="0">
              <a:lnSpc>
                <a:spcPct val="115000"/>
              </a:lnSpc>
              <a:spcBef>
                <a:spcPts val="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400"/>
              <a:buNone/>
              <a:defRPr/>
            </a:lvl4pPr>
            <a:lvl5pPr lvl="4" algn="l" rtl="0">
              <a:lnSpc>
                <a:spcPct val="115000"/>
              </a:lnSpc>
              <a:spcBef>
                <a:spcPts val="1600"/>
              </a:spcBef>
              <a:spcAft>
                <a:spcPts val="0"/>
              </a:spcAft>
              <a:buSzPts val="1400"/>
              <a:buNone/>
              <a:defRPr/>
            </a:lvl5pPr>
            <a:lvl6pPr lvl="5" algn="l" rtl="0">
              <a:lnSpc>
                <a:spcPct val="115000"/>
              </a:lnSpc>
              <a:spcBef>
                <a:spcPts val="1600"/>
              </a:spcBef>
              <a:spcAft>
                <a:spcPts val="0"/>
              </a:spcAft>
              <a:buSzPts val="1400"/>
              <a:buNone/>
              <a:defRPr/>
            </a:lvl6pPr>
            <a:lvl7pPr lvl="6" algn="l" rtl="0">
              <a:lnSpc>
                <a:spcPct val="115000"/>
              </a:lnSpc>
              <a:spcBef>
                <a:spcPts val="1600"/>
              </a:spcBef>
              <a:spcAft>
                <a:spcPts val="0"/>
              </a:spcAft>
              <a:buSzPts val="1400"/>
              <a:buNone/>
              <a:defRPr/>
            </a:lvl7pPr>
            <a:lvl8pPr lvl="7" algn="l" rtl="0">
              <a:lnSpc>
                <a:spcPct val="115000"/>
              </a:lnSpc>
              <a:spcBef>
                <a:spcPts val="1600"/>
              </a:spcBef>
              <a:spcAft>
                <a:spcPts val="0"/>
              </a:spcAft>
              <a:buSzPts val="1400"/>
              <a:buNone/>
              <a:defRPr/>
            </a:lvl8pPr>
            <a:lvl9pPr lvl="8" algn="l" rtl="0">
              <a:lnSpc>
                <a:spcPct val="115000"/>
              </a:lnSpc>
              <a:spcBef>
                <a:spcPts val="1600"/>
              </a:spcBef>
              <a:spcAft>
                <a:spcPts val="1600"/>
              </a:spcAft>
              <a:buSzPts val="1400"/>
              <a:buNone/>
              <a:defRPr/>
            </a:lvl9pPr>
          </a:lstStyle>
          <a:p/>
        </p:txBody>
      </p:sp>
      <p:sp>
        <p:nvSpPr>
          <p:cNvPr id="148" name="Google Shape;148;p20"/>
          <p:cNvSpPr txBox="1"/>
          <p:nvPr>
            <p:ph type="subTitle" idx="3"/>
          </p:nvPr>
        </p:nvSpPr>
        <p:spPr>
          <a:xfrm>
            <a:off x="5797968" y="2559605"/>
            <a:ext cx="1850700" cy="60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l" rtl="0">
              <a:lnSpc>
                <a:spcPct val="115000"/>
              </a:lnSpc>
              <a:spcBef>
                <a:spcPts val="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400"/>
              <a:buNone/>
              <a:defRPr/>
            </a:lvl4pPr>
            <a:lvl5pPr lvl="4" algn="l" rtl="0">
              <a:lnSpc>
                <a:spcPct val="115000"/>
              </a:lnSpc>
              <a:spcBef>
                <a:spcPts val="1600"/>
              </a:spcBef>
              <a:spcAft>
                <a:spcPts val="0"/>
              </a:spcAft>
              <a:buSzPts val="1400"/>
              <a:buNone/>
              <a:defRPr/>
            </a:lvl5pPr>
            <a:lvl6pPr lvl="5" algn="l" rtl="0">
              <a:lnSpc>
                <a:spcPct val="115000"/>
              </a:lnSpc>
              <a:spcBef>
                <a:spcPts val="1600"/>
              </a:spcBef>
              <a:spcAft>
                <a:spcPts val="0"/>
              </a:spcAft>
              <a:buSzPts val="1400"/>
              <a:buNone/>
              <a:defRPr/>
            </a:lvl6pPr>
            <a:lvl7pPr lvl="6" algn="l" rtl="0">
              <a:lnSpc>
                <a:spcPct val="115000"/>
              </a:lnSpc>
              <a:spcBef>
                <a:spcPts val="1600"/>
              </a:spcBef>
              <a:spcAft>
                <a:spcPts val="0"/>
              </a:spcAft>
              <a:buSzPts val="1400"/>
              <a:buNone/>
              <a:defRPr/>
            </a:lvl7pPr>
            <a:lvl8pPr lvl="7" algn="l" rtl="0">
              <a:lnSpc>
                <a:spcPct val="115000"/>
              </a:lnSpc>
              <a:spcBef>
                <a:spcPts val="1600"/>
              </a:spcBef>
              <a:spcAft>
                <a:spcPts val="0"/>
              </a:spcAft>
              <a:buSzPts val="1400"/>
              <a:buNone/>
              <a:defRPr/>
            </a:lvl8pPr>
            <a:lvl9pPr lvl="8" algn="l" rtl="0">
              <a:lnSpc>
                <a:spcPct val="115000"/>
              </a:lnSpc>
              <a:spcBef>
                <a:spcPts val="1600"/>
              </a:spcBef>
              <a:spcAft>
                <a:spcPts val="1600"/>
              </a:spcAft>
              <a:buSzPts val="1400"/>
              <a:buNone/>
              <a:defRPr/>
            </a:lvl9pPr>
          </a:lstStyle>
          <a:p/>
        </p:txBody>
      </p:sp>
      <p:sp>
        <p:nvSpPr>
          <p:cNvPr id="149" name="Google Shape;149;p20"/>
          <p:cNvSpPr txBox="1"/>
          <p:nvPr>
            <p:ph type="subTitle" idx="4"/>
          </p:nvPr>
        </p:nvSpPr>
        <p:spPr>
          <a:xfrm>
            <a:off x="1526019" y="3166668"/>
            <a:ext cx="1812900" cy="465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algn="l" rtl="0">
              <a:lnSpc>
                <a:spcPct val="115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l" rtl="0">
              <a:lnSpc>
                <a:spcPct val="115000"/>
              </a:lnSpc>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150" name="Google Shape;150;p20"/>
          <p:cNvSpPr txBox="1"/>
          <p:nvPr>
            <p:ph type="subTitle" idx="5"/>
          </p:nvPr>
        </p:nvSpPr>
        <p:spPr>
          <a:xfrm>
            <a:off x="3646051" y="3166668"/>
            <a:ext cx="1851900" cy="465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algn="l" rtl="0">
              <a:lnSpc>
                <a:spcPct val="115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l" rtl="0">
              <a:lnSpc>
                <a:spcPct val="115000"/>
              </a:lnSpc>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151" name="Google Shape;151;p20"/>
          <p:cNvSpPr txBox="1"/>
          <p:nvPr>
            <p:ph type="subTitle" idx="6"/>
          </p:nvPr>
        </p:nvSpPr>
        <p:spPr>
          <a:xfrm>
            <a:off x="5797968" y="3170098"/>
            <a:ext cx="1850700" cy="465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algn="l" rtl="0">
              <a:lnSpc>
                <a:spcPct val="115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l"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l" rtl="0">
              <a:lnSpc>
                <a:spcPct val="115000"/>
              </a:lnSpc>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152" name="Google Shape;152;p20"/>
          <p:cNvSpPr/>
          <p:nvPr/>
        </p:nvSpPr>
        <p:spPr>
          <a:xfrm rot="5400000">
            <a:off x="1077063" y="1815559"/>
            <a:ext cx="2710575" cy="2139650"/>
          </a:xfrm>
          <a:prstGeom prst="flowChartPreparation">
            <a:avLst/>
          </a:prstGeom>
          <a:gradFill>
            <a:gsLst>
              <a:gs pos="0">
                <a:srgbClr val="FFFFFF">
                  <a:alpha val="0"/>
                </a:srgbClr>
              </a:gs>
              <a:gs pos="100000">
                <a:srgbClr val="FFFFFF">
                  <a:alpha val="38823"/>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3" name="Google Shape;153;p20"/>
          <p:cNvSpPr/>
          <p:nvPr/>
        </p:nvSpPr>
        <p:spPr>
          <a:xfrm rot="5400000">
            <a:off x="3216713" y="1815559"/>
            <a:ext cx="2710575" cy="2139650"/>
          </a:xfrm>
          <a:prstGeom prst="flowChartPreparation">
            <a:avLst/>
          </a:prstGeom>
          <a:gradFill>
            <a:gsLst>
              <a:gs pos="0">
                <a:srgbClr val="FFFFFF">
                  <a:alpha val="0"/>
                </a:srgbClr>
              </a:gs>
              <a:gs pos="100000">
                <a:srgbClr val="FFFFFF">
                  <a:alpha val="38823"/>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4" name="Google Shape;154;p20"/>
          <p:cNvSpPr/>
          <p:nvPr/>
        </p:nvSpPr>
        <p:spPr>
          <a:xfrm rot="5400000">
            <a:off x="5356363" y="1815559"/>
            <a:ext cx="2710575" cy="2139650"/>
          </a:xfrm>
          <a:prstGeom prst="flowChartPreparation">
            <a:avLst/>
          </a:prstGeom>
          <a:gradFill>
            <a:gsLst>
              <a:gs pos="0">
                <a:srgbClr val="FFFFFF">
                  <a:alpha val="0"/>
                </a:srgbClr>
              </a:gs>
              <a:gs pos="100000">
                <a:srgbClr val="FFFFFF">
                  <a:alpha val="38823"/>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hree columns 1">
  <p:cSld name="CUSTOM_43">
    <p:spTree>
      <p:nvGrpSpPr>
        <p:cNvPr id="15" name="Shape 15"/>
        <p:cNvGrpSpPr/>
        <p:nvPr/>
      </p:nvGrpSpPr>
      <p:grpSpPr>
        <a:xfrm>
          <a:off x="0" y="0"/>
          <a:ext cx="0" cy="0"/>
          <a:chOff x="0" y="0"/>
          <a:chExt cx="0" cy="0"/>
        </a:xfrm>
      </p:grpSpPr>
      <p:sp>
        <p:nvSpPr>
          <p:cNvPr id="16" name="Google Shape;16;p3"/>
          <p:cNvSpPr txBox="1"/>
          <p:nvPr>
            <p:ph type="ctrTitle"/>
          </p:nvPr>
        </p:nvSpPr>
        <p:spPr>
          <a:xfrm>
            <a:off x="457200" y="517918"/>
            <a:ext cx="8229600" cy="6705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rgbClr val="FFFFFF"/>
              </a:buClr>
              <a:buSzPts val="3600"/>
              <a:buNone/>
              <a:defRPr sz="3600"/>
            </a:lvl1pPr>
            <a:lvl2pPr lvl="1" algn="r" rtl="0">
              <a:lnSpc>
                <a:spcPct val="100000"/>
              </a:lnSpc>
              <a:spcBef>
                <a:spcPts val="0"/>
              </a:spcBef>
              <a:spcAft>
                <a:spcPts val="0"/>
              </a:spcAft>
              <a:buSzPts val="2400"/>
              <a:buNone/>
              <a:defRPr sz="2400"/>
            </a:lvl2pPr>
            <a:lvl3pPr lvl="2" algn="r" rtl="0">
              <a:lnSpc>
                <a:spcPct val="100000"/>
              </a:lnSpc>
              <a:spcBef>
                <a:spcPts val="0"/>
              </a:spcBef>
              <a:spcAft>
                <a:spcPts val="0"/>
              </a:spcAft>
              <a:buSzPts val="2400"/>
              <a:buNone/>
              <a:defRPr sz="2400"/>
            </a:lvl3pPr>
            <a:lvl4pPr lvl="3" algn="r" rtl="0">
              <a:lnSpc>
                <a:spcPct val="100000"/>
              </a:lnSpc>
              <a:spcBef>
                <a:spcPts val="0"/>
              </a:spcBef>
              <a:spcAft>
                <a:spcPts val="0"/>
              </a:spcAft>
              <a:buSzPts val="2400"/>
              <a:buNone/>
              <a:defRPr sz="2400"/>
            </a:lvl4pPr>
            <a:lvl5pPr lvl="4" algn="r" rtl="0">
              <a:lnSpc>
                <a:spcPct val="100000"/>
              </a:lnSpc>
              <a:spcBef>
                <a:spcPts val="0"/>
              </a:spcBef>
              <a:spcAft>
                <a:spcPts val="0"/>
              </a:spcAft>
              <a:buSzPts val="2400"/>
              <a:buNone/>
              <a:defRPr sz="2400"/>
            </a:lvl5pPr>
            <a:lvl6pPr lvl="5" algn="r" rtl="0">
              <a:lnSpc>
                <a:spcPct val="100000"/>
              </a:lnSpc>
              <a:spcBef>
                <a:spcPts val="0"/>
              </a:spcBef>
              <a:spcAft>
                <a:spcPts val="0"/>
              </a:spcAft>
              <a:buSzPts val="2400"/>
              <a:buNone/>
              <a:defRPr sz="2400"/>
            </a:lvl6pPr>
            <a:lvl7pPr lvl="6" algn="r" rtl="0">
              <a:lnSpc>
                <a:spcPct val="100000"/>
              </a:lnSpc>
              <a:spcBef>
                <a:spcPts val="0"/>
              </a:spcBef>
              <a:spcAft>
                <a:spcPts val="0"/>
              </a:spcAft>
              <a:buSzPts val="2400"/>
              <a:buNone/>
              <a:defRPr sz="2400"/>
            </a:lvl7pPr>
            <a:lvl8pPr lvl="7" algn="r" rtl="0">
              <a:lnSpc>
                <a:spcPct val="100000"/>
              </a:lnSpc>
              <a:spcBef>
                <a:spcPts val="0"/>
              </a:spcBef>
              <a:spcAft>
                <a:spcPts val="0"/>
              </a:spcAft>
              <a:buSzPts val="2400"/>
              <a:buNone/>
              <a:defRPr sz="2400"/>
            </a:lvl8pPr>
            <a:lvl9pPr lvl="8" algn="r" rtl="0">
              <a:lnSpc>
                <a:spcPct val="100000"/>
              </a:lnSpc>
              <a:spcBef>
                <a:spcPts val="0"/>
              </a:spcBef>
              <a:spcAft>
                <a:spcPts val="0"/>
              </a:spcAft>
              <a:buSzPts val="2400"/>
              <a:buNone/>
              <a:defRPr sz="2400"/>
            </a:lvl9pPr>
          </a:lstStyle>
          <a:p/>
        </p:txBody>
      </p:sp>
      <p:sp>
        <p:nvSpPr>
          <p:cNvPr id="17" name="Google Shape;17;p3"/>
          <p:cNvSpPr txBox="1"/>
          <p:nvPr>
            <p:ph type="ctrTitle" idx="2"/>
          </p:nvPr>
        </p:nvSpPr>
        <p:spPr>
          <a:xfrm>
            <a:off x="2750155" y="1492066"/>
            <a:ext cx="1570200" cy="577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FFFFFF"/>
              </a:buClr>
              <a:buSzPts val="1600"/>
              <a:buNone/>
              <a:defRPr sz="1600">
                <a:solidFill>
                  <a:schemeClr val="accent2"/>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18" name="Google Shape;18;p3"/>
          <p:cNvSpPr txBox="1"/>
          <p:nvPr>
            <p:ph type="subTitle" idx="1"/>
          </p:nvPr>
        </p:nvSpPr>
        <p:spPr>
          <a:xfrm>
            <a:off x="2750119" y="2192634"/>
            <a:ext cx="1570200" cy="367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19" name="Google Shape;19;p3"/>
          <p:cNvSpPr txBox="1"/>
          <p:nvPr>
            <p:ph type="ctrTitle" idx="3"/>
          </p:nvPr>
        </p:nvSpPr>
        <p:spPr>
          <a:xfrm>
            <a:off x="4800201" y="1497325"/>
            <a:ext cx="1570200" cy="577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FFFFFF"/>
              </a:buClr>
              <a:buSzPts val="1600"/>
              <a:buNone/>
              <a:defRPr sz="1600">
                <a:solidFill>
                  <a:schemeClr val="accent2"/>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20" name="Google Shape;20;p3"/>
          <p:cNvSpPr txBox="1"/>
          <p:nvPr>
            <p:ph type="subTitle" idx="4"/>
          </p:nvPr>
        </p:nvSpPr>
        <p:spPr>
          <a:xfrm>
            <a:off x="4800165" y="2192634"/>
            <a:ext cx="1570200" cy="367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21" name="Google Shape;21;p3"/>
          <p:cNvSpPr txBox="1"/>
          <p:nvPr>
            <p:ph type="ctrTitle" idx="5"/>
          </p:nvPr>
        </p:nvSpPr>
        <p:spPr>
          <a:xfrm>
            <a:off x="3794948" y="3219050"/>
            <a:ext cx="1570200" cy="577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FFFFFF"/>
              </a:buClr>
              <a:buSzPts val="1600"/>
              <a:buNone/>
              <a:defRPr sz="1600">
                <a:solidFill>
                  <a:schemeClr val="accent2"/>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22" name="Google Shape;22;p3"/>
          <p:cNvSpPr txBox="1"/>
          <p:nvPr>
            <p:ph type="subTitle" idx="6"/>
          </p:nvPr>
        </p:nvSpPr>
        <p:spPr>
          <a:xfrm>
            <a:off x="3753025" y="3910976"/>
            <a:ext cx="1653900" cy="367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pic>
        <p:nvPicPr>
          <p:cNvPr id="23" name="Google Shape;23;p3"/>
          <p:cNvPicPr preferRelativeResize="0"/>
          <p:nvPr/>
        </p:nvPicPr>
        <p:blipFill rotWithShape="1">
          <a:blip r:embed="rId2"/>
          <a:srcRect/>
          <a:stretch>
            <a:fillRect/>
          </a:stretch>
        </p:blipFill>
        <p:spPr>
          <a:xfrm flipH="1">
            <a:off x="6843225" y="0"/>
            <a:ext cx="2300675" cy="2075900"/>
          </a:xfrm>
          <a:prstGeom prst="rect">
            <a:avLst/>
          </a:prstGeom>
          <a:noFill/>
          <a:ln>
            <a:noFill/>
          </a:ln>
        </p:spPr>
      </p:pic>
      <p:sp>
        <p:nvSpPr>
          <p:cNvPr id="24" name="Google Shape;24;p3"/>
          <p:cNvSpPr/>
          <p:nvPr/>
        </p:nvSpPr>
        <p:spPr>
          <a:xfrm rot="5400000">
            <a:off x="2534502" y="1090938"/>
            <a:ext cx="2001410" cy="1795550"/>
          </a:xfrm>
          <a:prstGeom prst="flowChartPreparation">
            <a:avLst/>
          </a:prstGeom>
          <a:gradFill>
            <a:gsLst>
              <a:gs pos="0">
                <a:srgbClr val="FFFFFF">
                  <a:alpha val="0"/>
                </a:srgbClr>
              </a:gs>
              <a:gs pos="100000">
                <a:srgbClr val="FFFFFF">
                  <a:alpha val="38823"/>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 name="Google Shape;25;p3"/>
          <p:cNvSpPr/>
          <p:nvPr/>
        </p:nvSpPr>
        <p:spPr>
          <a:xfrm rot="5400000">
            <a:off x="3566117" y="2781995"/>
            <a:ext cx="2001410" cy="1795550"/>
          </a:xfrm>
          <a:prstGeom prst="flowChartPreparation">
            <a:avLst/>
          </a:prstGeom>
          <a:gradFill>
            <a:gsLst>
              <a:gs pos="0">
                <a:srgbClr val="FFFFFF">
                  <a:alpha val="0"/>
                </a:srgbClr>
              </a:gs>
              <a:gs pos="100000">
                <a:srgbClr val="FFFFFF">
                  <a:alpha val="38823"/>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 name="Google Shape;26;p3"/>
          <p:cNvSpPr/>
          <p:nvPr/>
        </p:nvSpPr>
        <p:spPr>
          <a:xfrm rot="5400000">
            <a:off x="4584549" y="1090938"/>
            <a:ext cx="2001410" cy="1795550"/>
          </a:xfrm>
          <a:prstGeom prst="flowChartPreparation">
            <a:avLst/>
          </a:prstGeom>
          <a:gradFill>
            <a:gsLst>
              <a:gs pos="0">
                <a:srgbClr val="FFFFFF">
                  <a:alpha val="0"/>
                </a:srgbClr>
              </a:gs>
              <a:gs pos="100000">
                <a:srgbClr val="FFFFFF">
                  <a:alpha val="38823"/>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7" name="Google Shape;27;p3"/>
          <p:cNvPicPr preferRelativeResize="0"/>
          <p:nvPr/>
        </p:nvPicPr>
        <p:blipFill rotWithShape="1">
          <a:blip r:embed="rId2"/>
          <a:srcRect/>
          <a:stretch>
            <a:fillRect/>
          </a:stretch>
        </p:blipFill>
        <p:spPr>
          <a:xfrm rot="10800000" flipH="1">
            <a:off x="-262630" y="2659235"/>
            <a:ext cx="2928524" cy="2642399"/>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2">
  <p:cSld name="CUSTOM_14">
    <p:spTree>
      <p:nvGrpSpPr>
        <p:cNvPr id="155" name="Shape 155"/>
        <p:cNvGrpSpPr/>
        <p:nvPr/>
      </p:nvGrpSpPr>
      <p:grpSpPr>
        <a:xfrm>
          <a:off x="0" y="0"/>
          <a:ext cx="0" cy="0"/>
          <a:chOff x="0" y="0"/>
          <a:chExt cx="0" cy="0"/>
        </a:xfrm>
      </p:grpSpPr>
      <p:sp>
        <p:nvSpPr>
          <p:cNvPr id="156" name="Google Shape;156;p21"/>
          <p:cNvSpPr txBox="1"/>
          <p:nvPr>
            <p:ph type="ctrTitle"/>
          </p:nvPr>
        </p:nvSpPr>
        <p:spPr>
          <a:xfrm flipH="1">
            <a:off x="457200" y="444387"/>
            <a:ext cx="8229600" cy="670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3600"/>
              <a:buNone/>
              <a:defRPr sz="3600"/>
            </a:lvl1pPr>
            <a:lvl2pPr lvl="1" algn="r" rtl="0">
              <a:lnSpc>
                <a:spcPct val="100000"/>
              </a:lnSpc>
              <a:spcBef>
                <a:spcPts val="0"/>
              </a:spcBef>
              <a:spcAft>
                <a:spcPts val="0"/>
              </a:spcAft>
              <a:buSzPts val="2400"/>
              <a:buNone/>
              <a:defRPr sz="2400"/>
            </a:lvl2pPr>
            <a:lvl3pPr lvl="2" algn="r" rtl="0">
              <a:lnSpc>
                <a:spcPct val="100000"/>
              </a:lnSpc>
              <a:spcBef>
                <a:spcPts val="0"/>
              </a:spcBef>
              <a:spcAft>
                <a:spcPts val="0"/>
              </a:spcAft>
              <a:buSzPts val="2400"/>
              <a:buNone/>
              <a:defRPr sz="2400"/>
            </a:lvl3pPr>
            <a:lvl4pPr lvl="3" algn="r" rtl="0">
              <a:lnSpc>
                <a:spcPct val="100000"/>
              </a:lnSpc>
              <a:spcBef>
                <a:spcPts val="0"/>
              </a:spcBef>
              <a:spcAft>
                <a:spcPts val="0"/>
              </a:spcAft>
              <a:buSzPts val="2400"/>
              <a:buNone/>
              <a:defRPr sz="2400"/>
            </a:lvl4pPr>
            <a:lvl5pPr lvl="4" algn="r" rtl="0">
              <a:lnSpc>
                <a:spcPct val="100000"/>
              </a:lnSpc>
              <a:spcBef>
                <a:spcPts val="0"/>
              </a:spcBef>
              <a:spcAft>
                <a:spcPts val="0"/>
              </a:spcAft>
              <a:buSzPts val="2400"/>
              <a:buNone/>
              <a:defRPr sz="2400"/>
            </a:lvl5pPr>
            <a:lvl6pPr lvl="5" algn="r" rtl="0">
              <a:lnSpc>
                <a:spcPct val="100000"/>
              </a:lnSpc>
              <a:spcBef>
                <a:spcPts val="0"/>
              </a:spcBef>
              <a:spcAft>
                <a:spcPts val="0"/>
              </a:spcAft>
              <a:buSzPts val="2400"/>
              <a:buNone/>
              <a:defRPr sz="2400"/>
            </a:lvl6pPr>
            <a:lvl7pPr lvl="6" algn="r" rtl="0">
              <a:lnSpc>
                <a:spcPct val="100000"/>
              </a:lnSpc>
              <a:spcBef>
                <a:spcPts val="0"/>
              </a:spcBef>
              <a:spcAft>
                <a:spcPts val="0"/>
              </a:spcAft>
              <a:buSzPts val="2400"/>
              <a:buNone/>
              <a:defRPr sz="2400"/>
            </a:lvl7pPr>
            <a:lvl8pPr lvl="7" algn="r" rtl="0">
              <a:lnSpc>
                <a:spcPct val="100000"/>
              </a:lnSpc>
              <a:spcBef>
                <a:spcPts val="0"/>
              </a:spcBef>
              <a:spcAft>
                <a:spcPts val="0"/>
              </a:spcAft>
              <a:buSzPts val="2400"/>
              <a:buNone/>
              <a:defRPr sz="2400"/>
            </a:lvl8pPr>
            <a:lvl9pPr lvl="8" algn="r" rtl="0">
              <a:lnSpc>
                <a:spcPct val="100000"/>
              </a:lnSpc>
              <a:spcBef>
                <a:spcPts val="0"/>
              </a:spcBef>
              <a:spcAft>
                <a:spcPts val="0"/>
              </a:spcAft>
              <a:buSzPts val="2400"/>
              <a:buNone/>
              <a:defRPr sz="2400"/>
            </a:lvl9pPr>
          </a:lstStyle>
          <a:p/>
        </p:txBody>
      </p:sp>
      <p:pic>
        <p:nvPicPr>
          <p:cNvPr id="157" name="Google Shape;157;p21"/>
          <p:cNvPicPr preferRelativeResize="0"/>
          <p:nvPr/>
        </p:nvPicPr>
        <p:blipFill rotWithShape="1">
          <a:blip r:embed="rId2"/>
          <a:srcRect/>
          <a:stretch>
            <a:fillRect/>
          </a:stretch>
        </p:blipFill>
        <p:spPr>
          <a:xfrm>
            <a:off x="0" y="0"/>
            <a:ext cx="2300675" cy="20759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7">
  <p:cSld name="CUSTOM_52">
    <p:spTree>
      <p:nvGrpSpPr>
        <p:cNvPr id="158" name="Shape 158"/>
        <p:cNvGrpSpPr/>
        <p:nvPr/>
      </p:nvGrpSpPr>
      <p:grpSpPr>
        <a:xfrm>
          <a:off x="0" y="0"/>
          <a:ext cx="0" cy="0"/>
          <a:chOff x="0" y="0"/>
          <a:chExt cx="0" cy="0"/>
        </a:xfrm>
      </p:grpSpPr>
      <p:sp>
        <p:nvSpPr>
          <p:cNvPr id="159" name="Google Shape;159;p22"/>
          <p:cNvSpPr txBox="1"/>
          <p:nvPr>
            <p:ph type="ctrTitle"/>
          </p:nvPr>
        </p:nvSpPr>
        <p:spPr>
          <a:xfrm flipH="1">
            <a:off x="457200" y="437050"/>
            <a:ext cx="8229600" cy="670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3600"/>
              <a:buNone/>
              <a:defRPr sz="3600"/>
            </a:lvl1pPr>
            <a:lvl2pPr lvl="1" algn="r" rtl="0">
              <a:lnSpc>
                <a:spcPct val="100000"/>
              </a:lnSpc>
              <a:spcBef>
                <a:spcPts val="0"/>
              </a:spcBef>
              <a:spcAft>
                <a:spcPts val="0"/>
              </a:spcAft>
              <a:buSzPts val="2400"/>
              <a:buNone/>
              <a:defRPr sz="2400"/>
            </a:lvl2pPr>
            <a:lvl3pPr lvl="2" algn="r" rtl="0">
              <a:lnSpc>
                <a:spcPct val="100000"/>
              </a:lnSpc>
              <a:spcBef>
                <a:spcPts val="0"/>
              </a:spcBef>
              <a:spcAft>
                <a:spcPts val="0"/>
              </a:spcAft>
              <a:buSzPts val="2400"/>
              <a:buNone/>
              <a:defRPr sz="2400"/>
            </a:lvl3pPr>
            <a:lvl4pPr lvl="3" algn="r" rtl="0">
              <a:lnSpc>
                <a:spcPct val="100000"/>
              </a:lnSpc>
              <a:spcBef>
                <a:spcPts val="0"/>
              </a:spcBef>
              <a:spcAft>
                <a:spcPts val="0"/>
              </a:spcAft>
              <a:buSzPts val="2400"/>
              <a:buNone/>
              <a:defRPr sz="2400"/>
            </a:lvl4pPr>
            <a:lvl5pPr lvl="4" algn="r" rtl="0">
              <a:lnSpc>
                <a:spcPct val="100000"/>
              </a:lnSpc>
              <a:spcBef>
                <a:spcPts val="0"/>
              </a:spcBef>
              <a:spcAft>
                <a:spcPts val="0"/>
              </a:spcAft>
              <a:buSzPts val="2400"/>
              <a:buNone/>
              <a:defRPr sz="2400"/>
            </a:lvl5pPr>
            <a:lvl6pPr lvl="5" algn="r" rtl="0">
              <a:lnSpc>
                <a:spcPct val="100000"/>
              </a:lnSpc>
              <a:spcBef>
                <a:spcPts val="0"/>
              </a:spcBef>
              <a:spcAft>
                <a:spcPts val="0"/>
              </a:spcAft>
              <a:buSzPts val="2400"/>
              <a:buNone/>
              <a:defRPr sz="2400"/>
            </a:lvl6pPr>
            <a:lvl7pPr lvl="6" algn="r" rtl="0">
              <a:lnSpc>
                <a:spcPct val="100000"/>
              </a:lnSpc>
              <a:spcBef>
                <a:spcPts val="0"/>
              </a:spcBef>
              <a:spcAft>
                <a:spcPts val="0"/>
              </a:spcAft>
              <a:buSzPts val="2400"/>
              <a:buNone/>
              <a:defRPr sz="2400"/>
            </a:lvl7pPr>
            <a:lvl8pPr lvl="7" algn="r" rtl="0">
              <a:lnSpc>
                <a:spcPct val="100000"/>
              </a:lnSpc>
              <a:spcBef>
                <a:spcPts val="0"/>
              </a:spcBef>
              <a:spcAft>
                <a:spcPts val="0"/>
              </a:spcAft>
              <a:buSzPts val="2400"/>
              <a:buNone/>
              <a:defRPr sz="2400"/>
            </a:lvl8pPr>
            <a:lvl9pPr lvl="8" algn="r" rtl="0">
              <a:lnSpc>
                <a:spcPct val="100000"/>
              </a:lnSpc>
              <a:spcBef>
                <a:spcPts val="0"/>
              </a:spcBef>
              <a:spcAft>
                <a:spcPts val="0"/>
              </a:spcAft>
              <a:buSzPts val="2400"/>
              <a:buNone/>
              <a:defRPr sz="2400"/>
            </a:lvl9pPr>
          </a:lstStyle>
          <a:p/>
        </p:txBody>
      </p:sp>
      <p:pic>
        <p:nvPicPr>
          <p:cNvPr id="160" name="Google Shape;160;p22"/>
          <p:cNvPicPr preferRelativeResize="0"/>
          <p:nvPr/>
        </p:nvPicPr>
        <p:blipFill rotWithShape="1">
          <a:blip r:embed="rId2"/>
          <a:srcRect/>
          <a:stretch>
            <a:fillRect/>
          </a:stretch>
        </p:blipFill>
        <p:spPr>
          <a:xfrm>
            <a:off x="0" y="0"/>
            <a:ext cx="2300675" cy="2075900"/>
          </a:xfrm>
          <a:prstGeom prst="rect">
            <a:avLst/>
          </a:prstGeom>
          <a:noFill/>
          <a:ln>
            <a:noFill/>
          </a:ln>
        </p:spPr>
      </p:pic>
      <p:sp>
        <p:nvSpPr>
          <p:cNvPr id="161" name="Google Shape;161;p22"/>
          <p:cNvSpPr txBox="1"/>
          <p:nvPr>
            <p:ph type="subTitle" idx="1"/>
          </p:nvPr>
        </p:nvSpPr>
        <p:spPr>
          <a:xfrm>
            <a:off x="1700600" y="2921393"/>
            <a:ext cx="1395300" cy="60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15000"/>
              </a:lnSpc>
              <a:spcBef>
                <a:spcPts val="160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p:txBody>
      </p:sp>
      <p:sp>
        <p:nvSpPr>
          <p:cNvPr id="162" name="Google Shape;162;p22"/>
          <p:cNvSpPr txBox="1"/>
          <p:nvPr>
            <p:ph type="subTitle" idx="2"/>
          </p:nvPr>
        </p:nvSpPr>
        <p:spPr>
          <a:xfrm>
            <a:off x="1553500" y="2529762"/>
            <a:ext cx="1643100" cy="465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algn="ctr" rtl="0">
              <a:lnSpc>
                <a:spcPct val="115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ct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ct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ct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ct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ct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ct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ctr" rtl="0">
              <a:lnSpc>
                <a:spcPct val="115000"/>
              </a:lnSpc>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163" name="Google Shape;163;p22"/>
          <p:cNvSpPr txBox="1"/>
          <p:nvPr>
            <p:ph type="subTitle" idx="3"/>
          </p:nvPr>
        </p:nvSpPr>
        <p:spPr>
          <a:xfrm>
            <a:off x="1691000" y="2027255"/>
            <a:ext cx="1395300" cy="465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algn="ctr" rtl="0">
              <a:lnSpc>
                <a:spcPct val="115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ct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ct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ct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ct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ct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ct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ctr" rtl="0">
              <a:lnSpc>
                <a:spcPct val="115000"/>
              </a:lnSpc>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164" name="Google Shape;164;p22"/>
          <p:cNvSpPr txBox="1"/>
          <p:nvPr>
            <p:ph type="subTitle" idx="4"/>
          </p:nvPr>
        </p:nvSpPr>
        <p:spPr>
          <a:xfrm>
            <a:off x="5929000" y="2926550"/>
            <a:ext cx="1643100" cy="60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p:txBody>
      </p:sp>
      <p:sp>
        <p:nvSpPr>
          <p:cNvPr id="165" name="Google Shape;165;p22"/>
          <p:cNvSpPr txBox="1"/>
          <p:nvPr>
            <p:ph type="subTitle" idx="5"/>
          </p:nvPr>
        </p:nvSpPr>
        <p:spPr>
          <a:xfrm>
            <a:off x="5905750" y="2518950"/>
            <a:ext cx="1689600" cy="465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algn="ctr" rtl="0">
              <a:lnSpc>
                <a:spcPct val="115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ct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ct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ct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ct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ct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ct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ctr" rtl="0">
              <a:lnSpc>
                <a:spcPct val="115000"/>
              </a:lnSpc>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166" name="Google Shape;166;p22"/>
          <p:cNvSpPr txBox="1"/>
          <p:nvPr>
            <p:ph type="subTitle" idx="6"/>
          </p:nvPr>
        </p:nvSpPr>
        <p:spPr>
          <a:xfrm>
            <a:off x="6001300" y="2032688"/>
            <a:ext cx="1498500" cy="465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algn="ctr" rtl="0">
              <a:lnSpc>
                <a:spcPct val="115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ct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ct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ct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ct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ct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ct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ctr" rtl="0">
              <a:lnSpc>
                <a:spcPct val="115000"/>
              </a:lnSpc>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167" name="Google Shape;167;p22"/>
          <p:cNvSpPr txBox="1"/>
          <p:nvPr>
            <p:ph type="subTitle" idx="7"/>
          </p:nvPr>
        </p:nvSpPr>
        <p:spPr>
          <a:xfrm>
            <a:off x="3768500" y="3407943"/>
            <a:ext cx="1606800" cy="60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p:txBody>
      </p:sp>
      <p:sp>
        <p:nvSpPr>
          <p:cNvPr id="168" name="Google Shape;168;p22"/>
          <p:cNvSpPr txBox="1"/>
          <p:nvPr>
            <p:ph type="subTitle" idx="8"/>
          </p:nvPr>
        </p:nvSpPr>
        <p:spPr>
          <a:xfrm>
            <a:off x="3604790" y="3039918"/>
            <a:ext cx="1934400" cy="465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algn="ctr" rtl="0">
              <a:lnSpc>
                <a:spcPct val="115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ct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ct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ct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ct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ct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ct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ctr" rtl="0">
              <a:lnSpc>
                <a:spcPct val="115000"/>
              </a:lnSpc>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169" name="Google Shape;169;p22"/>
          <p:cNvSpPr txBox="1"/>
          <p:nvPr>
            <p:ph type="subTitle" idx="9"/>
          </p:nvPr>
        </p:nvSpPr>
        <p:spPr>
          <a:xfrm>
            <a:off x="3604790" y="2529480"/>
            <a:ext cx="1934400" cy="465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algn="ctr" rtl="0">
              <a:lnSpc>
                <a:spcPct val="115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ct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ct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ct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ct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ct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ctr" rtl="0">
              <a:lnSpc>
                <a:spcPct val="115000"/>
              </a:lnSpc>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ctr" rtl="0">
              <a:lnSpc>
                <a:spcPct val="115000"/>
              </a:lnSpc>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p:txBody>
      </p:sp>
      <p:sp>
        <p:nvSpPr>
          <p:cNvPr id="170" name="Google Shape;170;p22"/>
          <p:cNvSpPr/>
          <p:nvPr/>
        </p:nvSpPr>
        <p:spPr>
          <a:xfrm>
            <a:off x="3577850" y="1722475"/>
            <a:ext cx="1988100" cy="2905200"/>
          </a:xfrm>
          <a:prstGeom prst="rect">
            <a:avLst/>
          </a:prstGeom>
          <a:solidFill>
            <a:srgbClr val="FFFFFF">
              <a:alpha val="1176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dk1"/>
                </a:solidFill>
                <a:latin typeface="Arial" panose="020B0604020202020204"/>
                <a:ea typeface="Arial" panose="020B0604020202020204"/>
                <a:cs typeface="Arial" panose="020B0604020202020204"/>
                <a:sym typeface="Arial" panose="020B0604020202020204"/>
              </a:rPr>
              <a:t>         </a:t>
            </a: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71" name="Google Shape;171;p22"/>
          <p:cNvSpPr/>
          <p:nvPr/>
        </p:nvSpPr>
        <p:spPr>
          <a:xfrm>
            <a:off x="5756500" y="1177900"/>
            <a:ext cx="1988100" cy="2905200"/>
          </a:xfrm>
          <a:prstGeom prst="rect">
            <a:avLst/>
          </a:prstGeom>
          <a:solidFill>
            <a:srgbClr val="FFFFFF">
              <a:alpha val="1176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dk1"/>
                </a:solidFill>
                <a:latin typeface="Arial" panose="020B0604020202020204"/>
                <a:ea typeface="Arial" panose="020B0604020202020204"/>
                <a:cs typeface="Arial" panose="020B0604020202020204"/>
                <a:sym typeface="Arial" panose="020B0604020202020204"/>
              </a:rPr>
              <a:t>         </a:t>
            </a: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72" name="Google Shape;172;p22"/>
          <p:cNvSpPr/>
          <p:nvPr/>
        </p:nvSpPr>
        <p:spPr>
          <a:xfrm>
            <a:off x="1399400" y="1177900"/>
            <a:ext cx="1988100" cy="2905200"/>
          </a:xfrm>
          <a:prstGeom prst="rect">
            <a:avLst/>
          </a:prstGeom>
          <a:solidFill>
            <a:srgbClr val="FFFFFF">
              <a:alpha val="1176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dk1"/>
                </a:solidFill>
                <a:latin typeface="Arial" panose="020B0604020202020204"/>
                <a:ea typeface="Arial" panose="020B0604020202020204"/>
                <a:cs typeface="Arial" panose="020B0604020202020204"/>
                <a:sym typeface="Arial" panose="020B0604020202020204"/>
              </a:rPr>
              <a:t>         </a:t>
            </a: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73" name="Google Shape;173;p22"/>
          <p:cNvPicPr preferRelativeResize="0"/>
          <p:nvPr/>
        </p:nvPicPr>
        <p:blipFill rotWithShape="1">
          <a:blip r:embed="rId2"/>
          <a:srcRect/>
          <a:stretch>
            <a:fillRect/>
          </a:stretch>
        </p:blipFill>
        <p:spPr>
          <a:xfrm flipH="1">
            <a:off x="6843125" y="0"/>
            <a:ext cx="2300675" cy="20759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74" name="Shape 174"/>
        <p:cNvGrpSpPr/>
        <p:nvPr/>
      </p:nvGrpSpPr>
      <p:grpSpPr>
        <a:xfrm>
          <a:off x="0" y="0"/>
          <a:ext cx="0" cy="0"/>
          <a:chOff x="0" y="0"/>
          <a:chExt cx="0" cy="0"/>
        </a:xfrm>
      </p:grpSpPr>
      <p:pic>
        <p:nvPicPr>
          <p:cNvPr id="175" name="Google Shape;175;p23"/>
          <p:cNvPicPr preferRelativeResize="0"/>
          <p:nvPr/>
        </p:nvPicPr>
        <p:blipFill rotWithShape="1">
          <a:blip r:embed="rId2"/>
          <a:srcRect/>
          <a:stretch>
            <a:fillRect/>
          </a:stretch>
        </p:blipFill>
        <p:spPr>
          <a:xfrm flipH="1">
            <a:off x="6843225" y="6"/>
            <a:ext cx="2300675" cy="2075900"/>
          </a:xfrm>
          <a:prstGeom prst="rect">
            <a:avLst/>
          </a:prstGeom>
          <a:noFill/>
          <a:ln>
            <a:noFill/>
          </a:ln>
        </p:spPr>
      </p:pic>
      <p:sp>
        <p:nvSpPr>
          <p:cNvPr id="176" name="Google Shape;176;p23"/>
          <p:cNvSpPr txBox="1"/>
          <p:nvPr>
            <p:ph type="ctrTitle"/>
          </p:nvPr>
        </p:nvSpPr>
        <p:spPr>
          <a:xfrm flipH="1">
            <a:off x="457200" y="452237"/>
            <a:ext cx="8229600" cy="670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3600"/>
              <a:buNone/>
              <a:defRPr sz="36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p:txBody>
      </p:sp>
      <p:pic>
        <p:nvPicPr>
          <p:cNvPr id="177" name="Google Shape;177;p23"/>
          <p:cNvPicPr preferRelativeResize="0"/>
          <p:nvPr/>
        </p:nvPicPr>
        <p:blipFill rotWithShape="1">
          <a:blip r:embed="rId2"/>
          <a:srcRect/>
          <a:stretch>
            <a:fillRect/>
          </a:stretch>
        </p:blipFill>
        <p:spPr>
          <a:xfrm>
            <a:off x="-258926" y="4150897"/>
            <a:ext cx="1414025" cy="1275850"/>
          </a:xfrm>
          <a:prstGeom prst="rect">
            <a:avLst/>
          </a:prstGeom>
          <a:noFill/>
          <a:ln>
            <a:noFill/>
          </a:ln>
        </p:spPr>
      </p:pic>
      <p:pic>
        <p:nvPicPr>
          <p:cNvPr id="178" name="Google Shape;178;p23"/>
          <p:cNvPicPr preferRelativeResize="0"/>
          <p:nvPr/>
        </p:nvPicPr>
        <p:blipFill rotWithShape="1">
          <a:blip r:embed="rId2"/>
          <a:srcRect/>
          <a:stretch>
            <a:fillRect/>
          </a:stretch>
        </p:blipFill>
        <p:spPr>
          <a:xfrm>
            <a:off x="0" y="6"/>
            <a:ext cx="2300675" cy="2075900"/>
          </a:xfrm>
          <a:prstGeom prst="rect">
            <a:avLst/>
          </a:prstGeom>
          <a:noFill/>
          <a:ln>
            <a:noFill/>
          </a:ln>
        </p:spPr>
      </p:pic>
      <p:pic>
        <p:nvPicPr>
          <p:cNvPr id="179" name="Google Shape;179;p23"/>
          <p:cNvPicPr preferRelativeResize="0"/>
          <p:nvPr/>
        </p:nvPicPr>
        <p:blipFill rotWithShape="1">
          <a:blip r:embed="rId2"/>
          <a:srcRect/>
          <a:stretch>
            <a:fillRect/>
          </a:stretch>
        </p:blipFill>
        <p:spPr>
          <a:xfrm flipH="1">
            <a:off x="7967964" y="4293802"/>
            <a:ext cx="1414025" cy="127585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5">
  <p:cSld name="CUSTOM_23">
    <p:spTree>
      <p:nvGrpSpPr>
        <p:cNvPr id="180" name="Shape 180"/>
        <p:cNvGrpSpPr/>
        <p:nvPr/>
      </p:nvGrpSpPr>
      <p:grpSpPr>
        <a:xfrm>
          <a:off x="0" y="0"/>
          <a:ext cx="0" cy="0"/>
          <a:chOff x="0" y="0"/>
          <a:chExt cx="0" cy="0"/>
        </a:xfrm>
      </p:grpSpPr>
      <p:sp>
        <p:nvSpPr>
          <p:cNvPr id="181" name="Google Shape;181;p24"/>
          <p:cNvSpPr txBox="1"/>
          <p:nvPr>
            <p:ph type="ctrTitle"/>
          </p:nvPr>
        </p:nvSpPr>
        <p:spPr>
          <a:xfrm flipH="1">
            <a:off x="457200" y="452237"/>
            <a:ext cx="8229600" cy="670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3600"/>
              <a:buNone/>
              <a:defRPr sz="3600"/>
            </a:lvl1pPr>
            <a:lvl2pPr lvl="1" algn="r" rtl="0">
              <a:lnSpc>
                <a:spcPct val="100000"/>
              </a:lnSpc>
              <a:spcBef>
                <a:spcPts val="0"/>
              </a:spcBef>
              <a:spcAft>
                <a:spcPts val="0"/>
              </a:spcAft>
              <a:buSzPts val="2400"/>
              <a:buNone/>
              <a:defRPr sz="2400"/>
            </a:lvl2pPr>
            <a:lvl3pPr lvl="2" algn="r" rtl="0">
              <a:lnSpc>
                <a:spcPct val="100000"/>
              </a:lnSpc>
              <a:spcBef>
                <a:spcPts val="0"/>
              </a:spcBef>
              <a:spcAft>
                <a:spcPts val="0"/>
              </a:spcAft>
              <a:buSzPts val="2400"/>
              <a:buNone/>
              <a:defRPr sz="2400"/>
            </a:lvl3pPr>
            <a:lvl4pPr lvl="3" algn="r" rtl="0">
              <a:lnSpc>
                <a:spcPct val="100000"/>
              </a:lnSpc>
              <a:spcBef>
                <a:spcPts val="0"/>
              </a:spcBef>
              <a:spcAft>
                <a:spcPts val="0"/>
              </a:spcAft>
              <a:buSzPts val="2400"/>
              <a:buNone/>
              <a:defRPr sz="2400"/>
            </a:lvl4pPr>
            <a:lvl5pPr lvl="4" algn="r" rtl="0">
              <a:lnSpc>
                <a:spcPct val="100000"/>
              </a:lnSpc>
              <a:spcBef>
                <a:spcPts val="0"/>
              </a:spcBef>
              <a:spcAft>
                <a:spcPts val="0"/>
              </a:spcAft>
              <a:buSzPts val="2400"/>
              <a:buNone/>
              <a:defRPr sz="2400"/>
            </a:lvl5pPr>
            <a:lvl6pPr lvl="5" algn="r" rtl="0">
              <a:lnSpc>
                <a:spcPct val="100000"/>
              </a:lnSpc>
              <a:spcBef>
                <a:spcPts val="0"/>
              </a:spcBef>
              <a:spcAft>
                <a:spcPts val="0"/>
              </a:spcAft>
              <a:buSzPts val="2400"/>
              <a:buNone/>
              <a:defRPr sz="2400"/>
            </a:lvl6pPr>
            <a:lvl7pPr lvl="6" algn="r" rtl="0">
              <a:lnSpc>
                <a:spcPct val="100000"/>
              </a:lnSpc>
              <a:spcBef>
                <a:spcPts val="0"/>
              </a:spcBef>
              <a:spcAft>
                <a:spcPts val="0"/>
              </a:spcAft>
              <a:buSzPts val="2400"/>
              <a:buNone/>
              <a:defRPr sz="2400"/>
            </a:lvl7pPr>
            <a:lvl8pPr lvl="7" algn="r" rtl="0">
              <a:lnSpc>
                <a:spcPct val="100000"/>
              </a:lnSpc>
              <a:spcBef>
                <a:spcPts val="0"/>
              </a:spcBef>
              <a:spcAft>
                <a:spcPts val="0"/>
              </a:spcAft>
              <a:buSzPts val="2400"/>
              <a:buNone/>
              <a:defRPr sz="2400"/>
            </a:lvl8pPr>
            <a:lvl9pPr lvl="8" algn="r" rtl="0">
              <a:lnSpc>
                <a:spcPct val="100000"/>
              </a:lnSpc>
              <a:spcBef>
                <a:spcPts val="0"/>
              </a:spcBef>
              <a:spcAft>
                <a:spcPts val="0"/>
              </a:spcAft>
              <a:buSzPts val="2400"/>
              <a:buNone/>
              <a:defRPr sz="2400"/>
            </a:lvl9pPr>
          </a:lstStyle>
          <a:p/>
        </p:txBody>
      </p:sp>
      <p:sp>
        <p:nvSpPr>
          <p:cNvPr id="182" name="Google Shape;182;p24"/>
          <p:cNvSpPr txBox="1"/>
          <p:nvPr>
            <p:ph type="ctrTitle" idx="2"/>
          </p:nvPr>
        </p:nvSpPr>
        <p:spPr>
          <a:xfrm>
            <a:off x="1690457" y="1900424"/>
            <a:ext cx="2629200" cy="577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FFFFFF"/>
              </a:buClr>
              <a:buSzPts val="1400"/>
              <a:buNone/>
              <a:defRPr sz="1600">
                <a:solidFill>
                  <a:schemeClr val="accent2"/>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183" name="Google Shape;183;p24"/>
          <p:cNvSpPr txBox="1"/>
          <p:nvPr>
            <p:ph type="subTitle" idx="1"/>
          </p:nvPr>
        </p:nvSpPr>
        <p:spPr>
          <a:xfrm>
            <a:off x="2051807" y="2369775"/>
            <a:ext cx="1906500" cy="367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184" name="Google Shape;184;p24"/>
          <p:cNvSpPr txBox="1"/>
          <p:nvPr>
            <p:ph type="ctrTitle" idx="3"/>
          </p:nvPr>
        </p:nvSpPr>
        <p:spPr>
          <a:xfrm>
            <a:off x="1690457" y="3405003"/>
            <a:ext cx="2629200" cy="577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FFFFFF"/>
              </a:buClr>
              <a:buSzPts val="1400"/>
              <a:buNone/>
              <a:defRPr sz="1600">
                <a:solidFill>
                  <a:schemeClr val="accent2"/>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185" name="Google Shape;185;p24"/>
          <p:cNvSpPr txBox="1"/>
          <p:nvPr>
            <p:ph type="subTitle" idx="4"/>
          </p:nvPr>
        </p:nvSpPr>
        <p:spPr>
          <a:xfrm>
            <a:off x="2051807" y="3871725"/>
            <a:ext cx="1906500" cy="367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186" name="Google Shape;186;p24"/>
          <p:cNvSpPr txBox="1"/>
          <p:nvPr>
            <p:ph type="ctrTitle" idx="5"/>
          </p:nvPr>
        </p:nvSpPr>
        <p:spPr>
          <a:xfrm>
            <a:off x="4824357" y="1900424"/>
            <a:ext cx="2629200" cy="577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FFFFFF"/>
              </a:buClr>
              <a:buSzPts val="1400"/>
              <a:buNone/>
              <a:defRPr sz="1600">
                <a:solidFill>
                  <a:schemeClr val="accent2"/>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187" name="Google Shape;187;p24"/>
          <p:cNvSpPr txBox="1"/>
          <p:nvPr>
            <p:ph type="subTitle" idx="6"/>
          </p:nvPr>
        </p:nvSpPr>
        <p:spPr>
          <a:xfrm>
            <a:off x="5185707" y="2369775"/>
            <a:ext cx="1906500" cy="367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188" name="Google Shape;188;p24"/>
          <p:cNvSpPr txBox="1"/>
          <p:nvPr>
            <p:ph type="ctrTitle" idx="7"/>
          </p:nvPr>
        </p:nvSpPr>
        <p:spPr>
          <a:xfrm>
            <a:off x="4824357" y="3405003"/>
            <a:ext cx="2629200" cy="577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FFFFFF"/>
              </a:buClr>
              <a:buSzPts val="1400"/>
              <a:buNone/>
              <a:defRPr sz="1600">
                <a:solidFill>
                  <a:schemeClr val="accent2"/>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189" name="Google Shape;189;p24"/>
          <p:cNvSpPr txBox="1"/>
          <p:nvPr>
            <p:ph type="subTitle" idx="8"/>
          </p:nvPr>
        </p:nvSpPr>
        <p:spPr>
          <a:xfrm>
            <a:off x="5185707" y="3871725"/>
            <a:ext cx="1906500" cy="367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cxnSp>
        <p:nvCxnSpPr>
          <p:cNvPr id="190" name="Google Shape;190;p24"/>
          <p:cNvCxnSpPr/>
          <p:nvPr/>
        </p:nvCxnSpPr>
        <p:spPr>
          <a:xfrm>
            <a:off x="2273400" y="2110663"/>
            <a:ext cx="4597200" cy="0"/>
          </a:xfrm>
          <a:prstGeom prst="straightConnector1">
            <a:avLst/>
          </a:prstGeom>
          <a:noFill/>
          <a:ln w="19050" cap="flat" cmpd="sng">
            <a:solidFill>
              <a:schemeClr val="lt1"/>
            </a:solidFill>
            <a:prstDash val="solid"/>
            <a:round/>
            <a:headEnd type="none" w="sm" len="sm"/>
            <a:tailEnd type="none" w="sm" len="sm"/>
          </a:ln>
        </p:spPr>
      </p:cxnSp>
      <p:cxnSp>
        <p:nvCxnSpPr>
          <p:cNvPr id="191" name="Google Shape;191;p24"/>
          <p:cNvCxnSpPr/>
          <p:nvPr/>
        </p:nvCxnSpPr>
        <p:spPr>
          <a:xfrm>
            <a:off x="2273400" y="3627438"/>
            <a:ext cx="4597200" cy="0"/>
          </a:xfrm>
          <a:prstGeom prst="straightConnector1">
            <a:avLst/>
          </a:prstGeom>
          <a:noFill/>
          <a:ln w="19050" cap="flat" cmpd="sng">
            <a:solidFill>
              <a:schemeClr val="lt1"/>
            </a:solidFill>
            <a:prstDash val="solid"/>
            <a:round/>
            <a:headEnd type="none" w="sm" len="sm"/>
            <a:tailEnd type="none" w="sm" len="sm"/>
          </a:ln>
        </p:spPr>
      </p:cxnSp>
      <p:pic>
        <p:nvPicPr>
          <p:cNvPr id="192" name="Google Shape;192;p24"/>
          <p:cNvPicPr preferRelativeResize="0"/>
          <p:nvPr/>
        </p:nvPicPr>
        <p:blipFill rotWithShape="1">
          <a:blip r:embed="rId2"/>
          <a:srcRect/>
          <a:stretch>
            <a:fillRect/>
          </a:stretch>
        </p:blipFill>
        <p:spPr>
          <a:xfrm rot="-5400000" flipH="1">
            <a:off x="6941050" y="-576048"/>
            <a:ext cx="2754276" cy="2485175"/>
          </a:xfrm>
          <a:prstGeom prst="rect">
            <a:avLst/>
          </a:prstGeom>
          <a:noFill/>
          <a:ln>
            <a:noFill/>
          </a:ln>
        </p:spPr>
      </p:pic>
      <p:pic>
        <p:nvPicPr>
          <p:cNvPr id="193" name="Google Shape;193;p24"/>
          <p:cNvPicPr preferRelativeResize="0"/>
          <p:nvPr/>
        </p:nvPicPr>
        <p:blipFill rotWithShape="1">
          <a:blip r:embed="rId2"/>
          <a:srcRect/>
          <a:stretch>
            <a:fillRect/>
          </a:stretch>
        </p:blipFill>
        <p:spPr>
          <a:xfrm rot="5400000">
            <a:off x="-134550" y="-576388"/>
            <a:ext cx="2754276" cy="2485175"/>
          </a:xfrm>
          <a:prstGeom prst="rect">
            <a:avLst/>
          </a:prstGeom>
          <a:noFill/>
          <a:ln>
            <a:noFill/>
          </a:ln>
        </p:spPr>
      </p:pic>
      <p:pic>
        <p:nvPicPr>
          <p:cNvPr id="194" name="Google Shape;194;p24"/>
          <p:cNvPicPr preferRelativeResize="0"/>
          <p:nvPr/>
        </p:nvPicPr>
        <p:blipFill rotWithShape="1">
          <a:blip r:embed="rId2"/>
          <a:srcRect/>
          <a:stretch>
            <a:fillRect/>
          </a:stretch>
        </p:blipFill>
        <p:spPr>
          <a:xfrm rot="5400000">
            <a:off x="-144075" y="3612343"/>
            <a:ext cx="2754276" cy="2485175"/>
          </a:xfrm>
          <a:prstGeom prst="rect">
            <a:avLst/>
          </a:prstGeom>
          <a:noFill/>
          <a:ln>
            <a:noFill/>
          </a:ln>
        </p:spPr>
      </p:pic>
      <p:pic>
        <p:nvPicPr>
          <p:cNvPr id="195" name="Google Shape;195;p24"/>
          <p:cNvPicPr preferRelativeResize="0"/>
          <p:nvPr/>
        </p:nvPicPr>
        <p:blipFill rotWithShape="1">
          <a:blip r:embed="rId2"/>
          <a:srcRect/>
          <a:stretch>
            <a:fillRect/>
          </a:stretch>
        </p:blipFill>
        <p:spPr>
          <a:xfrm rot="-5400000" flipH="1">
            <a:off x="6931525" y="3621493"/>
            <a:ext cx="2754276" cy="248517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2">
  <p:cSld name="CUSTOM_56">
    <p:spTree>
      <p:nvGrpSpPr>
        <p:cNvPr id="196" name="Shape 196"/>
        <p:cNvGrpSpPr/>
        <p:nvPr/>
      </p:nvGrpSpPr>
      <p:grpSpPr>
        <a:xfrm>
          <a:off x="0" y="0"/>
          <a:ext cx="0" cy="0"/>
          <a:chOff x="0" y="0"/>
          <a:chExt cx="0" cy="0"/>
        </a:xfrm>
      </p:grpSpPr>
      <p:sp>
        <p:nvSpPr>
          <p:cNvPr id="197" name="Google Shape;197;p25"/>
          <p:cNvSpPr txBox="1"/>
          <p:nvPr>
            <p:ph type="ctrTitle"/>
          </p:nvPr>
        </p:nvSpPr>
        <p:spPr>
          <a:xfrm flipH="1">
            <a:off x="540000" y="452237"/>
            <a:ext cx="8064000" cy="670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3600"/>
              <a:buNone/>
              <a:defRPr sz="3600"/>
            </a:lvl1pPr>
            <a:lvl2pPr lvl="1" algn="r" rtl="0">
              <a:lnSpc>
                <a:spcPct val="100000"/>
              </a:lnSpc>
              <a:spcBef>
                <a:spcPts val="0"/>
              </a:spcBef>
              <a:spcAft>
                <a:spcPts val="0"/>
              </a:spcAft>
              <a:buSzPts val="2400"/>
              <a:buNone/>
              <a:defRPr sz="2400"/>
            </a:lvl2pPr>
            <a:lvl3pPr lvl="2" algn="r" rtl="0">
              <a:lnSpc>
                <a:spcPct val="100000"/>
              </a:lnSpc>
              <a:spcBef>
                <a:spcPts val="0"/>
              </a:spcBef>
              <a:spcAft>
                <a:spcPts val="0"/>
              </a:spcAft>
              <a:buSzPts val="2400"/>
              <a:buNone/>
              <a:defRPr sz="2400"/>
            </a:lvl3pPr>
            <a:lvl4pPr lvl="3" algn="r" rtl="0">
              <a:lnSpc>
                <a:spcPct val="100000"/>
              </a:lnSpc>
              <a:spcBef>
                <a:spcPts val="0"/>
              </a:spcBef>
              <a:spcAft>
                <a:spcPts val="0"/>
              </a:spcAft>
              <a:buSzPts val="2400"/>
              <a:buNone/>
              <a:defRPr sz="2400"/>
            </a:lvl4pPr>
            <a:lvl5pPr lvl="4" algn="r" rtl="0">
              <a:lnSpc>
                <a:spcPct val="100000"/>
              </a:lnSpc>
              <a:spcBef>
                <a:spcPts val="0"/>
              </a:spcBef>
              <a:spcAft>
                <a:spcPts val="0"/>
              </a:spcAft>
              <a:buSzPts val="2400"/>
              <a:buNone/>
              <a:defRPr sz="2400"/>
            </a:lvl5pPr>
            <a:lvl6pPr lvl="5" algn="r" rtl="0">
              <a:lnSpc>
                <a:spcPct val="100000"/>
              </a:lnSpc>
              <a:spcBef>
                <a:spcPts val="0"/>
              </a:spcBef>
              <a:spcAft>
                <a:spcPts val="0"/>
              </a:spcAft>
              <a:buSzPts val="2400"/>
              <a:buNone/>
              <a:defRPr sz="2400"/>
            </a:lvl6pPr>
            <a:lvl7pPr lvl="6" algn="r" rtl="0">
              <a:lnSpc>
                <a:spcPct val="100000"/>
              </a:lnSpc>
              <a:spcBef>
                <a:spcPts val="0"/>
              </a:spcBef>
              <a:spcAft>
                <a:spcPts val="0"/>
              </a:spcAft>
              <a:buSzPts val="2400"/>
              <a:buNone/>
              <a:defRPr sz="2400"/>
            </a:lvl7pPr>
            <a:lvl8pPr lvl="7" algn="r" rtl="0">
              <a:lnSpc>
                <a:spcPct val="100000"/>
              </a:lnSpc>
              <a:spcBef>
                <a:spcPts val="0"/>
              </a:spcBef>
              <a:spcAft>
                <a:spcPts val="0"/>
              </a:spcAft>
              <a:buSzPts val="2400"/>
              <a:buNone/>
              <a:defRPr sz="2400"/>
            </a:lvl8pPr>
            <a:lvl9pPr lvl="8" algn="r" rtl="0">
              <a:lnSpc>
                <a:spcPct val="100000"/>
              </a:lnSpc>
              <a:spcBef>
                <a:spcPts val="0"/>
              </a:spcBef>
              <a:spcAft>
                <a:spcPts val="0"/>
              </a:spcAft>
              <a:buSzPts val="2400"/>
              <a:buNone/>
              <a:defRPr sz="2400"/>
            </a:lvl9pPr>
          </a:lstStyle>
          <a:p/>
        </p:txBody>
      </p:sp>
      <p:sp>
        <p:nvSpPr>
          <p:cNvPr id="198" name="Google Shape;198;p25"/>
          <p:cNvSpPr txBox="1"/>
          <p:nvPr>
            <p:ph type="subTitle" idx="1"/>
          </p:nvPr>
        </p:nvSpPr>
        <p:spPr>
          <a:xfrm>
            <a:off x="1132000" y="3432862"/>
            <a:ext cx="1874100" cy="367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1200"/>
              <a:buNone/>
              <a:defRPr sz="1600">
                <a:latin typeface="Squada One" panose="02000000000000000000"/>
                <a:ea typeface="Squada One" panose="02000000000000000000"/>
                <a:cs typeface="Squada One" panose="02000000000000000000"/>
                <a:sym typeface="Squada One" panose="02000000000000000000"/>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pic>
        <p:nvPicPr>
          <p:cNvPr id="199" name="Google Shape;199;p25"/>
          <p:cNvPicPr preferRelativeResize="0"/>
          <p:nvPr/>
        </p:nvPicPr>
        <p:blipFill rotWithShape="1">
          <a:blip r:embed="rId2"/>
          <a:srcRect/>
          <a:stretch>
            <a:fillRect/>
          </a:stretch>
        </p:blipFill>
        <p:spPr>
          <a:xfrm>
            <a:off x="-5" y="-581412"/>
            <a:ext cx="2300675" cy="2075900"/>
          </a:xfrm>
          <a:prstGeom prst="rect">
            <a:avLst/>
          </a:prstGeom>
          <a:noFill/>
          <a:ln>
            <a:noFill/>
          </a:ln>
        </p:spPr>
      </p:pic>
      <p:sp>
        <p:nvSpPr>
          <p:cNvPr id="200" name="Google Shape;200;p25"/>
          <p:cNvSpPr txBox="1"/>
          <p:nvPr>
            <p:ph type="title" idx="2"/>
          </p:nvPr>
        </p:nvSpPr>
        <p:spPr>
          <a:xfrm>
            <a:off x="3725850" y="2029263"/>
            <a:ext cx="1515900" cy="453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201" name="Google Shape;201;p25"/>
          <p:cNvSpPr txBox="1"/>
          <p:nvPr>
            <p:ph type="title" idx="3"/>
          </p:nvPr>
        </p:nvSpPr>
        <p:spPr>
          <a:xfrm>
            <a:off x="3022450" y="3601675"/>
            <a:ext cx="1407300" cy="453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202" name="Google Shape;202;p25"/>
          <p:cNvSpPr txBox="1"/>
          <p:nvPr>
            <p:ph type="title" idx="4"/>
          </p:nvPr>
        </p:nvSpPr>
        <p:spPr>
          <a:xfrm>
            <a:off x="4565843" y="3408687"/>
            <a:ext cx="685800" cy="453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203" name="Google Shape;203;p25"/>
          <p:cNvSpPr txBox="1"/>
          <p:nvPr>
            <p:ph type="subTitle" idx="5"/>
          </p:nvPr>
        </p:nvSpPr>
        <p:spPr>
          <a:xfrm>
            <a:off x="5445069" y="1751762"/>
            <a:ext cx="1868700" cy="3678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200"/>
              <a:buNone/>
              <a:defRPr sz="1600">
                <a:latin typeface="Squada One" panose="02000000000000000000"/>
                <a:ea typeface="Squada One" panose="02000000000000000000"/>
                <a:cs typeface="Squada One" panose="02000000000000000000"/>
                <a:sym typeface="Squada One" panose="02000000000000000000"/>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204" name="Google Shape;204;p25"/>
          <p:cNvSpPr txBox="1"/>
          <p:nvPr>
            <p:ph type="subTitle" idx="6"/>
          </p:nvPr>
        </p:nvSpPr>
        <p:spPr>
          <a:xfrm>
            <a:off x="5326225" y="3441195"/>
            <a:ext cx="1874100" cy="3678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200"/>
              <a:buNone/>
              <a:defRPr sz="1600">
                <a:latin typeface="Squada One" panose="02000000000000000000"/>
                <a:ea typeface="Squada One" panose="02000000000000000000"/>
                <a:cs typeface="Squada One" panose="02000000000000000000"/>
                <a:sym typeface="Squada One" panose="02000000000000000000"/>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205" name="Google Shape;205;p25"/>
          <p:cNvSpPr txBox="1"/>
          <p:nvPr>
            <p:ph type="subTitle" idx="7"/>
          </p:nvPr>
        </p:nvSpPr>
        <p:spPr>
          <a:xfrm>
            <a:off x="5439558" y="1986687"/>
            <a:ext cx="1868700" cy="6705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206" name="Google Shape;206;p25"/>
          <p:cNvSpPr txBox="1"/>
          <p:nvPr>
            <p:ph type="subTitle" idx="8"/>
          </p:nvPr>
        </p:nvSpPr>
        <p:spPr>
          <a:xfrm>
            <a:off x="5328925" y="3808995"/>
            <a:ext cx="1868700" cy="5697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207" name="Google Shape;207;p25"/>
          <p:cNvSpPr txBox="1"/>
          <p:nvPr>
            <p:ph type="subTitle" idx="9"/>
          </p:nvPr>
        </p:nvSpPr>
        <p:spPr>
          <a:xfrm>
            <a:off x="1132000" y="3592190"/>
            <a:ext cx="1874100" cy="7782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9">
  <p:cSld name="CUSTOM_58">
    <p:spTree>
      <p:nvGrpSpPr>
        <p:cNvPr id="208" name="Shape 208"/>
        <p:cNvGrpSpPr/>
        <p:nvPr/>
      </p:nvGrpSpPr>
      <p:grpSpPr>
        <a:xfrm>
          <a:off x="0" y="0"/>
          <a:ext cx="0" cy="0"/>
          <a:chOff x="0" y="0"/>
          <a:chExt cx="0" cy="0"/>
        </a:xfrm>
      </p:grpSpPr>
      <p:sp>
        <p:nvSpPr>
          <p:cNvPr id="209" name="Google Shape;209;p26"/>
          <p:cNvSpPr txBox="1"/>
          <p:nvPr>
            <p:ph type="ctrTitle"/>
          </p:nvPr>
        </p:nvSpPr>
        <p:spPr>
          <a:xfrm flipH="1">
            <a:off x="457200" y="452237"/>
            <a:ext cx="8229600" cy="670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3600"/>
              <a:buNone/>
              <a:defRPr sz="3600"/>
            </a:lvl1pPr>
            <a:lvl2pPr lvl="1" algn="r" rtl="0">
              <a:lnSpc>
                <a:spcPct val="100000"/>
              </a:lnSpc>
              <a:spcBef>
                <a:spcPts val="0"/>
              </a:spcBef>
              <a:spcAft>
                <a:spcPts val="0"/>
              </a:spcAft>
              <a:buSzPts val="2400"/>
              <a:buNone/>
              <a:defRPr sz="2400"/>
            </a:lvl2pPr>
            <a:lvl3pPr lvl="2" algn="r" rtl="0">
              <a:lnSpc>
                <a:spcPct val="100000"/>
              </a:lnSpc>
              <a:spcBef>
                <a:spcPts val="0"/>
              </a:spcBef>
              <a:spcAft>
                <a:spcPts val="0"/>
              </a:spcAft>
              <a:buSzPts val="2400"/>
              <a:buNone/>
              <a:defRPr sz="2400"/>
            </a:lvl3pPr>
            <a:lvl4pPr lvl="3" algn="r" rtl="0">
              <a:lnSpc>
                <a:spcPct val="100000"/>
              </a:lnSpc>
              <a:spcBef>
                <a:spcPts val="0"/>
              </a:spcBef>
              <a:spcAft>
                <a:spcPts val="0"/>
              </a:spcAft>
              <a:buSzPts val="2400"/>
              <a:buNone/>
              <a:defRPr sz="2400"/>
            </a:lvl4pPr>
            <a:lvl5pPr lvl="4" algn="r" rtl="0">
              <a:lnSpc>
                <a:spcPct val="100000"/>
              </a:lnSpc>
              <a:spcBef>
                <a:spcPts val="0"/>
              </a:spcBef>
              <a:spcAft>
                <a:spcPts val="0"/>
              </a:spcAft>
              <a:buSzPts val="2400"/>
              <a:buNone/>
              <a:defRPr sz="2400"/>
            </a:lvl5pPr>
            <a:lvl6pPr lvl="5" algn="r" rtl="0">
              <a:lnSpc>
                <a:spcPct val="100000"/>
              </a:lnSpc>
              <a:spcBef>
                <a:spcPts val="0"/>
              </a:spcBef>
              <a:spcAft>
                <a:spcPts val="0"/>
              </a:spcAft>
              <a:buSzPts val="2400"/>
              <a:buNone/>
              <a:defRPr sz="2400"/>
            </a:lvl6pPr>
            <a:lvl7pPr lvl="6" algn="r" rtl="0">
              <a:lnSpc>
                <a:spcPct val="100000"/>
              </a:lnSpc>
              <a:spcBef>
                <a:spcPts val="0"/>
              </a:spcBef>
              <a:spcAft>
                <a:spcPts val="0"/>
              </a:spcAft>
              <a:buSzPts val="2400"/>
              <a:buNone/>
              <a:defRPr sz="2400"/>
            </a:lvl7pPr>
            <a:lvl8pPr lvl="7" algn="r" rtl="0">
              <a:lnSpc>
                <a:spcPct val="100000"/>
              </a:lnSpc>
              <a:spcBef>
                <a:spcPts val="0"/>
              </a:spcBef>
              <a:spcAft>
                <a:spcPts val="0"/>
              </a:spcAft>
              <a:buSzPts val="2400"/>
              <a:buNone/>
              <a:defRPr sz="2400"/>
            </a:lvl8pPr>
            <a:lvl9pPr lvl="8" algn="r" rtl="0">
              <a:lnSpc>
                <a:spcPct val="100000"/>
              </a:lnSpc>
              <a:spcBef>
                <a:spcPts val="0"/>
              </a:spcBef>
              <a:spcAft>
                <a:spcPts val="0"/>
              </a:spcAft>
              <a:buSzPts val="2400"/>
              <a:buNone/>
              <a:defRPr sz="2400"/>
            </a:lvl9pPr>
          </a:lstStyle>
          <a:p/>
        </p:txBody>
      </p:sp>
      <p:pic>
        <p:nvPicPr>
          <p:cNvPr id="210" name="Google Shape;210;p26"/>
          <p:cNvPicPr preferRelativeResize="0"/>
          <p:nvPr/>
        </p:nvPicPr>
        <p:blipFill rotWithShape="1">
          <a:blip r:embed="rId2"/>
          <a:srcRect/>
          <a:stretch>
            <a:fillRect/>
          </a:stretch>
        </p:blipFill>
        <p:spPr>
          <a:xfrm>
            <a:off x="0" y="0"/>
            <a:ext cx="2300675" cy="2075900"/>
          </a:xfrm>
          <a:prstGeom prst="rect">
            <a:avLst/>
          </a:prstGeom>
          <a:noFill/>
          <a:ln>
            <a:noFill/>
          </a:ln>
        </p:spPr>
      </p:pic>
      <p:sp>
        <p:nvSpPr>
          <p:cNvPr id="211" name="Google Shape;211;p26"/>
          <p:cNvSpPr txBox="1"/>
          <p:nvPr>
            <p:ph type="subTitle" idx="1"/>
          </p:nvPr>
        </p:nvSpPr>
        <p:spPr>
          <a:xfrm>
            <a:off x="1758182" y="4055692"/>
            <a:ext cx="1217700" cy="60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l" rtl="0">
              <a:lnSpc>
                <a:spcPct val="115000"/>
              </a:lnSpc>
              <a:spcBef>
                <a:spcPts val="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400"/>
              <a:buNone/>
              <a:defRPr/>
            </a:lvl4pPr>
            <a:lvl5pPr lvl="4" algn="l" rtl="0">
              <a:lnSpc>
                <a:spcPct val="115000"/>
              </a:lnSpc>
              <a:spcBef>
                <a:spcPts val="1600"/>
              </a:spcBef>
              <a:spcAft>
                <a:spcPts val="0"/>
              </a:spcAft>
              <a:buSzPts val="1400"/>
              <a:buNone/>
              <a:defRPr/>
            </a:lvl5pPr>
            <a:lvl6pPr lvl="5" algn="l" rtl="0">
              <a:lnSpc>
                <a:spcPct val="115000"/>
              </a:lnSpc>
              <a:spcBef>
                <a:spcPts val="1600"/>
              </a:spcBef>
              <a:spcAft>
                <a:spcPts val="0"/>
              </a:spcAft>
              <a:buSzPts val="1400"/>
              <a:buNone/>
              <a:defRPr/>
            </a:lvl6pPr>
            <a:lvl7pPr lvl="6" algn="l" rtl="0">
              <a:lnSpc>
                <a:spcPct val="115000"/>
              </a:lnSpc>
              <a:spcBef>
                <a:spcPts val="1600"/>
              </a:spcBef>
              <a:spcAft>
                <a:spcPts val="0"/>
              </a:spcAft>
              <a:buSzPts val="1400"/>
              <a:buNone/>
              <a:defRPr/>
            </a:lvl7pPr>
            <a:lvl8pPr lvl="7" algn="l" rtl="0">
              <a:lnSpc>
                <a:spcPct val="115000"/>
              </a:lnSpc>
              <a:spcBef>
                <a:spcPts val="1600"/>
              </a:spcBef>
              <a:spcAft>
                <a:spcPts val="0"/>
              </a:spcAft>
              <a:buSzPts val="1400"/>
              <a:buNone/>
              <a:defRPr/>
            </a:lvl8pPr>
            <a:lvl9pPr lvl="8" algn="l" rtl="0">
              <a:lnSpc>
                <a:spcPct val="115000"/>
              </a:lnSpc>
              <a:spcBef>
                <a:spcPts val="1600"/>
              </a:spcBef>
              <a:spcAft>
                <a:spcPts val="1600"/>
              </a:spcAft>
              <a:buSzPts val="1400"/>
              <a:buNone/>
              <a:defRPr/>
            </a:lvl9pPr>
          </a:lstStyle>
          <a:p/>
        </p:txBody>
      </p:sp>
      <p:sp>
        <p:nvSpPr>
          <p:cNvPr id="212" name="Google Shape;212;p26"/>
          <p:cNvSpPr txBox="1"/>
          <p:nvPr>
            <p:ph type="subTitle" idx="2"/>
          </p:nvPr>
        </p:nvSpPr>
        <p:spPr>
          <a:xfrm>
            <a:off x="3939062" y="4070880"/>
            <a:ext cx="1262400" cy="60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l" rtl="0">
              <a:lnSpc>
                <a:spcPct val="115000"/>
              </a:lnSpc>
              <a:spcBef>
                <a:spcPts val="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400"/>
              <a:buNone/>
              <a:defRPr/>
            </a:lvl4pPr>
            <a:lvl5pPr lvl="4" algn="l" rtl="0">
              <a:lnSpc>
                <a:spcPct val="115000"/>
              </a:lnSpc>
              <a:spcBef>
                <a:spcPts val="1600"/>
              </a:spcBef>
              <a:spcAft>
                <a:spcPts val="0"/>
              </a:spcAft>
              <a:buSzPts val="1400"/>
              <a:buNone/>
              <a:defRPr/>
            </a:lvl5pPr>
            <a:lvl6pPr lvl="5" algn="l" rtl="0">
              <a:lnSpc>
                <a:spcPct val="115000"/>
              </a:lnSpc>
              <a:spcBef>
                <a:spcPts val="1600"/>
              </a:spcBef>
              <a:spcAft>
                <a:spcPts val="0"/>
              </a:spcAft>
              <a:buSzPts val="1400"/>
              <a:buNone/>
              <a:defRPr/>
            </a:lvl6pPr>
            <a:lvl7pPr lvl="6" algn="l" rtl="0">
              <a:lnSpc>
                <a:spcPct val="115000"/>
              </a:lnSpc>
              <a:spcBef>
                <a:spcPts val="1600"/>
              </a:spcBef>
              <a:spcAft>
                <a:spcPts val="0"/>
              </a:spcAft>
              <a:buSzPts val="1400"/>
              <a:buNone/>
              <a:defRPr/>
            </a:lvl7pPr>
            <a:lvl8pPr lvl="7" algn="l" rtl="0">
              <a:lnSpc>
                <a:spcPct val="115000"/>
              </a:lnSpc>
              <a:spcBef>
                <a:spcPts val="1600"/>
              </a:spcBef>
              <a:spcAft>
                <a:spcPts val="0"/>
              </a:spcAft>
              <a:buSzPts val="1400"/>
              <a:buNone/>
              <a:defRPr/>
            </a:lvl8pPr>
            <a:lvl9pPr lvl="8" algn="l" rtl="0">
              <a:lnSpc>
                <a:spcPct val="115000"/>
              </a:lnSpc>
              <a:spcBef>
                <a:spcPts val="1600"/>
              </a:spcBef>
              <a:spcAft>
                <a:spcPts val="1600"/>
              </a:spcAft>
              <a:buSzPts val="1400"/>
              <a:buNone/>
              <a:defRPr/>
            </a:lvl9pPr>
          </a:lstStyle>
          <a:p/>
        </p:txBody>
      </p:sp>
      <p:sp>
        <p:nvSpPr>
          <p:cNvPr id="213" name="Google Shape;213;p26"/>
          <p:cNvSpPr txBox="1"/>
          <p:nvPr>
            <p:ph type="subTitle" idx="3"/>
          </p:nvPr>
        </p:nvSpPr>
        <p:spPr>
          <a:xfrm>
            <a:off x="6187500" y="4069687"/>
            <a:ext cx="1262400" cy="60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l" rtl="0">
              <a:lnSpc>
                <a:spcPct val="115000"/>
              </a:lnSpc>
              <a:spcBef>
                <a:spcPts val="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400"/>
              <a:buNone/>
              <a:defRPr/>
            </a:lvl4pPr>
            <a:lvl5pPr lvl="4" algn="l" rtl="0">
              <a:lnSpc>
                <a:spcPct val="115000"/>
              </a:lnSpc>
              <a:spcBef>
                <a:spcPts val="1600"/>
              </a:spcBef>
              <a:spcAft>
                <a:spcPts val="0"/>
              </a:spcAft>
              <a:buSzPts val="1400"/>
              <a:buNone/>
              <a:defRPr/>
            </a:lvl5pPr>
            <a:lvl6pPr lvl="5" algn="l" rtl="0">
              <a:lnSpc>
                <a:spcPct val="115000"/>
              </a:lnSpc>
              <a:spcBef>
                <a:spcPts val="1600"/>
              </a:spcBef>
              <a:spcAft>
                <a:spcPts val="0"/>
              </a:spcAft>
              <a:buSzPts val="1400"/>
              <a:buNone/>
              <a:defRPr/>
            </a:lvl6pPr>
            <a:lvl7pPr lvl="6" algn="l" rtl="0">
              <a:lnSpc>
                <a:spcPct val="115000"/>
              </a:lnSpc>
              <a:spcBef>
                <a:spcPts val="1600"/>
              </a:spcBef>
              <a:spcAft>
                <a:spcPts val="0"/>
              </a:spcAft>
              <a:buSzPts val="1400"/>
              <a:buNone/>
              <a:defRPr/>
            </a:lvl7pPr>
            <a:lvl8pPr lvl="7" algn="l" rtl="0">
              <a:lnSpc>
                <a:spcPct val="115000"/>
              </a:lnSpc>
              <a:spcBef>
                <a:spcPts val="1600"/>
              </a:spcBef>
              <a:spcAft>
                <a:spcPts val="0"/>
              </a:spcAft>
              <a:buSzPts val="1400"/>
              <a:buNone/>
              <a:defRPr/>
            </a:lvl8pPr>
            <a:lvl9pPr lvl="8" algn="l" rtl="0">
              <a:lnSpc>
                <a:spcPct val="115000"/>
              </a:lnSpc>
              <a:spcBef>
                <a:spcPts val="1600"/>
              </a:spcBef>
              <a:spcAft>
                <a:spcPts val="1600"/>
              </a:spcAft>
              <a:buSzPts val="1400"/>
              <a:buNone/>
              <a:defRPr/>
            </a:lvl9pPr>
          </a:lstStyle>
          <a:p/>
        </p:txBody>
      </p:sp>
      <p:sp>
        <p:nvSpPr>
          <p:cNvPr id="214" name="Google Shape;214;p26"/>
          <p:cNvSpPr txBox="1"/>
          <p:nvPr>
            <p:ph type="subTitle" idx="4"/>
          </p:nvPr>
        </p:nvSpPr>
        <p:spPr>
          <a:xfrm>
            <a:off x="1743882" y="3729155"/>
            <a:ext cx="1217700" cy="465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algn="l" rtl="0">
              <a:lnSpc>
                <a:spcPct val="115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2pPr>
            <a:lvl3pPr lvl="2" algn="l" rtl="0">
              <a:lnSpc>
                <a:spcPct val="115000"/>
              </a:lnSpc>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3pPr>
            <a:lvl4pPr lvl="3" algn="l" rtl="0">
              <a:lnSpc>
                <a:spcPct val="115000"/>
              </a:lnSpc>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4pPr>
            <a:lvl5pPr lvl="4" algn="l" rtl="0">
              <a:lnSpc>
                <a:spcPct val="115000"/>
              </a:lnSpc>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5pPr>
            <a:lvl6pPr lvl="5" algn="l" rtl="0">
              <a:lnSpc>
                <a:spcPct val="115000"/>
              </a:lnSpc>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6pPr>
            <a:lvl7pPr lvl="6" algn="l" rtl="0">
              <a:lnSpc>
                <a:spcPct val="115000"/>
              </a:lnSpc>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7pPr>
            <a:lvl8pPr lvl="7" algn="l" rtl="0">
              <a:lnSpc>
                <a:spcPct val="115000"/>
              </a:lnSpc>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8pPr>
            <a:lvl9pPr lvl="8" algn="l" rtl="0">
              <a:lnSpc>
                <a:spcPct val="115000"/>
              </a:lnSpc>
              <a:spcBef>
                <a:spcPts val="1600"/>
              </a:spcBef>
              <a:spcAft>
                <a:spcPts val="160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9pPr>
          </a:lstStyle>
          <a:p/>
        </p:txBody>
      </p:sp>
      <p:sp>
        <p:nvSpPr>
          <p:cNvPr id="215" name="Google Shape;215;p26"/>
          <p:cNvSpPr txBox="1"/>
          <p:nvPr>
            <p:ph type="subTitle" idx="5"/>
          </p:nvPr>
        </p:nvSpPr>
        <p:spPr>
          <a:xfrm>
            <a:off x="3939062" y="3733800"/>
            <a:ext cx="1262400" cy="465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algn="l" rtl="0">
              <a:lnSpc>
                <a:spcPct val="115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2pPr>
            <a:lvl3pPr lvl="2" algn="l" rtl="0">
              <a:lnSpc>
                <a:spcPct val="115000"/>
              </a:lnSpc>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3pPr>
            <a:lvl4pPr lvl="3" algn="l" rtl="0">
              <a:lnSpc>
                <a:spcPct val="115000"/>
              </a:lnSpc>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4pPr>
            <a:lvl5pPr lvl="4" algn="l" rtl="0">
              <a:lnSpc>
                <a:spcPct val="115000"/>
              </a:lnSpc>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5pPr>
            <a:lvl6pPr lvl="5" algn="l" rtl="0">
              <a:lnSpc>
                <a:spcPct val="115000"/>
              </a:lnSpc>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6pPr>
            <a:lvl7pPr lvl="6" algn="l" rtl="0">
              <a:lnSpc>
                <a:spcPct val="115000"/>
              </a:lnSpc>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7pPr>
            <a:lvl8pPr lvl="7" algn="l" rtl="0">
              <a:lnSpc>
                <a:spcPct val="115000"/>
              </a:lnSpc>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8pPr>
            <a:lvl9pPr lvl="8" algn="l" rtl="0">
              <a:lnSpc>
                <a:spcPct val="115000"/>
              </a:lnSpc>
              <a:spcBef>
                <a:spcPts val="1600"/>
              </a:spcBef>
              <a:spcAft>
                <a:spcPts val="160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9pPr>
          </a:lstStyle>
          <a:p/>
        </p:txBody>
      </p:sp>
      <p:sp>
        <p:nvSpPr>
          <p:cNvPr id="216" name="Google Shape;216;p26"/>
          <p:cNvSpPr txBox="1"/>
          <p:nvPr>
            <p:ph type="subTitle" idx="6"/>
          </p:nvPr>
        </p:nvSpPr>
        <p:spPr>
          <a:xfrm>
            <a:off x="6187600" y="3733632"/>
            <a:ext cx="1262400" cy="465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algn="l" rtl="0">
              <a:lnSpc>
                <a:spcPct val="115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2pPr>
            <a:lvl3pPr lvl="2" algn="l" rtl="0">
              <a:lnSpc>
                <a:spcPct val="115000"/>
              </a:lnSpc>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3pPr>
            <a:lvl4pPr lvl="3" algn="l" rtl="0">
              <a:lnSpc>
                <a:spcPct val="115000"/>
              </a:lnSpc>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4pPr>
            <a:lvl5pPr lvl="4" algn="l" rtl="0">
              <a:lnSpc>
                <a:spcPct val="115000"/>
              </a:lnSpc>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5pPr>
            <a:lvl6pPr lvl="5" algn="l" rtl="0">
              <a:lnSpc>
                <a:spcPct val="115000"/>
              </a:lnSpc>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6pPr>
            <a:lvl7pPr lvl="6" algn="l" rtl="0">
              <a:lnSpc>
                <a:spcPct val="115000"/>
              </a:lnSpc>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7pPr>
            <a:lvl8pPr lvl="7" algn="l" rtl="0">
              <a:lnSpc>
                <a:spcPct val="115000"/>
              </a:lnSpc>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8pPr>
            <a:lvl9pPr lvl="8" algn="l" rtl="0">
              <a:lnSpc>
                <a:spcPct val="115000"/>
              </a:lnSpc>
              <a:spcBef>
                <a:spcPts val="1600"/>
              </a:spcBef>
              <a:spcAft>
                <a:spcPts val="160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7">
  <p:cSld name="CUSTOM_60">
    <p:spTree>
      <p:nvGrpSpPr>
        <p:cNvPr id="217" name="Shape 217"/>
        <p:cNvGrpSpPr/>
        <p:nvPr/>
      </p:nvGrpSpPr>
      <p:grpSpPr>
        <a:xfrm>
          <a:off x="0" y="0"/>
          <a:ext cx="0" cy="0"/>
          <a:chOff x="0" y="0"/>
          <a:chExt cx="0" cy="0"/>
        </a:xfrm>
      </p:grpSpPr>
      <p:pic>
        <p:nvPicPr>
          <p:cNvPr id="218" name="Google Shape;218;p27"/>
          <p:cNvPicPr preferRelativeResize="0"/>
          <p:nvPr/>
        </p:nvPicPr>
        <p:blipFill rotWithShape="1">
          <a:blip r:embed="rId2"/>
          <a:srcRect/>
          <a:stretch>
            <a:fillRect/>
          </a:stretch>
        </p:blipFill>
        <p:spPr>
          <a:xfrm flipH="1">
            <a:off x="6843225" y="6"/>
            <a:ext cx="2300675" cy="2075900"/>
          </a:xfrm>
          <a:prstGeom prst="rect">
            <a:avLst/>
          </a:prstGeom>
          <a:noFill/>
          <a:ln>
            <a:noFill/>
          </a:ln>
        </p:spPr>
      </p:pic>
      <p:sp>
        <p:nvSpPr>
          <p:cNvPr id="219" name="Google Shape;219;p27"/>
          <p:cNvSpPr txBox="1"/>
          <p:nvPr>
            <p:ph type="ctrTitle"/>
          </p:nvPr>
        </p:nvSpPr>
        <p:spPr>
          <a:xfrm flipH="1">
            <a:off x="457200" y="452237"/>
            <a:ext cx="8229600" cy="670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3600"/>
              <a:buNone/>
              <a:defRPr sz="36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p:txBody>
      </p:sp>
      <p:sp>
        <p:nvSpPr>
          <p:cNvPr id="220" name="Google Shape;220;p27"/>
          <p:cNvSpPr txBox="1"/>
          <p:nvPr>
            <p:ph type="ctrTitle" idx="2"/>
          </p:nvPr>
        </p:nvSpPr>
        <p:spPr>
          <a:xfrm>
            <a:off x="2393800" y="3851557"/>
            <a:ext cx="1231200" cy="367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1400"/>
              <a:buNone/>
              <a:defRPr sz="1600">
                <a:solidFill>
                  <a:schemeClr val="accent2"/>
                </a:solidFill>
              </a:defRPr>
            </a:lvl1pPr>
            <a:lvl2pPr lvl="1" algn="ctr" rtl="0">
              <a:lnSpc>
                <a:spcPct val="100000"/>
              </a:lnSpc>
              <a:spcBef>
                <a:spcPts val="0"/>
              </a:spcBef>
              <a:spcAft>
                <a:spcPts val="0"/>
              </a:spcAft>
              <a:buClr>
                <a:schemeClr val="accent2"/>
              </a:buClr>
              <a:buSzPts val="1800"/>
              <a:buNone/>
              <a:defRPr sz="1800">
                <a:solidFill>
                  <a:schemeClr val="accent2"/>
                </a:solidFill>
              </a:defRPr>
            </a:lvl2pPr>
            <a:lvl3pPr lvl="2" algn="ctr" rtl="0">
              <a:lnSpc>
                <a:spcPct val="100000"/>
              </a:lnSpc>
              <a:spcBef>
                <a:spcPts val="0"/>
              </a:spcBef>
              <a:spcAft>
                <a:spcPts val="0"/>
              </a:spcAft>
              <a:buClr>
                <a:schemeClr val="accent2"/>
              </a:buClr>
              <a:buSzPts val="1800"/>
              <a:buNone/>
              <a:defRPr sz="1800">
                <a:solidFill>
                  <a:schemeClr val="accent2"/>
                </a:solidFill>
              </a:defRPr>
            </a:lvl3pPr>
            <a:lvl4pPr lvl="3" algn="ctr" rtl="0">
              <a:lnSpc>
                <a:spcPct val="100000"/>
              </a:lnSpc>
              <a:spcBef>
                <a:spcPts val="0"/>
              </a:spcBef>
              <a:spcAft>
                <a:spcPts val="0"/>
              </a:spcAft>
              <a:buClr>
                <a:schemeClr val="accent2"/>
              </a:buClr>
              <a:buSzPts val="1800"/>
              <a:buNone/>
              <a:defRPr sz="1800">
                <a:solidFill>
                  <a:schemeClr val="accent2"/>
                </a:solidFill>
              </a:defRPr>
            </a:lvl4pPr>
            <a:lvl5pPr lvl="4" algn="ctr" rtl="0">
              <a:lnSpc>
                <a:spcPct val="100000"/>
              </a:lnSpc>
              <a:spcBef>
                <a:spcPts val="0"/>
              </a:spcBef>
              <a:spcAft>
                <a:spcPts val="0"/>
              </a:spcAft>
              <a:buClr>
                <a:schemeClr val="accent2"/>
              </a:buClr>
              <a:buSzPts val="1800"/>
              <a:buNone/>
              <a:defRPr sz="1800">
                <a:solidFill>
                  <a:schemeClr val="accent2"/>
                </a:solidFill>
              </a:defRPr>
            </a:lvl5pPr>
            <a:lvl6pPr lvl="5" algn="ctr" rtl="0">
              <a:lnSpc>
                <a:spcPct val="100000"/>
              </a:lnSpc>
              <a:spcBef>
                <a:spcPts val="0"/>
              </a:spcBef>
              <a:spcAft>
                <a:spcPts val="0"/>
              </a:spcAft>
              <a:buClr>
                <a:schemeClr val="accent2"/>
              </a:buClr>
              <a:buSzPts val="1800"/>
              <a:buNone/>
              <a:defRPr sz="1800">
                <a:solidFill>
                  <a:schemeClr val="accent2"/>
                </a:solidFill>
              </a:defRPr>
            </a:lvl6pPr>
            <a:lvl7pPr lvl="6" algn="ctr" rtl="0">
              <a:lnSpc>
                <a:spcPct val="100000"/>
              </a:lnSpc>
              <a:spcBef>
                <a:spcPts val="0"/>
              </a:spcBef>
              <a:spcAft>
                <a:spcPts val="0"/>
              </a:spcAft>
              <a:buClr>
                <a:schemeClr val="accent2"/>
              </a:buClr>
              <a:buSzPts val="1800"/>
              <a:buNone/>
              <a:defRPr sz="1800">
                <a:solidFill>
                  <a:schemeClr val="accent2"/>
                </a:solidFill>
              </a:defRPr>
            </a:lvl7pPr>
            <a:lvl8pPr lvl="7" algn="ctr" rtl="0">
              <a:lnSpc>
                <a:spcPct val="100000"/>
              </a:lnSpc>
              <a:spcBef>
                <a:spcPts val="0"/>
              </a:spcBef>
              <a:spcAft>
                <a:spcPts val="0"/>
              </a:spcAft>
              <a:buClr>
                <a:schemeClr val="accent2"/>
              </a:buClr>
              <a:buSzPts val="1800"/>
              <a:buNone/>
              <a:defRPr sz="1800">
                <a:solidFill>
                  <a:schemeClr val="accent2"/>
                </a:solidFill>
              </a:defRPr>
            </a:lvl8pPr>
            <a:lvl9pPr lvl="8" algn="ctr" rtl="0">
              <a:lnSpc>
                <a:spcPct val="100000"/>
              </a:lnSpc>
              <a:spcBef>
                <a:spcPts val="0"/>
              </a:spcBef>
              <a:spcAft>
                <a:spcPts val="0"/>
              </a:spcAft>
              <a:buClr>
                <a:schemeClr val="accent2"/>
              </a:buClr>
              <a:buSzPts val="1800"/>
              <a:buNone/>
              <a:defRPr sz="1800">
                <a:solidFill>
                  <a:schemeClr val="accent2"/>
                </a:solidFill>
              </a:defRPr>
            </a:lvl9pPr>
          </a:lstStyle>
          <a:p/>
        </p:txBody>
      </p:sp>
      <p:sp>
        <p:nvSpPr>
          <p:cNvPr id="221" name="Google Shape;221;p27"/>
          <p:cNvSpPr txBox="1"/>
          <p:nvPr>
            <p:ph type="subTitle" idx="1"/>
          </p:nvPr>
        </p:nvSpPr>
        <p:spPr>
          <a:xfrm>
            <a:off x="2393800" y="4112538"/>
            <a:ext cx="1231200" cy="367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160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222" name="Google Shape;222;p27"/>
          <p:cNvSpPr txBox="1"/>
          <p:nvPr>
            <p:ph type="ctrTitle" idx="3"/>
          </p:nvPr>
        </p:nvSpPr>
        <p:spPr>
          <a:xfrm>
            <a:off x="4454450" y="3859775"/>
            <a:ext cx="1231200" cy="367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1400"/>
              <a:buNone/>
              <a:defRPr sz="1600">
                <a:solidFill>
                  <a:schemeClr val="accent2"/>
                </a:solidFill>
              </a:defRPr>
            </a:lvl1pPr>
            <a:lvl2pPr lvl="1" algn="ctr" rtl="0">
              <a:lnSpc>
                <a:spcPct val="100000"/>
              </a:lnSpc>
              <a:spcBef>
                <a:spcPts val="0"/>
              </a:spcBef>
              <a:spcAft>
                <a:spcPts val="0"/>
              </a:spcAft>
              <a:buClr>
                <a:schemeClr val="accent2"/>
              </a:buClr>
              <a:buSzPts val="1800"/>
              <a:buNone/>
              <a:defRPr sz="1800">
                <a:solidFill>
                  <a:schemeClr val="accent2"/>
                </a:solidFill>
              </a:defRPr>
            </a:lvl2pPr>
            <a:lvl3pPr lvl="2" algn="ctr" rtl="0">
              <a:lnSpc>
                <a:spcPct val="100000"/>
              </a:lnSpc>
              <a:spcBef>
                <a:spcPts val="0"/>
              </a:spcBef>
              <a:spcAft>
                <a:spcPts val="0"/>
              </a:spcAft>
              <a:buClr>
                <a:schemeClr val="accent2"/>
              </a:buClr>
              <a:buSzPts val="1800"/>
              <a:buNone/>
              <a:defRPr sz="1800">
                <a:solidFill>
                  <a:schemeClr val="accent2"/>
                </a:solidFill>
              </a:defRPr>
            </a:lvl3pPr>
            <a:lvl4pPr lvl="3" algn="ctr" rtl="0">
              <a:lnSpc>
                <a:spcPct val="100000"/>
              </a:lnSpc>
              <a:spcBef>
                <a:spcPts val="0"/>
              </a:spcBef>
              <a:spcAft>
                <a:spcPts val="0"/>
              </a:spcAft>
              <a:buClr>
                <a:schemeClr val="accent2"/>
              </a:buClr>
              <a:buSzPts val="1800"/>
              <a:buNone/>
              <a:defRPr sz="1800">
                <a:solidFill>
                  <a:schemeClr val="accent2"/>
                </a:solidFill>
              </a:defRPr>
            </a:lvl4pPr>
            <a:lvl5pPr lvl="4" algn="ctr" rtl="0">
              <a:lnSpc>
                <a:spcPct val="100000"/>
              </a:lnSpc>
              <a:spcBef>
                <a:spcPts val="0"/>
              </a:spcBef>
              <a:spcAft>
                <a:spcPts val="0"/>
              </a:spcAft>
              <a:buClr>
                <a:schemeClr val="accent2"/>
              </a:buClr>
              <a:buSzPts val="1800"/>
              <a:buNone/>
              <a:defRPr sz="1800">
                <a:solidFill>
                  <a:schemeClr val="accent2"/>
                </a:solidFill>
              </a:defRPr>
            </a:lvl5pPr>
            <a:lvl6pPr lvl="5" algn="ctr" rtl="0">
              <a:lnSpc>
                <a:spcPct val="100000"/>
              </a:lnSpc>
              <a:spcBef>
                <a:spcPts val="0"/>
              </a:spcBef>
              <a:spcAft>
                <a:spcPts val="0"/>
              </a:spcAft>
              <a:buClr>
                <a:schemeClr val="accent2"/>
              </a:buClr>
              <a:buSzPts val="1800"/>
              <a:buNone/>
              <a:defRPr sz="1800">
                <a:solidFill>
                  <a:schemeClr val="accent2"/>
                </a:solidFill>
              </a:defRPr>
            </a:lvl6pPr>
            <a:lvl7pPr lvl="6" algn="ctr" rtl="0">
              <a:lnSpc>
                <a:spcPct val="100000"/>
              </a:lnSpc>
              <a:spcBef>
                <a:spcPts val="0"/>
              </a:spcBef>
              <a:spcAft>
                <a:spcPts val="0"/>
              </a:spcAft>
              <a:buClr>
                <a:schemeClr val="accent2"/>
              </a:buClr>
              <a:buSzPts val="1800"/>
              <a:buNone/>
              <a:defRPr sz="1800">
                <a:solidFill>
                  <a:schemeClr val="accent2"/>
                </a:solidFill>
              </a:defRPr>
            </a:lvl7pPr>
            <a:lvl8pPr lvl="7" algn="ctr" rtl="0">
              <a:lnSpc>
                <a:spcPct val="100000"/>
              </a:lnSpc>
              <a:spcBef>
                <a:spcPts val="0"/>
              </a:spcBef>
              <a:spcAft>
                <a:spcPts val="0"/>
              </a:spcAft>
              <a:buClr>
                <a:schemeClr val="accent2"/>
              </a:buClr>
              <a:buSzPts val="1800"/>
              <a:buNone/>
              <a:defRPr sz="1800">
                <a:solidFill>
                  <a:schemeClr val="accent2"/>
                </a:solidFill>
              </a:defRPr>
            </a:lvl8pPr>
            <a:lvl9pPr lvl="8" algn="ctr" rtl="0">
              <a:lnSpc>
                <a:spcPct val="100000"/>
              </a:lnSpc>
              <a:spcBef>
                <a:spcPts val="0"/>
              </a:spcBef>
              <a:spcAft>
                <a:spcPts val="0"/>
              </a:spcAft>
              <a:buClr>
                <a:schemeClr val="accent2"/>
              </a:buClr>
              <a:buSzPts val="1800"/>
              <a:buNone/>
              <a:defRPr sz="1800">
                <a:solidFill>
                  <a:schemeClr val="accent2"/>
                </a:solidFill>
              </a:defRPr>
            </a:lvl9pPr>
          </a:lstStyle>
          <a:p/>
        </p:txBody>
      </p:sp>
      <p:sp>
        <p:nvSpPr>
          <p:cNvPr id="223" name="Google Shape;223;p27"/>
          <p:cNvSpPr txBox="1"/>
          <p:nvPr>
            <p:ph type="subTitle" idx="4"/>
          </p:nvPr>
        </p:nvSpPr>
        <p:spPr>
          <a:xfrm>
            <a:off x="4454600" y="4111838"/>
            <a:ext cx="1231200" cy="577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160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224" name="Google Shape;224;p27"/>
          <p:cNvSpPr txBox="1"/>
          <p:nvPr>
            <p:ph type="ctrTitle" idx="5"/>
          </p:nvPr>
        </p:nvSpPr>
        <p:spPr>
          <a:xfrm>
            <a:off x="3443775" y="1362901"/>
            <a:ext cx="1231200" cy="367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1400"/>
              <a:buNone/>
              <a:defRPr sz="1600">
                <a:solidFill>
                  <a:schemeClr val="accent2"/>
                </a:solidFill>
              </a:defRPr>
            </a:lvl1pPr>
            <a:lvl2pPr lvl="1" algn="ctr" rtl="0">
              <a:lnSpc>
                <a:spcPct val="100000"/>
              </a:lnSpc>
              <a:spcBef>
                <a:spcPts val="0"/>
              </a:spcBef>
              <a:spcAft>
                <a:spcPts val="0"/>
              </a:spcAft>
              <a:buClr>
                <a:schemeClr val="accent2"/>
              </a:buClr>
              <a:buSzPts val="1800"/>
              <a:buNone/>
              <a:defRPr sz="1800">
                <a:solidFill>
                  <a:schemeClr val="accent2"/>
                </a:solidFill>
              </a:defRPr>
            </a:lvl2pPr>
            <a:lvl3pPr lvl="2" algn="ctr" rtl="0">
              <a:lnSpc>
                <a:spcPct val="100000"/>
              </a:lnSpc>
              <a:spcBef>
                <a:spcPts val="0"/>
              </a:spcBef>
              <a:spcAft>
                <a:spcPts val="0"/>
              </a:spcAft>
              <a:buClr>
                <a:schemeClr val="accent2"/>
              </a:buClr>
              <a:buSzPts val="1800"/>
              <a:buNone/>
              <a:defRPr sz="1800">
                <a:solidFill>
                  <a:schemeClr val="accent2"/>
                </a:solidFill>
              </a:defRPr>
            </a:lvl3pPr>
            <a:lvl4pPr lvl="3" algn="ctr" rtl="0">
              <a:lnSpc>
                <a:spcPct val="100000"/>
              </a:lnSpc>
              <a:spcBef>
                <a:spcPts val="0"/>
              </a:spcBef>
              <a:spcAft>
                <a:spcPts val="0"/>
              </a:spcAft>
              <a:buClr>
                <a:schemeClr val="accent2"/>
              </a:buClr>
              <a:buSzPts val="1800"/>
              <a:buNone/>
              <a:defRPr sz="1800">
                <a:solidFill>
                  <a:schemeClr val="accent2"/>
                </a:solidFill>
              </a:defRPr>
            </a:lvl4pPr>
            <a:lvl5pPr lvl="4" algn="ctr" rtl="0">
              <a:lnSpc>
                <a:spcPct val="100000"/>
              </a:lnSpc>
              <a:spcBef>
                <a:spcPts val="0"/>
              </a:spcBef>
              <a:spcAft>
                <a:spcPts val="0"/>
              </a:spcAft>
              <a:buClr>
                <a:schemeClr val="accent2"/>
              </a:buClr>
              <a:buSzPts val="1800"/>
              <a:buNone/>
              <a:defRPr sz="1800">
                <a:solidFill>
                  <a:schemeClr val="accent2"/>
                </a:solidFill>
              </a:defRPr>
            </a:lvl5pPr>
            <a:lvl6pPr lvl="5" algn="ctr" rtl="0">
              <a:lnSpc>
                <a:spcPct val="100000"/>
              </a:lnSpc>
              <a:spcBef>
                <a:spcPts val="0"/>
              </a:spcBef>
              <a:spcAft>
                <a:spcPts val="0"/>
              </a:spcAft>
              <a:buClr>
                <a:schemeClr val="accent2"/>
              </a:buClr>
              <a:buSzPts val="1800"/>
              <a:buNone/>
              <a:defRPr sz="1800">
                <a:solidFill>
                  <a:schemeClr val="accent2"/>
                </a:solidFill>
              </a:defRPr>
            </a:lvl6pPr>
            <a:lvl7pPr lvl="6" algn="ctr" rtl="0">
              <a:lnSpc>
                <a:spcPct val="100000"/>
              </a:lnSpc>
              <a:spcBef>
                <a:spcPts val="0"/>
              </a:spcBef>
              <a:spcAft>
                <a:spcPts val="0"/>
              </a:spcAft>
              <a:buClr>
                <a:schemeClr val="accent2"/>
              </a:buClr>
              <a:buSzPts val="1800"/>
              <a:buNone/>
              <a:defRPr sz="1800">
                <a:solidFill>
                  <a:schemeClr val="accent2"/>
                </a:solidFill>
              </a:defRPr>
            </a:lvl7pPr>
            <a:lvl8pPr lvl="7" algn="ctr" rtl="0">
              <a:lnSpc>
                <a:spcPct val="100000"/>
              </a:lnSpc>
              <a:spcBef>
                <a:spcPts val="0"/>
              </a:spcBef>
              <a:spcAft>
                <a:spcPts val="0"/>
              </a:spcAft>
              <a:buClr>
                <a:schemeClr val="accent2"/>
              </a:buClr>
              <a:buSzPts val="1800"/>
              <a:buNone/>
              <a:defRPr sz="1800">
                <a:solidFill>
                  <a:schemeClr val="accent2"/>
                </a:solidFill>
              </a:defRPr>
            </a:lvl8pPr>
            <a:lvl9pPr lvl="8" algn="ctr" rtl="0">
              <a:lnSpc>
                <a:spcPct val="100000"/>
              </a:lnSpc>
              <a:spcBef>
                <a:spcPts val="0"/>
              </a:spcBef>
              <a:spcAft>
                <a:spcPts val="0"/>
              </a:spcAft>
              <a:buClr>
                <a:schemeClr val="accent2"/>
              </a:buClr>
              <a:buSzPts val="1800"/>
              <a:buNone/>
              <a:defRPr sz="1800">
                <a:solidFill>
                  <a:schemeClr val="accent2"/>
                </a:solidFill>
              </a:defRPr>
            </a:lvl9pPr>
          </a:lstStyle>
          <a:p/>
        </p:txBody>
      </p:sp>
      <p:sp>
        <p:nvSpPr>
          <p:cNvPr id="225" name="Google Shape;225;p27"/>
          <p:cNvSpPr txBox="1"/>
          <p:nvPr>
            <p:ph type="subTitle" idx="6"/>
          </p:nvPr>
        </p:nvSpPr>
        <p:spPr>
          <a:xfrm>
            <a:off x="3443626" y="1656449"/>
            <a:ext cx="1231200" cy="367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160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226" name="Google Shape;226;p27"/>
          <p:cNvSpPr txBox="1"/>
          <p:nvPr>
            <p:ph type="ctrTitle" idx="7"/>
          </p:nvPr>
        </p:nvSpPr>
        <p:spPr>
          <a:xfrm>
            <a:off x="5498425" y="1361363"/>
            <a:ext cx="1231200" cy="367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1400"/>
              <a:buNone/>
              <a:defRPr sz="1600">
                <a:solidFill>
                  <a:schemeClr val="accent2"/>
                </a:solidFill>
              </a:defRPr>
            </a:lvl1pPr>
            <a:lvl2pPr lvl="1" algn="ctr" rtl="0">
              <a:lnSpc>
                <a:spcPct val="100000"/>
              </a:lnSpc>
              <a:spcBef>
                <a:spcPts val="0"/>
              </a:spcBef>
              <a:spcAft>
                <a:spcPts val="0"/>
              </a:spcAft>
              <a:buClr>
                <a:schemeClr val="accent2"/>
              </a:buClr>
              <a:buSzPts val="1800"/>
              <a:buNone/>
              <a:defRPr sz="1800">
                <a:solidFill>
                  <a:schemeClr val="accent2"/>
                </a:solidFill>
              </a:defRPr>
            </a:lvl2pPr>
            <a:lvl3pPr lvl="2" algn="ctr" rtl="0">
              <a:lnSpc>
                <a:spcPct val="100000"/>
              </a:lnSpc>
              <a:spcBef>
                <a:spcPts val="0"/>
              </a:spcBef>
              <a:spcAft>
                <a:spcPts val="0"/>
              </a:spcAft>
              <a:buClr>
                <a:schemeClr val="accent2"/>
              </a:buClr>
              <a:buSzPts val="1800"/>
              <a:buNone/>
              <a:defRPr sz="1800">
                <a:solidFill>
                  <a:schemeClr val="accent2"/>
                </a:solidFill>
              </a:defRPr>
            </a:lvl3pPr>
            <a:lvl4pPr lvl="3" algn="ctr" rtl="0">
              <a:lnSpc>
                <a:spcPct val="100000"/>
              </a:lnSpc>
              <a:spcBef>
                <a:spcPts val="0"/>
              </a:spcBef>
              <a:spcAft>
                <a:spcPts val="0"/>
              </a:spcAft>
              <a:buClr>
                <a:schemeClr val="accent2"/>
              </a:buClr>
              <a:buSzPts val="1800"/>
              <a:buNone/>
              <a:defRPr sz="1800">
                <a:solidFill>
                  <a:schemeClr val="accent2"/>
                </a:solidFill>
              </a:defRPr>
            </a:lvl4pPr>
            <a:lvl5pPr lvl="4" algn="ctr" rtl="0">
              <a:lnSpc>
                <a:spcPct val="100000"/>
              </a:lnSpc>
              <a:spcBef>
                <a:spcPts val="0"/>
              </a:spcBef>
              <a:spcAft>
                <a:spcPts val="0"/>
              </a:spcAft>
              <a:buClr>
                <a:schemeClr val="accent2"/>
              </a:buClr>
              <a:buSzPts val="1800"/>
              <a:buNone/>
              <a:defRPr sz="1800">
                <a:solidFill>
                  <a:schemeClr val="accent2"/>
                </a:solidFill>
              </a:defRPr>
            </a:lvl5pPr>
            <a:lvl6pPr lvl="5" algn="ctr" rtl="0">
              <a:lnSpc>
                <a:spcPct val="100000"/>
              </a:lnSpc>
              <a:spcBef>
                <a:spcPts val="0"/>
              </a:spcBef>
              <a:spcAft>
                <a:spcPts val="0"/>
              </a:spcAft>
              <a:buClr>
                <a:schemeClr val="accent2"/>
              </a:buClr>
              <a:buSzPts val="1800"/>
              <a:buNone/>
              <a:defRPr sz="1800">
                <a:solidFill>
                  <a:schemeClr val="accent2"/>
                </a:solidFill>
              </a:defRPr>
            </a:lvl6pPr>
            <a:lvl7pPr lvl="6" algn="ctr" rtl="0">
              <a:lnSpc>
                <a:spcPct val="100000"/>
              </a:lnSpc>
              <a:spcBef>
                <a:spcPts val="0"/>
              </a:spcBef>
              <a:spcAft>
                <a:spcPts val="0"/>
              </a:spcAft>
              <a:buClr>
                <a:schemeClr val="accent2"/>
              </a:buClr>
              <a:buSzPts val="1800"/>
              <a:buNone/>
              <a:defRPr sz="1800">
                <a:solidFill>
                  <a:schemeClr val="accent2"/>
                </a:solidFill>
              </a:defRPr>
            </a:lvl7pPr>
            <a:lvl8pPr lvl="7" algn="ctr" rtl="0">
              <a:lnSpc>
                <a:spcPct val="100000"/>
              </a:lnSpc>
              <a:spcBef>
                <a:spcPts val="0"/>
              </a:spcBef>
              <a:spcAft>
                <a:spcPts val="0"/>
              </a:spcAft>
              <a:buClr>
                <a:schemeClr val="accent2"/>
              </a:buClr>
              <a:buSzPts val="1800"/>
              <a:buNone/>
              <a:defRPr sz="1800">
                <a:solidFill>
                  <a:schemeClr val="accent2"/>
                </a:solidFill>
              </a:defRPr>
            </a:lvl8pPr>
            <a:lvl9pPr lvl="8" algn="ctr" rtl="0">
              <a:lnSpc>
                <a:spcPct val="100000"/>
              </a:lnSpc>
              <a:spcBef>
                <a:spcPts val="0"/>
              </a:spcBef>
              <a:spcAft>
                <a:spcPts val="0"/>
              </a:spcAft>
              <a:buClr>
                <a:schemeClr val="accent2"/>
              </a:buClr>
              <a:buSzPts val="1800"/>
              <a:buNone/>
              <a:defRPr sz="1800">
                <a:solidFill>
                  <a:schemeClr val="accent2"/>
                </a:solidFill>
              </a:defRPr>
            </a:lvl9pPr>
          </a:lstStyle>
          <a:p/>
        </p:txBody>
      </p:sp>
      <p:sp>
        <p:nvSpPr>
          <p:cNvPr id="227" name="Google Shape;227;p27"/>
          <p:cNvSpPr txBox="1"/>
          <p:nvPr>
            <p:ph type="subTitle" idx="8"/>
          </p:nvPr>
        </p:nvSpPr>
        <p:spPr>
          <a:xfrm>
            <a:off x="5498325" y="1654912"/>
            <a:ext cx="1231200" cy="367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160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9">
  <p:cSld name="CUSTOM_27">
    <p:spTree>
      <p:nvGrpSpPr>
        <p:cNvPr id="228" name="Shape 228"/>
        <p:cNvGrpSpPr/>
        <p:nvPr/>
      </p:nvGrpSpPr>
      <p:grpSpPr>
        <a:xfrm>
          <a:off x="0" y="0"/>
          <a:ext cx="0" cy="0"/>
          <a:chOff x="0" y="0"/>
          <a:chExt cx="0" cy="0"/>
        </a:xfrm>
      </p:grpSpPr>
      <p:sp>
        <p:nvSpPr>
          <p:cNvPr id="229" name="Google Shape;229;p28"/>
          <p:cNvSpPr txBox="1"/>
          <p:nvPr>
            <p:ph type="ctrTitle"/>
          </p:nvPr>
        </p:nvSpPr>
        <p:spPr>
          <a:xfrm flipH="1">
            <a:off x="457200" y="444899"/>
            <a:ext cx="8229600" cy="670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3600"/>
              <a:buNone/>
              <a:defRPr sz="3600"/>
            </a:lvl1pPr>
            <a:lvl2pPr lvl="1" algn="r" rtl="0">
              <a:lnSpc>
                <a:spcPct val="100000"/>
              </a:lnSpc>
              <a:spcBef>
                <a:spcPts val="0"/>
              </a:spcBef>
              <a:spcAft>
                <a:spcPts val="0"/>
              </a:spcAft>
              <a:buSzPts val="2400"/>
              <a:buNone/>
              <a:defRPr sz="2400"/>
            </a:lvl2pPr>
            <a:lvl3pPr lvl="2" algn="r" rtl="0">
              <a:lnSpc>
                <a:spcPct val="100000"/>
              </a:lnSpc>
              <a:spcBef>
                <a:spcPts val="0"/>
              </a:spcBef>
              <a:spcAft>
                <a:spcPts val="0"/>
              </a:spcAft>
              <a:buSzPts val="2400"/>
              <a:buNone/>
              <a:defRPr sz="2400"/>
            </a:lvl3pPr>
            <a:lvl4pPr lvl="3" algn="r" rtl="0">
              <a:lnSpc>
                <a:spcPct val="100000"/>
              </a:lnSpc>
              <a:spcBef>
                <a:spcPts val="0"/>
              </a:spcBef>
              <a:spcAft>
                <a:spcPts val="0"/>
              </a:spcAft>
              <a:buSzPts val="2400"/>
              <a:buNone/>
              <a:defRPr sz="2400"/>
            </a:lvl4pPr>
            <a:lvl5pPr lvl="4" algn="r" rtl="0">
              <a:lnSpc>
                <a:spcPct val="100000"/>
              </a:lnSpc>
              <a:spcBef>
                <a:spcPts val="0"/>
              </a:spcBef>
              <a:spcAft>
                <a:spcPts val="0"/>
              </a:spcAft>
              <a:buSzPts val="2400"/>
              <a:buNone/>
              <a:defRPr sz="2400"/>
            </a:lvl5pPr>
            <a:lvl6pPr lvl="5" algn="r" rtl="0">
              <a:lnSpc>
                <a:spcPct val="100000"/>
              </a:lnSpc>
              <a:spcBef>
                <a:spcPts val="0"/>
              </a:spcBef>
              <a:spcAft>
                <a:spcPts val="0"/>
              </a:spcAft>
              <a:buSzPts val="2400"/>
              <a:buNone/>
              <a:defRPr sz="2400"/>
            </a:lvl6pPr>
            <a:lvl7pPr lvl="6" algn="r" rtl="0">
              <a:lnSpc>
                <a:spcPct val="100000"/>
              </a:lnSpc>
              <a:spcBef>
                <a:spcPts val="0"/>
              </a:spcBef>
              <a:spcAft>
                <a:spcPts val="0"/>
              </a:spcAft>
              <a:buSzPts val="2400"/>
              <a:buNone/>
              <a:defRPr sz="2400"/>
            </a:lvl7pPr>
            <a:lvl8pPr lvl="7" algn="r" rtl="0">
              <a:lnSpc>
                <a:spcPct val="100000"/>
              </a:lnSpc>
              <a:spcBef>
                <a:spcPts val="0"/>
              </a:spcBef>
              <a:spcAft>
                <a:spcPts val="0"/>
              </a:spcAft>
              <a:buSzPts val="2400"/>
              <a:buNone/>
              <a:defRPr sz="2400"/>
            </a:lvl8pPr>
            <a:lvl9pPr lvl="8" algn="r" rtl="0">
              <a:lnSpc>
                <a:spcPct val="100000"/>
              </a:lnSpc>
              <a:spcBef>
                <a:spcPts val="0"/>
              </a:spcBef>
              <a:spcAft>
                <a:spcPts val="0"/>
              </a:spcAft>
              <a:buSzPts val="2400"/>
              <a:buNone/>
              <a:defRPr sz="2400"/>
            </a:lvl9pPr>
          </a:lstStyle>
          <a:p/>
        </p:txBody>
      </p:sp>
      <p:pic>
        <p:nvPicPr>
          <p:cNvPr id="230" name="Google Shape;230;p28"/>
          <p:cNvPicPr preferRelativeResize="0"/>
          <p:nvPr/>
        </p:nvPicPr>
        <p:blipFill rotWithShape="1">
          <a:blip r:embed="rId2"/>
          <a:srcRect/>
          <a:stretch>
            <a:fillRect/>
          </a:stretch>
        </p:blipFill>
        <p:spPr>
          <a:xfrm flipH="1">
            <a:off x="6831825" y="-795109"/>
            <a:ext cx="3139825" cy="2833049"/>
          </a:xfrm>
          <a:prstGeom prst="rect">
            <a:avLst/>
          </a:prstGeom>
          <a:noFill/>
          <a:ln>
            <a:noFill/>
          </a:ln>
        </p:spPr>
      </p:pic>
      <p:pic>
        <p:nvPicPr>
          <p:cNvPr id="231" name="Google Shape;231;p28"/>
          <p:cNvPicPr preferRelativeResize="0"/>
          <p:nvPr/>
        </p:nvPicPr>
        <p:blipFill rotWithShape="1">
          <a:blip r:embed="rId2"/>
          <a:srcRect/>
          <a:stretch>
            <a:fillRect/>
          </a:stretch>
        </p:blipFill>
        <p:spPr>
          <a:xfrm>
            <a:off x="-820369" y="-796531"/>
            <a:ext cx="3139825" cy="2833049"/>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
  <p:cSld name="CUSTOM_34">
    <p:spTree>
      <p:nvGrpSpPr>
        <p:cNvPr id="232" name="Shape 232"/>
        <p:cNvGrpSpPr/>
        <p:nvPr/>
      </p:nvGrpSpPr>
      <p:grpSpPr>
        <a:xfrm>
          <a:off x="0" y="0"/>
          <a:ext cx="0" cy="0"/>
          <a:chOff x="0" y="0"/>
          <a:chExt cx="0" cy="0"/>
        </a:xfrm>
      </p:grpSpPr>
      <p:sp>
        <p:nvSpPr>
          <p:cNvPr id="233" name="Google Shape;233;p29"/>
          <p:cNvSpPr txBox="1"/>
          <p:nvPr>
            <p:ph type="ctrTitle"/>
          </p:nvPr>
        </p:nvSpPr>
        <p:spPr>
          <a:xfrm flipH="1">
            <a:off x="457200" y="1443030"/>
            <a:ext cx="2695800" cy="6705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600"/>
              <a:buNone/>
              <a:defRPr sz="3600" b="1"/>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p:txBody>
      </p:sp>
      <p:sp>
        <p:nvSpPr>
          <p:cNvPr id="234" name="Google Shape;234;p29"/>
          <p:cNvSpPr txBox="1"/>
          <p:nvPr/>
        </p:nvSpPr>
        <p:spPr>
          <a:xfrm>
            <a:off x="3390325" y="2006627"/>
            <a:ext cx="2818200" cy="124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300"/>
              </a:spcBef>
              <a:spcAft>
                <a:spcPts val="0"/>
              </a:spcAft>
              <a:buClr>
                <a:srgbClr val="000000"/>
              </a:buClr>
              <a:buSzPts val="1100"/>
              <a:buFont typeface="Arial" panose="020B0604020202020204"/>
              <a:buNone/>
            </a:pPr>
            <a:r>
              <a:rPr lang="en-GB" sz="12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CREDITS: This presentation template was created by</a:t>
            </a:r>
            <a:r>
              <a:rPr lang="en-GB" sz="1200" b="0" i="0" u="none" strike="noStrike" cap="none">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rPr>
              <a:t> </a:t>
            </a:r>
            <a:r>
              <a:rPr lang="en-GB" sz="1200" b="0" i="0" u="none" strike="noStrike" cap="none">
                <a:solidFill>
                  <a:schemeClr val="hlink"/>
                </a:solidFill>
                <a:uFill>
                  <a:noFill/>
                </a:uFill>
                <a:latin typeface="Roboto Condensed Light" panose="02000000000000000000"/>
                <a:ea typeface="Roboto Condensed Light" panose="02000000000000000000"/>
                <a:cs typeface="Roboto Condensed Light" panose="02000000000000000000"/>
                <a:sym typeface="Roboto Condensed Light" panose="02000000000000000000"/>
                <a:hlinkClick r:id="rId2"/>
              </a:rPr>
              <a:t>Slidesgo</a:t>
            </a:r>
            <a:r>
              <a:rPr lang="en-GB" sz="12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 including icons by </a:t>
            </a:r>
            <a:r>
              <a:rPr lang="en-GB" sz="1200" b="0" i="0" u="none" strike="noStrike" cap="none">
                <a:solidFill>
                  <a:schemeClr val="hlink"/>
                </a:solidFill>
                <a:uFill>
                  <a:noFill/>
                </a:uFill>
                <a:latin typeface="Roboto Condensed Light" panose="02000000000000000000"/>
                <a:ea typeface="Roboto Condensed Light" panose="02000000000000000000"/>
                <a:cs typeface="Roboto Condensed Light" panose="02000000000000000000"/>
                <a:sym typeface="Roboto Condensed Light" panose="02000000000000000000"/>
                <a:hlinkClick r:id="rId3"/>
              </a:rPr>
              <a:t>Flaticon</a:t>
            </a:r>
            <a:r>
              <a:rPr lang="en-GB" sz="12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 infographics &amp; images by </a:t>
            </a:r>
            <a:r>
              <a:rPr lang="en-GB" sz="1200" b="0" i="0" u="none" strike="noStrike" cap="none">
                <a:solidFill>
                  <a:schemeClr val="hlink"/>
                </a:solidFill>
                <a:uFill>
                  <a:noFill/>
                </a:uFill>
                <a:latin typeface="Roboto Condensed Light" panose="02000000000000000000"/>
                <a:ea typeface="Roboto Condensed Light" panose="02000000000000000000"/>
                <a:cs typeface="Roboto Condensed Light" panose="02000000000000000000"/>
                <a:sym typeface="Roboto Condensed Light" panose="02000000000000000000"/>
                <a:hlinkClick r:id="rId4"/>
              </a:rPr>
              <a:t>Freepik</a:t>
            </a:r>
            <a:endParaRPr sz="12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endParaRPr>
          </a:p>
          <a:p>
            <a:pPr marL="1371600" marR="0" lvl="0" indent="0" algn="l" rtl="0">
              <a:lnSpc>
                <a:spcPct val="114000"/>
              </a:lnSpc>
              <a:spcBef>
                <a:spcPts val="0"/>
              </a:spcBef>
              <a:spcAft>
                <a:spcPts val="0"/>
              </a:spcAft>
              <a:buClr>
                <a:srgbClr val="000000"/>
              </a:buClr>
              <a:buSzPts val="1100"/>
              <a:buFont typeface="Arial" panose="020B0604020202020204"/>
              <a:buNone/>
            </a:pPr>
            <a:endParaRPr sz="1200" b="0" i="0" u="none" strike="noStrike" cap="none">
              <a:solidFill>
                <a:schemeClr val="dk1"/>
              </a:solidFill>
              <a:latin typeface="Roboto" panose="02000000000000000000"/>
              <a:ea typeface="Roboto" panose="02000000000000000000"/>
              <a:cs typeface="Roboto" panose="02000000000000000000"/>
              <a:sym typeface="Roboto" panose="02000000000000000000"/>
            </a:endParaRPr>
          </a:p>
          <a:p>
            <a:pPr marL="1371600" marR="0" lvl="0" indent="0" algn="l" rtl="0">
              <a:lnSpc>
                <a:spcPct val="114000"/>
              </a:lnSpc>
              <a:spcBef>
                <a:spcPts val="0"/>
              </a:spcBef>
              <a:spcAft>
                <a:spcPts val="0"/>
              </a:spcAft>
              <a:buClr>
                <a:srgbClr val="000000"/>
              </a:buClr>
              <a:buSzPts val="1100"/>
              <a:buFont typeface="Arial" panose="020B0604020202020204"/>
              <a:buNone/>
            </a:pPr>
            <a:endParaRPr sz="1200" b="0" i="0" u="none" strike="noStrike" cap="none">
              <a:solidFill>
                <a:schemeClr val="dk1"/>
              </a:solidFill>
              <a:highlight>
                <a:srgbClr val="FFD809"/>
              </a:highlight>
              <a:latin typeface="Roboto" panose="02000000000000000000"/>
              <a:ea typeface="Roboto" panose="02000000000000000000"/>
              <a:cs typeface="Roboto" panose="02000000000000000000"/>
              <a:sym typeface="Roboto" panose="02000000000000000000"/>
            </a:endParaRPr>
          </a:p>
          <a:p>
            <a:pPr marL="1371600" marR="0" lvl="0" indent="0" algn="l" rtl="0">
              <a:lnSpc>
                <a:spcPct val="114000"/>
              </a:lnSpc>
              <a:spcBef>
                <a:spcPts val="0"/>
              </a:spcBef>
              <a:spcAft>
                <a:spcPts val="0"/>
              </a:spcAft>
              <a:buClr>
                <a:srgbClr val="000000"/>
              </a:buClr>
              <a:buSzPts val="1100"/>
              <a:buFont typeface="Arial" panose="020B0604020202020204"/>
              <a:buNone/>
            </a:pPr>
            <a:endParaRPr sz="1200" b="0" i="0" u="none" strike="noStrike" cap="none">
              <a:solidFill>
                <a:schemeClr val="dk1"/>
              </a:solidFill>
              <a:highlight>
                <a:srgbClr val="FFD809"/>
              </a:highlight>
              <a:latin typeface="Roboto" panose="02000000000000000000"/>
              <a:ea typeface="Roboto" panose="02000000000000000000"/>
              <a:cs typeface="Roboto" panose="02000000000000000000"/>
              <a:sym typeface="Roboto" panose="02000000000000000000"/>
            </a:endParaRPr>
          </a:p>
          <a:p>
            <a:pPr marL="1371600" marR="0" lvl="0" indent="0" algn="l" rtl="0">
              <a:lnSpc>
                <a:spcPct val="114000"/>
              </a:lnSpc>
              <a:spcBef>
                <a:spcPts val="0"/>
              </a:spcBef>
              <a:spcAft>
                <a:spcPts val="0"/>
              </a:spcAft>
              <a:buClr>
                <a:srgbClr val="000000"/>
              </a:buClr>
              <a:buSzPts val="1100"/>
              <a:buFont typeface="Arial" panose="020B0604020202020204"/>
              <a:buNone/>
            </a:pPr>
            <a:r>
              <a:rPr lang="en-GB" sz="1200" b="0" i="0" u="none" strike="noStrike" cap="none">
                <a:solidFill>
                  <a:schemeClr val="dk1"/>
                </a:solidFill>
                <a:highlight>
                  <a:srgbClr val="FFD809"/>
                </a:highlight>
                <a:latin typeface="Roboto" panose="02000000000000000000"/>
                <a:ea typeface="Roboto" panose="02000000000000000000"/>
                <a:cs typeface="Roboto" panose="02000000000000000000"/>
                <a:sym typeface="Roboto" panose="02000000000000000000"/>
              </a:rPr>
              <a:t> </a:t>
            </a:r>
            <a:endParaRPr sz="1200" b="0" i="0" u="none" strike="noStrike" cap="none">
              <a:solidFill>
                <a:schemeClr val="dk1"/>
              </a:solidFill>
              <a:highlight>
                <a:srgbClr val="FFD809"/>
              </a:highlight>
              <a:latin typeface="Roboto" panose="02000000000000000000"/>
              <a:ea typeface="Roboto" panose="02000000000000000000"/>
              <a:cs typeface="Roboto" panose="02000000000000000000"/>
              <a:sym typeface="Roboto" panose="02000000000000000000"/>
            </a:endParaRPr>
          </a:p>
          <a:p>
            <a:pPr marL="1371600" marR="0" lvl="0" indent="0" algn="l" rtl="0">
              <a:lnSpc>
                <a:spcPct val="114000"/>
              </a:lnSpc>
              <a:spcBef>
                <a:spcPts val="0"/>
              </a:spcBef>
              <a:spcAft>
                <a:spcPts val="0"/>
              </a:spcAft>
              <a:buClr>
                <a:srgbClr val="000000"/>
              </a:buClr>
              <a:buSzPts val="1100"/>
              <a:buFont typeface="Arial" panose="020B0604020202020204"/>
              <a:buNone/>
            </a:pPr>
            <a:endParaRPr sz="1200" b="0" i="0" u="none" strike="noStrike" cap="none">
              <a:solidFill>
                <a:schemeClr val="dk1"/>
              </a:solidFill>
              <a:latin typeface="Roboto" panose="02000000000000000000"/>
              <a:ea typeface="Roboto" panose="02000000000000000000"/>
              <a:cs typeface="Roboto" panose="02000000000000000000"/>
              <a:sym typeface="Roboto" panose="02000000000000000000"/>
            </a:endParaRPr>
          </a:p>
          <a:p>
            <a:pPr marL="0" marR="0" lvl="0" indent="0" algn="l" rtl="0">
              <a:lnSpc>
                <a:spcPct val="100000"/>
              </a:lnSpc>
              <a:spcBef>
                <a:spcPts val="0"/>
              </a:spcBef>
              <a:spcAft>
                <a:spcPts val="0"/>
              </a:spcAft>
              <a:buClr>
                <a:srgbClr val="000000"/>
              </a:buClr>
              <a:buSzPts val="1200"/>
              <a:buFont typeface="Arial" panose="020B0604020202020204"/>
              <a:buNone/>
            </a:pPr>
            <a:endParaRPr sz="1200" b="0" i="0" u="none" strike="noStrike" cap="none">
              <a:solidFill>
                <a:schemeClr val="dk1"/>
              </a:solidFill>
              <a:latin typeface="Roboto" panose="02000000000000000000"/>
              <a:ea typeface="Roboto" panose="02000000000000000000"/>
              <a:cs typeface="Roboto" panose="02000000000000000000"/>
              <a:sym typeface="Roboto" panose="02000000000000000000"/>
            </a:endParaRPr>
          </a:p>
        </p:txBody>
      </p:sp>
      <p:sp>
        <p:nvSpPr>
          <p:cNvPr id="235" name="Google Shape;235;p29"/>
          <p:cNvSpPr txBox="1"/>
          <p:nvPr>
            <p:ph type="subTitle" idx="1"/>
          </p:nvPr>
        </p:nvSpPr>
        <p:spPr>
          <a:xfrm>
            <a:off x="457188" y="2038763"/>
            <a:ext cx="2695800" cy="488400"/>
          </a:xfrm>
          <a:prstGeom prst="rect">
            <a:avLst/>
          </a:prstGeom>
          <a:noFill/>
          <a:ln>
            <a:noFill/>
          </a:ln>
        </p:spPr>
        <p:txBody>
          <a:bodyPr spcFirstLastPara="1" wrap="square" lIns="91425" tIns="91425" rIns="91425" bIns="91425" anchor="t" anchorCtr="0">
            <a:noAutofit/>
          </a:bodyPr>
          <a:lstStyle>
            <a:lvl1pPr lvl="0" algn="just" rtl="0">
              <a:lnSpc>
                <a:spcPct val="100000"/>
              </a:lnSpc>
              <a:spcBef>
                <a:spcPts val="0"/>
              </a:spcBef>
              <a:spcAft>
                <a:spcPts val="0"/>
              </a:spcAft>
              <a:buSzPts val="1000"/>
              <a:buChar char="●"/>
              <a:defRPr sz="1400"/>
            </a:lvl1pPr>
            <a:lvl2pPr lvl="1" algn="ctr" rtl="0">
              <a:lnSpc>
                <a:spcPct val="100000"/>
              </a:lnSpc>
              <a:spcBef>
                <a:spcPts val="0"/>
              </a:spcBef>
              <a:spcAft>
                <a:spcPts val="0"/>
              </a:spcAft>
              <a:buSzPts val="1000"/>
              <a:buChar char="○"/>
              <a:defRPr sz="1000"/>
            </a:lvl2pPr>
            <a:lvl3pPr lvl="2" algn="ctr" rtl="0">
              <a:lnSpc>
                <a:spcPct val="100000"/>
              </a:lnSpc>
              <a:spcBef>
                <a:spcPts val="0"/>
              </a:spcBef>
              <a:spcAft>
                <a:spcPts val="0"/>
              </a:spcAft>
              <a:buSzPts val="1000"/>
              <a:buChar char="■"/>
              <a:defRPr sz="1000"/>
            </a:lvl3pPr>
            <a:lvl4pPr lvl="3" algn="ctr" rtl="0">
              <a:lnSpc>
                <a:spcPct val="100000"/>
              </a:lnSpc>
              <a:spcBef>
                <a:spcPts val="0"/>
              </a:spcBef>
              <a:spcAft>
                <a:spcPts val="0"/>
              </a:spcAft>
              <a:buSzPts val="1000"/>
              <a:buChar char="●"/>
              <a:defRPr sz="1000"/>
            </a:lvl4pPr>
            <a:lvl5pPr lvl="4" algn="ctr" rtl="0">
              <a:lnSpc>
                <a:spcPct val="100000"/>
              </a:lnSpc>
              <a:spcBef>
                <a:spcPts val="0"/>
              </a:spcBef>
              <a:spcAft>
                <a:spcPts val="0"/>
              </a:spcAft>
              <a:buSzPts val="1000"/>
              <a:buChar char="○"/>
              <a:defRPr sz="1000"/>
            </a:lvl5pPr>
            <a:lvl6pPr lvl="5" algn="ctr" rtl="0">
              <a:lnSpc>
                <a:spcPct val="100000"/>
              </a:lnSpc>
              <a:spcBef>
                <a:spcPts val="0"/>
              </a:spcBef>
              <a:spcAft>
                <a:spcPts val="0"/>
              </a:spcAft>
              <a:buSzPts val="1000"/>
              <a:buChar char="■"/>
              <a:defRPr sz="1000"/>
            </a:lvl6pPr>
            <a:lvl7pPr lvl="6" algn="ctr" rtl="0">
              <a:lnSpc>
                <a:spcPct val="100000"/>
              </a:lnSpc>
              <a:spcBef>
                <a:spcPts val="0"/>
              </a:spcBef>
              <a:spcAft>
                <a:spcPts val="0"/>
              </a:spcAft>
              <a:buSzPts val="1000"/>
              <a:buChar char="●"/>
              <a:defRPr sz="1000"/>
            </a:lvl7pPr>
            <a:lvl8pPr lvl="7" algn="ctr" rtl="0">
              <a:lnSpc>
                <a:spcPct val="100000"/>
              </a:lnSpc>
              <a:spcBef>
                <a:spcPts val="0"/>
              </a:spcBef>
              <a:spcAft>
                <a:spcPts val="0"/>
              </a:spcAft>
              <a:buSzPts val="1000"/>
              <a:buChar char="○"/>
              <a:defRPr sz="1000"/>
            </a:lvl8pPr>
            <a:lvl9pPr lvl="8" algn="ctr" rtl="0">
              <a:lnSpc>
                <a:spcPct val="100000"/>
              </a:lnSpc>
              <a:spcBef>
                <a:spcPts val="0"/>
              </a:spcBef>
              <a:spcAft>
                <a:spcPts val="0"/>
              </a:spcAft>
              <a:buSzPts val="1000"/>
              <a:buChar char="■"/>
              <a:defRPr sz="1000"/>
            </a:lvl9pPr>
          </a:lstStyle>
          <a:p/>
        </p:txBody>
      </p:sp>
      <p:pic>
        <p:nvPicPr>
          <p:cNvPr id="236" name="Google Shape;236;p29"/>
          <p:cNvPicPr preferRelativeResize="0"/>
          <p:nvPr/>
        </p:nvPicPr>
        <p:blipFill rotWithShape="1">
          <a:blip r:embed="rId5"/>
          <a:srcRect/>
          <a:stretch>
            <a:fillRect/>
          </a:stretch>
        </p:blipFill>
        <p:spPr>
          <a:xfrm flipH="1">
            <a:off x="5071778" y="-1374105"/>
            <a:ext cx="4072221" cy="3674359"/>
          </a:xfrm>
          <a:prstGeom prst="rect">
            <a:avLst/>
          </a:prstGeom>
          <a:noFill/>
          <a:ln>
            <a:noFill/>
          </a:ln>
        </p:spPr>
      </p:pic>
      <p:pic>
        <p:nvPicPr>
          <p:cNvPr id="237" name="Google Shape;237;p29"/>
          <p:cNvPicPr preferRelativeResize="0"/>
          <p:nvPr/>
        </p:nvPicPr>
        <p:blipFill rotWithShape="1">
          <a:blip r:embed="rId5"/>
          <a:srcRect/>
          <a:stretch>
            <a:fillRect/>
          </a:stretch>
        </p:blipFill>
        <p:spPr>
          <a:xfrm rot="10800000">
            <a:off x="5058749" y="2776786"/>
            <a:ext cx="4072221" cy="3674359"/>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9">
  <p:cSld name="CUSTOM_33">
    <p:spTree>
      <p:nvGrpSpPr>
        <p:cNvPr id="238" name="Shape 238"/>
        <p:cNvGrpSpPr/>
        <p:nvPr/>
      </p:nvGrpSpPr>
      <p:grpSpPr>
        <a:xfrm>
          <a:off x="0" y="0"/>
          <a:ext cx="0" cy="0"/>
          <a:chOff x="0" y="0"/>
          <a:chExt cx="0" cy="0"/>
        </a:xfrm>
      </p:grpSpPr>
      <p:sp>
        <p:nvSpPr>
          <p:cNvPr id="239" name="Google Shape;239;p30"/>
          <p:cNvSpPr txBox="1"/>
          <p:nvPr>
            <p:ph type="ctrTitle"/>
          </p:nvPr>
        </p:nvSpPr>
        <p:spPr>
          <a:xfrm flipH="1">
            <a:off x="540000" y="455570"/>
            <a:ext cx="8064000" cy="670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p:txBody>
      </p:sp>
      <p:sp>
        <p:nvSpPr>
          <p:cNvPr id="240" name="Google Shape;240;p30"/>
          <p:cNvSpPr txBox="1"/>
          <p:nvPr>
            <p:ph type="subTitle" idx="1"/>
          </p:nvPr>
        </p:nvSpPr>
        <p:spPr>
          <a:xfrm>
            <a:off x="2588100" y="2210650"/>
            <a:ext cx="3967800" cy="1844400"/>
          </a:xfrm>
          <a:prstGeom prst="rect">
            <a:avLst/>
          </a:prstGeom>
          <a:noFill/>
          <a:ln>
            <a:noFill/>
          </a:ln>
        </p:spPr>
        <p:txBody>
          <a:bodyPr spcFirstLastPara="1" wrap="square" lIns="91425" tIns="91425" rIns="91425" bIns="91425" anchor="t" anchorCtr="0">
            <a:noAutofit/>
          </a:bodyPr>
          <a:lstStyle>
            <a:lvl1pPr marR="50800" lvl="0" algn="l" rtl="0">
              <a:lnSpc>
                <a:spcPct val="100000"/>
              </a:lnSpc>
              <a:spcBef>
                <a:spcPts val="0"/>
              </a:spcBef>
              <a:spcAft>
                <a:spcPts val="0"/>
              </a:spcAft>
              <a:buSzPts val="1200"/>
              <a:buChar char="●"/>
              <a:defRPr sz="1400"/>
            </a:lvl1pPr>
            <a:lvl2pPr lvl="1" algn="ctr" rtl="0">
              <a:lnSpc>
                <a:spcPct val="100000"/>
              </a:lnSpc>
              <a:spcBef>
                <a:spcPts val="0"/>
              </a:spcBef>
              <a:spcAft>
                <a:spcPts val="0"/>
              </a:spcAft>
              <a:buSzPts val="1000"/>
              <a:buChar char="○"/>
              <a:defRPr sz="1000"/>
            </a:lvl2pPr>
            <a:lvl3pPr lvl="2" algn="ctr" rtl="0">
              <a:lnSpc>
                <a:spcPct val="100000"/>
              </a:lnSpc>
              <a:spcBef>
                <a:spcPts val="0"/>
              </a:spcBef>
              <a:spcAft>
                <a:spcPts val="0"/>
              </a:spcAft>
              <a:buSzPts val="1000"/>
              <a:buChar char="■"/>
              <a:defRPr sz="1000"/>
            </a:lvl3pPr>
            <a:lvl4pPr lvl="3" algn="ctr" rtl="0">
              <a:lnSpc>
                <a:spcPct val="100000"/>
              </a:lnSpc>
              <a:spcBef>
                <a:spcPts val="0"/>
              </a:spcBef>
              <a:spcAft>
                <a:spcPts val="0"/>
              </a:spcAft>
              <a:buSzPts val="1000"/>
              <a:buChar char="●"/>
              <a:defRPr sz="1000"/>
            </a:lvl4pPr>
            <a:lvl5pPr lvl="4" algn="ctr" rtl="0">
              <a:lnSpc>
                <a:spcPct val="100000"/>
              </a:lnSpc>
              <a:spcBef>
                <a:spcPts val="0"/>
              </a:spcBef>
              <a:spcAft>
                <a:spcPts val="0"/>
              </a:spcAft>
              <a:buSzPts val="1000"/>
              <a:buChar char="○"/>
              <a:defRPr sz="1000"/>
            </a:lvl5pPr>
            <a:lvl6pPr lvl="5" algn="ctr" rtl="0">
              <a:lnSpc>
                <a:spcPct val="100000"/>
              </a:lnSpc>
              <a:spcBef>
                <a:spcPts val="0"/>
              </a:spcBef>
              <a:spcAft>
                <a:spcPts val="0"/>
              </a:spcAft>
              <a:buSzPts val="1000"/>
              <a:buChar char="■"/>
              <a:defRPr sz="1000"/>
            </a:lvl6pPr>
            <a:lvl7pPr lvl="6" algn="ctr" rtl="0">
              <a:lnSpc>
                <a:spcPct val="100000"/>
              </a:lnSpc>
              <a:spcBef>
                <a:spcPts val="0"/>
              </a:spcBef>
              <a:spcAft>
                <a:spcPts val="0"/>
              </a:spcAft>
              <a:buSzPts val="1000"/>
              <a:buChar char="●"/>
              <a:defRPr sz="1000"/>
            </a:lvl7pPr>
            <a:lvl8pPr lvl="7" algn="ctr" rtl="0">
              <a:lnSpc>
                <a:spcPct val="100000"/>
              </a:lnSpc>
              <a:spcBef>
                <a:spcPts val="0"/>
              </a:spcBef>
              <a:spcAft>
                <a:spcPts val="0"/>
              </a:spcAft>
              <a:buSzPts val="1000"/>
              <a:buChar char="○"/>
              <a:defRPr sz="1000"/>
            </a:lvl8pPr>
            <a:lvl9pPr lvl="8" algn="ctr" rtl="0">
              <a:lnSpc>
                <a:spcPct val="100000"/>
              </a:lnSpc>
              <a:spcBef>
                <a:spcPts val="0"/>
              </a:spcBef>
              <a:spcAft>
                <a:spcPts val="0"/>
              </a:spcAft>
              <a:buSzPts val="1000"/>
              <a:buChar char="■"/>
              <a:defRPr sz="1000"/>
            </a:lvl9pPr>
          </a:lstStyle>
          <a:p/>
        </p:txBody>
      </p:sp>
      <p:sp>
        <p:nvSpPr>
          <p:cNvPr id="241" name="Google Shape;241;p30">
            <a:hlinkClick r:id="rId2"/>
          </p:cNvPr>
          <p:cNvSpPr txBox="1"/>
          <p:nvPr>
            <p:ph type="ctrTitle" idx="2"/>
          </p:nvPr>
        </p:nvSpPr>
        <p:spPr>
          <a:xfrm>
            <a:off x="3224100" y="1799442"/>
            <a:ext cx="2695800" cy="265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None/>
              <a:defRPr sz="16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p:txBody>
      </p:sp>
      <p:pic>
        <p:nvPicPr>
          <p:cNvPr id="242" name="Google Shape;242;p30"/>
          <p:cNvPicPr preferRelativeResize="0"/>
          <p:nvPr/>
        </p:nvPicPr>
        <p:blipFill rotWithShape="1">
          <a:blip r:embed="rId3"/>
          <a:srcRect/>
          <a:stretch>
            <a:fillRect/>
          </a:stretch>
        </p:blipFill>
        <p:spPr>
          <a:xfrm rot="10800000">
            <a:off x="7247964" y="3287692"/>
            <a:ext cx="2300675" cy="2075900"/>
          </a:xfrm>
          <a:prstGeom prst="rect">
            <a:avLst/>
          </a:prstGeom>
          <a:noFill/>
          <a:ln>
            <a:noFill/>
          </a:ln>
        </p:spPr>
      </p:pic>
      <p:pic>
        <p:nvPicPr>
          <p:cNvPr id="243" name="Google Shape;243;p30"/>
          <p:cNvPicPr preferRelativeResize="0"/>
          <p:nvPr/>
        </p:nvPicPr>
        <p:blipFill rotWithShape="1">
          <a:blip r:embed="rId3"/>
          <a:srcRect/>
          <a:stretch>
            <a:fillRect/>
          </a:stretch>
        </p:blipFill>
        <p:spPr>
          <a:xfrm rot="10800000" flipH="1">
            <a:off x="-984228" y="3207767"/>
            <a:ext cx="2300675" cy="2075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1">
  <p:cSld name="CUSTOM_6">
    <p:spTree>
      <p:nvGrpSpPr>
        <p:cNvPr id="28" name="Shape 28"/>
        <p:cNvGrpSpPr/>
        <p:nvPr/>
      </p:nvGrpSpPr>
      <p:grpSpPr>
        <a:xfrm>
          <a:off x="0" y="0"/>
          <a:ext cx="0" cy="0"/>
          <a:chOff x="0" y="0"/>
          <a:chExt cx="0" cy="0"/>
        </a:xfrm>
      </p:grpSpPr>
      <p:sp>
        <p:nvSpPr>
          <p:cNvPr id="29" name="Google Shape;29;p4"/>
          <p:cNvSpPr txBox="1"/>
          <p:nvPr>
            <p:ph type="ctrTitle"/>
          </p:nvPr>
        </p:nvSpPr>
        <p:spPr>
          <a:xfrm>
            <a:off x="1690457" y="2052406"/>
            <a:ext cx="2629200" cy="577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FFFFFF"/>
              </a:buClr>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30" name="Google Shape;30;p4"/>
          <p:cNvSpPr txBox="1"/>
          <p:nvPr>
            <p:ph type="subTitle" idx="1"/>
          </p:nvPr>
        </p:nvSpPr>
        <p:spPr>
          <a:xfrm>
            <a:off x="2051807" y="2538657"/>
            <a:ext cx="1906500" cy="367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31" name="Google Shape;31;p4"/>
          <p:cNvSpPr txBox="1"/>
          <p:nvPr>
            <p:ph type="ctrTitle" idx="2"/>
          </p:nvPr>
        </p:nvSpPr>
        <p:spPr>
          <a:xfrm>
            <a:off x="1690457" y="3599531"/>
            <a:ext cx="2629200" cy="577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FFFFFF"/>
              </a:buClr>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32" name="Google Shape;32;p4"/>
          <p:cNvSpPr txBox="1"/>
          <p:nvPr>
            <p:ph type="subTitle" idx="3"/>
          </p:nvPr>
        </p:nvSpPr>
        <p:spPr>
          <a:xfrm>
            <a:off x="2051807" y="4048600"/>
            <a:ext cx="1906500" cy="367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33" name="Google Shape;33;p4"/>
          <p:cNvSpPr txBox="1"/>
          <p:nvPr>
            <p:ph type="ctrTitle" idx="4"/>
          </p:nvPr>
        </p:nvSpPr>
        <p:spPr>
          <a:xfrm>
            <a:off x="4824357" y="2052406"/>
            <a:ext cx="2629200" cy="577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FFFFFF"/>
              </a:buClr>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34" name="Google Shape;34;p4"/>
          <p:cNvSpPr txBox="1"/>
          <p:nvPr>
            <p:ph type="subTitle" idx="5"/>
          </p:nvPr>
        </p:nvSpPr>
        <p:spPr>
          <a:xfrm>
            <a:off x="5185707" y="2538657"/>
            <a:ext cx="1906500" cy="367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35" name="Google Shape;35;p4"/>
          <p:cNvSpPr txBox="1"/>
          <p:nvPr>
            <p:ph type="ctrTitle" idx="6"/>
          </p:nvPr>
        </p:nvSpPr>
        <p:spPr>
          <a:xfrm>
            <a:off x="4824357" y="3599531"/>
            <a:ext cx="2629200" cy="577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FFFFFF"/>
              </a:buClr>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36" name="Google Shape;36;p4"/>
          <p:cNvSpPr txBox="1"/>
          <p:nvPr>
            <p:ph type="subTitle" idx="7"/>
          </p:nvPr>
        </p:nvSpPr>
        <p:spPr>
          <a:xfrm>
            <a:off x="5185707" y="4048600"/>
            <a:ext cx="1906500" cy="367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37" name="Google Shape;37;p4"/>
          <p:cNvSpPr txBox="1"/>
          <p:nvPr>
            <p:ph type="ctrTitle" idx="8"/>
          </p:nvPr>
        </p:nvSpPr>
        <p:spPr>
          <a:xfrm>
            <a:off x="1122278" y="401450"/>
            <a:ext cx="6899400" cy="946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p:txBody>
      </p:sp>
      <p:sp>
        <p:nvSpPr>
          <p:cNvPr id="38" name="Google Shape;38;p4"/>
          <p:cNvSpPr txBox="1"/>
          <p:nvPr>
            <p:ph type="title" idx="9"/>
          </p:nvPr>
        </p:nvSpPr>
        <p:spPr>
          <a:xfrm>
            <a:off x="2128157" y="1555631"/>
            <a:ext cx="1753800" cy="577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4800"/>
              <a:buNone/>
              <a:defRPr sz="4800"/>
            </a:lvl1pPr>
            <a:lvl2pPr lvl="1"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39" name="Google Shape;39;p4"/>
          <p:cNvSpPr txBox="1"/>
          <p:nvPr>
            <p:ph type="title" idx="13"/>
          </p:nvPr>
        </p:nvSpPr>
        <p:spPr>
          <a:xfrm>
            <a:off x="2128157" y="3074022"/>
            <a:ext cx="1753800" cy="577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4800"/>
              <a:buNone/>
              <a:defRPr sz="4800"/>
            </a:lvl1pPr>
            <a:lvl2pPr lvl="1"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40" name="Google Shape;40;p4"/>
          <p:cNvSpPr txBox="1"/>
          <p:nvPr>
            <p:ph type="title" idx="14"/>
          </p:nvPr>
        </p:nvSpPr>
        <p:spPr>
          <a:xfrm>
            <a:off x="5262057" y="1555631"/>
            <a:ext cx="1753800" cy="577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4800"/>
              <a:buNone/>
              <a:defRPr sz="4800"/>
            </a:lvl1pPr>
            <a:lvl2pPr lvl="1"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41" name="Google Shape;41;p4"/>
          <p:cNvSpPr txBox="1"/>
          <p:nvPr>
            <p:ph type="title" idx="15"/>
          </p:nvPr>
        </p:nvSpPr>
        <p:spPr>
          <a:xfrm>
            <a:off x="5262057" y="3074022"/>
            <a:ext cx="1753800" cy="577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4800"/>
              <a:buNone/>
              <a:defRPr sz="4800"/>
            </a:lvl1pPr>
            <a:lvl2pPr lvl="1"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244" name="Shape 244"/>
        <p:cNvGrpSpPr/>
        <p:nvPr/>
      </p:nvGrpSpPr>
      <p:grpSpPr>
        <a:xfrm>
          <a:off x="0" y="0"/>
          <a:ext cx="0" cy="0"/>
          <a:chOff x="0" y="0"/>
          <a:chExt cx="0" cy="0"/>
        </a:xfrm>
      </p:grpSpPr>
      <p:sp>
        <p:nvSpPr>
          <p:cNvPr id="245" name="Google Shape;245;p3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pic>
        <p:nvPicPr>
          <p:cNvPr id="246" name="Google Shape;246;p31"/>
          <p:cNvPicPr preferRelativeResize="0"/>
          <p:nvPr/>
        </p:nvPicPr>
        <p:blipFill>
          <a:blip r:embed="rId2"/>
          <a:stretch>
            <a:fillRect/>
          </a:stretch>
        </p:blipFill>
        <p:spPr>
          <a:xfrm>
            <a:off x="-580849" y="-923890"/>
            <a:ext cx="2300675" cy="2075900"/>
          </a:xfrm>
          <a:prstGeom prst="rect">
            <a:avLst/>
          </a:prstGeom>
          <a:noFill/>
          <a:ln>
            <a:noFill/>
          </a:ln>
        </p:spPr>
      </p:pic>
      <p:pic>
        <p:nvPicPr>
          <p:cNvPr id="247" name="Google Shape;247;p31"/>
          <p:cNvPicPr preferRelativeResize="0"/>
          <p:nvPr/>
        </p:nvPicPr>
        <p:blipFill>
          <a:blip r:embed="rId2"/>
          <a:stretch>
            <a:fillRect/>
          </a:stretch>
        </p:blipFill>
        <p:spPr>
          <a:xfrm rot="10800000">
            <a:off x="7251655" y="3988100"/>
            <a:ext cx="2300675" cy="2075900"/>
          </a:xfrm>
          <a:prstGeom prst="rect">
            <a:avLst/>
          </a:prstGeom>
          <a:noFill/>
          <a:ln>
            <a:noFill/>
          </a:ln>
        </p:spPr>
      </p:pic>
      <p:sp>
        <p:nvSpPr>
          <p:cNvPr id="248" name="Google Shape;248;p31"/>
          <p:cNvSpPr txBox="1"/>
          <p:nvPr>
            <p:ph type="ctrTitle"/>
          </p:nvPr>
        </p:nvSpPr>
        <p:spPr>
          <a:xfrm flipH="1">
            <a:off x="502200" y="445025"/>
            <a:ext cx="8184600" cy="670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249" name="Google Shape;249;p31"/>
          <p:cNvSpPr txBox="1"/>
          <p:nvPr>
            <p:ph type="subTitle" idx="1"/>
          </p:nvPr>
        </p:nvSpPr>
        <p:spPr>
          <a:xfrm>
            <a:off x="1255350" y="1454625"/>
            <a:ext cx="6633300" cy="324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200"/>
              <a:buFont typeface="Livvic"/>
              <a:buAutoNum type="arabicPeriod"/>
              <a:defRPr sz="1200"/>
            </a:lvl1pPr>
            <a:lvl2pPr lvl="1" rtl="0">
              <a:lnSpc>
                <a:spcPct val="100000"/>
              </a:lnSpc>
              <a:spcBef>
                <a:spcPts val="1600"/>
              </a:spcBef>
              <a:spcAft>
                <a:spcPts val="0"/>
              </a:spcAft>
              <a:buSzPts val="1200"/>
              <a:buAutoNum type="alphaLcPeriod"/>
              <a:defRPr sz="1200"/>
            </a:lvl2pPr>
            <a:lvl3pPr lvl="2" rtl="0">
              <a:lnSpc>
                <a:spcPct val="100000"/>
              </a:lnSpc>
              <a:spcBef>
                <a:spcPts val="1600"/>
              </a:spcBef>
              <a:spcAft>
                <a:spcPts val="0"/>
              </a:spcAft>
              <a:buSzPts val="1200"/>
              <a:buAutoNum type="romanLcPeriod"/>
              <a:defRPr sz="1200"/>
            </a:lvl3pPr>
            <a:lvl4pPr lvl="3" rtl="0">
              <a:lnSpc>
                <a:spcPct val="100000"/>
              </a:lnSpc>
              <a:spcBef>
                <a:spcPts val="1600"/>
              </a:spcBef>
              <a:spcAft>
                <a:spcPts val="0"/>
              </a:spcAft>
              <a:buSzPts val="1200"/>
              <a:buAutoNum type="arabicPeriod"/>
              <a:defRPr sz="1200"/>
            </a:lvl4pPr>
            <a:lvl5pPr lvl="4" rtl="0">
              <a:lnSpc>
                <a:spcPct val="100000"/>
              </a:lnSpc>
              <a:spcBef>
                <a:spcPts val="1600"/>
              </a:spcBef>
              <a:spcAft>
                <a:spcPts val="0"/>
              </a:spcAft>
              <a:buSzPts val="1200"/>
              <a:buAutoNum type="alphaLcPeriod"/>
              <a:defRPr sz="1200"/>
            </a:lvl5pPr>
            <a:lvl6pPr lvl="5" rtl="0">
              <a:lnSpc>
                <a:spcPct val="100000"/>
              </a:lnSpc>
              <a:spcBef>
                <a:spcPts val="1600"/>
              </a:spcBef>
              <a:spcAft>
                <a:spcPts val="0"/>
              </a:spcAft>
              <a:buSzPts val="1200"/>
              <a:buAutoNum type="romanLcPeriod"/>
              <a:defRPr sz="1200"/>
            </a:lvl6pPr>
            <a:lvl7pPr lvl="6" rtl="0">
              <a:lnSpc>
                <a:spcPct val="100000"/>
              </a:lnSpc>
              <a:spcBef>
                <a:spcPts val="1600"/>
              </a:spcBef>
              <a:spcAft>
                <a:spcPts val="0"/>
              </a:spcAft>
              <a:buSzPts val="1200"/>
              <a:buAutoNum type="arabicPeriod"/>
              <a:defRPr sz="1200"/>
            </a:lvl7pPr>
            <a:lvl8pPr lvl="7" rtl="0">
              <a:lnSpc>
                <a:spcPct val="100000"/>
              </a:lnSpc>
              <a:spcBef>
                <a:spcPts val="1600"/>
              </a:spcBef>
              <a:spcAft>
                <a:spcPts val="0"/>
              </a:spcAft>
              <a:buSzPts val="1200"/>
              <a:buAutoNum type="alphaLcPeriod"/>
              <a:defRPr sz="1200"/>
            </a:lvl8pPr>
            <a:lvl9pPr lvl="8" rtl="0">
              <a:lnSpc>
                <a:spcPct val="100000"/>
              </a:lnSpc>
              <a:spcBef>
                <a:spcPts val="1600"/>
              </a:spcBef>
              <a:spcAft>
                <a:spcPts val="0"/>
              </a:spcAft>
              <a:buSzPts val="1200"/>
              <a:buAutoNum type="romanLcPeriod"/>
              <a:defRPr sz="1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2" name="Shape 42"/>
        <p:cNvGrpSpPr/>
        <p:nvPr/>
      </p:nvGrpSpPr>
      <p:grpSpPr>
        <a:xfrm>
          <a:off x="0" y="0"/>
          <a:ext cx="0" cy="0"/>
          <a:chOff x="0" y="0"/>
          <a:chExt cx="0" cy="0"/>
        </a:xfrm>
      </p:grpSpPr>
      <p:sp>
        <p:nvSpPr>
          <p:cNvPr id="43" name="Google Shape;43;p5"/>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pic>
        <p:nvPicPr>
          <p:cNvPr id="44" name="Google Shape;44;p5"/>
          <p:cNvPicPr preferRelativeResize="0"/>
          <p:nvPr/>
        </p:nvPicPr>
        <p:blipFill rotWithShape="1">
          <a:blip r:embed="rId2"/>
          <a:srcRect/>
          <a:stretch>
            <a:fillRect/>
          </a:stretch>
        </p:blipFill>
        <p:spPr>
          <a:xfrm>
            <a:off x="0" y="0"/>
            <a:ext cx="2300675" cy="2075900"/>
          </a:xfrm>
          <a:prstGeom prst="rect">
            <a:avLst/>
          </a:prstGeom>
          <a:noFill/>
          <a:ln>
            <a:noFill/>
          </a:ln>
        </p:spPr>
      </p:pic>
      <p:pic>
        <p:nvPicPr>
          <p:cNvPr id="45" name="Google Shape;45;p5"/>
          <p:cNvPicPr preferRelativeResize="0"/>
          <p:nvPr/>
        </p:nvPicPr>
        <p:blipFill rotWithShape="1">
          <a:blip r:embed="rId2"/>
          <a:srcRect/>
          <a:stretch>
            <a:fillRect/>
          </a:stretch>
        </p:blipFill>
        <p:spPr>
          <a:xfrm rot="10800000">
            <a:off x="6843325" y="3067600"/>
            <a:ext cx="2300675" cy="2075900"/>
          </a:xfrm>
          <a:prstGeom prst="rect">
            <a:avLst/>
          </a:prstGeom>
          <a:noFill/>
          <a:ln>
            <a:noFill/>
          </a:ln>
        </p:spPr>
      </p:pic>
      <p:sp>
        <p:nvSpPr>
          <p:cNvPr id="46" name="Google Shape;46;p5"/>
          <p:cNvSpPr txBox="1"/>
          <p:nvPr>
            <p:ph type="ctrTitle"/>
          </p:nvPr>
        </p:nvSpPr>
        <p:spPr>
          <a:xfrm flipH="1">
            <a:off x="355600" y="2236500"/>
            <a:ext cx="3956100" cy="6705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rgbClr val="FFFFFF"/>
              </a:buClr>
              <a:buSzPts val="3600"/>
              <a:buNone/>
              <a:defRPr sz="3600"/>
            </a:lvl1pPr>
            <a:lvl2pPr lvl="1" algn="r" rtl="0">
              <a:lnSpc>
                <a:spcPct val="100000"/>
              </a:lnSpc>
              <a:spcBef>
                <a:spcPts val="0"/>
              </a:spcBef>
              <a:spcAft>
                <a:spcPts val="0"/>
              </a:spcAft>
              <a:buSzPts val="2400"/>
              <a:buNone/>
              <a:defRPr sz="2400"/>
            </a:lvl2pPr>
            <a:lvl3pPr lvl="2" algn="r" rtl="0">
              <a:lnSpc>
                <a:spcPct val="100000"/>
              </a:lnSpc>
              <a:spcBef>
                <a:spcPts val="0"/>
              </a:spcBef>
              <a:spcAft>
                <a:spcPts val="0"/>
              </a:spcAft>
              <a:buSzPts val="2400"/>
              <a:buNone/>
              <a:defRPr sz="2400"/>
            </a:lvl3pPr>
            <a:lvl4pPr lvl="3" algn="r" rtl="0">
              <a:lnSpc>
                <a:spcPct val="100000"/>
              </a:lnSpc>
              <a:spcBef>
                <a:spcPts val="0"/>
              </a:spcBef>
              <a:spcAft>
                <a:spcPts val="0"/>
              </a:spcAft>
              <a:buSzPts val="2400"/>
              <a:buNone/>
              <a:defRPr sz="2400"/>
            </a:lvl4pPr>
            <a:lvl5pPr lvl="4" algn="r" rtl="0">
              <a:lnSpc>
                <a:spcPct val="100000"/>
              </a:lnSpc>
              <a:spcBef>
                <a:spcPts val="0"/>
              </a:spcBef>
              <a:spcAft>
                <a:spcPts val="0"/>
              </a:spcAft>
              <a:buSzPts val="2400"/>
              <a:buNone/>
              <a:defRPr sz="2400"/>
            </a:lvl5pPr>
            <a:lvl6pPr lvl="5" algn="r" rtl="0">
              <a:lnSpc>
                <a:spcPct val="100000"/>
              </a:lnSpc>
              <a:spcBef>
                <a:spcPts val="0"/>
              </a:spcBef>
              <a:spcAft>
                <a:spcPts val="0"/>
              </a:spcAft>
              <a:buSzPts val="2400"/>
              <a:buNone/>
              <a:defRPr sz="2400"/>
            </a:lvl6pPr>
            <a:lvl7pPr lvl="6" algn="r" rtl="0">
              <a:lnSpc>
                <a:spcPct val="100000"/>
              </a:lnSpc>
              <a:spcBef>
                <a:spcPts val="0"/>
              </a:spcBef>
              <a:spcAft>
                <a:spcPts val="0"/>
              </a:spcAft>
              <a:buSzPts val="2400"/>
              <a:buNone/>
              <a:defRPr sz="2400"/>
            </a:lvl7pPr>
            <a:lvl8pPr lvl="7" algn="r" rtl="0">
              <a:lnSpc>
                <a:spcPct val="100000"/>
              </a:lnSpc>
              <a:spcBef>
                <a:spcPts val="0"/>
              </a:spcBef>
              <a:spcAft>
                <a:spcPts val="0"/>
              </a:spcAft>
              <a:buSzPts val="2400"/>
              <a:buNone/>
              <a:defRPr sz="2400"/>
            </a:lvl8pPr>
            <a:lvl9pPr lvl="8" algn="r" rtl="0">
              <a:lnSpc>
                <a:spcPct val="100000"/>
              </a:lnSpc>
              <a:spcBef>
                <a:spcPts val="0"/>
              </a:spcBef>
              <a:spcAft>
                <a:spcPts val="0"/>
              </a:spcAft>
              <a:buSzPts val="2400"/>
              <a:buNone/>
              <a:defRPr sz="2400"/>
            </a:lvl9pPr>
          </a:lstStyle>
          <a:p/>
        </p:txBody>
      </p:sp>
      <p:sp>
        <p:nvSpPr>
          <p:cNvPr id="47" name="Google Shape;47;p5"/>
          <p:cNvSpPr txBox="1"/>
          <p:nvPr>
            <p:ph type="subTitle" idx="1"/>
          </p:nvPr>
        </p:nvSpPr>
        <p:spPr>
          <a:xfrm>
            <a:off x="4825200" y="1728900"/>
            <a:ext cx="2490300" cy="16857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rgbClr val="FFFFFF"/>
              </a:buClr>
              <a:buSzPts val="1200"/>
              <a:buNone/>
              <a:defRPr sz="1400"/>
            </a:lvl1pPr>
            <a:lvl2pPr lvl="1" algn="l" rtl="0">
              <a:lnSpc>
                <a:spcPct val="100000"/>
              </a:lnSpc>
              <a:spcBef>
                <a:spcPts val="0"/>
              </a:spcBef>
              <a:spcAft>
                <a:spcPts val="0"/>
              </a:spcAft>
              <a:buSzPts val="1200"/>
              <a:buNone/>
              <a:defRPr sz="1200"/>
            </a:lvl2pPr>
            <a:lvl3pPr lvl="2" algn="l" rtl="0">
              <a:lnSpc>
                <a:spcPct val="100000"/>
              </a:lnSpc>
              <a:spcBef>
                <a:spcPts val="0"/>
              </a:spcBef>
              <a:spcAft>
                <a:spcPts val="0"/>
              </a:spcAft>
              <a:buSzPts val="1200"/>
              <a:buNone/>
              <a:defRPr sz="1200"/>
            </a:lvl3pPr>
            <a:lvl4pPr lvl="3" algn="l" rtl="0">
              <a:lnSpc>
                <a:spcPct val="100000"/>
              </a:lnSpc>
              <a:spcBef>
                <a:spcPts val="0"/>
              </a:spcBef>
              <a:spcAft>
                <a:spcPts val="0"/>
              </a:spcAft>
              <a:buSzPts val="1200"/>
              <a:buNone/>
              <a:defRPr sz="1200"/>
            </a:lvl4pPr>
            <a:lvl5pPr lvl="4" algn="l" rtl="0">
              <a:lnSpc>
                <a:spcPct val="100000"/>
              </a:lnSpc>
              <a:spcBef>
                <a:spcPts val="0"/>
              </a:spcBef>
              <a:spcAft>
                <a:spcPts val="0"/>
              </a:spcAft>
              <a:buSzPts val="1200"/>
              <a:buNone/>
              <a:defRPr sz="1200"/>
            </a:lvl5pPr>
            <a:lvl6pPr lvl="5" algn="l" rtl="0">
              <a:lnSpc>
                <a:spcPct val="100000"/>
              </a:lnSpc>
              <a:spcBef>
                <a:spcPts val="0"/>
              </a:spcBef>
              <a:spcAft>
                <a:spcPts val="0"/>
              </a:spcAft>
              <a:buSzPts val="1200"/>
              <a:buNone/>
              <a:defRPr sz="1200"/>
            </a:lvl6pPr>
            <a:lvl7pPr lvl="6" algn="l" rtl="0">
              <a:lnSpc>
                <a:spcPct val="100000"/>
              </a:lnSpc>
              <a:spcBef>
                <a:spcPts val="0"/>
              </a:spcBef>
              <a:spcAft>
                <a:spcPts val="0"/>
              </a:spcAft>
              <a:buSzPts val="1200"/>
              <a:buNone/>
              <a:defRPr sz="1200"/>
            </a:lvl7pPr>
            <a:lvl8pPr lvl="7" algn="l" rtl="0">
              <a:lnSpc>
                <a:spcPct val="100000"/>
              </a:lnSpc>
              <a:spcBef>
                <a:spcPts val="0"/>
              </a:spcBef>
              <a:spcAft>
                <a:spcPts val="0"/>
              </a:spcAft>
              <a:buSzPts val="1200"/>
              <a:buNone/>
              <a:defRPr sz="1200"/>
            </a:lvl8pPr>
            <a:lvl9pPr lvl="8" algn="l" rtl="0">
              <a:lnSpc>
                <a:spcPct val="100000"/>
              </a:lnSpc>
              <a:spcBef>
                <a:spcPts val="0"/>
              </a:spcBef>
              <a:spcAft>
                <a:spcPts val="0"/>
              </a:spcAft>
              <a:buSzPts val="1200"/>
              <a:buNone/>
              <a:defRPr sz="1200"/>
            </a:lvl9pPr>
          </a:lstStyle>
          <a:p/>
        </p:txBody>
      </p:sp>
      <p:cxnSp>
        <p:nvCxnSpPr>
          <p:cNvPr id="48" name="Google Shape;48;p5"/>
          <p:cNvCxnSpPr/>
          <p:nvPr/>
        </p:nvCxnSpPr>
        <p:spPr>
          <a:xfrm>
            <a:off x="4572000" y="1228200"/>
            <a:ext cx="0" cy="2687100"/>
          </a:xfrm>
          <a:prstGeom prst="straightConnector1">
            <a:avLst/>
          </a:prstGeom>
          <a:noFill/>
          <a:ln w="19050" cap="flat" cmpd="sng">
            <a:solidFill>
              <a:schemeClr val="l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49" name="Shape 49"/>
        <p:cNvGrpSpPr/>
        <p:nvPr/>
      </p:nvGrpSpPr>
      <p:grpSpPr>
        <a:xfrm>
          <a:off x="0" y="0"/>
          <a:ext cx="0" cy="0"/>
          <a:chOff x="0" y="0"/>
          <a:chExt cx="0" cy="0"/>
        </a:xfrm>
      </p:grpSpPr>
      <p:sp>
        <p:nvSpPr>
          <p:cNvPr id="50" name="Google Shape;50;p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pic>
        <p:nvPicPr>
          <p:cNvPr id="51" name="Google Shape;51;p6"/>
          <p:cNvPicPr preferRelativeResize="0"/>
          <p:nvPr/>
        </p:nvPicPr>
        <p:blipFill rotWithShape="1">
          <a:blip r:embed="rId2"/>
          <a:srcRect/>
          <a:stretch>
            <a:fillRect/>
          </a:stretch>
        </p:blipFill>
        <p:spPr>
          <a:xfrm>
            <a:off x="-580849" y="-923890"/>
            <a:ext cx="2300675" cy="2075900"/>
          </a:xfrm>
          <a:prstGeom prst="rect">
            <a:avLst/>
          </a:prstGeom>
          <a:noFill/>
          <a:ln>
            <a:noFill/>
          </a:ln>
        </p:spPr>
      </p:pic>
      <p:pic>
        <p:nvPicPr>
          <p:cNvPr id="52" name="Google Shape;52;p6"/>
          <p:cNvPicPr preferRelativeResize="0"/>
          <p:nvPr/>
        </p:nvPicPr>
        <p:blipFill rotWithShape="1">
          <a:blip r:embed="rId2"/>
          <a:srcRect/>
          <a:stretch>
            <a:fillRect/>
          </a:stretch>
        </p:blipFill>
        <p:spPr>
          <a:xfrm rot="10800000">
            <a:off x="7251655" y="3988100"/>
            <a:ext cx="2300675" cy="2075900"/>
          </a:xfrm>
          <a:prstGeom prst="rect">
            <a:avLst/>
          </a:prstGeom>
          <a:noFill/>
          <a:ln>
            <a:noFill/>
          </a:ln>
        </p:spPr>
      </p:pic>
      <p:sp>
        <p:nvSpPr>
          <p:cNvPr id="53" name="Google Shape;53;p6"/>
          <p:cNvSpPr txBox="1"/>
          <p:nvPr>
            <p:ph type="ctrTitle"/>
          </p:nvPr>
        </p:nvSpPr>
        <p:spPr>
          <a:xfrm flipH="1">
            <a:off x="502200" y="445025"/>
            <a:ext cx="8184600" cy="6705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rgbClr val="FFFFFF"/>
              </a:buClr>
              <a:buSzPts val="3600"/>
              <a:buNone/>
              <a:defRPr sz="3600"/>
            </a:lvl1pPr>
            <a:lvl2pPr lvl="1" algn="r" rtl="0">
              <a:lnSpc>
                <a:spcPct val="100000"/>
              </a:lnSpc>
              <a:spcBef>
                <a:spcPts val="0"/>
              </a:spcBef>
              <a:spcAft>
                <a:spcPts val="0"/>
              </a:spcAft>
              <a:buSzPts val="2400"/>
              <a:buNone/>
              <a:defRPr sz="2400"/>
            </a:lvl2pPr>
            <a:lvl3pPr lvl="2" algn="r" rtl="0">
              <a:lnSpc>
                <a:spcPct val="100000"/>
              </a:lnSpc>
              <a:spcBef>
                <a:spcPts val="0"/>
              </a:spcBef>
              <a:spcAft>
                <a:spcPts val="0"/>
              </a:spcAft>
              <a:buSzPts val="2400"/>
              <a:buNone/>
              <a:defRPr sz="2400"/>
            </a:lvl3pPr>
            <a:lvl4pPr lvl="3" algn="r" rtl="0">
              <a:lnSpc>
                <a:spcPct val="100000"/>
              </a:lnSpc>
              <a:spcBef>
                <a:spcPts val="0"/>
              </a:spcBef>
              <a:spcAft>
                <a:spcPts val="0"/>
              </a:spcAft>
              <a:buSzPts val="2400"/>
              <a:buNone/>
              <a:defRPr sz="2400"/>
            </a:lvl4pPr>
            <a:lvl5pPr lvl="4" algn="r" rtl="0">
              <a:lnSpc>
                <a:spcPct val="100000"/>
              </a:lnSpc>
              <a:spcBef>
                <a:spcPts val="0"/>
              </a:spcBef>
              <a:spcAft>
                <a:spcPts val="0"/>
              </a:spcAft>
              <a:buSzPts val="2400"/>
              <a:buNone/>
              <a:defRPr sz="2400"/>
            </a:lvl5pPr>
            <a:lvl6pPr lvl="5" algn="r" rtl="0">
              <a:lnSpc>
                <a:spcPct val="100000"/>
              </a:lnSpc>
              <a:spcBef>
                <a:spcPts val="0"/>
              </a:spcBef>
              <a:spcAft>
                <a:spcPts val="0"/>
              </a:spcAft>
              <a:buSzPts val="2400"/>
              <a:buNone/>
              <a:defRPr sz="2400"/>
            </a:lvl6pPr>
            <a:lvl7pPr lvl="6" algn="r" rtl="0">
              <a:lnSpc>
                <a:spcPct val="100000"/>
              </a:lnSpc>
              <a:spcBef>
                <a:spcPts val="0"/>
              </a:spcBef>
              <a:spcAft>
                <a:spcPts val="0"/>
              </a:spcAft>
              <a:buSzPts val="2400"/>
              <a:buNone/>
              <a:defRPr sz="2400"/>
            </a:lvl7pPr>
            <a:lvl8pPr lvl="7" algn="r" rtl="0">
              <a:lnSpc>
                <a:spcPct val="100000"/>
              </a:lnSpc>
              <a:spcBef>
                <a:spcPts val="0"/>
              </a:spcBef>
              <a:spcAft>
                <a:spcPts val="0"/>
              </a:spcAft>
              <a:buSzPts val="2400"/>
              <a:buNone/>
              <a:defRPr sz="2400"/>
            </a:lvl8pPr>
            <a:lvl9pPr lvl="8" algn="r" rtl="0">
              <a:lnSpc>
                <a:spcPct val="100000"/>
              </a:lnSpc>
              <a:spcBef>
                <a:spcPts val="0"/>
              </a:spcBef>
              <a:spcAft>
                <a:spcPts val="0"/>
              </a:spcAft>
              <a:buSzPts val="2400"/>
              <a:buNone/>
              <a:defRPr sz="2400"/>
            </a:lvl9pPr>
          </a:lstStyle>
          <a:p/>
        </p:txBody>
      </p:sp>
      <p:sp>
        <p:nvSpPr>
          <p:cNvPr id="54" name="Google Shape;54;p6"/>
          <p:cNvSpPr txBox="1"/>
          <p:nvPr>
            <p:ph type="subTitle" idx="1"/>
          </p:nvPr>
        </p:nvSpPr>
        <p:spPr>
          <a:xfrm>
            <a:off x="1255350" y="1454625"/>
            <a:ext cx="6633300" cy="32439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rgbClr val="434343"/>
              </a:buClr>
              <a:buSzPts val="1200"/>
              <a:buFont typeface="Livvic"/>
              <a:buAutoNum type="arabicPeriod"/>
              <a:defRPr sz="1200"/>
            </a:lvl1pPr>
            <a:lvl2pPr lvl="1" algn="l" rtl="0">
              <a:lnSpc>
                <a:spcPct val="100000"/>
              </a:lnSpc>
              <a:spcBef>
                <a:spcPts val="0"/>
              </a:spcBef>
              <a:spcAft>
                <a:spcPts val="0"/>
              </a:spcAft>
              <a:buSzPts val="1200"/>
              <a:buAutoNum type="alphaLcPeriod"/>
              <a:defRPr sz="1200"/>
            </a:lvl2pPr>
            <a:lvl3pPr lvl="2" algn="l" rtl="0">
              <a:lnSpc>
                <a:spcPct val="100000"/>
              </a:lnSpc>
              <a:spcBef>
                <a:spcPts val="0"/>
              </a:spcBef>
              <a:spcAft>
                <a:spcPts val="0"/>
              </a:spcAft>
              <a:buSzPts val="1200"/>
              <a:buAutoNum type="romanLcPeriod"/>
              <a:defRPr sz="1200"/>
            </a:lvl3pPr>
            <a:lvl4pPr lvl="3" algn="l" rtl="0">
              <a:lnSpc>
                <a:spcPct val="100000"/>
              </a:lnSpc>
              <a:spcBef>
                <a:spcPts val="0"/>
              </a:spcBef>
              <a:spcAft>
                <a:spcPts val="0"/>
              </a:spcAft>
              <a:buSzPts val="1200"/>
              <a:buAutoNum type="arabicPeriod"/>
              <a:defRPr sz="1200"/>
            </a:lvl4pPr>
            <a:lvl5pPr lvl="4" algn="l" rtl="0">
              <a:lnSpc>
                <a:spcPct val="100000"/>
              </a:lnSpc>
              <a:spcBef>
                <a:spcPts val="0"/>
              </a:spcBef>
              <a:spcAft>
                <a:spcPts val="0"/>
              </a:spcAft>
              <a:buSzPts val="1200"/>
              <a:buAutoNum type="alphaLcPeriod"/>
              <a:defRPr sz="1200"/>
            </a:lvl5pPr>
            <a:lvl6pPr lvl="5" algn="l" rtl="0">
              <a:lnSpc>
                <a:spcPct val="100000"/>
              </a:lnSpc>
              <a:spcBef>
                <a:spcPts val="0"/>
              </a:spcBef>
              <a:spcAft>
                <a:spcPts val="0"/>
              </a:spcAft>
              <a:buSzPts val="1200"/>
              <a:buAutoNum type="romanLcPeriod"/>
              <a:defRPr sz="1200"/>
            </a:lvl6pPr>
            <a:lvl7pPr lvl="6" algn="l" rtl="0">
              <a:lnSpc>
                <a:spcPct val="100000"/>
              </a:lnSpc>
              <a:spcBef>
                <a:spcPts val="0"/>
              </a:spcBef>
              <a:spcAft>
                <a:spcPts val="0"/>
              </a:spcAft>
              <a:buSzPts val="1200"/>
              <a:buAutoNum type="arabicPeriod"/>
              <a:defRPr sz="1200"/>
            </a:lvl7pPr>
            <a:lvl8pPr lvl="7" algn="l" rtl="0">
              <a:lnSpc>
                <a:spcPct val="100000"/>
              </a:lnSpc>
              <a:spcBef>
                <a:spcPts val="0"/>
              </a:spcBef>
              <a:spcAft>
                <a:spcPts val="0"/>
              </a:spcAft>
              <a:buSzPts val="1200"/>
              <a:buAutoNum type="alphaLcPeriod"/>
              <a:defRPr sz="1200"/>
            </a:lvl8pPr>
            <a:lvl9pPr lvl="8" algn="l" rtl="0">
              <a:lnSpc>
                <a:spcPct val="100000"/>
              </a:lnSpc>
              <a:spcBef>
                <a:spcPts val="0"/>
              </a:spcBef>
              <a:spcAft>
                <a:spcPts val="0"/>
              </a:spcAft>
              <a:buSzPts val="1200"/>
              <a:buAutoNum type="romanLcPeriod"/>
              <a:defRPr sz="1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5" name="Shape 55"/>
        <p:cNvGrpSpPr/>
        <p:nvPr/>
      </p:nvGrpSpPr>
      <p:grpSpPr>
        <a:xfrm>
          <a:off x="0" y="0"/>
          <a:ext cx="0" cy="0"/>
          <a:chOff x="0" y="0"/>
          <a:chExt cx="0" cy="0"/>
        </a:xfrm>
      </p:grpSpPr>
      <p:sp>
        <p:nvSpPr>
          <p:cNvPr id="56" name="Google Shape;56;p7"/>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
        <p:nvSpPr>
          <p:cNvPr id="57" name="Google Shape;57;p7"/>
          <p:cNvSpPr txBox="1"/>
          <p:nvPr>
            <p:ph type="ctrTitle"/>
          </p:nvPr>
        </p:nvSpPr>
        <p:spPr>
          <a:xfrm flipH="1">
            <a:off x="540000" y="452237"/>
            <a:ext cx="8064000" cy="670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3600"/>
              <a:buNone/>
              <a:defRPr sz="3600"/>
            </a:lvl1pPr>
            <a:lvl2pPr lvl="1" algn="r" rtl="0">
              <a:lnSpc>
                <a:spcPct val="100000"/>
              </a:lnSpc>
              <a:spcBef>
                <a:spcPts val="0"/>
              </a:spcBef>
              <a:spcAft>
                <a:spcPts val="0"/>
              </a:spcAft>
              <a:buSzPts val="2400"/>
              <a:buNone/>
              <a:defRPr sz="2400"/>
            </a:lvl2pPr>
            <a:lvl3pPr lvl="2" algn="r" rtl="0">
              <a:lnSpc>
                <a:spcPct val="100000"/>
              </a:lnSpc>
              <a:spcBef>
                <a:spcPts val="0"/>
              </a:spcBef>
              <a:spcAft>
                <a:spcPts val="0"/>
              </a:spcAft>
              <a:buSzPts val="2400"/>
              <a:buNone/>
              <a:defRPr sz="2400"/>
            </a:lvl3pPr>
            <a:lvl4pPr lvl="3" algn="r" rtl="0">
              <a:lnSpc>
                <a:spcPct val="100000"/>
              </a:lnSpc>
              <a:spcBef>
                <a:spcPts val="0"/>
              </a:spcBef>
              <a:spcAft>
                <a:spcPts val="0"/>
              </a:spcAft>
              <a:buSzPts val="2400"/>
              <a:buNone/>
              <a:defRPr sz="2400"/>
            </a:lvl4pPr>
            <a:lvl5pPr lvl="4" algn="r" rtl="0">
              <a:lnSpc>
                <a:spcPct val="100000"/>
              </a:lnSpc>
              <a:spcBef>
                <a:spcPts val="0"/>
              </a:spcBef>
              <a:spcAft>
                <a:spcPts val="0"/>
              </a:spcAft>
              <a:buSzPts val="2400"/>
              <a:buNone/>
              <a:defRPr sz="2400"/>
            </a:lvl5pPr>
            <a:lvl6pPr lvl="5" algn="r" rtl="0">
              <a:lnSpc>
                <a:spcPct val="100000"/>
              </a:lnSpc>
              <a:spcBef>
                <a:spcPts val="0"/>
              </a:spcBef>
              <a:spcAft>
                <a:spcPts val="0"/>
              </a:spcAft>
              <a:buSzPts val="2400"/>
              <a:buNone/>
              <a:defRPr sz="2400"/>
            </a:lvl6pPr>
            <a:lvl7pPr lvl="6" algn="r" rtl="0">
              <a:lnSpc>
                <a:spcPct val="100000"/>
              </a:lnSpc>
              <a:spcBef>
                <a:spcPts val="0"/>
              </a:spcBef>
              <a:spcAft>
                <a:spcPts val="0"/>
              </a:spcAft>
              <a:buSzPts val="2400"/>
              <a:buNone/>
              <a:defRPr sz="2400"/>
            </a:lvl7pPr>
            <a:lvl8pPr lvl="7" algn="r" rtl="0">
              <a:lnSpc>
                <a:spcPct val="100000"/>
              </a:lnSpc>
              <a:spcBef>
                <a:spcPts val="0"/>
              </a:spcBef>
              <a:spcAft>
                <a:spcPts val="0"/>
              </a:spcAft>
              <a:buSzPts val="2400"/>
              <a:buNone/>
              <a:defRPr sz="2400"/>
            </a:lvl8pPr>
            <a:lvl9pPr lvl="8" algn="r" rtl="0">
              <a:lnSpc>
                <a:spcPct val="100000"/>
              </a:lnSpc>
              <a:spcBef>
                <a:spcPts val="0"/>
              </a:spcBef>
              <a:spcAft>
                <a:spcPts val="0"/>
              </a:spcAft>
              <a:buSzPts val="2400"/>
              <a:buNone/>
              <a:defRPr sz="2400"/>
            </a:lvl9pPr>
          </a:lstStyle>
          <a:p/>
        </p:txBody>
      </p:sp>
      <p:pic>
        <p:nvPicPr>
          <p:cNvPr id="58" name="Google Shape;58;p7"/>
          <p:cNvPicPr preferRelativeResize="0"/>
          <p:nvPr/>
        </p:nvPicPr>
        <p:blipFill rotWithShape="1">
          <a:blip r:embed="rId2"/>
          <a:srcRect/>
          <a:stretch>
            <a:fillRect/>
          </a:stretch>
        </p:blipFill>
        <p:spPr>
          <a:xfrm>
            <a:off x="0" y="0"/>
            <a:ext cx="2300675" cy="2075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6">
  <p:cSld name="CUSTOM_40">
    <p:spTree>
      <p:nvGrpSpPr>
        <p:cNvPr id="59" name="Shape 59"/>
        <p:cNvGrpSpPr/>
        <p:nvPr/>
      </p:nvGrpSpPr>
      <p:grpSpPr>
        <a:xfrm>
          <a:off x="0" y="0"/>
          <a:ext cx="0" cy="0"/>
          <a:chOff x="0" y="0"/>
          <a:chExt cx="0" cy="0"/>
        </a:xfrm>
      </p:grpSpPr>
      <p:sp>
        <p:nvSpPr>
          <p:cNvPr id="60" name="Google Shape;60;p8"/>
          <p:cNvSpPr txBox="1"/>
          <p:nvPr>
            <p:ph type="ctrTitle"/>
          </p:nvPr>
        </p:nvSpPr>
        <p:spPr>
          <a:xfrm>
            <a:off x="1242600" y="1830975"/>
            <a:ext cx="6658800" cy="6705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FFFFFF"/>
              </a:buClr>
              <a:buSzPts val="3600"/>
              <a:buNone/>
              <a:defRPr sz="3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61" name="Google Shape;61;p8"/>
          <p:cNvSpPr txBox="1"/>
          <p:nvPr>
            <p:ph type="subTitle" idx="1"/>
          </p:nvPr>
        </p:nvSpPr>
        <p:spPr>
          <a:xfrm>
            <a:off x="3106675" y="2632418"/>
            <a:ext cx="2930700" cy="12813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cxnSp>
        <p:nvCxnSpPr>
          <p:cNvPr id="62" name="Google Shape;62;p8"/>
          <p:cNvCxnSpPr/>
          <p:nvPr/>
        </p:nvCxnSpPr>
        <p:spPr>
          <a:xfrm>
            <a:off x="3681150" y="2571750"/>
            <a:ext cx="1797900" cy="0"/>
          </a:xfrm>
          <a:prstGeom prst="straightConnector1">
            <a:avLst/>
          </a:prstGeom>
          <a:noFill/>
          <a:ln w="19050" cap="flat" cmpd="sng">
            <a:solidFill>
              <a:schemeClr val="lt1"/>
            </a:solidFill>
            <a:prstDash val="solid"/>
            <a:round/>
            <a:headEnd type="none" w="sm" len="sm"/>
            <a:tailEnd type="none" w="sm" len="sm"/>
          </a:ln>
        </p:spPr>
      </p:cxnSp>
      <p:pic>
        <p:nvPicPr>
          <p:cNvPr id="63" name="Google Shape;63;p8"/>
          <p:cNvPicPr preferRelativeResize="0"/>
          <p:nvPr/>
        </p:nvPicPr>
        <p:blipFill rotWithShape="1">
          <a:blip r:embed="rId2"/>
          <a:srcRect/>
          <a:stretch>
            <a:fillRect/>
          </a:stretch>
        </p:blipFill>
        <p:spPr>
          <a:xfrm>
            <a:off x="100" y="-962131"/>
            <a:ext cx="3802725" cy="3431200"/>
          </a:xfrm>
          <a:prstGeom prst="rect">
            <a:avLst/>
          </a:prstGeom>
          <a:noFill/>
          <a:ln>
            <a:noFill/>
          </a:ln>
        </p:spPr>
      </p:pic>
      <p:pic>
        <p:nvPicPr>
          <p:cNvPr id="64" name="Google Shape;64;p8"/>
          <p:cNvPicPr preferRelativeResize="0"/>
          <p:nvPr/>
        </p:nvPicPr>
        <p:blipFill rotWithShape="1">
          <a:blip r:embed="rId2"/>
          <a:srcRect/>
          <a:stretch>
            <a:fillRect/>
          </a:stretch>
        </p:blipFill>
        <p:spPr>
          <a:xfrm rot="10800000">
            <a:off x="5334325" y="2668625"/>
            <a:ext cx="3802725" cy="34312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7">
  <p:cSld name="CUSTOM_11">
    <p:spTree>
      <p:nvGrpSpPr>
        <p:cNvPr id="65" name="Shape 65"/>
        <p:cNvGrpSpPr/>
        <p:nvPr/>
      </p:nvGrpSpPr>
      <p:grpSpPr>
        <a:xfrm>
          <a:off x="0" y="0"/>
          <a:ext cx="0" cy="0"/>
          <a:chOff x="0" y="0"/>
          <a:chExt cx="0" cy="0"/>
        </a:xfrm>
      </p:grpSpPr>
      <p:sp>
        <p:nvSpPr>
          <p:cNvPr id="66" name="Google Shape;66;p9"/>
          <p:cNvSpPr txBox="1"/>
          <p:nvPr>
            <p:ph type="ctrTitle"/>
          </p:nvPr>
        </p:nvSpPr>
        <p:spPr>
          <a:xfrm>
            <a:off x="1250675" y="1851425"/>
            <a:ext cx="6658800" cy="6705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67" name="Google Shape;67;p9"/>
          <p:cNvSpPr txBox="1"/>
          <p:nvPr>
            <p:ph type="subTitle" idx="1"/>
          </p:nvPr>
        </p:nvSpPr>
        <p:spPr>
          <a:xfrm>
            <a:off x="3114750" y="2640476"/>
            <a:ext cx="2930700" cy="651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cxnSp>
        <p:nvCxnSpPr>
          <p:cNvPr id="68" name="Google Shape;68;p9"/>
          <p:cNvCxnSpPr/>
          <p:nvPr/>
        </p:nvCxnSpPr>
        <p:spPr>
          <a:xfrm>
            <a:off x="3681150" y="2571750"/>
            <a:ext cx="1797900" cy="0"/>
          </a:xfrm>
          <a:prstGeom prst="straightConnector1">
            <a:avLst/>
          </a:prstGeom>
          <a:noFill/>
          <a:ln w="19050" cap="flat" cmpd="sng">
            <a:solidFill>
              <a:schemeClr val="lt1"/>
            </a:solidFill>
            <a:prstDash val="solid"/>
            <a:round/>
            <a:headEnd type="none" w="sm" len="sm"/>
            <a:tailEnd type="none" w="sm" len="sm"/>
          </a:ln>
        </p:spPr>
      </p:cxnSp>
      <p:pic>
        <p:nvPicPr>
          <p:cNvPr id="69" name="Google Shape;69;p9"/>
          <p:cNvPicPr preferRelativeResize="0"/>
          <p:nvPr/>
        </p:nvPicPr>
        <p:blipFill rotWithShape="1">
          <a:blip r:embed="rId2"/>
          <a:srcRect/>
          <a:stretch>
            <a:fillRect/>
          </a:stretch>
        </p:blipFill>
        <p:spPr>
          <a:xfrm rot="10800000" flipH="1">
            <a:off x="100" y="2134944"/>
            <a:ext cx="3802725" cy="3431200"/>
          </a:xfrm>
          <a:prstGeom prst="rect">
            <a:avLst/>
          </a:prstGeom>
          <a:noFill/>
          <a:ln>
            <a:noFill/>
          </a:ln>
        </p:spPr>
      </p:pic>
      <p:pic>
        <p:nvPicPr>
          <p:cNvPr id="70" name="Google Shape;70;p9"/>
          <p:cNvPicPr preferRelativeResize="0"/>
          <p:nvPr/>
        </p:nvPicPr>
        <p:blipFill rotWithShape="1">
          <a:blip r:embed="rId2"/>
          <a:srcRect/>
          <a:stretch>
            <a:fillRect/>
          </a:stretch>
        </p:blipFill>
        <p:spPr>
          <a:xfrm flipH="1">
            <a:off x="5341285" y="-200131"/>
            <a:ext cx="3802725" cy="34312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39">
    <p:spTree>
      <p:nvGrpSpPr>
        <p:cNvPr id="71" name="Shape 71"/>
        <p:cNvGrpSpPr/>
        <p:nvPr/>
      </p:nvGrpSpPr>
      <p:grpSpPr>
        <a:xfrm>
          <a:off x="0" y="0"/>
          <a:ext cx="0" cy="0"/>
          <a:chOff x="0" y="0"/>
          <a:chExt cx="0" cy="0"/>
        </a:xfrm>
      </p:grpSpPr>
      <p:sp>
        <p:nvSpPr>
          <p:cNvPr id="72" name="Google Shape;72;p10"/>
          <p:cNvSpPr txBox="1"/>
          <p:nvPr>
            <p:ph type="subTitle" idx="1"/>
          </p:nvPr>
        </p:nvSpPr>
        <p:spPr>
          <a:xfrm>
            <a:off x="1398700" y="2910300"/>
            <a:ext cx="3486000" cy="17481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FFFFFF"/>
              </a:buClr>
              <a:buSzPts val="1600"/>
              <a:buNone/>
              <a:defRPr sz="1400"/>
            </a:lvl1pPr>
            <a:lvl2pPr lvl="1" algn="l" rtl="0">
              <a:lnSpc>
                <a:spcPct val="100000"/>
              </a:lnSpc>
              <a:spcBef>
                <a:spcPts val="0"/>
              </a:spcBef>
              <a:spcAft>
                <a:spcPts val="0"/>
              </a:spcAft>
              <a:buSzPts val="1600"/>
              <a:buNone/>
              <a:defRPr sz="1600"/>
            </a:lvl2pPr>
            <a:lvl3pPr lvl="2" algn="l" rtl="0">
              <a:lnSpc>
                <a:spcPct val="100000"/>
              </a:lnSpc>
              <a:spcBef>
                <a:spcPts val="0"/>
              </a:spcBef>
              <a:spcAft>
                <a:spcPts val="0"/>
              </a:spcAft>
              <a:buSzPts val="1600"/>
              <a:buNone/>
              <a:defRPr sz="1600"/>
            </a:lvl3pPr>
            <a:lvl4pPr lvl="3" algn="l" rtl="0">
              <a:lnSpc>
                <a:spcPct val="100000"/>
              </a:lnSpc>
              <a:spcBef>
                <a:spcPts val="0"/>
              </a:spcBef>
              <a:spcAft>
                <a:spcPts val="0"/>
              </a:spcAft>
              <a:buSzPts val="1600"/>
              <a:buNone/>
              <a:defRPr sz="1600"/>
            </a:lvl4pPr>
            <a:lvl5pPr lvl="4" algn="l" rtl="0">
              <a:lnSpc>
                <a:spcPct val="100000"/>
              </a:lnSpc>
              <a:spcBef>
                <a:spcPts val="0"/>
              </a:spcBef>
              <a:spcAft>
                <a:spcPts val="0"/>
              </a:spcAft>
              <a:buSzPts val="1600"/>
              <a:buNone/>
              <a:defRPr sz="1600"/>
            </a:lvl5pPr>
            <a:lvl6pPr lvl="5" algn="l" rtl="0">
              <a:lnSpc>
                <a:spcPct val="100000"/>
              </a:lnSpc>
              <a:spcBef>
                <a:spcPts val="0"/>
              </a:spcBef>
              <a:spcAft>
                <a:spcPts val="0"/>
              </a:spcAft>
              <a:buSzPts val="1600"/>
              <a:buNone/>
              <a:defRPr sz="1600"/>
            </a:lvl6pPr>
            <a:lvl7pPr lvl="6" algn="l" rtl="0">
              <a:lnSpc>
                <a:spcPct val="100000"/>
              </a:lnSpc>
              <a:spcBef>
                <a:spcPts val="0"/>
              </a:spcBef>
              <a:spcAft>
                <a:spcPts val="0"/>
              </a:spcAft>
              <a:buSzPts val="1600"/>
              <a:buNone/>
              <a:defRPr sz="1600"/>
            </a:lvl7pPr>
            <a:lvl8pPr lvl="7" algn="l" rtl="0">
              <a:lnSpc>
                <a:spcPct val="100000"/>
              </a:lnSpc>
              <a:spcBef>
                <a:spcPts val="0"/>
              </a:spcBef>
              <a:spcAft>
                <a:spcPts val="0"/>
              </a:spcAft>
              <a:buSzPts val="1600"/>
              <a:buNone/>
              <a:defRPr sz="1600"/>
            </a:lvl8pPr>
            <a:lvl9pPr lvl="8" algn="l" rtl="0">
              <a:lnSpc>
                <a:spcPct val="100000"/>
              </a:lnSpc>
              <a:spcBef>
                <a:spcPts val="0"/>
              </a:spcBef>
              <a:spcAft>
                <a:spcPts val="0"/>
              </a:spcAft>
              <a:buSzPts val="1600"/>
              <a:buNone/>
              <a:defRPr sz="1600"/>
            </a:lvl9pPr>
          </a:lstStyle>
          <a:p/>
        </p:txBody>
      </p:sp>
      <p:sp>
        <p:nvSpPr>
          <p:cNvPr id="73" name="Google Shape;73;p10"/>
          <p:cNvSpPr txBox="1"/>
          <p:nvPr>
            <p:ph type="ctrTitle"/>
          </p:nvPr>
        </p:nvSpPr>
        <p:spPr>
          <a:xfrm flipH="1">
            <a:off x="1372450" y="1886100"/>
            <a:ext cx="3486000" cy="6705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rgbClr val="FFFFFF"/>
              </a:buClr>
              <a:buSzPts val="4800"/>
              <a:buNone/>
              <a:defRPr sz="5000"/>
            </a:lvl1pPr>
            <a:lvl2pPr lvl="1" algn="r" rtl="0">
              <a:lnSpc>
                <a:spcPct val="100000"/>
              </a:lnSpc>
              <a:spcBef>
                <a:spcPts val="0"/>
              </a:spcBef>
              <a:spcAft>
                <a:spcPts val="0"/>
              </a:spcAft>
              <a:buSzPts val="2400"/>
              <a:buNone/>
              <a:defRPr sz="2400"/>
            </a:lvl2pPr>
            <a:lvl3pPr lvl="2" algn="r" rtl="0">
              <a:lnSpc>
                <a:spcPct val="100000"/>
              </a:lnSpc>
              <a:spcBef>
                <a:spcPts val="0"/>
              </a:spcBef>
              <a:spcAft>
                <a:spcPts val="0"/>
              </a:spcAft>
              <a:buSzPts val="2400"/>
              <a:buNone/>
              <a:defRPr sz="2400"/>
            </a:lvl3pPr>
            <a:lvl4pPr lvl="3" algn="r" rtl="0">
              <a:lnSpc>
                <a:spcPct val="100000"/>
              </a:lnSpc>
              <a:spcBef>
                <a:spcPts val="0"/>
              </a:spcBef>
              <a:spcAft>
                <a:spcPts val="0"/>
              </a:spcAft>
              <a:buSzPts val="2400"/>
              <a:buNone/>
              <a:defRPr sz="2400"/>
            </a:lvl4pPr>
            <a:lvl5pPr lvl="4" algn="r" rtl="0">
              <a:lnSpc>
                <a:spcPct val="100000"/>
              </a:lnSpc>
              <a:spcBef>
                <a:spcPts val="0"/>
              </a:spcBef>
              <a:spcAft>
                <a:spcPts val="0"/>
              </a:spcAft>
              <a:buSzPts val="2400"/>
              <a:buNone/>
              <a:defRPr sz="2400"/>
            </a:lvl5pPr>
            <a:lvl6pPr lvl="5" algn="r" rtl="0">
              <a:lnSpc>
                <a:spcPct val="100000"/>
              </a:lnSpc>
              <a:spcBef>
                <a:spcPts val="0"/>
              </a:spcBef>
              <a:spcAft>
                <a:spcPts val="0"/>
              </a:spcAft>
              <a:buSzPts val="2400"/>
              <a:buNone/>
              <a:defRPr sz="2400"/>
            </a:lvl6pPr>
            <a:lvl7pPr lvl="6" algn="r" rtl="0">
              <a:lnSpc>
                <a:spcPct val="100000"/>
              </a:lnSpc>
              <a:spcBef>
                <a:spcPts val="0"/>
              </a:spcBef>
              <a:spcAft>
                <a:spcPts val="0"/>
              </a:spcAft>
              <a:buSzPts val="2400"/>
              <a:buNone/>
              <a:defRPr sz="2400"/>
            </a:lvl7pPr>
            <a:lvl8pPr lvl="7" algn="r" rtl="0">
              <a:lnSpc>
                <a:spcPct val="100000"/>
              </a:lnSpc>
              <a:spcBef>
                <a:spcPts val="0"/>
              </a:spcBef>
              <a:spcAft>
                <a:spcPts val="0"/>
              </a:spcAft>
              <a:buSzPts val="2400"/>
              <a:buNone/>
              <a:defRPr sz="2400"/>
            </a:lvl8pPr>
            <a:lvl9pPr lvl="8" algn="r" rtl="0">
              <a:lnSpc>
                <a:spcPct val="100000"/>
              </a:lnSpc>
              <a:spcBef>
                <a:spcPts val="0"/>
              </a:spcBef>
              <a:spcAft>
                <a:spcPts val="0"/>
              </a:spcAft>
              <a:buSzPts val="2400"/>
              <a:buNone/>
              <a:defRPr sz="2400"/>
            </a:lvl9pPr>
          </a:lstStyle>
          <a:p/>
        </p:txBody>
      </p:sp>
      <p:pic>
        <p:nvPicPr>
          <p:cNvPr id="74" name="Google Shape;74;p10"/>
          <p:cNvPicPr preferRelativeResize="0"/>
          <p:nvPr/>
        </p:nvPicPr>
        <p:blipFill rotWithShape="1">
          <a:blip r:embed="rId2"/>
          <a:srcRect/>
          <a:stretch>
            <a:fillRect/>
          </a:stretch>
        </p:blipFill>
        <p:spPr>
          <a:xfrm rot="10800000">
            <a:off x="5334325" y="1725475"/>
            <a:ext cx="3802725" cy="34312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1" Type="http://schemas.openxmlformats.org/officeDocument/2006/relationships/theme" Target="../theme/theme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gs>
            <a:gs pos="100000">
              <a:schemeClr val="accent2"/>
            </a:gs>
          </a:gsLst>
          <a:lin ang="5400012" scaled="0"/>
        </a:gra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lt1"/>
              </a:buClr>
              <a:buSzPts val="3000"/>
              <a:buFont typeface="Squada One" panose="02000000000000000000"/>
              <a:buNone/>
              <a:defRPr sz="30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
          <p:cNvSpPr txBox="1"/>
          <p:nvPr>
            <p:ph type="body" idx="1"/>
          </p:nvPr>
        </p:nvSpPr>
        <p:spPr>
          <a:xfrm>
            <a:off x="457200" y="1152475"/>
            <a:ext cx="8229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1"/>
              </a:buClr>
              <a:buSzPts val="1800"/>
              <a:buFont typeface="Roboto Condensed Light" panose="02000000000000000000"/>
              <a:buChar char="●"/>
              <a:defRPr sz="18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1pPr>
            <a:lvl2pPr marL="914400" marR="0" lvl="1" indent="-317500" algn="l" rtl="0">
              <a:lnSpc>
                <a:spcPct val="115000"/>
              </a:lnSpc>
              <a:spcBef>
                <a:spcPts val="1600"/>
              </a:spcBef>
              <a:spcAft>
                <a:spcPts val="0"/>
              </a:spcAft>
              <a:buClr>
                <a:schemeClr val="lt1"/>
              </a:buClr>
              <a:buSzPts val="1400"/>
              <a:buFont typeface="Roboto Condensed Light" panose="02000000000000000000"/>
              <a:buChar char="○"/>
              <a:def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2pPr>
            <a:lvl3pPr marL="1371600" marR="0" lvl="2" indent="-317500" algn="l" rtl="0">
              <a:lnSpc>
                <a:spcPct val="115000"/>
              </a:lnSpc>
              <a:spcBef>
                <a:spcPts val="1600"/>
              </a:spcBef>
              <a:spcAft>
                <a:spcPts val="0"/>
              </a:spcAft>
              <a:buClr>
                <a:schemeClr val="lt1"/>
              </a:buClr>
              <a:buSzPts val="1400"/>
              <a:buFont typeface="Roboto Condensed Light" panose="02000000000000000000"/>
              <a:buChar char="■"/>
              <a:def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3pPr>
            <a:lvl4pPr marL="1828800" marR="0" lvl="3" indent="-317500" algn="l" rtl="0">
              <a:lnSpc>
                <a:spcPct val="115000"/>
              </a:lnSpc>
              <a:spcBef>
                <a:spcPts val="1600"/>
              </a:spcBef>
              <a:spcAft>
                <a:spcPts val="0"/>
              </a:spcAft>
              <a:buClr>
                <a:schemeClr val="lt1"/>
              </a:buClr>
              <a:buSzPts val="1400"/>
              <a:buFont typeface="Roboto Condensed Light" panose="02000000000000000000"/>
              <a:buChar char="●"/>
              <a:def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4pPr>
            <a:lvl5pPr marL="2286000" marR="0" lvl="4" indent="-317500" algn="l" rtl="0">
              <a:lnSpc>
                <a:spcPct val="115000"/>
              </a:lnSpc>
              <a:spcBef>
                <a:spcPts val="1600"/>
              </a:spcBef>
              <a:spcAft>
                <a:spcPts val="0"/>
              </a:spcAft>
              <a:buClr>
                <a:schemeClr val="lt1"/>
              </a:buClr>
              <a:buSzPts val="1400"/>
              <a:buFont typeface="Roboto Condensed Light" panose="02000000000000000000"/>
              <a:buChar char="○"/>
              <a:def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5pPr>
            <a:lvl6pPr marL="2743200" marR="0" lvl="5" indent="-317500" algn="l" rtl="0">
              <a:lnSpc>
                <a:spcPct val="115000"/>
              </a:lnSpc>
              <a:spcBef>
                <a:spcPts val="1600"/>
              </a:spcBef>
              <a:spcAft>
                <a:spcPts val="0"/>
              </a:spcAft>
              <a:buClr>
                <a:schemeClr val="lt1"/>
              </a:buClr>
              <a:buSzPts val="1400"/>
              <a:buFont typeface="Roboto Condensed Light" panose="02000000000000000000"/>
              <a:buChar char="■"/>
              <a:def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6pPr>
            <a:lvl7pPr marL="3200400" marR="0" lvl="6" indent="-317500" algn="l" rtl="0">
              <a:lnSpc>
                <a:spcPct val="115000"/>
              </a:lnSpc>
              <a:spcBef>
                <a:spcPts val="1600"/>
              </a:spcBef>
              <a:spcAft>
                <a:spcPts val="0"/>
              </a:spcAft>
              <a:buClr>
                <a:schemeClr val="lt1"/>
              </a:buClr>
              <a:buSzPts val="1400"/>
              <a:buFont typeface="Roboto Condensed Light" panose="02000000000000000000"/>
              <a:buChar char="●"/>
              <a:def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7pPr>
            <a:lvl8pPr marL="3657600" marR="0" lvl="7" indent="-317500" algn="l" rtl="0">
              <a:lnSpc>
                <a:spcPct val="115000"/>
              </a:lnSpc>
              <a:spcBef>
                <a:spcPts val="1600"/>
              </a:spcBef>
              <a:spcAft>
                <a:spcPts val="0"/>
              </a:spcAft>
              <a:buClr>
                <a:schemeClr val="lt1"/>
              </a:buClr>
              <a:buSzPts val="1400"/>
              <a:buFont typeface="Roboto Condensed Light" panose="02000000000000000000"/>
              <a:buChar char="○"/>
              <a:def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8pPr>
            <a:lvl9pPr marL="4114800" marR="0" lvl="8" indent="-317500" algn="l" rtl="0">
              <a:lnSpc>
                <a:spcPct val="115000"/>
              </a:lnSpc>
              <a:spcBef>
                <a:spcPts val="1600"/>
              </a:spcBef>
              <a:spcAft>
                <a:spcPts val="1600"/>
              </a:spcAft>
              <a:buClr>
                <a:schemeClr val="lt1"/>
              </a:buClr>
              <a:buSzPts val="1400"/>
              <a:buFont typeface="Roboto Condensed Light" panose="02000000000000000000"/>
              <a:buChar char="■"/>
              <a:def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0.xml"/><Relationship Id="rId2" Type="http://schemas.openxmlformats.org/officeDocument/2006/relationships/image" Target="../media/image4.GIF"/><Relationship Id="rId1" Type="http://schemas.openxmlformats.org/officeDocument/2006/relationships/hyperlink" Target="New%20folder\prim_algo\vi_du_3.gif" TargetMode="Externa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3" name="Shape 253"/>
        <p:cNvGrpSpPr/>
        <p:nvPr/>
      </p:nvGrpSpPr>
      <p:grpSpPr>
        <a:xfrm>
          <a:off x="0" y="0"/>
          <a:ext cx="0" cy="0"/>
          <a:chOff x="0" y="0"/>
          <a:chExt cx="0" cy="0"/>
        </a:xfrm>
      </p:grpSpPr>
      <p:sp>
        <p:nvSpPr>
          <p:cNvPr id="254" name="Google Shape;254;p32"/>
          <p:cNvSpPr txBox="1"/>
          <p:nvPr>
            <p:ph type="title"/>
          </p:nvPr>
        </p:nvSpPr>
        <p:spPr>
          <a:xfrm>
            <a:off x="457200" y="2195050"/>
            <a:ext cx="8229600" cy="510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panose="020B0604020202020204"/>
              <a:buNone/>
            </a:pPr>
            <a:r>
              <a:rPr lang="en-GB" sz="5800">
                <a:latin typeface="Roboto Condensed" panose="02000000000000000000"/>
                <a:ea typeface="Roboto Condensed" panose="02000000000000000000"/>
                <a:cs typeface="Roboto Condensed" panose="02000000000000000000"/>
                <a:sym typeface="Roboto Condensed" panose="02000000000000000000"/>
              </a:rPr>
              <a:t>Minimum Spanning Tree</a:t>
            </a:r>
            <a:r>
              <a:rPr lang="en-GB"/>
              <a:t> </a:t>
            </a:r>
            <a:endParaRPr lang="en-GB"/>
          </a:p>
        </p:txBody>
      </p:sp>
      <p:sp>
        <p:nvSpPr>
          <p:cNvPr id="255" name="Google Shape;255;p32"/>
          <p:cNvSpPr txBox="1"/>
          <p:nvPr>
            <p:ph type="subTitle" idx="1"/>
          </p:nvPr>
        </p:nvSpPr>
        <p:spPr>
          <a:xfrm>
            <a:off x="457275" y="3649725"/>
            <a:ext cx="8229600" cy="417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panose="020B0604020202020204"/>
              <a:buNone/>
            </a:pPr>
            <a:r>
              <a:rPr lang="en-GB" sz="1400"/>
              <a:t>MAT3514- Data structure and Algorithm</a:t>
            </a:r>
            <a:endParaRPr lang="en-GB"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1000"/>
                                        <p:tgtEl>
                                          <p:spTgt spid="254"/>
                                        </p:tgtEl>
                                      </p:cBhvr>
                                    </p:animEffect>
                                  </p:childTnLst>
                                </p:cTn>
                              </p:par>
                              <p:par>
                                <p:cTn id="8" presetID="2" presetClass="entr" presetSubtype="4" fill="hold" nodeType="withEffect">
                                  <p:stCondLst>
                                    <p:cond delay="0"/>
                                  </p:stCondLst>
                                  <p:childTnLst>
                                    <p:set>
                                      <p:cBhvr>
                                        <p:cTn id="9" dur="1" fill="hold">
                                          <p:stCondLst>
                                            <p:cond delay="0"/>
                                          </p:stCondLst>
                                        </p:cTn>
                                        <p:tgtEl>
                                          <p:spTgt spid="255"/>
                                        </p:tgtEl>
                                        <p:attrNameLst>
                                          <p:attrName>style.visibility</p:attrName>
                                        </p:attrNameLst>
                                      </p:cBhvr>
                                      <p:to>
                                        <p:strVal val="visible"/>
                                      </p:to>
                                    </p:set>
                                    <p:anim calcmode="lin" valueType="num">
                                      <p:cBhvr additive="base">
                                        <p:cTn id="10" dur="1000"/>
                                        <p:tgtEl>
                                          <p:spTgt spid="255"/>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48" name="Shape 348"/>
        <p:cNvGrpSpPr/>
        <p:nvPr/>
      </p:nvGrpSpPr>
      <p:grpSpPr>
        <a:xfrm>
          <a:off x="0" y="0"/>
          <a:ext cx="0" cy="0"/>
          <a:chOff x="0" y="0"/>
          <a:chExt cx="0" cy="0"/>
        </a:xfrm>
      </p:grpSpPr>
      <p:sp>
        <p:nvSpPr>
          <p:cNvPr id="349" name="Google Shape;349;p41"/>
          <p:cNvSpPr txBox="1"/>
          <p:nvPr>
            <p:ph type="ctrTitle"/>
          </p:nvPr>
        </p:nvSpPr>
        <p:spPr>
          <a:xfrm flipH="1">
            <a:off x="1372575" y="1886100"/>
            <a:ext cx="3790200" cy="670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r>
              <a:rPr lang="en-GB" sz="3700">
                <a:latin typeface="Arial" panose="020B0604020202020204"/>
                <a:ea typeface="Arial" panose="020B0604020202020204"/>
                <a:cs typeface="Arial" panose="020B0604020202020204"/>
                <a:sym typeface="Arial" panose="020B0604020202020204"/>
              </a:rPr>
              <a:t>Thuật toán Prim</a:t>
            </a:r>
            <a:endParaRPr sz="4200">
              <a:latin typeface="Arial" panose="020B0604020202020204"/>
              <a:ea typeface="Arial" panose="020B0604020202020204"/>
              <a:cs typeface="Arial" panose="020B0604020202020204"/>
              <a:sym typeface="Arial" panose="020B0604020202020204"/>
            </a:endParaRPr>
          </a:p>
        </p:txBody>
      </p:sp>
      <p:sp>
        <p:nvSpPr>
          <p:cNvPr id="350" name="Google Shape;350;p41"/>
          <p:cNvSpPr txBox="1"/>
          <p:nvPr>
            <p:ph type="subTitle" idx="1"/>
          </p:nvPr>
        </p:nvSpPr>
        <p:spPr>
          <a:xfrm>
            <a:off x="1398700" y="2910300"/>
            <a:ext cx="3703200" cy="174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r>
              <a:rPr lang="en-GB" sz="1600"/>
              <a:t>Từ một đỉnh tuỳ ý của G, chọn lần lượt đủ </a:t>
            </a:r>
            <a:endParaRPr sz="1600"/>
          </a:p>
          <a:p>
            <a:pPr marL="0" lvl="0" indent="0" algn="l" rtl="0">
              <a:lnSpc>
                <a:spcPct val="100000"/>
              </a:lnSpc>
              <a:spcBef>
                <a:spcPts val="0"/>
              </a:spcBef>
              <a:spcAft>
                <a:spcPts val="0"/>
              </a:spcAft>
              <a:buClr>
                <a:schemeClr val="dk1"/>
              </a:buClr>
              <a:buSzPts val="1100"/>
              <a:buFont typeface="Arial" panose="020B0604020202020204"/>
              <a:buNone/>
            </a:pPr>
            <a:r>
              <a:rPr lang="en-GB" sz="1600"/>
              <a:t>n - 1 cạnh bằng cách mỗi lần thêm một cạnh kề có trọng số nhỏ nhất (trong số tất cả các cạnh kề với các đỉnh đã chọn) sao cho các cạnh đã chọn không tạo thành chu trình,</a:t>
            </a:r>
            <a:endParaRPr sz="1600"/>
          </a:p>
        </p:txBody>
      </p:sp>
      <p:cxnSp>
        <p:nvCxnSpPr>
          <p:cNvPr id="351" name="Google Shape;351;p41"/>
          <p:cNvCxnSpPr/>
          <p:nvPr/>
        </p:nvCxnSpPr>
        <p:spPr>
          <a:xfrm>
            <a:off x="1482719" y="2693550"/>
            <a:ext cx="3406800" cy="4800"/>
          </a:xfrm>
          <a:prstGeom prst="straightConnector1">
            <a:avLst/>
          </a:prstGeom>
          <a:noFill/>
          <a:ln w="19050" cap="flat" cmpd="sng">
            <a:solidFill>
              <a:schemeClr val="lt1"/>
            </a:solidFill>
            <a:prstDash val="solid"/>
            <a:round/>
            <a:headEnd type="none" w="sm" len="sm"/>
            <a:tailEnd type="none" w="sm" len="sm"/>
          </a:ln>
        </p:spPr>
      </p:cxnSp>
      <p:grpSp>
        <p:nvGrpSpPr>
          <p:cNvPr id="352" name="Google Shape;352;p41"/>
          <p:cNvGrpSpPr/>
          <p:nvPr/>
        </p:nvGrpSpPr>
        <p:grpSpPr>
          <a:xfrm>
            <a:off x="5162780" y="2055380"/>
            <a:ext cx="453175" cy="501226"/>
            <a:chOff x="-48237000" y="2342650"/>
            <a:chExt cx="256800" cy="300225"/>
          </a:xfrm>
        </p:grpSpPr>
        <p:sp>
          <p:nvSpPr>
            <p:cNvPr id="353" name="Google Shape;353;p41"/>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4" name="Google Shape;354;p41"/>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5" name="Google Shape;355;p41"/>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49"/>
                                        </p:tgtEl>
                                        <p:attrNameLst>
                                          <p:attrName>style.visibility</p:attrName>
                                        </p:attrNameLst>
                                      </p:cBhvr>
                                      <p:to>
                                        <p:strVal val="visible"/>
                                      </p:to>
                                    </p:set>
                                    <p:anim calcmode="lin" valueType="num">
                                      <p:cBhvr additive="base">
                                        <p:cTn id="7" dur="1000"/>
                                        <p:tgtEl>
                                          <p:spTgt spid="349"/>
                                        </p:tgtEl>
                                        <p:attrNameLst>
                                          <p:attrName>ppt_y</p:attrName>
                                        </p:attrNameLst>
                                      </p:cBhvr>
                                      <p:tavLst>
                                        <p:tav tm="0" fmla="">
                                          <p:val>
                                            <p:strVal val="#ppt_y-1"/>
                                          </p:val>
                                        </p:tav>
                                        <p:tav tm="100000" fmla="">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0"/>
                                        </p:tgtEl>
                                        <p:attrNameLst>
                                          <p:attrName>style.visibility</p:attrName>
                                        </p:attrNameLst>
                                      </p:cBhvr>
                                      <p:to>
                                        <p:strVal val="visible"/>
                                      </p:to>
                                    </p:set>
                                    <p:animEffect transition="in" filter="fade">
                                      <p:cBhvr>
                                        <p:cTn id="12" dur="1000"/>
                                        <p:tgtEl>
                                          <p:spTgt spid="3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59" name="Shape 359"/>
        <p:cNvGrpSpPr/>
        <p:nvPr/>
      </p:nvGrpSpPr>
      <p:grpSpPr>
        <a:xfrm>
          <a:off x="0" y="0"/>
          <a:ext cx="0" cy="0"/>
          <a:chOff x="0" y="0"/>
          <a:chExt cx="0" cy="0"/>
        </a:xfrm>
      </p:grpSpPr>
      <p:sp>
        <p:nvSpPr>
          <p:cNvPr id="360" name="Google Shape;360;p42"/>
          <p:cNvSpPr txBox="1"/>
          <p:nvPr>
            <p:ph type="ctrTitle"/>
          </p:nvPr>
        </p:nvSpPr>
        <p:spPr>
          <a:xfrm flipH="1">
            <a:off x="457200" y="452237"/>
            <a:ext cx="8229600" cy="670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GB">
                <a:latin typeface="Arial" panose="020B0604020202020204"/>
                <a:ea typeface="Arial" panose="020B0604020202020204"/>
                <a:cs typeface="Arial" panose="020B0604020202020204"/>
                <a:sym typeface="Arial" panose="020B0604020202020204"/>
              </a:rPr>
              <a:t>Các bước thực hiện</a:t>
            </a:r>
            <a:endParaRPr>
              <a:latin typeface="Arial" panose="020B0604020202020204"/>
              <a:ea typeface="Arial" panose="020B0604020202020204"/>
              <a:cs typeface="Arial" panose="020B0604020202020204"/>
              <a:sym typeface="Arial" panose="020B0604020202020204"/>
            </a:endParaRPr>
          </a:p>
        </p:txBody>
      </p:sp>
      <p:sp>
        <p:nvSpPr>
          <p:cNvPr id="361" name="Google Shape;361;p42"/>
          <p:cNvSpPr txBox="1"/>
          <p:nvPr>
            <p:ph type="subTitle" idx="1"/>
          </p:nvPr>
        </p:nvSpPr>
        <p:spPr>
          <a:xfrm>
            <a:off x="375549" y="1558425"/>
            <a:ext cx="2464500" cy="6051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457200" lvl="0" indent="0" algn="just" rtl="0">
              <a:lnSpc>
                <a:spcPct val="115000"/>
              </a:lnSpc>
              <a:spcBef>
                <a:spcPts val="0"/>
              </a:spcBef>
              <a:spcAft>
                <a:spcPts val="0"/>
              </a:spcAft>
              <a:buClr>
                <a:schemeClr val="dk1"/>
              </a:buClr>
              <a:buSzPts val="1100"/>
              <a:buFont typeface="Arial" panose="020B0604020202020204"/>
              <a:buNone/>
            </a:pPr>
            <a:r>
              <a:rPr lang="en-GB" sz="1100">
                <a:latin typeface="Arial" panose="020B0604020202020204"/>
                <a:ea typeface="Arial" panose="020B0604020202020204"/>
                <a:cs typeface="Arial" panose="020B0604020202020204"/>
                <a:sym typeface="Arial" panose="020B0604020202020204"/>
              </a:rPr>
              <a:t>Chọn ngẫu nhiên 1 đỉnh và thêm vào tập hợp các đỉnh V.</a:t>
            </a:r>
            <a:endParaRPr lang="en-GB" sz="1100">
              <a:latin typeface="Arial" panose="020B0604020202020204"/>
              <a:ea typeface="Arial" panose="020B0604020202020204"/>
              <a:cs typeface="Arial" panose="020B0604020202020204"/>
              <a:sym typeface="Arial" panose="020B0604020202020204"/>
            </a:endParaRPr>
          </a:p>
        </p:txBody>
      </p:sp>
      <p:sp>
        <p:nvSpPr>
          <p:cNvPr id="362" name="Google Shape;362;p42"/>
          <p:cNvSpPr txBox="1"/>
          <p:nvPr>
            <p:ph type="subTitle" idx="3"/>
          </p:nvPr>
        </p:nvSpPr>
        <p:spPr>
          <a:xfrm>
            <a:off x="375550" y="2599225"/>
            <a:ext cx="2645100" cy="1077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457200" lvl="0" indent="0" algn="just" rtl="0">
              <a:lnSpc>
                <a:spcPct val="115000"/>
              </a:lnSpc>
              <a:spcBef>
                <a:spcPts val="0"/>
              </a:spcBef>
              <a:spcAft>
                <a:spcPts val="0"/>
              </a:spcAft>
              <a:buClr>
                <a:schemeClr val="dk1"/>
              </a:buClr>
              <a:buSzPts val="1100"/>
              <a:buFont typeface="Arial" panose="020B0604020202020204"/>
              <a:buNone/>
            </a:pPr>
            <a:r>
              <a:rPr lang="en-GB" sz="1100">
                <a:latin typeface="Arial" panose="020B0604020202020204"/>
                <a:ea typeface="Arial" panose="020B0604020202020204"/>
                <a:cs typeface="Arial" panose="020B0604020202020204"/>
                <a:sym typeface="Arial" panose="020B0604020202020204"/>
              </a:rPr>
              <a:t>Chọn 1 đỉnh chưa có trong tập V mà có kết nối với 1 đỉnh trong V, cạnh tạo từ 2 đỉnh đó phải là cạnh có trọng số nhỏ nhất và thêm vào tập hợp các cạnh E.</a:t>
            </a:r>
            <a:endParaRPr sz="1300"/>
          </a:p>
        </p:txBody>
      </p:sp>
      <p:sp>
        <p:nvSpPr>
          <p:cNvPr id="363" name="Google Shape;363;p42"/>
          <p:cNvSpPr txBox="1"/>
          <p:nvPr>
            <p:ph type="subTitle" idx="4"/>
          </p:nvPr>
        </p:nvSpPr>
        <p:spPr>
          <a:xfrm>
            <a:off x="857250" y="1122725"/>
            <a:ext cx="949500" cy="465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GB">
                <a:solidFill>
                  <a:schemeClr val="lt1"/>
                </a:solidFill>
                <a:latin typeface="Arial" panose="020B0604020202020204"/>
                <a:ea typeface="Arial" panose="020B0604020202020204"/>
                <a:cs typeface="Arial" panose="020B0604020202020204"/>
                <a:sym typeface="Arial" panose="020B0604020202020204"/>
              </a:rPr>
              <a:t>Bước 1:</a:t>
            </a:r>
            <a:endParaRPr>
              <a:solidFill>
                <a:schemeClr val="lt1"/>
              </a:solidFill>
              <a:latin typeface="Arial" panose="020B0604020202020204"/>
              <a:ea typeface="Arial" panose="020B0604020202020204"/>
              <a:cs typeface="Arial" panose="020B0604020202020204"/>
              <a:sym typeface="Arial" panose="020B0604020202020204"/>
            </a:endParaRPr>
          </a:p>
        </p:txBody>
      </p:sp>
      <p:sp>
        <p:nvSpPr>
          <p:cNvPr id="364" name="Google Shape;364;p42"/>
          <p:cNvSpPr txBox="1"/>
          <p:nvPr>
            <p:ph type="subTitle" idx="5"/>
          </p:nvPr>
        </p:nvSpPr>
        <p:spPr>
          <a:xfrm>
            <a:off x="770346" y="3836925"/>
            <a:ext cx="1100400" cy="465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GB">
                <a:solidFill>
                  <a:schemeClr val="lt1"/>
                </a:solidFill>
                <a:latin typeface="Arial" panose="020B0604020202020204"/>
                <a:ea typeface="Arial" panose="020B0604020202020204"/>
                <a:cs typeface="Arial" panose="020B0604020202020204"/>
                <a:sym typeface="Arial" panose="020B0604020202020204"/>
              </a:rPr>
              <a:t>Bước 3:</a:t>
            </a:r>
            <a:endParaRPr>
              <a:solidFill>
                <a:schemeClr val="lt1"/>
              </a:solidFill>
              <a:latin typeface="Arial" panose="020B0604020202020204"/>
              <a:ea typeface="Arial" panose="020B0604020202020204"/>
              <a:cs typeface="Arial" panose="020B0604020202020204"/>
              <a:sym typeface="Arial" panose="020B0604020202020204"/>
            </a:endParaRPr>
          </a:p>
        </p:txBody>
      </p:sp>
      <p:sp>
        <p:nvSpPr>
          <p:cNvPr id="365" name="Google Shape;365;p42"/>
          <p:cNvSpPr txBox="1"/>
          <p:nvPr>
            <p:ph type="subTitle" idx="6"/>
          </p:nvPr>
        </p:nvSpPr>
        <p:spPr>
          <a:xfrm>
            <a:off x="770349" y="2163525"/>
            <a:ext cx="1036500" cy="465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GB">
                <a:solidFill>
                  <a:schemeClr val="lt1"/>
                </a:solidFill>
                <a:latin typeface="Arial" panose="020B0604020202020204"/>
                <a:ea typeface="Arial" panose="020B0604020202020204"/>
                <a:cs typeface="Arial" panose="020B0604020202020204"/>
                <a:sym typeface="Arial" panose="020B0604020202020204"/>
              </a:rPr>
              <a:t>Bước 2</a:t>
            </a:r>
            <a:r>
              <a:rPr lang="en-GB">
                <a:solidFill>
                  <a:schemeClr val="lt1"/>
                </a:solidFill>
              </a:rPr>
              <a:t>:</a:t>
            </a:r>
            <a:endParaRPr>
              <a:solidFill>
                <a:schemeClr val="lt1"/>
              </a:solidFill>
            </a:endParaRPr>
          </a:p>
        </p:txBody>
      </p:sp>
      <p:pic>
        <p:nvPicPr>
          <p:cNvPr id="366" name="Google Shape;366;p42">
            <a:hlinkClick r:id="rId1" action="ppaction://hlinkfile"/>
          </p:cNvPr>
          <p:cNvPicPr preferRelativeResize="0"/>
          <p:nvPr/>
        </p:nvPicPr>
        <p:blipFill>
          <a:blip r:embed="rId2"/>
          <a:stretch>
            <a:fillRect/>
          </a:stretch>
        </p:blipFill>
        <p:spPr>
          <a:xfrm>
            <a:off x="3995515" y="1707472"/>
            <a:ext cx="4842301" cy="2880825"/>
          </a:xfrm>
          <a:prstGeom prst="rect">
            <a:avLst/>
          </a:prstGeom>
          <a:noFill/>
          <a:ln>
            <a:noFill/>
          </a:ln>
        </p:spPr>
      </p:pic>
      <p:sp>
        <p:nvSpPr>
          <p:cNvPr id="367" name="Google Shape;367;p42"/>
          <p:cNvSpPr txBox="1"/>
          <p:nvPr>
            <p:ph type="subTitle" idx="1"/>
          </p:nvPr>
        </p:nvSpPr>
        <p:spPr>
          <a:xfrm>
            <a:off x="375549" y="4221350"/>
            <a:ext cx="2464500" cy="6051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457200" lvl="0" indent="0" algn="just" rtl="0">
              <a:lnSpc>
                <a:spcPct val="115000"/>
              </a:lnSpc>
              <a:spcBef>
                <a:spcPts val="0"/>
              </a:spcBef>
              <a:spcAft>
                <a:spcPts val="0"/>
              </a:spcAft>
              <a:buSzPts val="1100"/>
              <a:buNone/>
            </a:pPr>
            <a:r>
              <a:rPr lang="en-GB" sz="1100">
                <a:latin typeface="Arial" panose="020B0604020202020204"/>
                <a:ea typeface="Arial" panose="020B0604020202020204"/>
                <a:cs typeface="Arial" panose="020B0604020202020204"/>
                <a:sym typeface="Arial" panose="020B0604020202020204"/>
              </a:rPr>
              <a:t>Lặp lại bước 2 cho đến khi cây khung hoàn thành</a:t>
            </a:r>
            <a:endParaRPr sz="1100">
              <a:latin typeface="Arial" panose="020B0604020202020204"/>
              <a:ea typeface="Arial" panose="020B0604020202020204"/>
              <a:cs typeface="Arial" panose="020B0604020202020204"/>
              <a:sym typeface="Arial" panose="020B0604020202020204"/>
            </a:endParaRPr>
          </a:p>
          <a:p>
            <a:pPr marL="457200" lvl="0" indent="0" algn="just" rtl="0">
              <a:lnSpc>
                <a:spcPct val="115000"/>
              </a:lnSpc>
              <a:spcBef>
                <a:spcPts val="0"/>
              </a:spcBef>
              <a:spcAft>
                <a:spcPts val="0"/>
              </a:spcAft>
              <a:buSzPts val="1100"/>
              <a:buNone/>
            </a:pPr>
            <a:endParaRPr sz="1100">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0"/>
                                        </p:tgtEl>
                                        <p:attrNameLst>
                                          <p:attrName>style.visibility</p:attrName>
                                        </p:attrNameLst>
                                      </p:cBhvr>
                                      <p:to>
                                        <p:strVal val="visible"/>
                                      </p:to>
                                    </p:set>
                                    <p:anim calcmode="lin" valueType="num">
                                      <p:cBhvr additive="base">
                                        <p:cTn id="7" dur="1000"/>
                                        <p:tgtEl>
                                          <p:spTgt spid="360"/>
                                        </p:tgtEl>
                                        <p:attrNameLst>
                                          <p:attrName>ppt_x</p:attrName>
                                        </p:attrNameLst>
                                      </p:cBhvr>
                                      <p:tavLst>
                                        <p:tav tm="0" fmla="">
                                          <p:val>
                                            <p:strVal val="#ppt_x-1"/>
                                          </p:val>
                                        </p:tav>
                                        <p:tav tm="100000" fmla="">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63"/>
                                        </p:tgtEl>
                                        <p:attrNameLst>
                                          <p:attrName>style.visibility</p:attrName>
                                        </p:attrNameLst>
                                      </p:cBhvr>
                                      <p:to>
                                        <p:strVal val="visible"/>
                                      </p:to>
                                    </p:set>
                                    <p:animEffect transition="in" filter="fade">
                                      <p:cBhvr>
                                        <p:cTn id="11" dur="1000"/>
                                        <p:tgtEl>
                                          <p:spTgt spid="363"/>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61"/>
                                        </p:tgtEl>
                                        <p:attrNameLst>
                                          <p:attrName>style.visibility</p:attrName>
                                        </p:attrNameLst>
                                      </p:cBhvr>
                                      <p:to>
                                        <p:strVal val="visible"/>
                                      </p:to>
                                    </p:set>
                                    <p:animEffect transition="in" filter="fade">
                                      <p:cBhvr>
                                        <p:cTn id="15" dur="1000"/>
                                        <p:tgtEl>
                                          <p:spTgt spid="361"/>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365"/>
                                        </p:tgtEl>
                                        <p:attrNameLst>
                                          <p:attrName>style.visibility</p:attrName>
                                        </p:attrNameLst>
                                      </p:cBhvr>
                                      <p:to>
                                        <p:strVal val="visible"/>
                                      </p:to>
                                    </p:set>
                                    <p:animEffect transition="in" filter="fade">
                                      <p:cBhvr>
                                        <p:cTn id="19" dur="1000"/>
                                        <p:tgtEl>
                                          <p:spTgt spid="365"/>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362"/>
                                        </p:tgtEl>
                                        <p:attrNameLst>
                                          <p:attrName>style.visibility</p:attrName>
                                        </p:attrNameLst>
                                      </p:cBhvr>
                                      <p:to>
                                        <p:strVal val="visible"/>
                                      </p:to>
                                    </p:set>
                                    <p:animEffect transition="in" filter="fade">
                                      <p:cBhvr>
                                        <p:cTn id="23" dur="1000"/>
                                        <p:tgtEl>
                                          <p:spTgt spid="362"/>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364"/>
                                        </p:tgtEl>
                                        <p:attrNameLst>
                                          <p:attrName>style.visibility</p:attrName>
                                        </p:attrNameLst>
                                      </p:cBhvr>
                                      <p:to>
                                        <p:strVal val="visible"/>
                                      </p:to>
                                    </p:set>
                                    <p:animEffect transition="in" filter="fade">
                                      <p:cBhvr>
                                        <p:cTn id="27" dur="1000"/>
                                        <p:tgtEl>
                                          <p:spTgt spid="3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71" name="Shape 371"/>
        <p:cNvGrpSpPr/>
        <p:nvPr/>
      </p:nvGrpSpPr>
      <p:grpSpPr>
        <a:xfrm>
          <a:off x="0" y="0"/>
          <a:ext cx="0" cy="0"/>
          <a:chOff x="0" y="0"/>
          <a:chExt cx="0" cy="0"/>
        </a:xfrm>
      </p:grpSpPr>
      <p:pic>
        <p:nvPicPr>
          <p:cNvPr id="372" name="Google Shape;372;p43"/>
          <p:cNvPicPr preferRelativeResize="0"/>
          <p:nvPr/>
        </p:nvPicPr>
        <p:blipFill>
          <a:blip r:embed="rId1"/>
          <a:stretch>
            <a:fillRect/>
          </a:stretch>
        </p:blipFill>
        <p:spPr>
          <a:xfrm>
            <a:off x="819150" y="1498150"/>
            <a:ext cx="7712549" cy="3555375"/>
          </a:xfrm>
          <a:prstGeom prst="rect">
            <a:avLst/>
          </a:prstGeom>
          <a:noFill/>
          <a:ln>
            <a:noFill/>
          </a:ln>
        </p:spPr>
      </p:pic>
      <p:pic>
        <p:nvPicPr>
          <p:cNvPr id="373" name="Google Shape;373;p43"/>
          <p:cNvPicPr preferRelativeResize="0"/>
          <p:nvPr/>
        </p:nvPicPr>
        <p:blipFill>
          <a:blip r:embed="rId2"/>
          <a:stretch>
            <a:fillRect/>
          </a:stretch>
        </p:blipFill>
        <p:spPr>
          <a:xfrm>
            <a:off x="3127600" y="0"/>
            <a:ext cx="2595377" cy="1498150"/>
          </a:xfrm>
          <a:prstGeom prst="rect">
            <a:avLst/>
          </a:prstGeom>
          <a:noFill/>
          <a:ln>
            <a:noFill/>
          </a:ln>
        </p:spPr>
      </p:pic>
      <p:sp>
        <p:nvSpPr>
          <p:cNvPr id="374" name="Google Shape;374;p43"/>
          <p:cNvSpPr txBox="1"/>
          <p:nvPr/>
        </p:nvSpPr>
        <p:spPr>
          <a:xfrm>
            <a:off x="877650" y="142875"/>
            <a:ext cx="1694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latin typeface="Roboto Condensed" panose="02000000000000000000"/>
                <a:ea typeface="Roboto Condensed" panose="02000000000000000000"/>
                <a:cs typeface="Roboto Condensed" panose="02000000000000000000"/>
                <a:sym typeface="Roboto Condensed" panose="02000000000000000000"/>
              </a:rPr>
              <a:t>Ví dụ: </a:t>
            </a:r>
            <a:r>
              <a:rPr lang="en-GB" sz="1600">
                <a:latin typeface="Roboto Condensed Light" panose="02000000000000000000"/>
                <a:ea typeface="Roboto Condensed Light" panose="02000000000000000000"/>
                <a:cs typeface="Roboto Condensed Light" panose="02000000000000000000"/>
                <a:sym typeface="Roboto Condensed Light" panose="02000000000000000000"/>
              </a:rPr>
              <a:t>Tìm CKNN</a:t>
            </a:r>
            <a:endParaRPr sz="1600">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78" name="Shape 378"/>
        <p:cNvGrpSpPr/>
        <p:nvPr/>
      </p:nvGrpSpPr>
      <p:grpSpPr>
        <a:xfrm>
          <a:off x="0" y="0"/>
          <a:ext cx="0" cy="0"/>
          <a:chOff x="0" y="0"/>
          <a:chExt cx="0" cy="0"/>
        </a:xfrm>
      </p:grpSpPr>
      <p:sp>
        <p:nvSpPr>
          <p:cNvPr id="379" name="Google Shape;379;p44"/>
          <p:cNvSpPr txBox="1"/>
          <p:nvPr>
            <p:ph type="ctrTitle"/>
          </p:nvPr>
        </p:nvSpPr>
        <p:spPr>
          <a:xfrm>
            <a:off x="1250675" y="1851425"/>
            <a:ext cx="6658800" cy="670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chemeClr val="dk1"/>
              </a:buClr>
              <a:buSzPts val="1100"/>
              <a:buFont typeface="Arial" panose="020B0604020202020204"/>
              <a:buNone/>
            </a:pPr>
            <a:r>
              <a:rPr lang="en-GB">
                <a:latin typeface="Arial" panose="020B0604020202020204"/>
                <a:ea typeface="Arial" panose="020B0604020202020204"/>
                <a:cs typeface="Arial" panose="020B0604020202020204"/>
                <a:sym typeface="Arial" panose="020B0604020202020204"/>
              </a:rPr>
              <a:t>Cài đặt</a:t>
            </a:r>
            <a:endParaRPr>
              <a:latin typeface="Arial" panose="020B0604020202020204"/>
              <a:ea typeface="Arial" panose="020B0604020202020204"/>
              <a:cs typeface="Arial" panose="020B0604020202020204"/>
              <a:sym typeface="Arial" panose="020B0604020202020204"/>
            </a:endParaRPr>
          </a:p>
        </p:txBody>
      </p:sp>
      <p:sp>
        <p:nvSpPr>
          <p:cNvPr id="380" name="Google Shape;380;p44"/>
          <p:cNvSpPr txBox="1"/>
          <p:nvPr>
            <p:ph type="subTitle" idx="1"/>
          </p:nvPr>
        </p:nvSpPr>
        <p:spPr>
          <a:xfrm>
            <a:off x="3106650" y="2640476"/>
            <a:ext cx="2930700" cy="65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panose="020B0604020202020204"/>
              <a:buNone/>
            </a:pPr>
            <a:r>
              <a:rPr lang="en-GB"/>
              <a:t>Cài đặt thuật toán prim bằng java</a:t>
            </a: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9"/>
                                        </p:tgtEl>
                                        <p:attrNameLst>
                                          <p:attrName>style.visibility</p:attrName>
                                        </p:attrNameLst>
                                      </p:cBhvr>
                                      <p:to>
                                        <p:strVal val="visible"/>
                                      </p:to>
                                    </p:set>
                                    <p:animEffect transition="in" filter="fade">
                                      <p:cBhvr>
                                        <p:cTn id="7" dur="1000"/>
                                        <p:tgtEl>
                                          <p:spTgt spid="3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0"/>
                                        </p:tgtEl>
                                        <p:attrNameLst>
                                          <p:attrName>style.visibility</p:attrName>
                                        </p:attrNameLst>
                                      </p:cBhvr>
                                      <p:to>
                                        <p:strVal val="visible"/>
                                      </p:to>
                                    </p:set>
                                    <p:animEffect transition="in" filter="fade">
                                      <p:cBhvr>
                                        <p:cTn id="12" dur="1000"/>
                                        <p:tgtEl>
                                          <p:spTgt spid="3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84" name="Shape 384"/>
        <p:cNvGrpSpPr/>
        <p:nvPr/>
      </p:nvGrpSpPr>
      <p:grpSpPr>
        <a:xfrm>
          <a:off x="0" y="0"/>
          <a:ext cx="0" cy="0"/>
          <a:chOff x="0" y="0"/>
          <a:chExt cx="0" cy="0"/>
        </a:xfrm>
      </p:grpSpPr>
      <p:sp>
        <p:nvSpPr>
          <p:cNvPr id="385" name="Google Shape;385;p45"/>
          <p:cNvSpPr txBox="1"/>
          <p:nvPr>
            <p:ph type="ctrTitle"/>
          </p:nvPr>
        </p:nvSpPr>
        <p:spPr>
          <a:xfrm flipH="1">
            <a:off x="479700" y="369550"/>
            <a:ext cx="8184600" cy="67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Condensed" panose="02000000000000000000"/>
                <a:ea typeface="Roboto Condensed" panose="02000000000000000000"/>
                <a:cs typeface="Roboto Condensed" panose="02000000000000000000"/>
                <a:sym typeface="Roboto Condensed" panose="02000000000000000000"/>
              </a:rPr>
              <a:t>Cài đặt</a:t>
            </a:r>
            <a:endParaRPr>
              <a:latin typeface="Roboto Condensed" panose="02000000000000000000"/>
              <a:ea typeface="Roboto Condensed" panose="02000000000000000000"/>
              <a:cs typeface="Roboto Condensed" panose="02000000000000000000"/>
              <a:sym typeface="Roboto Condensed" panose="02000000000000000000"/>
            </a:endParaRPr>
          </a:p>
        </p:txBody>
      </p:sp>
      <p:sp>
        <p:nvSpPr>
          <p:cNvPr id="386" name="Google Shape;386;p45"/>
          <p:cNvSpPr txBox="1"/>
          <p:nvPr>
            <p:ph type="subTitle" idx="1"/>
          </p:nvPr>
        </p:nvSpPr>
        <p:spPr>
          <a:xfrm>
            <a:off x="1255350" y="1164575"/>
            <a:ext cx="6633300" cy="37956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chemeClr val="lt1"/>
              </a:buClr>
              <a:buSzPts val="1500"/>
              <a:buAutoNum type="arabicPeriod"/>
            </a:pPr>
            <a:r>
              <a:rPr lang="en-GB" sz="1500"/>
              <a:t>Tạo mst[] để ghi nhớ những đỉnh nằm trong MST.</a:t>
            </a:r>
            <a:endParaRPr sz="1500"/>
          </a:p>
          <a:p>
            <a:pPr marL="457200" lvl="0" indent="-323850" algn="l" rtl="0">
              <a:spcBef>
                <a:spcPts val="0"/>
              </a:spcBef>
              <a:spcAft>
                <a:spcPts val="0"/>
              </a:spcAft>
              <a:buClr>
                <a:schemeClr val="lt1"/>
              </a:buClr>
              <a:buSzPts val="1500"/>
              <a:buAutoNum type="arabicPeriod"/>
            </a:pPr>
            <a:r>
              <a:rPr lang="en-GB" sz="1500"/>
              <a:t>Tạo ra key[] để ghi nhớ trọng số  của mỗi đỉnh. Đỉnh nào sẽ được thêm vào MST tiếp sẽ dựa trên giá trị trong mảng key.</a:t>
            </a:r>
            <a:endParaRPr sz="1500"/>
          </a:p>
          <a:p>
            <a:pPr marL="457200" lvl="0" indent="-323850" algn="l" rtl="0">
              <a:spcBef>
                <a:spcPts val="0"/>
              </a:spcBef>
              <a:spcAft>
                <a:spcPts val="0"/>
              </a:spcAft>
              <a:buClr>
                <a:schemeClr val="lt1"/>
              </a:buClr>
              <a:buSzPts val="1500"/>
              <a:buAutoNum type="arabicPeriod"/>
            </a:pPr>
            <a:r>
              <a:rPr lang="en-GB" sz="1500"/>
              <a:t>Khởi tạo giá trị key cho tất cả các đỉnh là MAX_VALUE trừ đỉnh đầu tiên sẽ có giá trị key là 0 (bắt đầu từ đỉnh đó).</a:t>
            </a:r>
            <a:endParaRPr sz="1500"/>
          </a:p>
          <a:p>
            <a:pPr marL="457200" lvl="0" indent="-323850" algn="l" rtl="0">
              <a:spcBef>
                <a:spcPts val="0"/>
              </a:spcBef>
              <a:spcAft>
                <a:spcPts val="0"/>
              </a:spcAft>
              <a:buClr>
                <a:schemeClr val="lt1"/>
              </a:buClr>
              <a:buSzPts val="1500"/>
              <a:buAutoNum type="arabicPeriod"/>
            </a:pPr>
            <a:r>
              <a:rPr lang="en-GB" sz="1500"/>
              <a:t>While ( các đỉnh còn lại không nằm trong MST)</a:t>
            </a:r>
            <a:endParaRPr sz="1500"/>
          </a:p>
          <a:p>
            <a:pPr marL="457200" lvl="0" indent="0" algn="l" rtl="0">
              <a:spcBef>
                <a:spcPts val="0"/>
              </a:spcBef>
              <a:spcAft>
                <a:spcPts val="0"/>
              </a:spcAft>
              <a:buNone/>
            </a:pPr>
            <a:r>
              <a:rPr lang="en-GB" sz="1500"/>
              <a:t>1. Lấy đỉnh với giá trị key nhỏ nhất. Ta giả sử là đỉnh u.</a:t>
            </a:r>
            <a:endParaRPr sz="1500"/>
          </a:p>
          <a:p>
            <a:pPr marL="457200" lvl="0" indent="0" algn="l" rtl="0">
              <a:spcBef>
                <a:spcPts val="0"/>
              </a:spcBef>
              <a:spcAft>
                <a:spcPts val="0"/>
              </a:spcAft>
              <a:buNone/>
            </a:pPr>
            <a:r>
              <a:rPr lang="en-GB" sz="1500"/>
              <a:t>2. Thêm đỉnh này vào MST.</a:t>
            </a:r>
            <a:endParaRPr sz="1500"/>
          </a:p>
          <a:p>
            <a:pPr marL="457200" lvl="0" indent="0" algn="l" rtl="0">
              <a:spcBef>
                <a:spcPts val="0"/>
              </a:spcBef>
              <a:spcAft>
                <a:spcPts val="0"/>
              </a:spcAft>
              <a:buNone/>
            </a:pPr>
            <a:r>
              <a:rPr lang="en-GB" sz="1500"/>
              <a:t>3. Lặp qua tất cả các đỉnh kề của u và cập nhật giá trị của đỉnh chưa nằm trong MST.</a:t>
            </a:r>
            <a:endParaRPr sz="1500"/>
          </a:p>
          <a:p>
            <a:pPr marL="133350" lvl="0" indent="0" algn="l" rtl="0">
              <a:spcBef>
                <a:spcPts val="0"/>
              </a:spcBef>
              <a:spcAft>
                <a:spcPts val="0"/>
              </a:spcAft>
              <a:buClr>
                <a:schemeClr val="lt1"/>
              </a:buClr>
              <a:buSzPts val="1500"/>
              <a:buNone/>
            </a:pPr>
            <a:r>
              <a:rPr lang="en-US" altLang="en-GB" sz="1500"/>
              <a:t>5.    </a:t>
            </a:r>
            <a:r>
              <a:rPr lang="en-GB" sz="1500"/>
              <a:t>Chúng ta sẽ tạo ra 1 đối tượng Result để chứa kết quả của mỗi đỉnh. Result sẽ </a:t>
            </a:r>
            <a:r>
              <a:rPr lang="en-US" altLang="en-GB" sz="1500"/>
              <a:t>               l</a:t>
            </a:r>
            <a:r>
              <a:rPr lang="en-GB" sz="1500"/>
              <a:t>ưu trữ 2 thông tin : </a:t>
            </a:r>
            <a:endParaRPr sz="1500"/>
          </a:p>
          <a:p>
            <a:pPr marL="457200" lvl="0" indent="0" algn="l" rtl="0">
              <a:spcBef>
                <a:spcPts val="0"/>
              </a:spcBef>
              <a:spcAft>
                <a:spcPts val="0"/>
              </a:spcAft>
              <a:buNone/>
            </a:pPr>
            <a:r>
              <a:rPr lang="en-GB" sz="1500"/>
              <a:t>1. Đỉnh cha, tức đỉnh mà từ đó ta sẽ đi đến đỉnh u ( giả sử là đỉnh v)</a:t>
            </a:r>
            <a:endParaRPr sz="1500"/>
          </a:p>
          <a:p>
            <a:pPr marL="457200" lvl="0" indent="0" algn="l" rtl="0">
              <a:spcBef>
                <a:spcPts val="0"/>
              </a:spcBef>
              <a:spcAft>
                <a:spcPts val="0"/>
              </a:spcAft>
              <a:buNone/>
            </a:pPr>
            <a:r>
              <a:rPr lang="en-GB" sz="1500"/>
              <a:t>2. Trọng số của cạnh u-v, nếu ta cộng tất cả trọng số của các đỉnh lại ta sẽ được trọng số của MST.</a:t>
            </a:r>
            <a:endParaRPr sz="15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85"/>
                                        </p:tgtEl>
                                        <p:attrNameLst>
                                          <p:attrName>style.visibility</p:attrName>
                                        </p:attrNameLst>
                                      </p:cBhvr>
                                      <p:to>
                                        <p:strVal val="visible"/>
                                      </p:to>
                                    </p:set>
                                    <p:animEffect transition="in" filter="fade">
                                      <p:cBhvr>
                                        <p:cTn id="7" dur="1000"/>
                                        <p:tgtEl>
                                          <p:spTgt spid="38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86"/>
                                        </p:tgtEl>
                                        <p:attrNameLst>
                                          <p:attrName>style.visibility</p:attrName>
                                        </p:attrNameLst>
                                      </p:cBhvr>
                                      <p:to>
                                        <p:strVal val="visible"/>
                                      </p:to>
                                    </p:set>
                                    <p:anim calcmode="lin" valueType="num">
                                      <p:cBhvr additive="base">
                                        <p:cTn id="12" dur="1000"/>
                                        <p:tgtEl>
                                          <p:spTgt spid="386"/>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72" name="Shape 472"/>
        <p:cNvGrpSpPr/>
        <p:nvPr/>
      </p:nvGrpSpPr>
      <p:grpSpPr>
        <a:xfrm>
          <a:off x="0" y="0"/>
          <a:ext cx="0" cy="0"/>
          <a:chOff x="0" y="0"/>
          <a:chExt cx="0" cy="0"/>
        </a:xfrm>
      </p:grpSpPr>
      <p:sp>
        <p:nvSpPr>
          <p:cNvPr id="473" name="Google Shape;473;p62"/>
          <p:cNvSpPr txBox="1"/>
          <p:nvPr>
            <p:ph type="ctrTitle"/>
          </p:nvPr>
        </p:nvSpPr>
        <p:spPr>
          <a:xfrm flipH="1">
            <a:off x="502200" y="445025"/>
            <a:ext cx="8184600" cy="670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t>Chứng minh tính đúng đắn</a:t>
            </a:r>
            <a:endParaRPr lang="en-GB"/>
          </a:p>
        </p:txBody>
      </p:sp>
      <p:sp>
        <p:nvSpPr>
          <p:cNvPr id="474" name="Google Shape;474;p62"/>
          <p:cNvSpPr txBox="1"/>
          <p:nvPr>
            <p:ph type="subTitle" idx="1"/>
          </p:nvPr>
        </p:nvSpPr>
        <p:spPr>
          <a:xfrm>
            <a:off x="1255350" y="1164575"/>
            <a:ext cx="6633300" cy="3795600"/>
          </a:xfrm>
          <a:prstGeom prst="rect">
            <a:avLst/>
          </a:prstGeom>
          <a:noFill/>
          <a:ln>
            <a:noFill/>
          </a:ln>
        </p:spPr>
        <p:txBody>
          <a:bodyPr spcFirstLastPara="1" wrap="square" lIns="91425" tIns="91425" rIns="91425" bIns="0" anchor="t" anchorCtr="0">
            <a:noAutofit/>
          </a:bodyPr>
          <a:lstStyle/>
          <a:p>
            <a:pPr marL="0" lvl="0" indent="0" algn="l" rtl="0">
              <a:lnSpc>
                <a:spcPct val="100000"/>
              </a:lnSpc>
              <a:spcBef>
                <a:spcPts val="0"/>
              </a:spcBef>
              <a:spcAft>
                <a:spcPts val="0"/>
              </a:spcAft>
              <a:buSzPts val="1200"/>
              <a:buNone/>
            </a:pPr>
            <a:r>
              <a:t>Chứng minh gồm hai phần: chứng minh kết quả thuật toán là một cây bao trùm và cây bao trùm đó là nhỏ nhất.</a:t>
            </a:r>
          </a:p>
          <a:p>
            <a:pPr marL="0" lvl="0" indent="0" algn="l" rtl="0">
              <a:lnSpc>
                <a:spcPct val="100000"/>
              </a:lnSpc>
              <a:spcBef>
                <a:spcPts val="0"/>
              </a:spcBef>
              <a:spcAft>
                <a:spcPts val="0"/>
              </a:spcAft>
              <a:buSzPts val="1200"/>
              <a:buNone/>
            </a:pPr>
            <a:r>
              <a:rPr lang="en-US"/>
              <a:t>1.    </a:t>
            </a:r>
            <a:r>
              <a:t>Cây bao trùm</a:t>
            </a:r>
          </a:p>
          <a:p>
            <a:pPr marL="0" lvl="0" indent="0" algn="l" rtl="0">
              <a:lnSpc>
                <a:spcPct val="100000"/>
              </a:lnSpc>
              <a:spcBef>
                <a:spcPts val="0"/>
              </a:spcBef>
              <a:spcAft>
                <a:spcPts val="0"/>
              </a:spcAft>
              <a:buSzPts val="1200"/>
              <a:buNone/>
            </a:pPr>
            <a:r>
              <a:t>F luôn là một rừng do việc nối hai cây bằng một cạnh luôn tạo ra một cây mới. Giả thiết phản chứng F gồm ít nhất hai cây A và B. Khi cạnh đầu tiên nối các đỉnh trong A của F với phần còn lại của đồ thị được xem xét (cạnh này tồn tại do G liên thông) thì rõ ràng thuật toán sẽ chọn nó. Vì vậy A không thể là một cây trong F khi thuật toán kết thúc. Do đó, F liên thông và là một cây bao trùm.</a:t>
            </a:r>
          </a:p>
          <a:p>
            <a:pPr marL="0" lvl="0" indent="0" algn="l" rtl="0">
              <a:lnSpc>
                <a:spcPct val="100000"/>
              </a:lnSpc>
              <a:spcBef>
                <a:spcPts val="0"/>
              </a:spcBef>
              <a:spcAft>
                <a:spcPts val="0"/>
              </a:spcAft>
              <a:buSzPts val="1200"/>
              <a:buFont typeface="+mj-lt"/>
              <a:buNone/>
            </a:pPr>
            <a:r>
              <a:rPr lang="en-US"/>
              <a:t>2.    </a:t>
            </a:r>
            <a:r>
              <a:t>Nhỏ nhất</a:t>
            </a:r>
          </a:p>
          <a:p>
            <a:pPr marL="0" lvl="0" indent="0" algn="l" rtl="0">
              <a:lnSpc>
                <a:spcPct val="100000"/>
              </a:lnSpc>
              <a:spcBef>
                <a:spcPts val="0"/>
              </a:spcBef>
              <a:spcAft>
                <a:spcPts val="0"/>
              </a:spcAft>
              <a:buSzPts val="1200"/>
              <a:buFont typeface="+mj-lt"/>
              <a:buNone/>
            </a:pPr>
            <a:r>
              <a:t>Ta chứng minh mệnh đề P sau đây bằng quy nạp: Nếu F là tập hợp các cạnh đã chọn tại bất kì thời điểm nào trong quá trình thực thi thuật toán thì tồn tại cây bao trùm nhỏ nhất chứa F.</a:t>
            </a:r>
          </a:p>
          <a:p>
            <a:pPr marL="171450" lvl="0" indent="-171450" algn="l" rtl="0">
              <a:lnSpc>
                <a:spcPct val="100000"/>
              </a:lnSpc>
              <a:spcBef>
                <a:spcPts val="0"/>
              </a:spcBef>
              <a:spcAft>
                <a:spcPts val="0"/>
              </a:spcAft>
              <a:buSzPts val="1200"/>
              <a:buFont typeface="Arial" panose="020B0604020202020204" pitchFamily="34" charset="0"/>
              <a:buChar char="•"/>
            </a:pPr>
            <a:r>
              <a:t>Rõ ràng P đúng khi thuật toán bắt đầu vì F là rỗng.</a:t>
            </a:r>
          </a:p>
          <a:p>
            <a:pPr marL="171450" lvl="0" indent="-171450" algn="l" rtl="0">
              <a:lnSpc>
                <a:spcPct val="100000"/>
              </a:lnSpc>
              <a:spcBef>
                <a:spcPts val="0"/>
              </a:spcBef>
              <a:spcAft>
                <a:spcPts val="0"/>
              </a:spcAft>
              <a:buSzPts val="1200"/>
              <a:buFont typeface="Arial" panose="020B0604020202020204" pitchFamily="34" charset="0"/>
              <a:buChar char="•"/>
            </a:pPr>
            <a:r>
              <a:t>Giả sử P là đúng cho một tập hợp F và giả sử T là một cây bao trùm nhỏ nhất chứa F. Nếu cạnh được thêm vào tiếp theo là e cũng nằm trong T, thì P đúng cho F + e. Nếu không, thì T + e chứa chu trình C và tồn tại cạnh f nằm trên C nhưng không trong F. (Nếu không có cạnh f, thì không thể thêm e vào F, do sẽ tạo ra chu trình C trong F.) Do đó T − f + e là một cây, và nó có cùng trọng số với T, do T có trọng số nhỏ nhất và f không thể nhỏ hơn e, vì nếu không thuật toán đã xem xét f trước e và chọn f. Vì vậy T − f + e là một cây bao trùm nhỏ nhất chứa F + e và P là đúng.</a:t>
            </a:r>
          </a:p>
          <a:p>
            <a:pPr marL="171450" lvl="0" indent="-171450" algn="l" rtl="0">
              <a:lnSpc>
                <a:spcPct val="100000"/>
              </a:lnSpc>
              <a:spcBef>
                <a:spcPts val="0"/>
              </a:spcBef>
              <a:spcAft>
                <a:spcPts val="0"/>
              </a:spcAft>
              <a:buSzPts val="1200"/>
              <a:buFont typeface="Arial" panose="020B0604020202020204" pitchFamily="34" charset="0"/>
              <a:buChar char="•"/>
            </a:pPr>
            <a:r>
              <a:t>Như vậy, P đúng khi thuật toán kết thúc và F là một cây bao trùm. Điều này chỉ có thể xảy ra nếu F là một cây bao trùm nhỏ nhất.</a:t>
            </a:r>
          </a:p>
          <a:p>
            <a:pPr marL="0" lvl="0" indent="0" algn="l" rtl="0">
              <a:lnSpc>
                <a:spcPct val="100000"/>
              </a:lnSpc>
              <a:spcBef>
                <a:spcPts val="0"/>
              </a:spcBef>
              <a:spcAft>
                <a:spcPts val="0"/>
              </a:spcAft>
              <a:buSzPts val="1200"/>
              <a:buNone/>
            </a:pPr>
          </a:p>
          <a:p>
            <a:pPr marL="0" lvl="0" indent="0" algn="l" rtl="0">
              <a:lnSpc>
                <a:spcPct val="100000"/>
              </a:lnSpc>
              <a:spcBef>
                <a:spcPts val="0"/>
              </a:spcBef>
              <a:spcAft>
                <a:spcPts val="0"/>
              </a:spcAft>
              <a:buClr>
                <a:schemeClr val="dk1"/>
              </a:buClr>
              <a:buSzPts val="1100"/>
              <a:buFont typeface="Arial" panose="020B0604020202020204"/>
              <a:buNone/>
            </a:pPr>
          </a:p>
          <a:p>
            <a:pPr marL="0" lvl="0" indent="0" algn="l" rtl="0">
              <a:lnSpc>
                <a:spcPct val="100000"/>
              </a:lnSpc>
              <a:spcBef>
                <a:spcPts val="0"/>
              </a:spcBef>
              <a:spcAft>
                <a:spcPts val="0"/>
              </a:spcAft>
              <a:buClr>
                <a:schemeClr val="dk1"/>
              </a:buClr>
              <a:buSzPts val="1100"/>
              <a:buFont typeface="Arial" panose="020B0604020202020204"/>
              <a:buNone/>
            </a:pPr>
          </a:p>
          <a:p>
            <a:pPr marL="0" lvl="0" indent="0" algn="l" rtl="0">
              <a:lnSpc>
                <a:spcPct val="100000"/>
              </a:lnSpc>
              <a:spcBef>
                <a:spcPts val="0"/>
              </a:spcBef>
              <a:spcAft>
                <a:spcPts val="0"/>
              </a:spcAft>
              <a:buClr>
                <a:schemeClr val="dk1"/>
              </a:buClr>
              <a:buSzPts val="1100"/>
              <a:buFont typeface="Arial" panose="020B0604020202020204"/>
              <a:buNone/>
            </a:p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3"/>
                                        </p:tgtEl>
                                        <p:attrNameLst>
                                          <p:attrName>style.visibility</p:attrName>
                                        </p:attrNameLst>
                                      </p:cBhvr>
                                      <p:to>
                                        <p:strVal val="visible"/>
                                      </p:to>
                                    </p:set>
                                    <p:animEffect transition="in" filter="fade">
                                      <p:cBhvr>
                                        <p:cTn id="7" dur="1000"/>
                                        <p:tgtEl>
                                          <p:spTgt spid="47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74"/>
                                        </p:tgtEl>
                                        <p:attrNameLst>
                                          <p:attrName>style.visibility</p:attrName>
                                        </p:attrNameLst>
                                      </p:cBhvr>
                                      <p:to>
                                        <p:strVal val="visible"/>
                                      </p:to>
                                    </p:set>
                                    <p:anim calcmode="lin" valueType="num">
                                      <p:cBhvr additive="base">
                                        <p:cTn id="12" dur="1000"/>
                                        <p:tgtEl>
                                          <p:spTgt spid="474"/>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p:txBody>
          <a:bodyPr/>
          <a:p>
            <a:pPr algn="ctr"/>
            <a:r>
              <a:rPr lang="en-US"/>
              <a:t>Chứng minh tính đúng của thuật toán</a:t>
            </a:r>
            <a:endParaRPr lang="en-US"/>
          </a:p>
        </p:txBody>
      </p:sp>
      <p:sp>
        <p:nvSpPr>
          <p:cNvPr id="3" name="Subtitle 2"/>
          <p:cNvSpPr/>
          <p:nvPr>
            <p:ph type="subTitle" idx="1"/>
          </p:nvPr>
        </p:nvSpPr>
        <p:spPr/>
        <p:txBody>
          <a:bodyPr/>
          <a:p>
            <a:pPr marL="114300" indent="0">
              <a:buNone/>
            </a:pPr>
            <a:r>
              <a:rPr lang="en-US"/>
              <a:t>Đặt G là một đồ thị có trọng số liên thông. Trong mỗi bước, thuật toán Prim chọn một cạnh nối một đồ thị con với một đỉnh không thuộc đồ thị con đó. Vì G liên thông nên luôn tồn tại đường đi từ mỗi đồ thị con tới tất cả các đỉnh còn lại. Kết quả T của thuật toán Prim là một cây, vì các cạnh và đỉnh được thêm vào T là liên thông và cạnh mới thêm không bao giờ tạo thành chu trình với các cạnh cũ. Đặt T1 là một cây bao trùm nhỏ nhất của G. Nếu T1=T thì T là cây bao trùm nhỏ nhất. Nếu không, đặt e là cạnh đầu tiên được thêm vào T mà không thuộc T1, và V là tập hợp các đỉnh thuộc T trước khi thêm e. Một đầu của e thuộc V và đầu kia không thuộc V. Vì T1 là một cây bao trùm của G, nên tồn tại đường đi trong T1 nối hai đầu của e. Trên đường đi đó, nhất định tồn tại cạnh f nối một đỉnh trong V với một đỉnh ngoài V. Trong bước lặp khi e được thêm vào Y, thuật toán cũng có thể chọn f thay vì e nếu như trọng số của nó nhỏ hơn e. Vì f không được chọn nên</a:t>
            </a:r>
            <a:endParaRPr lang="en-US"/>
          </a:p>
          <a:p>
            <a:pPr marL="114300" indent="0">
              <a:buNone/>
            </a:pPr>
            <a:r>
              <a:rPr lang="en-US"/>
              <a:t>W(f) &gt;= W(e)</a:t>
            </a:r>
            <a:endParaRPr lang="en-US"/>
          </a:p>
          <a:p>
            <a:pPr marL="114300" indent="0">
              <a:buNone/>
            </a:pPr>
            <a:r>
              <a:rPr lang="en-US"/>
              <a:t>Đặt T2 là đồ thị thu được bằng cách xóa f và thêm e vào T1. Dễ thấyT2 liên thông, có cùng số cạnh như T1, và tổng trọng số các cạnh không quá trọng số của T1, nên nó cũng là một cây bao trùm nhỏ nhất của G và nó chứa e cũng như tất cả các cạnh được thuật toán chọn trước nó. Lặp lại lập luận trên nhiều lần, cuối cùng ta thu được một cây bao trùm nhỏ nhất của G giống hệt như T. Vì vậy T là một cây bao trùm nhỏ nhất.</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55" name="Shape 455"/>
        <p:cNvGrpSpPr/>
        <p:nvPr/>
      </p:nvGrpSpPr>
      <p:grpSpPr>
        <a:xfrm>
          <a:off x="0" y="0"/>
          <a:ext cx="0" cy="0"/>
          <a:chOff x="0" y="0"/>
          <a:chExt cx="0" cy="0"/>
        </a:xfrm>
      </p:grpSpPr>
      <p:sp>
        <p:nvSpPr>
          <p:cNvPr id="456" name="Google Shape;456;p59"/>
          <p:cNvSpPr txBox="1"/>
          <p:nvPr>
            <p:ph type="ctrTitle"/>
          </p:nvPr>
        </p:nvSpPr>
        <p:spPr>
          <a:xfrm flipH="1">
            <a:off x="502200" y="445025"/>
            <a:ext cx="8184600" cy="67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Arial" panose="020B0604020202020204"/>
                <a:ea typeface="Arial" panose="020B0604020202020204"/>
                <a:cs typeface="Arial" panose="020B0604020202020204"/>
                <a:sym typeface="Arial" panose="020B0604020202020204"/>
              </a:rPr>
              <a:t>Độ phức tạp của thuật toán</a:t>
            </a:r>
            <a:endParaRPr>
              <a:latin typeface="Arial" panose="020B0604020202020204"/>
              <a:ea typeface="Arial" panose="020B0604020202020204"/>
              <a:cs typeface="Arial" panose="020B0604020202020204"/>
              <a:sym typeface="Arial" panose="020B0604020202020204"/>
            </a:endParaRPr>
          </a:p>
        </p:txBody>
      </p:sp>
      <p:sp>
        <p:nvSpPr>
          <p:cNvPr id="457" name="Google Shape;457;p59"/>
          <p:cNvSpPr txBox="1"/>
          <p:nvPr>
            <p:ph type="subTitle" idx="1"/>
          </p:nvPr>
        </p:nvSpPr>
        <p:spPr>
          <a:xfrm>
            <a:off x="1277850" y="1281150"/>
            <a:ext cx="6633300" cy="3243900"/>
          </a:xfrm>
          <a:prstGeom prst="rect">
            <a:avLst/>
          </a:prstGeom>
        </p:spPr>
        <p:txBody>
          <a:bodyPr spcFirstLastPara="1" wrap="square" lIns="91425" tIns="91425" rIns="91425" bIns="91425" anchor="ctr" anchorCtr="0">
            <a:noAutofit/>
          </a:bodyPr>
          <a:lstStyle/>
          <a:p>
            <a:pPr marL="0" lvl="0" indent="0" algn="just" rtl="0">
              <a:lnSpc>
                <a:spcPct val="115000"/>
              </a:lnSpc>
              <a:spcBef>
                <a:spcPts val="0"/>
              </a:spcBef>
              <a:spcAft>
                <a:spcPts val="0"/>
              </a:spcAft>
              <a:buClr>
                <a:schemeClr val="dk1"/>
              </a:buClr>
              <a:buSzPts val="1100"/>
              <a:buFont typeface="Arial" panose="020B0604020202020204"/>
              <a:buNone/>
            </a:pPr>
            <a:r>
              <a:rPr lang="en-GB" sz="1800">
                <a:latin typeface="Arial" panose="020B0604020202020204"/>
                <a:ea typeface="Arial" panose="020B0604020202020204"/>
                <a:cs typeface="Arial" panose="020B0604020202020204"/>
                <a:sym typeface="Arial" panose="020B0604020202020204"/>
              </a:rPr>
              <a:t>Độ phức tạp thuật toán Prim phụ thuộc vào cấu trúc dữ liệu sử dụng để cài đặt đồ thị. Ở đây, </a:t>
            </a:r>
            <a:r>
              <a:rPr lang="en-US" altLang="en-GB" sz="1800">
                <a:latin typeface="Arial" panose="020B0604020202020204"/>
                <a:ea typeface="Arial" panose="020B0604020202020204"/>
                <a:cs typeface="Arial" panose="020B0604020202020204"/>
                <a:sym typeface="Arial" panose="020B0604020202020204"/>
              </a:rPr>
              <a:t>chúng ta</a:t>
            </a:r>
            <a:r>
              <a:rPr lang="en-GB" sz="1800">
                <a:latin typeface="Arial" panose="020B0604020202020204"/>
                <a:ea typeface="Arial" panose="020B0604020202020204"/>
                <a:cs typeface="Arial" panose="020B0604020202020204"/>
                <a:sym typeface="Arial" panose="020B0604020202020204"/>
              </a:rPr>
              <a:t> sử dụng ma trận kề vì đây là cách dễ hiểu và dễ thực hiện. Tuy nhiên, độ phức tạp sẽ là O(v^2). Nếu sử dụng danh sách kề và min heap thì độ phức tạp sẽ là O((v+e) log v) với m là v là số đỉnh và e là số cạnh của đồ thị. </a:t>
            </a:r>
            <a:endParaRPr sz="1800">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461" name="Shape 461"/>
        <p:cNvGrpSpPr/>
        <p:nvPr/>
      </p:nvGrpSpPr>
      <p:grpSpPr>
        <a:xfrm>
          <a:off x="0" y="0"/>
          <a:ext cx="0" cy="0"/>
          <a:chOff x="0" y="0"/>
          <a:chExt cx="0" cy="0"/>
        </a:xfrm>
      </p:grpSpPr>
      <p:sp>
        <p:nvSpPr>
          <p:cNvPr id="462" name="Google Shape;462;p60"/>
          <p:cNvSpPr txBox="1"/>
          <p:nvPr>
            <p:ph type="ctrTitle"/>
          </p:nvPr>
        </p:nvSpPr>
        <p:spPr>
          <a:xfrm>
            <a:off x="1250675" y="1851425"/>
            <a:ext cx="6658800" cy="670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chemeClr val="dk1"/>
              </a:buClr>
              <a:buSzPts val="1100"/>
              <a:buFont typeface="Arial" panose="020B0604020202020204"/>
              <a:buNone/>
            </a:pPr>
            <a:r>
              <a:rPr lang="en-GB">
                <a:latin typeface="Arial" panose="020B0604020202020204"/>
                <a:ea typeface="Arial" panose="020B0604020202020204"/>
                <a:cs typeface="Arial" panose="020B0604020202020204"/>
                <a:sym typeface="Arial" panose="020B0604020202020204"/>
              </a:rPr>
              <a:t>Ứng dụng</a:t>
            </a:r>
            <a:endParaRPr>
              <a:latin typeface="Arial" panose="020B0604020202020204"/>
              <a:ea typeface="Arial" panose="020B0604020202020204"/>
              <a:cs typeface="Arial" panose="020B0604020202020204"/>
              <a:sym typeface="Arial" panose="020B0604020202020204"/>
            </a:endParaRPr>
          </a:p>
        </p:txBody>
      </p:sp>
      <p:sp>
        <p:nvSpPr>
          <p:cNvPr id="463" name="Google Shape;463;p60"/>
          <p:cNvSpPr txBox="1"/>
          <p:nvPr>
            <p:ph type="subTitle" idx="1"/>
          </p:nvPr>
        </p:nvSpPr>
        <p:spPr>
          <a:xfrm>
            <a:off x="3114750" y="2640476"/>
            <a:ext cx="2930700" cy="65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panose="020B0604020202020204"/>
              <a:buNone/>
            </a:pPr>
            <a:r>
              <a:rPr lang="en-GB"/>
              <a:t>Xây dựng các bài toán có tính thực tế</a:t>
            </a: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2"/>
                                        </p:tgtEl>
                                        <p:attrNameLst>
                                          <p:attrName>style.visibility</p:attrName>
                                        </p:attrNameLst>
                                      </p:cBhvr>
                                      <p:to>
                                        <p:strVal val="visible"/>
                                      </p:to>
                                    </p:set>
                                    <p:animEffect transition="in" filter="fade">
                                      <p:cBhvr>
                                        <p:cTn id="7" dur="1000"/>
                                        <p:tgtEl>
                                          <p:spTgt spid="4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3"/>
                                        </p:tgtEl>
                                        <p:attrNameLst>
                                          <p:attrName>style.visibility</p:attrName>
                                        </p:attrNameLst>
                                      </p:cBhvr>
                                      <p:to>
                                        <p:strVal val="visible"/>
                                      </p:to>
                                    </p:set>
                                    <p:animEffect transition="in" filter="fade">
                                      <p:cBhvr>
                                        <p:cTn id="12" dur="1000"/>
                                        <p:tgtEl>
                                          <p:spTgt spid="4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467" name="Shape 467"/>
        <p:cNvGrpSpPr/>
        <p:nvPr/>
      </p:nvGrpSpPr>
      <p:grpSpPr>
        <a:xfrm>
          <a:off x="0" y="0"/>
          <a:ext cx="0" cy="0"/>
          <a:chOff x="0" y="0"/>
          <a:chExt cx="0" cy="0"/>
        </a:xfrm>
      </p:grpSpPr>
      <p:pic>
        <p:nvPicPr>
          <p:cNvPr id="468" name="Google Shape;468;p61"/>
          <p:cNvPicPr preferRelativeResize="0"/>
          <p:nvPr/>
        </p:nvPicPr>
        <p:blipFill rotWithShape="1">
          <a:blip r:embed="rId1"/>
          <a:srcRect/>
          <a:stretch>
            <a:fillRect/>
          </a:stretch>
        </p:blipFill>
        <p:spPr>
          <a:xfrm>
            <a:off x="933450" y="557213"/>
            <a:ext cx="7277100" cy="402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59" name="Shape 259"/>
        <p:cNvGrpSpPr/>
        <p:nvPr/>
      </p:nvGrpSpPr>
      <p:grpSpPr>
        <a:xfrm>
          <a:off x="0" y="0"/>
          <a:ext cx="0" cy="0"/>
          <a:chOff x="0" y="0"/>
          <a:chExt cx="0" cy="0"/>
        </a:xfrm>
      </p:grpSpPr>
      <p:grpSp>
        <p:nvGrpSpPr>
          <p:cNvPr id="260" name="Google Shape;260;p33"/>
          <p:cNvGrpSpPr/>
          <p:nvPr/>
        </p:nvGrpSpPr>
        <p:grpSpPr>
          <a:xfrm>
            <a:off x="5450711" y="1256258"/>
            <a:ext cx="295536" cy="336332"/>
            <a:chOff x="-56774050" y="1904075"/>
            <a:chExt cx="279625" cy="318225"/>
          </a:xfrm>
        </p:grpSpPr>
        <p:sp>
          <p:nvSpPr>
            <p:cNvPr id="261" name="Google Shape;261;p33"/>
            <p:cNvSpPr/>
            <p:nvPr/>
          </p:nvSpPr>
          <p:spPr>
            <a:xfrm>
              <a:off x="-56671650" y="2135825"/>
              <a:ext cx="72475" cy="28975"/>
            </a:xfrm>
            <a:custGeom>
              <a:avLst/>
              <a:gdLst/>
              <a:ahLst/>
              <a:cxnLst/>
              <a:rect l="l" t="t" r="r" b="b"/>
              <a:pathLst>
                <a:path w="2899" h="1159" extrusionOk="0">
                  <a:moveTo>
                    <a:pt x="398" y="1"/>
                  </a:moveTo>
                  <a:cubicBezTo>
                    <a:pt x="307" y="1"/>
                    <a:pt x="221" y="40"/>
                    <a:pt x="158" y="119"/>
                  </a:cubicBezTo>
                  <a:cubicBezTo>
                    <a:pt x="0" y="276"/>
                    <a:pt x="0" y="497"/>
                    <a:pt x="158" y="623"/>
                  </a:cubicBezTo>
                  <a:cubicBezTo>
                    <a:pt x="504" y="970"/>
                    <a:pt x="977" y="1159"/>
                    <a:pt x="1449" y="1159"/>
                  </a:cubicBezTo>
                  <a:cubicBezTo>
                    <a:pt x="1922" y="1159"/>
                    <a:pt x="2426" y="970"/>
                    <a:pt x="2741" y="623"/>
                  </a:cubicBezTo>
                  <a:cubicBezTo>
                    <a:pt x="2899" y="465"/>
                    <a:pt x="2899" y="213"/>
                    <a:pt x="2741" y="119"/>
                  </a:cubicBezTo>
                  <a:cubicBezTo>
                    <a:pt x="2662" y="40"/>
                    <a:pt x="2568" y="1"/>
                    <a:pt x="2477" y="1"/>
                  </a:cubicBezTo>
                  <a:cubicBezTo>
                    <a:pt x="2387" y="1"/>
                    <a:pt x="2300" y="40"/>
                    <a:pt x="2237" y="119"/>
                  </a:cubicBezTo>
                  <a:cubicBezTo>
                    <a:pt x="2048" y="308"/>
                    <a:pt x="1733" y="434"/>
                    <a:pt x="1449" y="434"/>
                  </a:cubicBezTo>
                  <a:cubicBezTo>
                    <a:pt x="1134" y="434"/>
                    <a:pt x="851" y="308"/>
                    <a:pt x="662" y="119"/>
                  </a:cubicBezTo>
                  <a:cubicBezTo>
                    <a:pt x="583" y="40"/>
                    <a:pt x="488" y="1"/>
                    <a:pt x="39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2" name="Google Shape;262;p33"/>
            <p:cNvSpPr/>
            <p:nvPr/>
          </p:nvSpPr>
          <p:spPr>
            <a:xfrm>
              <a:off x="-56774050" y="1904075"/>
              <a:ext cx="279625" cy="318225"/>
            </a:xfrm>
            <a:custGeom>
              <a:avLst/>
              <a:gdLst/>
              <a:ahLst/>
              <a:cxnLst/>
              <a:rect l="l" t="t" r="r" b="b"/>
              <a:pathLst>
                <a:path w="11185" h="12729" extrusionOk="0">
                  <a:moveTo>
                    <a:pt x="5545" y="757"/>
                  </a:moveTo>
                  <a:cubicBezTo>
                    <a:pt x="7278" y="757"/>
                    <a:pt x="8696" y="2048"/>
                    <a:pt x="8885" y="3750"/>
                  </a:cubicBezTo>
                  <a:lnTo>
                    <a:pt x="4789" y="3750"/>
                  </a:lnTo>
                  <a:cubicBezTo>
                    <a:pt x="3056" y="3750"/>
                    <a:pt x="1639" y="2395"/>
                    <a:pt x="1450" y="757"/>
                  </a:cubicBezTo>
                  <a:close/>
                  <a:moveTo>
                    <a:pt x="2710" y="3844"/>
                  </a:moveTo>
                  <a:cubicBezTo>
                    <a:pt x="3277" y="4254"/>
                    <a:pt x="4002" y="4506"/>
                    <a:pt x="4789" y="4506"/>
                  </a:cubicBezTo>
                  <a:lnTo>
                    <a:pt x="8885" y="4506"/>
                  </a:lnTo>
                  <a:lnTo>
                    <a:pt x="8885" y="5608"/>
                  </a:lnTo>
                  <a:cubicBezTo>
                    <a:pt x="8570" y="5356"/>
                    <a:pt x="8192" y="5230"/>
                    <a:pt x="7782" y="5230"/>
                  </a:cubicBezTo>
                  <a:cubicBezTo>
                    <a:pt x="6900" y="5230"/>
                    <a:pt x="6144" y="5860"/>
                    <a:pt x="5986" y="6742"/>
                  </a:cubicBezTo>
                  <a:lnTo>
                    <a:pt x="5167" y="6742"/>
                  </a:lnTo>
                  <a:cubicBezTo>
                    <a:pt x="5010" y="5860"/>
                    <a:pt x="4222" y="5230"/>
                    <a:pt x="3340" y="5230"/>
                  </a:cubicBezTo>
                  <a:cubicBezTo>
                    <a:pt x="2899" y="5230"/>
                    <a:pt x="2552" y="5388"/>
                    <a:pt x="2237" y="5608"/>
                  </a:cubicBezTo>
                  <a:cubicBezTo>
                    <a:pt x="2237" y="4978"/>
                    <a:pt x="2395" y="4380"/>
                    <a:pt x="2710" y="3844"/>
                  </a:cubicBezTo>
                  <a:close/>
                  <a:moveTo>
                    <a:pt x="1450" y="5986"/>
                  </a:moveTo>
                  <a:lnTo>
                    <a:pt x="1450" y="7467"/>
                  </a:lnTo>
                  <a:cubicBezTo>
                    <a:pt x="1432" y="7468"/>
                    <a:pt x="1415" y="7469"/>
                    <a:pt x="1398" y="7469"/>
                  </a:cubicBezTo>
                  <a:cubicBezTo>
                    <a:pt x="984" y="7469"/>
                    <a:pt x="694" y="7106"/>
                    <a:pt x="694" y="6742"/>
                  </a:cubicBezTo>
                  <a:cubicBezTo>
                    <a:pt x="694" y="6333"/>
                    <a:pt x="1009" y="5986"/>
                    <a:pt x="1450" y="5986"/>
                  </a:cubicBezTo>
                  <a:close/>
                  <a:moveTo>
                    <a:pt x="9641" y="5986"/>
                  </a:moveTo>
                  <a:cubicBezTo>
                    <a:pt x="10051" y="5986"/>
                    <a:pt x="10397" y="6301"/>
                    <a:pt x="10397" y="6742"/>
                  </a:cubicBezTo>
                  <a:cubicBezTo>
                    <a:pt x="10397" y="7184"/>
                    <a:pt x="10051" y="7499"/>
                    <a:pt x="9641" y="7499"/>
                  </a:cubicBezTo>
                  <a:lnTo>
                    <a:pt x="9641" y="5986"/>
                  </a:lnTo>
                  <a:close/>
                  <a:moveTo>
                    <a:pt x="3309" y="5986"/>
                  </a:moveTo>
                  <a:cubicBezTo>
                    <a:pt x="3939" y="5986"/>
                    <a:pt x="4411" y="6490"/>
                    <a:pt x="4411" y="7089"/>
                  </a:cubicBezTo>
                  <a:cubicBezTo>
                    <a:pt x="4411" y="7719"/>
                    <a:pt x="3907" y="8192"/>
                    <a:pt x="3309" y="8192"/>
                  </a:cubicBezTo>
                  <a:cubicBezTo>
                    <a:pt x="2678" y="8192"/>
                    <a:pt x="2206" y="7688"/>
                    <a:pt x="2206" y="7089"/>
                  </a:cubicBezTo>
                  <a:cubicBezTo>
                    <a:pt x="2206" y="6459"/>
                    <a:pt x="2710" y="5986"/>
                    <a:pt x="3309" y="5986"/>
                  </a:cubicBezTo>
                  <a:close/>
                  <a:moveTo>
                    <a:pt x="7782" y="6018"/>
                  </a:moveTo>
                  <a:cubicBezTo>
                    <a:pt x="8412" y="6018"/>
                    <a:pt x="8885" y="6553"/>
                    <a:pt x="8885" y="7121"/>
                  </a:cubicBezTo>
                  <a:cubicBezTo>
                    <a:pt x="8885" y="7719"/>
                    <a:pt x="8381" y="8223"/>
                    <a:pt x="7782" y="8223"/>
                  </a:cubicBezTo>
                  <a:cubicBezTo>
                    <a:pt x="7152" y="8223"/>
                    <a:pt x="6680" y="7719"/>
                    <a:pt x="6680" y="7121"/>
                  </a:cubicBezTo>
                  <a:cubicBezTo>
                    <a:pt x="6680" y="6490"/>
                    <a:pt x="7215" y="6018"/>
                    <a:pt x="7782" y="6018"/>
                  </a:cubicBezTo>
                  <a:close/>
                  <a:moveTo>
                    <a:pt x="5955" y="7436"/>
                  </a:moveTo>
                  <a:cubicBezTo>
                    <a:pt x="6112" y="8318"/>
                    <a:pt x="6900" y="8948"/>
                    <a:pt x="7751" y="8948"/>
                  </a:cubicBezTo>
                  <a:cubicBezTo>
                    <a:pt x="8192" y="8948"/>
                    <a:pt x="8538" y="8790"/>
                    <a:pt x="8853" y="8601"/>
                  </a:cubicBezTo>
                  <a:lnTo>
                    <a:pt x="8853" y="8601"/>
                  </a:lnTo>
                  <a:cubicBezTo>
                    <a:pt x="8885" y="10334"/>
                    <a:pt x="7593" y="11783"/>
                    <a:pt x="5892" y="11941"/>
                  </a:cubicBezTo>
                  <a:lnTo>
                    <a:pt x="5892" y="11594"/>
                  </a:lnTo>
                  <a:cubicBezTo>
                    <a:pt x="5892" y="11374"/>
                    <a:pt x="5734" y="11216"/>
                    <a:pt x="5545" y="11216"/>
                  </a:cubicBezTo>
                  <a:cubicBezTo>
                    <a:pt x="5356" y="11216"/>
                    <a:pt x="5199" y="11374"/>
                    <a:pt x="5199" y="11594"/>
                  </a:cubicBezTo>
                  <a:lnTo>
                    <a:pt x="5199" y="11941"/>
                  </a:lnTo>
                  <a:cubicBezTo>
                    <a:pt x="3498" y="11752"/>
                    <a:pt x="2206" y="10334"/>
                    <a:pt x="2206" y="8601"/>
                  </a:cubicBezTo>
                  <a:lnTo>
                    <a:pt x="2206" y="8601"/>
                  </a:lnTo>
                  <a:cubicBezTo>
                    <a:pt x="2521" y="8822"/>
                    <a:pt x="2899" y="8948"/>
                    <a:pt x="3309" y="8948"/>
                  </a:cubicBezTo>
                  <a:cubicBezTo>
                    <a:pt x="4222" y="8948"/>
                    <a:pt x="4947" y="8318"/>
                    <a:pt x="5136" y="7436"/>
                  </a:cubicBezTo>
                  <a:close/>
                  <a:moveTo>
                    <a:pt x="1072" y="0"/>
                  </a:moveTo>
                  <a:cubicBezTo>
                    <a:pt x="851" y="0"/>
                    <a:pt x="725" y="158"/>
                    <a:pt x="725" y="347"/>
                  </a:cubicBezTo>
                  <a:cubicBezTo>
                    <a:pt x="725" y="1576"/>
                    <a:pt x="1229" y="2678"/>
                    <a:pt x="2080" y="3434"/>
                  </a:cubicBezTo>
                  <a:cubicBezTo>
                    <a:pt x="1733" y="3970"/>
                    <a:pt x="1544" y="4569"/>
                    <a:pt x="1513" y="5230"/>
                  </a:cubicBezTo>
                  <a:cubicBezTo>
                    <a:pt x="662" y="5230"/>
                    <a:pt x="0" y="5923"/>
                    <a:pt x="0" y="6742"/>
                  </a:cubicBezTo>
                  <a:cubicBezTo>
                    <a:pt x="0" y="7562"/>
                    <a:pt x="662" y="8223"/>
                    <a:pt x="1513" y="8223"/>
                  </a:cubicBezTo>
                  <a:lnTo>
                    <a:pt x="1513" y="8601"/>
                  </a:lnTo>
                  <a:cubicBezTo>
                    <a:pt x="1513" y="10870"/>
                    <a:pt x="3340" y="12728"/>
                    <a:pt x="5577" y="12728"/>
                  </a:cubicBezTo>
                  <a:cubicBezTo>
                    <a:pt x="7845" y="12728"/>
                    <a:pt x="9673" y="10870"/>
                    <a:pt x="9673" y="8601"/>
                  </a:cubicBezTo>
                  <a:lnTo>
                    <a:pt x="9673" y="8223"/>
                  </a:lnTo>
                  <a:cubicBezTo>
                    <a:pt x="10523" y="8223"/>
                    <a:pt x="11185" y="7562"/>
                    <a:pt x="11185" y="6742"/>
                  </a:cubicBezTo>
                  <a:cubicBezTo>
                    <a:pt x="11153" y="5923"/>
                    <a:pt x="10460" y="5230"/>
                    <a:pt x="9641" y="5230"/>
                  </a:cubicBezTo>
                  <a:lnTo>
                    <a:pt x="9641" y="4128"/>
                  </a:lnTo>
                  <a:cubicBezTo>
                    <a:pt x="9641" y="1859"/>
                    <a:pt x="7782" y="0"/>
                    <a:pt x="554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63" name="Google Shape;263;p33"/>
          <p:cNvSpPr txBox="1"/>
          <p:nvPr>
            <p:ph type="ctrTitle"/>
          </p:nvPr>
        </p:nvSpPr>
        <p:spPr>
          <a:xfrm>
            <a:off x="457200" y="517918"/>
            <a:ext cx="8229600" cy="670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r>
              <a:rPr lang="en-GB"/>
              <a:t>Nhóm trình bày</a:t>
            </a:r>
            <a:endParaRPr lang="en-GB"/>
          </a:p>
        </p:txBody>
      </p:sp>
      <p:sp>
        <p:nvSpPr>
          <p:cNvPr id="264" name="Google Shape;264;p33"/>
          <p:cNvSpPr txBox="1"/>
          <p:nvPr>
            <p:ph type="subTitle" idx="1"/>
          </p:nvPr>
        </p:nvSpPr>
        <p:spPr>
          <a:xfrm>
            <a:off x="2750119" y="2192634"/>
            <a:ext cx="1570200" cy="36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panose="020B0604020202020204"/>
              <a:buNone/>
            </a:pPr>
            <a:r>
              <a:rPr lang="en-GB"/>
              <a:t>Msv: 20001897</a:t>
            </a:r>
            <a:endParaRPr lang="en-GB"/>
          </a:p>
        </p:txBody>
      </p:sp>
      <p:sp>
        <p:nvSpPr>
          <p:cNvPr id="265" name="Google Shape;265;p33"/>
          <p:cNvSpPr txBox="1"/>
          <p:nvPr>
            <p:ph type="ctrTitle" idx="2"/>
          </p:nvPr>
        </p:nvSpPr>
        <p:spPr>
          <a:xfrm>
            <a:off x="2615150" y="1492075"/>
            <a:ext cx="1788900" cy="577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chemeClr val="dk1"/>
              </a:buClr>
              <a:buSzPts val="1100"/>
              <a:buFont typeface="Arial" panose="020B0604020202020204"/>
              <a:buNone/>
            </a:pPr>
            <a:r>
              <a:rPr lang="en-GB" sz="1400" b="1">
                <a:latin typeface="Arial" panose="020B0604020202020204"/>
                <a:ea typeface="Arial" panose="020B0604020202020204"/>
                <a:cs typeface="Arial" panose="020B0604020202020204"/>
                <a:sym typeface="Arial" panose="020B0604020202020204"/>
              </a:rPr>
              <a:t>Phùng Văn Dũng</a:t>
            </a:r>
            <a:endParaRPr sz="1400" b="1">
              <a:latin typeface="Arial" panose="020B0604020202020204"/>
              <a:ea typeface="Arial" panose="020B0604020202020204"/>
              <a:cs typeface="Arial" panose="020B0604020202020204"/>
              <a:sym typeface="Arial" panose="020B0604020202020204"/>
            </a:endParaRPr>
          </a:p>
        </p:txBody>
      </p:sp>
      <p:sp>
        <p:nvSpPr>
          <p:cNvPr id="266" name="Google Shape;266;p33"/>
          <p:cNvSpPr txBox="1"/>
          <p:nvPr>
            <p:ph type="ctrTitle" idx="3"/>
          </p:nvPr>
        </p:nvSpPr>
        <p:spPr>
          <a:xfrm>
            <a:off x="4704025" y="1660425"/>
            <a:ext cx="1788900" cy="577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600"/>
              <a:buNone/>
            </a:pPr>
            <a:r>
              <a:rPr lang="en-GB" sz="1400" b="1">
                <a:latin typeface="Arial" panose="020B0604020202020204"/>
                <a:ea typeface="Arial" panose="020B0604020202020204"/>
                <a:cs typeface="Arial" panose="020B0604020202020204"/>
                <a:sym typeface="Arial" panose="020B0604020202020204"/>
              </a:rPr>
              <a:t>Nguyễn Văn Hải Dương</a:t>
            </a:r>
            <a:endParaRPr sz="1400" b="1">
              <a:latin typeface="Arial" panose="020B0604020202020204"/>
              <a:ea typeface="Arial" panose="020B0604020202020204"/>
              <a:cs typeface="Arial" panose="020B0604020202020204"/>
              <a:sym typeface="Arial" panose="020B0604020202020204"/>
            </a:endParaRPr>
          </a:p>
        </p:txBody>
      </p:sp>
      <p:sp>
        <p:nvSpPr>
          <p:cNvPr id="267" name="Google Shape;267;p33"/>
          <p:cNvSpPr txBox="1"/>
          <p:nvPr>
            <p:ph type="subTitle" idx="4"/>
          </p:nvPr>
        </p:nvSpPr>
        <p:spPr>
          <a:xfrm>
            <a:off x="4800165" y="2192634"/>
            <a:ext cx="1570200" cy="36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panose="020B0604020202020204"/>
              <a:buNone/>
            </a:pPr>
            <a:r>
              <a:rPr lang="en-GB"/>
              <a:t>Msv: 20001900</a:t>
            </a:r>
            <a:endParaRPr lang="en-GB"/>
          </a:p>
        </p:txBody>
      </p:sp>
      <p:sp>
        <p:nvSpPr>
          <p:cNvPr id="268" name="Google Shape;268;p33"/>
          <p:cNvSpPr txBox="1"/>
          <p:nvPr>
            <p:ph type="ctrTitle" idx="5"/>
          </p:nvPr>
        </p:nvSpPr>
        <p:spPr>
          <a:xfrm>
            <a:off x="3677550" y="3310525"/>
            <a:ext cx="1788900" cy="577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chemeClr val="dk1"/>
              </a:buClr>
              <a:buSzPts val="1100"/>
              <a:buFont typeface="Arial" panose="020B0604020202020204"/>
              <a:buNone/>
            </a:pPr>
            <a:r>
              <a:rPr lang="en-GB" sz="1400" b="1">
                <a:latin typeface="Arial" panose="020B0604020202020204"/>
                <a:ea typeface="Arial" panose="020B0604020202020204"/>
                <a:cs typeface="Arial" panose="020B0604020202020204"/>
                <a:sym typeface="Arial" panose="020B0604020202020204"/>
              </a:rPr>
              <a:t>Thân Lê Quang Cường</a:t>
            </a:r>
            <a:endParaRPr sz="1400" b="1">
              <a:latin typeface="Arial" panose="020B0604020202020204"/>
              <a:ea typeface="Arial" panose="020B0604020202020204"/>
              <a:cs typeface="Arial" panose="020B0604020202020204"/>
              <a:sym typeface="Arial" panose="020B0604020202020204"/>
            </a:endParaRPr>
          </a:p>
        </p:txBody>
      </p:sp>
      <p:sp>
        <p:nvSpPr>
          <p:cNvPr id="269" name="Google Shape;269;p33"/>
          <p:cNvSpPr txBox="1"/>
          <p:nvPr>
            <p:ph type="subTitle" idx="6"/>
          </p:nvPr>
        </p:nvSpPr>
        <p:spPr>
          <a:xfrm>
            <a:off x="3753025" y="3910976"/>
            <a:ext cx="1653900" cy="36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panose="020B0604020202020204"/>
              <a:buNone/>
            </a:pPr>
            <a:r>
              <a:rPr lang="en-GB"/>
              <a:t>Msv: 20001894</a:t>
            </a:r>
            <a:endParaRPr lang="en-GB"/>
          </a:p>
        </p:txBody>
      </p:sp>
      <p:grpSp>
        <p:nvGrpSpPr>
          <p:cNvPr id="270" name="Google Shape;270;p33"/>
          <p:cNvGrpSpPr/>
          <p:nvPr/>
        </p:nvGrpSpPr>
        <p:grpSpPr>
          <a:xfrm>
            <a:off x="3387461" y="1256258"/>
            <a:ext cx="295536" cy="336332"/>
            <a:chOff x="-56774050" y="1904075"/>
            <a:chExt cx="279625" cy="318225"/>
          </a:xfrm>
        </p:grpSpPr>
        <p:sp>
          <p:nvSpPr>
            <p:cNvPr id="271" name="Google Shape;271;p33"/>
            <p:cNvSpPr/>
            <p:nvPr/>
          </p:nvSpPr>
          <p:spPr>
            <a:xfrm>
              <a:off x="-56671650" y="2135825"/>
              <a:ext cx="72475" cy="28975"/>
            </a:xfrm>
            <a:custGeom>
              <a:avLst/>
              <a:gdLst/>
              <a:ahLst/>
              <a:cxnLst/>
              <a:rect l="l" t="t" r="r" b="b"/>
              <a:pathLst>
                <a:path w="2899" h="1159" extrusionOk="0">
                  <a:moveTo>
                    <a:pt x="398" y="1"/>
                  </a:moveTo>
                  <a:cubicBezTo>
                    <a:pt x="307" y="1"/>
                    <a:pt x="221" y="40"/>
                    <a:pt x="158" y="119"/>
                  </a:cubicBezTo>
                  <a:cubicBezTo>
                    <a:pt x="0" y="276"/>
                    <a:pt x="0" y="497"/>
                    <a:pt x="158" y="623"/>
                  </a:cubicBezTo>
                  <a:cubicBezTo>
                    <a:pt x="504" y="970"/>
                    <a:pt x="977" y="1159"/>
                    <a:pt x="1449" y="1159"/>
                  </a:cubicBezTo>
                  <a:cubicBezTo>
                    <a:pt x="1922" y="1159"/>
                    <a:pt x="2426" y="970"/>
                    <a:pt x="2741" y="623"/>
                  </a:cubicBezTo>
                  <a:cubicBezTo>
                    <a:pt x="2899" y="465"/>
                    <a:pt x="2899" y="213"/>
                    <a:pt x="2741" y="119"/>
                  </a:cubicBezTo>
                  <a:cubicBezTo>
                    <a:pt x="2662" y="40"/>
                    <a:pt x="2568" y="1"/>
                    <a:pt x="2477" y="1"/>
                  </a:cubicBezTo>
                  <a:cubicBezTo>
                    <a:pt x="2387" y="1"/>
                    <a:pt x="2300" y="40"/>
                    <a:pt x="2237" y="119"/>
                  </a:cubicBezTo>
                  <a:cubicBezTo>
                    <a:pt x="2048" y="308"/>
                    <a:pt x="1733" y="434"/>
                    <a:pt x="1449" y="434"/>
                  </a:cubicBezTo>
                  <a:cubicBezTo>
                    <a:pt x="1134" y="434"/>
                    <a:pt x="851" y="308"/>
                    <a:pt x="662" y="119"/>
                  </a:cubicBezTo>
                  <a:cubicBezTo>
                    <a:pt x="583" y="40"/>
                    <a:pt x="488" y="1"/>
                    <a:pt x="39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2" name="Google Shape;272;p33"/>
            <p:cNvSpPr/>
            <p:nvPr/>
          </p:nvSpPr>
          <p:spPr>
            <a:xfrm>
              <a:off x="-56774050" y="1904075"/>
              <a:ext cx="279625" cy="318225"/>
            </a:xfrm>
            <a:custGeom>
              <a:avLst/>
              <a:gdLst/>
              <a:ahLst/>
              <a:cxnLst/>
              <a:rect l="l" t="t" r="r" b="b"/>
              <a:pathLst>
                <a:path w="11185" h="12729" extrusionOk="0">
                  <a:moveTo>
                    <a:pt x="5545" y="757"/>
                  </a:moveTo>
                  <a:cubicBezTo>
                    <a:pt x="7278" y="757"/>
                    <a:pt x="8696" y="2048"/>
                    <a:pt x="8885" y="3750"/>
                  </a:cubicBezTo>
                  <a:lnTo>
                    <a:pt x="4789" y="3750"/>
                  </a:lnTo>
                  <a:cubicBezTo>
                    <a:pt x="3056" y="3750"/>
                    <a:pt x="1639" y="2395"/>
                    <a:pt x="1450" y="757"/>
                  </a:cubicBezTo>
                  <a:close/>
                  <a:moveTo>
                    <a:pt x="2710" y="3844"/>
                  </a:moveTo>
                  <a:cubicBezTo>
                    <a:pt x="3277" y="4254"/>
                    <a:pt x="4002" y="4506"/>
                    <a:pt x="4789" y="4506"/>
                  </a:cubicBezTo>
                  <a:lnTo>
                    <a:pt x="8885" y="4506"/>
                  </a:lnTo>
                  <a:lnTo>
                    <a:pt x="8885" y="5608"/>
                  </a:lnTo>
                  <a:cubicBezTo>
                    <a:pt x="8570" y="5356"/>
                    <a:pt x="8192" y="5230"/>
                    <a:pt x="7782" y="5230"/>
                  </a:cubicBezTo>
                  <a:cubicBezTo>
                    <a:pt x="6900" y="5230"/>
                    <a:pt x="6144" y="5860"/>
                    <a:pt x="5986" y="6742"/>
                  </a:cubicBezTo>
                  <a:lnTo>
                    <a:pt x="5167" y="6742"/>
                  </a:lnTo>
                  <a:cubicBezTo>
                    <a:pt x="5010" y="5860"/>
                    <a:pt x="4222" y="5230"/>
                    <a:pt x="3340" y="5230"/>
                  </a:cubicBezTo>
                  <a:cubicBezTo>
                    <a:pt x="2899" y="5230"/>
                    <a:pt x="2552" y="5388"/>
                    <a:pt x="2237" y="5608"/>
                  </a:cubicBezTo>
                  <a:cubicBezTo>
                    <a:pt x="2237" y="4978"/>
                    <a:pt x="2395" y="4380"/>
                    <a:pt x="2710" y="3844"/>
                  </a:cubicBezTo>
                  <a:close/>
                  <a:moveTo>
                    <a:pt x="1450" y="5986"/>
                  </a:moveTo>
                  <a:lnTo>
                    <a:pt x="1450" y="7467"/>
                  </a:lnTo>
                  <a:cubicBezTo>
                    <a:pt x="1432" y="7468"/>
                    <a:pt x="1415" y="7469"/>
                    <a:pt x="1398" y="7469"/>
                  </a:cubicBezTo>
                  <a:cubicBezTo>
                    <a:pt x="984" y="7469"/>
                    <a:pt x="694" y="7106"/>
                    <a:pt x="694" y="6742"/>
                  </a:cubicBezTo>
                  <a:cubicBezTo>
                    <a:pt x="694" y="6333"/>
                    <a:pt x="1009" y="5986"/>
                    <a:pt x="1450" y="5986"/>
                  </a:cubicBezTo>
                  <a:close/>
                  <a:moveTo>
                    <a:pt x="9641" y="5986"/>
                  </a:moveTo>
                  <a:cubicBezTo>
                    <a:pt x="10051" y="5986"/>
                    <a:pt x="10397" y="6301"/>
                    <a:pt x="10397" y="6742"/>
                  </a:cubicBezTo>
                  <a:cubicBezTo>
                    <a:pt x="10397" y="7184"/>
                    <a:pt x="10051" y="7499"/>
                    <a:pt x="9641" y="7499"/>
                  </a:cubicBezTo>
                  <a:lnTo>
                    <a:pt x="9641" y="5986"/>
                  </a:lnTo>
                  <a:close/>
                  <a:moveTo>
                    <a:pt x="3309" y="5986"/>
                  </a:moveTo>
                  <a:cubicBezTo>
                    <a:pt x="3939" y="5986"/>
                    <a:pt x="4411" y="6490"/>
                    <a:pt x="4411" y="7089"/>
                  </a:cubicBezTo>
                  <a:cubicBezTo>
                    <a:pt x="4411" y="7719"/>
                    <a:pt x="3907" y="8192"/>
                    <a:pt x="3309" y="8192"/>
                  </a:cubicBezTo>
                  <a:cubicBezTo>
                    <a:pt x="2678" y="8192"/>
                    <a:pt x="2206" y="7688"/>
                    <a:pt x="2206" y="7089"/>
                  </a:cubicBezTo>
                  <a:cubicBezTo>
                    <a:pt x="2206" y="6459"/>
                    <a:pt x="2710" y="5986"/>
                    <a:pt x="3309" y="5986"/>
                  </a:cubicBezTo>
                  <a:close/>
                  <a:moveTo>
                    <a:pt x="7782" y="6018"/>
                  </a:moveTo>
                  <a:cubicBezTo>
                    <a:pt x="8412" y="6018"/>
                    <a:pt x="8885" y="6553"/>
                    <a:pt x="8885" y="7121"/>
                  </a:cubicBezTo>
                  <a:cubicBezTo>
                    <a:pt x="8885" y="7719"/>
                    <a:pt x="8381" y="8223"/>
                    <a:pt x="7782" y="8223"/>
                  </a:cubicBezTo>
                  <a:cubicBezTo>
                    <a:pt x="7152" y="8223"/>
                    <a:pt x="6680" y="7719"/>
                    <a:pt x="6680" y="7121"/>
                  </a:cubicBezTo>
                  <a:cubicBezTo>
                    <a:pt x="6680" y="6490"/>
                    <a:pt x="7215" y="6018"/>
                    <a:pt x="7782" y="6018"/>
                  </a:cubicBezTo>
                  <a:close/>
                  <a:moveTo>
                    <a:pt x="5955" y="7436"/>
                  </a:moveTo>
                  <a:cubicBezTo>
                    <a:pt x="6112" y="8318"/>
                    <a:pt x="6900" y="8948"/>
                    <a:pt x="7751" y="8948"/>
                  </a:cubicBezTo>
                  <a:cubicBezTo>
                    <a:pt x="8192" y="8948"/>
                    <a:pt x="8538" y="8790"/>
                    <a:pt x="8853" y="8601"/>
                  </a:cubicBezTo>
                  <a:lnTo>
                    <a:pt x="8853" y="8601"/>
                  </a:lnTo>
                  <a:cubicBezTo>
                    <a:pt x="8885" y="10334"/>
                    <a:pt x="7593" y="11783"/>
                    <a:pt x="5892" y="11941"/>
                  </a:cubicBezTo>
                  <a:lnTo>
                    <a:pt x="5892" y="11594"/>
                  </a:lnTo>
                  <a:cubicBezTo>
                    <a:pt x="5892" y="11374"/>
                    <a:pt x="5734" y="11216"/>
                    <a:pt x="5545" y="11216"/>
                  </a:cubicBezTo>
                  <a:cubicBezTo>
                    <a:pt x="5356" y="11216"/>
                    <a:pt x="5199" y="11374"/>
                    <a:pt x="5199" y="11594"/>
                  </a:cubicBezTo>
                  <a:lnTo>
                    <a:pt x="5199" y="11941"/>
                  </a:lnTo>
                  <a:cubicBezTo>
                    <a:pt x="3498" y="11752"/>
                    <a:pt x="2206" y="10334"/>
                    <a:pt x="2206" y="8601"/>
                  </a:cubicBezTo>
                  <a:lnTo>
                    <a:pt x="2206" y="8601"/>
                  </a:lnTo>
                  <a:cubicBezTo>
                    <a:pt x="2521" y="8822"/>
                    <a:pt x="2899" y="8948"/>
                    <a:pt x="3309" y="8948"/>
                  </a:cubicBezTo>
                  <a:cubicBezTo>
                    <a:pt x="4222" y="8948"/>
                    <a:pt x="4947" y="8318"/>
                    <a:pt x="5136" y="7436"/>
                  </a:cubicBezTo>
                  <a:close/>
                  <a:moveTo>
                    <a:pt x="1072" y="0"/>
                  </a:moveTo>
                  <a:cubicBezTo>
                    <a:pt x="851" y="0"/>
                    <a:pt x="725" y="158"/>
                    <a:pt x="725" y="347"/>
                  </a:cubicBezTo>
                  <a:cubicBezTo>
                    <a:pt x="725" y="1576"/>
                    <a:pt x="1229" y="2678"/>
                    <a:pt x="2080" y="3434"/>
                  </a:cubicBezTo>
                  <a:cubicBezTo>
                    <a:pt x="1733" y="3970"/>
                    <a:pt x="1544" y="4569"/>
                    <a:pt x="1513" y="5230"/>
                  </a:cubicBezTo>
                  <a:cubicBezTo>
                    <a:pt x="662" y="5230"/>
                    <a:pt x="0" y="5923"/>
                    <a:pt x="0" y="6742"/>
                  </a:cubicBezTo>
                  <a:cubicBezTo>
                    <a:pt x="0" y="7562"/>
                    <a:pt x="662" y="8223"/>
                    <a:pt x="1513" y="8223"/>
                  </a:cubicBezTo>
                  <a:lnTo>
                    <a:pt x="1513" y="8601"/>
                  </a:lnTo>
                  <a:cubicBezTo>
                    <a:pt x="1513" y="10870"/>
                    <a:pt x="3340" y="12728"/>
                    <a:pt x="5577" y="12728"/>
                  </a:cubicBezTo>
                  <a:cubicBezTo>
                    <a:pt x="7845" y="12728"/>
                    <a:pt x="9673" y="10870"/>
                    <a:pt x="9673" y="8601"/>
                  </a:cubicBezTo>
                  <a:lnTo>
                    <a:pt x="9673" y="8223"/>
                  </a:lnTo>
                  <a:cubicBezTo>
                    <a:pt x="10523" y="8223"/>
                    <a:pt x="11185" y="7562"/>
                    <a:pt x="11185" y="6742"/>
                  </a:cubicBezTo>
                  <a:cubicBezTo>
                    <a:pt x="11153" y="5923"/>
                    <a:pt x="10460" y="5230"/>
                    <a:pt x="9641" y="5230"/>
                  </a:cubicBezTo>
                  <a:lnTo>
                    <a:pt x="9641" y="4128"/>
                  </a:lnTo>
                  <a:cubicBezTo>
                    <a:pt x="9641" y="1859"/>
                    <a:pt x="7782" y="0"/>
                    <a:pt x="554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73" name="Google Shape;273;p33"/>
          <p:cNvGrpSpPr/>
          <p:nvPr/>
        </p:nvGrpSpPr>
        <p:grpSpPr>
          <a:xfrm>
            <a:off x="4424236" y="2872521"/>
            <a:ext cx="295536" cy="336332"/>
            <a:chOff x="-56774050" y="1904075"/>
            <a:chExt cx="279625" cy="318225"/>
          </a:xfrm>
        </p:grpSpPr>
        <p:sp>
          <p:nvSpPr>
            <p:cNvPr id="274" name="Google Shape;274;p33"/>
            <p:cNvSpPr/>
            <p:nvPr/>
          </p:nvSpPr>
          <p:spPr>
            <a:xfrm>
              <a:off x="-56671650" y="2135825"/>
              <a:ext cx="72475" cy="28975"/>
            </a:xfrm>
            <a:custGeom>
              <a:avLst/>
              <a:gdLst/>
              <a:ahLst/>
              <a:cxnLst/>
              <a:rect l="l" t="t" r="r" b="b"/>
              <a:pathLst>
                <a:path w="2899" h="1159" extrusionOk="0">
                  <a:moveTo>
                    <a:pt x="398" y="1"/>
                  </a:moveTo>
                  <a:cubicBezTo>
                    <a:pt x="307" y="1"/>
                    <a:pt x="221" y="40"/>
                    <a:pt x="158" y="119"/>
                  </a:cubicBezTo>
                  <a:cubicBezTo>
                    <a:pt x="0" y="276"/>
                    <a:pt x="0" y="497"/>
                    <a:pt x="158" y="623"/>
                  </a:cubicBezTo>
                  <a:cubicBezTo>
                    <a:pt x="504" y="970"/>
                    <a:pt x="977" y="1159"/>
                    <a:pt x="1449" y="1159"/>
                  </a:cubicBezTo>
                  <a:cubicBezTo>
                    <a:pt x="1922" y="1159"/>
                    <a:pt x="2426" y="970"/>
                    <a:pt x="2741" y="623"/>
                  </a:cubicBezTo>
                  <a:cubicBezTo>
                    <a:pt x="2899" y="465"/>
                    <a:pt x="2899" y="213"/>
                    <a:pt x="2741" y="119"/>
                  </a:cubicBezTo>
                  <a:cubicBezTo>
                    <a:pt x="2662" y="40"/>
                    <a:pt x="2568" y="1"/>
                    <a:pt x="2477" y="1"/>
                  </a:cubicBezTo>
                  <a:cubicBezTo>
                    <a:pt x="2387" y="1"/>
                    <a:pt x="2300" y="40"/>
                    <a:pt x="2237" y="119"/>
                  </a:cubicBezTo>
                  <a:cubicBezTo>
                    <a:pt x="2048" y="308"/>
                    <a:pt x="1733" y="434"/>
                    <a:pt x="1449" y="434"/>
                  </a:cubicBezTo>
                  <a:cubicBezTo>
                    <a:pt x="1134" y="434"/>
                    <a:pt x="851" y="308"/>
                    <a:pt x="662" y="119"/>
                  </a:cubicBezTo>
                  <a:cubicBezTo>
                    <a:pt x="583" y="40"/>
                    <a:pt x="488" y="1"/>
                    <a:pt x="39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5" name="Google Shape;275;p33"/>
            <p:cNvSpPr/>
            <p:nvPr/>
          </p:nvSpPr>
          <p:spPr>
            <a:xfrm>
              <a:off x="-56774050" y="1904075"/>
              <a:ext cx="279625" cy="318225"/>
            </a:xfrm>
            <a:custGeom>
              <a:avLst/>
              <a:gdLst/>
              <a:ahLst/>
              <a:cxnLst/>
              <a:rect l="l" t="t" r="r" b="b"/>
              <a:pathLst>
                <a:path w="11185" h="12729" extrusionOk="0">
                  <a:moveTo>
                    <a:pt x="5545" y="757"/>
                  </a:moveTo>
                  <a:cubicBezTo>
                    <a:pt x="7278" y="757"/>
                    <a:pt x="8696" y="2048"/>
                    <a:pt x="8885" y="3750"/>
                  </a:cubicBezTo>
                  <a:lnTo>
                    <a:pt x="4789" y="3750"/>
                  </a:lnTo>
                  <a:cubicBezTo>
                    <a:pt x="3056" y="3750"/>
                    <a:pt x="1639" y="2395"/>
                    <a:pt x="1450" y="757"/>
                  </a:cubicBezTo>
                  <a:close/>
                  <a:moveTo>
                    <a:pt x="2710" y="3844"/>
                  </a:moveTo>
                  <a:cubicBezTo>
                    <a:pt x="3277" y="4254"/>
                    <a:pt x="4002" y="4506"/>
                    <a:pt x="4789" y="4506"/>
                  </a:cubicBezTo>
                  <a:lnTo>
                    <a:pt x="8885" y="4506"/>
                  </a:lnTo>
                  <a:lnTo>
                    <a:pt x="8885" y="5608"/>
                  </a:lnTo>
                  <a:cubicBezTo>
                    <a:pt x="8570" y="5356"/>
                    <a:pt x="8192" y="5230"/>
                    <a:pt x="7782" y="5230"/>
                  </a:cubicBezTo>
                  <a:cubicBezTo>
                    <a:pt x="6900" y="5230"/>
                    <a:pt x="6144" y="5860"/>
                    <a:pt x="5986" y="6742"/>
                  </a:cubicBezTo>
                  <a:lnTo>
                    <a:pt x="5167" y="6742"/>
                  </a:lnTo>
                  <a:cubicBezTo>
                    <a:pt x="5010" y="5860"/>
                    <a:pt x="4222" y="5230"/>
                    <a:pt x="3340" y="5230"/>
                  </a:cubicBezTo>
                  <a:cubicBezTo>
                    <a:pt x="2899" y="5230"/>
                    <a:pt x="2552" y="5388"/>
                    <a:pt x="2237" y="5608"/>
                  </a:cubicBezTo>
                  <a:cubicBezTo>
                    <a:pt x="2237" y="4978"/>
                    <a:pt x="2395" y="4380"/>
                    <a:pt x="2710" y="3844"/>
                  </a:cubicBezTo>
                  <a:close/>
                  <a:moveTo>
                    <a:pt x="1450" y="5986"/>
                  </a:moveTo>
                  <a:lnTo>
                    <a:pt x="1450" y="7467"/>
                  </a:lnTo>
                  <a:cubicBezTo>
                    <a:pt x="1432" y="7468"/>
                    <a:pt x="1415" y="7469"/>
                    <a:pt x="1398" y="7469"/>
                  </a:cubicBezTo>
                  <a:cubicBezTo>
                    <a:pt x="984" y="7469"/>
                    <a:pt x="694" y="7106"/>
                    <a:pt x="694" y="6742"/>
                  </a:cubicBezTo>
                  <a:cubicBezTo>
                    <a:pt x="694" y="6333"/>
                    <a:pt x="1009" y="5986"/>
                    <a:pt x="1450" y="5986"/>
                  </a:cubicBezTo>
                  <a:close/>
                  <a:moveTo>
                    <a:pt x="9641" y="5986"/>
                  </a:moveTo>
                  <a:cubicBezTo>
                    <a:pt x="10051" y="5986"/>
                    <a:pt x="10397" y="6301"/>
                    <a:pt x="10397" y="6742"/>
                  </a:cubicBezTo>
                  <a:cubicBezTo>
                    <a:pt x="10397" y="7184"/>
                    <a:pt x="10051" y="7499"/>
                    <a:pt x="9641" y="7499"/>
                  </a:cubicBezTo>
                  <a:lnTo>
                    <a:pt x="9641" y="5986"/>
                  </a:lnTo>
                  <a:close/>
                  <a:moveTo>
                    <a:pt x="3309" y="5986"/>
                  </a:moveTo>
                  <a:cubicBezTo>
                    <a:pt x="3939" y="5986"/>
                    <a:pt x="4411" y="6490"/>
                    <a:pt x="4411" y="7089"/>
                  </a:cubicBezTo>
                  <a:cubicBezTo>
                    <a:pt x="4411" y="7719"/>
                    <a:pt x="3907" y="8192"/>
                    <a:pt x="3309" y="8192"/>
                  </a:cubicBezTo>
                  <a:cubicBezTo>
                    <a:pt x="2678" y="8192"/>
                    <a:pt x="2206" y="7688"/>
                    <a:pt x="2206" y="7089"/>
                  </a:cubicBezTo>
                  <a:cubicBezTo>
                    <a:pt x="2206" y="6459"/>
                    <a:pt x="2710" y="5986"/>
                    <a:pt x="3309" y="5986"/>
                  </a:cubicBezTo>
                  <a:close/>
                  <a:moveTo>
                    <a:pt x="7782" y="6018"/>
                  </a:moveTo>
                  <a:cubicBezTo>
                    <a:pt x="8412" y="6018"/>
                    <a:pt x="8885" y="6553"/>
                    <a:pt x="8885" y="7121"/>
                  </a:cubicBezTo>
                  <a:cubicBezTo>
                    <a:pt x="8885" y="7719"/>
                    <a:pt x="8381" y="8223"/>
                    <a:pt x="7782" y="8223"/>
                  </a:cubicBezTo>
                  <a:cubicBezTo>
                    <a:pt x="7152" y="8223"/>
                    <a:pt x="6680" y="7719"/>
                    <a:pt x="6680" y="7121"/>
                  </a:cubicBezTo>
                  <a:cubicBezTo>
                    <a:pt x="6680" y="6490"/>
                    <a:pt x="7215" y="6018"/>
                    <a:pt x="7782" y="6018"/>
                  </a:cubicBezTo>
                  <a:close/>
                  <a:moveTo>
                    <a:pt x="5955" y="7436"/>
                  </a:moveTo>
                  <a:cubicBezTo>
                    <a:pt x="6112" y="8318"/>
                    <a:pt x="6900" y="8948"/>
                    <a:pt x="7751" y="8948"/>
                  </a:cubicBezTo>
                  <a:cubicBezTo>
                    <a:pt x="8192" y="8948"/>
                    <a:pt x="8538" y="8790"/>
                    <a:pt x="8853" y="8601"/>
                  </a:cubicBezTo>
                  <a:lnTo>
                    <a:pt x="8853" y="8601"/>
                  </a:lnTo>
                  <a:cubicBezTo>
                    <a:pt x="8885" y="10334"/>
                    <a:pt x="7593" y="11783"/>
                    <a:pt x="5892" y="11941"/>
                  </a:cubicBezTo>
                  <a:lnTo>
                    <a:pt x="5892" y="11594"/>
                  </a:lnTo>
                  <a:cubicBezTo>
                    <a:pt x="5892" y="11374"/>
                    <a:pt x="5734" y="11216"/>
                    <a:pt x="5545" y="11216"/>
                  </a:cubicBezTo>
                  <a:cubicBezTo>
                    <a:pt x="5356" y="11216"/>
                    <a:pt x="5199" y="11374"/>
                    <a:pt x="5199" y="11594"/>
                  </a:cubicBezTo>
                  <a:lnTo>
                    <a:pt x="5199" y="11941"/>
                  </a:lnTo>
                  <a:cubicBezTo>
                    <a:pt x="3498" y="11752"/>
                    <a:pt x="2206" y="10334"/>
                    <a:pt x="2206" y="8601"/>
                  </a:cubicBezTo>
                  <a:lnTo>
                    <a:pt x="2206" y="8601"/>
                  </a:lnTo>
                  <a:cubicBezTo>
                    <a:pt x="2521" y="8822"/>
                    <a:pt x="2899" y="8948"/>
                    <a:pt x="3309" y="8948"/>
                  </a:cubicBezTo>
                  <a:cubicBezTo>
                    <a:pt x="4222" y="8948"/>
                    <a:pt x="4947" y="8318"/>
                    <a:pt x="5136" y="7436"/>
                  </a:cubicBezTo>
                  <a:close/>
                  <a:moveTo>
                    <a:pt x="1072" y="0"/>
                  </a:moveTo>
                  <a:cubicBezTo>
                    <a:pt x="851" y="0"/>
                    <a:pt x="725" y="158"/>
                    <a:pt x="725" y="347"/>
                  </a:cubicBezTo>
                  <a:cubicBezTo>
                    <a:pt x="725" y="1576"/>
                    <a:pt x="1229" y="2678"/>
                    <a:pt x="2080" y="3434"/>
                  </a:cubicBezTo>
                  <a:cubicBezTo>
                    <a:pt x="1733" y="3970"/>
                    <a:pt x="1544" y="4569"/>
                    <a:pt x="1513" y="5230"/>
                  </a:cubicBezTo>
                  <a:cubicBezTo>
                    <a:pt x="662" y="5230"/>
                    <a:pt x="0" y="5923"/>
                    <a:pt x="0" y="6742"/>
                  </a:cubicBezTo>
                  <a:cubicBezTo>
                    <a:pt x="0" y="7562"/>
                    <a:pt x="662" y="8223"/>
                    <a:pt x="1513" y="8223"/>
                  </a:cubicBezTo>
                  <a:lnTo>
                    <a:pt x="1513" y="8601"/>
                  </a:lnTo>
                  <a:cubicBezTo>
                    <a:pt x="1513" y="10870"/>
                    <a:pt x="3340" y="12728"/>
                    <a:pt x="5577" y="12728"/>
                  </a:cubicBezTo>
                  <a:cubicBezTo>
                    <a:pt x="7845" y="12728"/>
                    <a:pt x="9673" y="10870"/>
                    <a:pt x="9673" y="8601"/>
                  </a:cubicBezTo>
                  <a:lnTo>
                    <a:pt x="9673" y="8223"/>
                  </a:lnTo>
                  <a:cubicBezTo>
                    <a:pt x="10523" y="8223"/>
                    <a:pt x="11185" y="7562"/>
                    <a:pt x="11185" y="6742"/>
                  </a:cubicBezTo>
                  <a:cubicBezTo>
                    <a:pt x="11153" y="5923"/>
                    <a:pt x="10460" y="5230"/>
                    <a:pt x="9641" y="5230"/>
                  </a:cubicBezTo>
                  <a:lnTo>
                    <a:pt x="9641" y="4128"/>
                  </a:lnTo>
                  <a:cubicBezTo>
                    <a:pt x="9641" y="1859"/>
                    <a:pt x="7782" y="0"/>
                    <a:pt x="554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3"/>
                                        </p:tgtEl>
                                        <p:attrNameLst>
                                          <p:attrName>style.visibility</p:attrName>
                                        </p:attrNameLst>
                                      </p:cBhvr>
                                      <p:to>
                                        <p:strVal val="visible"/>
                                      </p:to>
                                    </p:set>
                                    <p:animEffect transition="in" filter="fade">
                                      <p:cBhvr>
                                        <p:cTn id="7" dur="1000"/>
                                        <p:tgtEl>
                                          <p:spTgt spid="263"/>
                                        </p:tgtEl>
                                      </p:cBhvr>
                                    </p:animEffect>
                                  </p:childTnLst>
                                </p:cTn>
                              </p:par>
                              <p:par>
                                <p:cTn id="8" presetID="10" presetClass="entr" presetSubtype="0" fill="hold" nodeType="withEffect">
                                  <p:stCondLst>
                                    <p:cond delay="0"/>
                                  </p:stCondLst>
                                  <p:childTnLst>
                                    <p:set>
                                      <p:cBhvr>
                                        <p:cTn id="9" dur="1" fill="hold">
                                          <p:stCondLst>
                                            <p:cond delay="0"/>
                                          </p:stCondLst>
                                        </p:cTn>
                                        <p:tgtEl>
                                          <p:spTgt spid="264"/>
                                        </p:tgtEl>
                                        <p:attrNameLst>
                                          <p:attrName>style.visibility</p:attrName>
                                        </p:attrNameLst>
                                      </p:cBhvr>
                                      <p:to>
                                        <p:strVal val="visible"/>
                                      </p:to>
                                    </p:set>
                                    <p:animEffect transition="in" filter="fade">
                                      <p:cBhvr>
                                        <p:cTn id="10" dur="1000"/>
                                        <p:tgtEl>
                                          <p:spTgt spid="264"/>
                                        </p:tgtEl>
                                      </p:cBhvr>
                                    </p:animEffect>
                                  </p:childTnLst>
                                </p:cTn>
                              </p:par>
                              <p:par>
                                <p:cTn id="11" presetID="10" presetClass="entr" presetSubtype="0" fill="hold" nodeType="withEffect">
                                  <p:stCondLst>
                                    <p:cond delay="0"/>
                                  </p:stCondLst>
                                  <p:childTnLst>
                                    <p:set>
                                      <p:cBhvr>
                                        <p:cTn id="12" dur="1" fill="hold">
                                          <p:stCondLst>
                                            <p:cond delay="0"/>
                                          </p:stCondLst>
                                        </p:cTn>
                                        <p:tgtEl>
                                          <p:spTgt spid="265"/>
                                        </p:tgtEl>
                                        <p:attrNameLst>
                                          <p:attrName>style.visibility</p:attrName>
                                        </p:attrNameLst>
                                      </p:cBhvr>
                                      <p:to>
                                        <p:strVal val="visible"/>
                                      </p:to>
                                    </p:set>
                                    <p:animEffect transition="in" filter="fade">
                                      <p:cBhvr>
                                        <p:cTn id="13" dur="1000"/>
                                        <p:tgtEl>
                                          <p:spTgt spid="265"/>
                                        </p:tgtEl>
                                      </p:cBhvr>
                                    </p:animEffect>
                                  </p:childTnLst>
                                </p:cTn>
                              </p:par>
                              <p:par>
                                <p:cTn id="14" presetID="10" presetClass="entr" presetSubtype="0" fill="hold" nodeType="withEffect">
                                  <p:stCondLst>
                                    <p:cond delay="0"/>
                                  </p:stCondLst>
                                  <p:childTnLst>
                                    <p:set>
                                      <p:cBhvr>
                                        <p:cTn id="15" dur="1" fill="hold">
                                          <p:stCondLst>
                                            <p:cond delay="0"/>
                                          </p:stCondLst>
                                        </p:cTn>
                                        <p:tgtEl>
                                          <p:spTgt spid="260"/>
                                        </p:tgtEl>
                                        <p:attrNameLst>
                                          <p:attrName>style.visibility</p:attrName>
                                        </p:attrNameLst>
                                      </p:cBhvr>
                                      <p:to>
                                        <p:strVal val="visible"/>
                                      </p:to>
                                    </p:set>
                                    <p:animEffect transition="in" filter="fade">
                                      <p:cBhvr>
                                        <p:cTn id="16" dur="1000"/>
                                        <p:tgtEl>
                                          <p:spTgt spid="260"/>
                                        </p:tgtEl>
                                      </p:cBhvr>
                                    </p:animEffect>
                                  </p:childTnLst>
                                </p:cTn>
                              </p:par>
                              <p:par>
                                <p:cTn id="17" presetID="10" presetClass="entr" presetSubtype="0" fill="hold" nodeType="withEffect">
                                  <p:stCondLst>
                                    <p:cond delay="0"/>
                                  </p:stCondLst>
                                  <p:childTnLst>
                                    <p:set>
                                      <p:cBhvr>
                                        <p:cTn id="18" dur="1" fill="hold">
                                          <p:stCondLst>
                                            <p:cond delay="0"/>
                                          </p:stCondLst>
                                        </p:cTn>
                                        <p:tgtEl>
                                          <p:spTgt spid="266"/>
                                        </p:tgtEl>
                                        <p:attrNameLst>
                                          <p:attrName>style.visibility</p:attrName>
                                        </p:attrNameLst>
                                      </p:cBhvr>
                                      <p:to>
                                        <p:strVal val="visible"/>
                                      </p:to>
                                    </p:set>
                                    <p:animEffect transition="in" filter="fade">
                                      <p:cBhvr>
                                        <p:cTn id="19" dur="1000"/>
                                        <p:tgtEl>
                                          <p:spTgt spid="266"/>
                                        </p:tgtEl>
                                      </p:cBhvr>
                                    </p:animEffect>
                                  </p:childTnLst>
                                </p:cTn>
                              </p:par>
                              <p:par>
                                <p:cTn id="20" presetID="10" presetClass="entr" presetSubtype="0" fill="hold" nodeType="withEffect">
                                  <p:stCondLst>
                                    <p:cond delay="0"/>
                                  </p:stCondLst>
                                  <p:childTnLst>
                                    <p:set>
                                      <p:cBhvr>
                                        <p:cTn id="21" dur="1" fill="hold">
                                          <p:stCondLst>
                                            <p:cond delay="0"/>
                                          </p:stCondLst>
                                        </p:cTn>
                                        <p:tgtEl>
                                          <p:spTgt spid="267"/>
                                        </p:tgtEl>
                                        <p:attrNameLst>
                                          <p:attrName>style.visibility</p:attrName>
                                        </p:attrNameLst>
                                      </p:cBhvr>
                                      <p:to>
                                        <p:strVal val="visible"/>
                                      </p:to>
                                    </p:set>
                                    <p:animEffect transition="in" filter="fade">
                                      <p:cBhvr>
                                        <p:cTn id="22" dur="1000"/>
                                        <p:tgtEl>
                                          <p:spTgt spid="267"/>
                                        </p:tgtEl>
                                      </p:cBhvr>
                                    </p:animEffect>
                                  </p:childTnLst>
                                </p:cTn>
                              </p:par>
                              <p:par>
                                <p:cTn id="23" presetID="10" presetClass="entr" presetSubtype="0" fill="hold" nodeType="withEffect">
                                  <p:stCondLst>
                                    <p:cond delay="0"/>
                                  </p:stCondLst>
                                  <p:childTnLst>
                                    <p:set>
                                      <p:cBhvr>
                                        <p:cTn id="24" dur="1" fill="hold">
                                          <p:stCondLst>
                                            <p:cond delay="0"/>
                                          </p:stCondLst>
                                        </p:cTn>
                                        <p:tgtEl>
                                          <p:spTgt spid="268"/>
                                        </p:tgtEl>
                                        <p:attrNameLst>
                                          <p:attrName>style.visibility</p:attrName>
                                        </p:attrNameLst>
                                      </p:cBhvr>
                                      <p:to>
                                        <p:strVal val="visible"/>
                                      </p:to>
                                    </p:set>
                                    <p:animEffect transition="in" filter="fade">
                                      <p:cBhvr>
                                        <p:cTn id="25" dur="1000"/>
                                        <p:tgtEl>
                                          <p:spTgt spid="268"/>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269">
                                            <p:txEl>
                                              <p:pRg st="0" end="0"/>
                                            </p:txEl>
                                          </p:spTgt>
                                        </p:tgtEl>
                                        <p:attrNameLst>
                                          <p:attrName>style.visibility</p:attrName>
                                        </p:attrNameLst>
                                      </p:cBhvr>
                                      <p:to>
                                        <p:strVal val="visible"/>
                                      </p:to>
                                    </p:set>
                                    <p:animEffect transition="in" filter="fade">
                                      <p:cBhvr>
                                        <p:cTn id="29" dur="1000"/>
                                        <p:tgtEl>
                                          <p:spTgt spid="269">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472" name="Shape 472"/>
        <p:cNvGrpSpPr/>
        <p:nvPr/>
      </p:nvGrpSpPr>
      <p:grpSpPr>
        <a:xfrm>
          <a:off x="0" y="0"/>
          <a:ext cx="0" cy="0"/>
          <a:chOff x="0" y="0"/>
          <a:chExt cx="0" cy="0"/>
        </a:xfrm>
      </p:grpSpPr>
      <p:sp>
        <p:nvSpPr>
          <p:cNvPr id="473" name="Google Shape;473;p62"/>
          <p:cNvSpPr txBox="1"/>
          <p:nvPr>
            <p:ph type="ctrTitle"/>
          </p:nvPr>
        </p:nvSpPr>
        <p:spPr>
          <a:xfrm flipH="1">
            <a:off x="502200" y="445025"/>
            <a:ext cx="8184600" cy="670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t>Input</a:t>
            </a:r>
            <a:endParaRPr lang="en-GB"/>
          </a:p>
        </p:txBody>
      </p:sp>
      <p:sp>
        <p:nvSpPr>
          <p:cNvPr id="474" name="Google Shape;474;p62"/>
          <p:cNvSpPr txBox="1"/>
          <p:nvPr>
            <p:ph type="subTitle" idx="1"/>
          </p:nvPr>
        </p:nvSpPr>
        <p:spPr>
          <a:xfrm>
            <a:off x="1255350" y="1164575"/>
            <a:ext cx="6633300" cy="3795600"/>
          </a:xfrm>
          <a:prstGeom prst="rect">
            <a:avLst/>
          </a:prstGeom>
          <a:noFill/>
          <a:ln>
            <a:noFill/>
          </a:ln>
        </p:spPr>
        <p:txBody>
          <a:bodyPr spcFirstLastPara="1" wrap="square" lIns="91425" tIns="91425" rIns="91425" bIns="0" anchor="t" anchorCtr="0">
            <a:noAutofit/>
          </a:bodyPr>
          <a:lstStyle/>
          <a:p>
            <a:pPr marL="0" lvl="0" indent="0" algn="ctr" rtl="0">
              <a:lnSpc>
                <a:spcPct val="100000"/>
              </a:lnSpc>
              <a:spcBef>
                <a:spcPts val="0"/>
              </a:spcBef>
              <a:spcAft>
                <a:spcPts val="0"/>
              </a:spcAft>
              <a:buSzPts val="1200"/>
              <a:buNone/>
            </a:pPr>
            <a:r>
              <a:rPr lang="en-GB" sz="2200"/>
              <a:t>Ký hiệu:</a:t>
            </a:r>
            <a:endParaRPr sz="2200"/>
          </a:p>
          <a:p>
            <a:pPr marL="0" lvl="0" indent="0" algn="ctr" rtl="0">
              <a:lnSpc>
                <a:spcPct val="100000"/>
              </a:lnSpc>
              <a:spcBef>
                <a:spcPts val="0"/>
              </a:spcBef>
              <a:spcAft>
                <a:spcPts val="0"/>
              </a:spcAft>
              <a:buSzPts val="1200"/>
              <a:buNone/>
            </a:pPr>
            <a:r>
              <a:rPr lang="en-GB" sz="2200"/>
              <a:t>Việt Trì : 0</a:t>
            </a:r>
            <a:endParaRPr sz="2200"/>
          </a:p>
          <a:p>
            <a:pPr marL="0" lvl="0" indent="0" algn="ctr" rtl="0">
              <a:lnSpc>
                <a:spcPct val="100000"/>
              </a:lnSpc>
              <a:spcBef>
                <a:spcPts val="0"/>
              </a:spcBef>
              <a:spcAft>
                <a:spcPts val="0"/>
              </a:spcAft>
              <a:buSzPts val="1200"/>
              <a:buNone/>
            </a:pPr>
            <a:r>
              <a:rPr lang="en-GB" sz="2200"/>
              <a:t>Hòa Bình : 1</a:t>
            </a:r>
            <a:endParaRPr sz="2200"/>
          </a:p>
          <a:p>
            <a:pPr marL="0" lvl="0" indent="0" algn="ctr" rtl="0">
              <a:lnSpc>
                <a:spcPct val="100000"/>
              </a:lnSpc>
              <a:spcBef>
                <a:spcPts val="0"/>
              </a:spcBef>
              <a:spcAft>
                <a:spcPts val="0"/>
              </a:spcAft>
              <a:buSzPts val="1200"/>
              <a:buNone/>
            </a:pPr>
            <a:r>
              <a:rPr lang="en-GB" sz="2200"/>
              <a:t>Hà Nội : 2</a:t>
            </a:r>
            <a:endParaRPr sz="2200"/>
          </a:p>
          <a:p>
            <a:pPr marL="0" lvl="0" indent="0" algn="ctr" rtl="0">
              <a:lnSpc>
                <a:spcPct val="100000"/>
              </a:lnSpc>
              <a:spcBef>
                <a:spcPts val="0"/>
              </a:spcBef>
              <a:spcAft>
                <a:spcPts val="0"/>
              </a:spcAft>
              <a:buSzPts val="1200"/>
              <a:buNone/>
            </a:pPr>
            <a:r>
              <a:rPr lang="en-GB" sz="2200"/>
              <a:t>Nam Định : 3</a:t>
            </a:r>
            <a:endParaRPr sz="2200"/>
          </a:p>
          <a:p>
            <a:pPr marL="0" lvl="0" indent="0" algn="ctr" rtl="0">
              <a:lnSpc>
                <a:spcPct val="100000"/>
              </a:lnSpc>
              <a:spcBef>
                <a:spcPts val="0"/>
              </a:spcBef>
              <a:spcAft>
                <a:spcPts val="0"/>
              </a:spcAft>
              <a:buSzPts val="1200"/>
              <a:buNone/>
            </a:pPr>
            <a:r>
              <a:rPr lang="en-GB" sz="2200"/>
              <a:t>Hải Dương: 4</a:t>
            </a:r>
            <a:endParaRPr sz="2200"/>
          </a:p>
          <a:p>
            <a:pPr marL="0" lvl="0" indent="0" algn="ctr" rtl="0">
              <a:lnSpc>
                <a:spcPct val="100000"/>
              </a:lnSpc>
              <a:spcBef>
                <a:spcPts val="0"/>
              </a:spcBef>
              <a:spcAft>
                <a:spcPts val="0"/>
              </a:spcAft>
              <a:buSzPts val="1200"/>
              <a:buNone/>
            </a:pPr>
            <a:r>
              <a:rPr lang="en-GB" sz="2200"/>
              <a:t>Hạ Long : 5</a:t>
            </a:r>
            <a:endParaRPr sz="2200"/>
          </a:p>
          <a:p>
            <a:pPr marL="0" lvl="0" indent="0" algn="ctr" rtl="0">
              <a:lnSpc>
                <a:spcPct val="100000"/>
              </a:lnSpc>
              <a:spcBef>
                <a:spcPts val="0"/>
              </a:spcBef>
              <a:spcAft>
                <a:spcPts val="0"/>
              </a:spcAft>
              <a:buSzPts val="1200"/>
              <a:buNone/>
            </a:pPr>
            <a:r>
              <a:rPr lang="en-GB" sz="2200"/>
              <a:t>Thái Bình: 6</a:t>
            </a:r>
            <a:endParaRPr sz="2200"/>
          </a:p>
          <a:p>
            <a:pPr marL="0" lvl="0" indent="0" algn="l" rtl="0">
              <a:lnSpc>
                <a:spcPct val="100000"/>
              </a:lnSpc>
              <a:spcBef>
                <a:spcPts val="0"/>
              </a:spcBef>
              <a:spcAft>
                <a:spcPts val="0"/>
              </a:spcAft>
              <a:buSzPts val="1200"/>
              <a:buNone/>
            </a:pPr>
          </a:p>
          <a:p>
            <a:pPr marL="1371600" lvl="0" indent="0" algn="l" rtl="0">
              <a:lnSpc>
                <a:spcPct val="100000"/>
              </a:lnSpc>
              <a:spcBef>
                <a:spcPts val="0"/>
              </a:spcBef>
              <a:spcAft>
                <a:spcPts val="0"/>
              </a:spcAft>
              <a:buSzPts val="1200"/>
              <a:buNone/>
            </a:pPr>
          </a:p>
          <a:p>
            <a:pPr marL="0" lvl="0" indent="0" algn="l" rtl="0">
              <a:lnSpc>
                <a:spcPct val="100000"/>
              </a:lnSpc>
              <a:spcBef>
                <a:spcPts val="0"/>
              </a:spcBef>
              <a:spcAft>
                <a:spcPts val="0"/>
              </a:spcAft>
              <a:buSzPts val="1200"/>
              <a:buNone/>
            </a:pPr>
          </a:p>
          <a:p>
            <a:pPr marL="0" lvl="0" indent="0" algn="l" rtl="0">
              <a:lnSpc>
                <a:spcPct val="100000"/>
              </a:lnSpc>
              <a:spcBef>
                <a:spcPts val="0"/>
              </a:spcBef>
              <a:spcAft>
                <a:spcPts val="0"/>
              </a:spcAft>
              <a:buClr>
                <a:schemeClr val="dk1"/>
              </a:buClr>
              <a:buSzPts val="1100"/>
              <a:buFont typeface="Arial" panose="020B0604020202020204"/>
              <a:buNone/>
            </a:pPr>
          </a:p>
          <a:p>
            <a:pPr marL="0" lvl="0" indent="0" algn="l" rtl="0">
              <a:lnSpc>
                <a:spcPct val="100000"/>
              </a:lnSpc>
              <a:spcBef>
                <a:spcPts val="0"/>
              </a:spcBef>
              <a:spcAft>
                <a:spcPts val="0"/>
              </a:spcAft>
              <a:buClr>
                <a:schemeClr val="dk1"/>
              </a:buClr>
              <a:buSzPts val="1100"/>
              <a:buFont typeface="Arial" panose="020B0604020202020204"/>
              <a:buNone/>
            </a:pPr>
          </a:p>
          <a:p>
            <a:pPr marL="0" lvl="0" indent="0" algn="l" rtl="0">
              <a:lnSpc>
                <a:spcPct val="100000"/>
              </a:lnSpc>
              <a:spcBef>
                <a:spcPts val="0"/>
              </a:spcBef>
              <a:spcAft>
                <a:spcPts val="0"/>
              </a:spcAft>
              <a:buClr>
                <a:schemeClr val="dk1"/>
              </a:buClr>
              <a:buSzPts val="1100"/>
              <a:buFont typeface="Arial" panose="020B0604020202020204"/>
              <a:buNone/>
            </a:p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3"/>
                                        </p:tgtEl>
                                        <p:attrNameLst>
                                          <p:attrName>style.visibility</p:attrName>
                                        </p:attrNameLst>
                                      </p:cBhvr>
                                      <p:to>
                                        <p:strVal val="visible"/>
                                      </p:to>
                                    </p:set>
                                    <p:animEffect transition="in" filter="fade">
                                      <p:cBhvr>
                                        <p:cTn id="7" dur="1000"/>
                                        <p:tgtEl>
                                          <p:spTgt spid="47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74"/>
                                        </p:tgtEl>
                                        <p:attrNameLst>
                                          <p:attrName>style.visibility</p:attrName>
                                        </p:attrNameLst>
                                      </p:cBhvr>
                                      <p:to>
                                        <p:strVal val="visible"/>
                                      </p:to>
                                    </p:set>
                                    <p:anim calcmode="lin" valueType="num">
                                      <p:cBhvr additive="base">
                                        <p:cTn id="12" dur="1000"/>
                                        <p:tgtEl>
                                          <p:spTgt spid="474"/>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478" name="Shape 478"/>
        <p:cNvGrpSpPr/>
        <p:nvPr/>
      </p:nvGrpSpPr>
      <p:grpSpPr>
        <a:xfrm>
          <a:off x="0" y="0"/>
          <a:ext cx="0" cy="0"/>
          <a:chOff x="0" y="0"/>
          <a:chExt cx="0" cy="0"/>
        </a:xfrm>
      </p:grpSpPr>
      <p:sp>
        <p:nvSpPr>
          <p:cNvPr id="479" name="Google Shape;479;p63"/>
          <p:cNvSpPr txBox="1"/>
          <p:nvPr>
            <p:ph type="ctrTitle"/>
          </p:nvPr>
        </p:nvSpPr>
        <p:spPr>
          <a:xfrm flipH="1">
            <a:off x="502200" y="445025"/>
            <a:ext cx="8184600" cy="670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sz="3300">
                <a:latin typeface="Arial" panose="020B0604020202020204"/>
                <a:ea typeface="Arial" panose="020B0604020202020204"/>
                <a:cs typeface="Arial" panose="020B0604020202020204"/>
                <a:sym typeface="Arial" panose="020B0604020202020204"/>
              </a:rPr>
              <a:t>Đồ thị các trạm tải điện ở miền Bắc</a:t>
            </a:r>
            <a:endParaRPr sz="2700">
              <a:latin typeface="Arial" panose="020B0604020202020204"/>
              <a:ea typeface="Arial" panose="020B0604020202020204"/>
              <a:cs typeface="Arial" panose="020B0604020202020204"/>
              <a:sym typeface="Arial" panose="020B0604020202020204"/>
            </a:endParaRPr>
          </a:p>
        </p:txBody>
      </p:sp>
      <p:sp>
        <p:nvSpPr>
          <p:cNvPr id="480" name="Google Shape;480;p63"/>
          <p:cNvSpPr txBox="1"/>
          <p:nvPr>
            <p:ph type="subTitle" idx="1"/>
          </p:nvPr>
        </p:nvSpPr>
        <p:spPr>
          <a:xfrm>
            <a:off x="1255350" y="1184525"/>
            <a:ext cx="6633300" cy="3514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r>
              <a:rPr lang="en-GB"/>
              <a:t>.</a:t>
            </a:r>
            <a:endParaRPr lang="en-GB"/>
          </a:p>
        </p:txBody>
      </p:sp>
      <p:sp>
        <p:nvSpPr>
          <p:cNvPr id="481" name="Google Shape;481;p63"/>
          <p:cNvSpPr/>
          <p:nvPr/>
        </p:nvSpPr>
        <p:spPr>
          <a:xfrm rot="5400000">
            <a:off x="4320583" y="2724963"/>
            <a:ext cx="223883" cy="194059"/>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8823"/>
                </a:srgbClr>
              </a:gs>
            </a:gsLst>
            <a:path path="circle">
              <a:fillToRect l="50000" t="50000" r="50000" b="50000"/>
            </a:path>
            <a:tileRect/>
          </a:gra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2" name="Google Shape;482;p63"/>
          <p:cNvSpPr/>
          <p:nvPr/>
        </p:nvSpPr>
        <p:spPr>
          <a:xfrm rot="5400000">
            <a:off x="2887933" y="3953038"/>
            <a:ext cx="223883" cy="194059"/>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8823"/>
                </a:srgbClr>
              </a:gs>
            </a:gsLst>
            <a:path path="circle">
              <a:fillToRect l="50000" t="50000" r="50000" b="50000"/>
            </a:path>
            <a:tileRect/>
          </a:gra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3" name="Google Shape;483;p63"/>
          <p:cNvSpPr/>
          <p:nvPr/>
        </p:nvSpPr>
        <p:spPr>
          <a:xfrm rot="5400000">
            <a:off x="2815333" y="2844600"/>
            <a:ext cx="223883" cy="194059"/>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8823"/>
                </a:srgbClr>
              </a:gs>
            </a:gsLst>
            <a:path path="circle">
              <a:fillToRect l="50000" t="50000" r="50000" b="50000"/>
            </a:path>
            <a:tileRect/>
          </a:gra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4" name="Google Shape;484;p63"/>
          <p:cNvSpPr/>
          <p:nvPr/>
        </p:nvSpPr>
        <p:spPr>
          <a:xfrm rot="5400000">
            <a:off x="3218108" y="1960063"/>
            <a:ext cx="223883" cy="194059"/>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8823"/>
                </a:srgbClr>
              </a:gs>
            </a:gsLst>
            <a:path path="circle">
              <a:fillToRect l="50000" t="50000" r="50000" b="50000"/>
            </a:path>
            <a:tileRect/>
          </a:gra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5" name="Google Shape;485;p63"/>
          <p:cNvSpPr/>
          <p:nvPr/>
        </p:nvSpPr>
        <p:spPr>
          <a:xfrm rot="5400000">
            <a:off x="5292258" y="3746975"/>
            <a:ext cx="223883" cy="194059"/>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8823"/>
                </a:srgbClr>
              </a:gs>
            </a:gsLst>
            <a:path path="circle">
              <a:fillToRect l="50000" t="50000" r="50000" b="50000"/>
            </a:path>
            <a:tileRect/>
          </a:gra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6" name="Google Shape;486;p63"/>
          <p:cNvSpPr/>
          <p:nvPr/>
        </p:nvSpPr>
        <p:spPr>
          <a:xfrm rot="5400000">
            <a:off x="6697733" y="4176913"/>
            <a:ext cx="223883" cy="194059"/>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8823"/>
                </a:srgbClr>
              </a:gs>
            </a:gsLst>
            <a:path path="circle">
              <a:fillToRect l="50000" t="50000" r="50000" b="50000"/>
            </a:path>
            <a:tileRect/>
          </a:gra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7" name="Google Shape;487;p63"/>
          <p:cNvSpPr txBox="1"/>
          <p:nvPr/>
        </p:nvSpPr>
        <p:spPr>
          <a:xfrm>
            <a:off x="4129033" y="2238975"/>
            <a:ext cx="713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Hà Nội</a:t>
            </a:r>
            <a:endPara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
        <p:nvSpPr>
          <p:cNvPr id="488" name="Google Shape;488;p63"/>
          <p:cNvSpPr txBox="1"/>
          <p:nvPr/>
        </p:nvSpPr>
        <p:spPr>
          <a:xfrm>
            <a:off x="2942993" y="1534488"/>
            <a:ext cx="870225"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Việt Trì</a:t>
            </a:r>
            <a:endPara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
        <p:nvSpPr>
          <p:cNvPr id="489" name="Google Shape;489;p63"/>
          <p:cNvSpPr txBox="1"/>
          <p:nvPr/>
        </p:nvSpPr>
        <p:spPr>
          <a:xfrm>
            <a:off x="2199475" y="2429488"/>
            <a:ext cx="14556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Hòa Bình</a:t>
            </a:r>
            <a:endPara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
        <p:nvSpPr>
          <p:cNvPr id="490" name="Google Shape;490;p63"/>
          <p:cNvSpPr txBox="1"/>
          <p:nvPr/>
        </p:nvSpPr>
        <p:spPr>
          <a:xfrm>
            <a:off x="2469025" y="3542850"/>
            <a:ext cx="916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Nam Định</a:t>
            </a:r>
            <a:r>
              <a:rPr lang="en-GB" sz="1400" b="0" i="0" u="none" strike="noStrike" cap="none">
                <a:solidFill>
                  <a:srgbClr val="000000"/>
                </a:solidFill>
                <a:latin typeface="Roboto Condensed Light" panose="02000000000000000000"/>
                <a:ea typeface="Roboto Condensed Light" panose="02000000000000000000"/>
                <a:cs typeface="Roboto Condensed Light" panose="02000000000000000000"/>
                <a:sym typeface="Roboto Condensed Light" panose="02000000000000000000"/>
              </a:rPr>
              <a:t> </a:t>
            </a:r>
            <a:endParaRPr sz="1400" b="0" i="0" u="none" strike="noStrike" cap="none">
              <a:solidFill>
                <a:srgbClr val="000000"/>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
        <p:nvSpPr>
          <p:cNvPr id="491" name="Google Shape;491;p63"/>
          <p:cNvSpPr txBox="1"/>
          <p:nvPr/>
        </p:nvSpPr>
        <p:spPr>
          <a:xfrm>
            <a:off x="4945949" y="3408701"/>
            <a:ext cx="1026967"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Hải Dương</a:t>
            </a:r>
            <a:endPara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
        <p:nvSpPr>
          <p:cNvPr id="492" name="Google Shape;492;p63"/>
          <p:cNvSpPr txBox="1"/>
          <p:nvPr/>
        </p:nvSpPr>
        <p:spPr>
          <a:xfrm>
            <a:off x="6401388" y="3849975"/>
            <a:ext cx="916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Thái Bình</a:t>
            </a:r>
            <a:endPara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
        <p:nvSpPr>
          <p:cNvPr id="493" name="Google Shape;493;p63"/>
          <p:cNvSpPr/>
          <p:nvPr/>
        </p:nvSpPr>
        <p:spPr>
          <a:xfrm rot="5400000">
            <a:off x="6415108" y="2385713"/>
            <a:ext cx="223883" cy="194059"/>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8823"/>
                </a:srgbClr>
              </a:gs>
            </a:gsLst>
            <a:path path="circle">
              <a:fillToRect l="50000" t="50000" r="50000" b="50000"/>
            </a:path>
            <a:tileRect/>
          </a:gra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4" name="Google Shape;494;p63"/>
          <p:cNvSpPr txBox="1"/>
          <p:nvPr/>
        </p:nvSpPr>
        <p:spPr>
          <a:xfrm>
            <a:off x="5348375" y="1477275"/>
            <a:ext cx="1521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
        <p:nvSpPr>
          <p:cNvPr id="495" name="Google Shape;495;p63"/>
          <p:cNvSpPr txBox="1"/>
          <p:nvPr/>
        </p:nvSpPr>
        <p:spPr>
          <a:xfrm>
            <a:off x="6003700" y="1970588"/>
            <a:ext cx="1046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Hạ Long</a:t>
            </a:r>
            <a:endPara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cxnSp>
        <p:nvCxnSpPr>
          <p:cNvPr id="496" name="Google Shape;496;p63"/>
          <p:cNvCxnSpPr/>
          <p:nvPr/>
        </p:nvCxnSpPr>
        <p:spPr>
          <a:xfrm rot="10800000" flipH="1">
            <a:off x="3094724" y="3860325"/>
            <a:ext cx="2199600" cy="183300"/>
          </a:xfrm>
          <a:prstGeom prst="straightConnector1">
            <a:avLst/>
          </a:prstGeom>
          <a:noFill/>
          <a:ln w="19050" cap="flat" cmpd="sng">
            <a:solidFill>
              <a:schemeClr val="lt1"/>
            </a:solidFill>
            <a:prstDash val="solid"/>
            <a:round/>
            <a:headEnd type="none" w="sm" len="sm"/>
            <a:tailEnd type="none" w="sm" len="sm"/>
          </a:ln>
        </p:spPr>
      </p:cxnSp>
      <p:sp>
        <p:nvSpPr>
          <p:cNvPr id="497" name="Google Shape;497;p63"/>
          <p:cNvSpPr/>
          <p:nvPr/>
        </p:nvSpPr>
        <p:spPr>
          <a:xfrm>
            <a:off x="5520900" y="3838750"/>
            <a:ext cx="1196925" cy="473500"/>
          </a:xfrm>
          <a:custGeom>
            <a:avLst/>
            <a:gdLst/>
            <a:ahLst/>
            <a:cxnLst/>
            <a:rect l="l" t="t" r="r" b="b"/>
            <a:pathLst>
              <a:path w="47877" h="18940" extrusionOk="0">
                <a:moveTo>
                  <a:pt x="0" y="0"/>
                </a:moveTo>
                <a:cubicBezTo>
                  <a:pt x="3379" y="2947"/>
                  <a:pt x="12293" y="14809"/>
                  <a:pt x="20272" y="17684"/>
                </a:cubicBezTo>
                <a:cubicBezTo>
                  <a:pt x="28252" y="20560"/>
                  <a:pt x="43276" y="17325"/>
                  <a:pt x="47877" y="17253"/>
                </a:cubicBezTo>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98" name="Google Shape;498;p63"/>
          <p:cNvCxnSpPr/>
          <p:nvPr/>
        </p:nvCxnSpPr>
        <p:spPr>
          <a:xfrm rot="10800000" flipH="1">
            <a:off x="3040842" y="2889959"/>
            <a:ext cx="1283100" cy="42900"/>
          </a:xfrm>
          <a:prstGeom prst="straightConnector1">
            <a:avLst/>
          </a:prstGeom>
          <a:noFill/>
          <a:ln w="19050" cap="flat" cmpd="sng">
            <a:solidFill>
              <a:schemeClr val="lt1"/>
            </a:solidFill>
            <a:prstDash val="solid"/>
            <a:round/>
            <a:headEnd type="none" w="sm" len="sm"/>
            <a:tailEnd type="none" w="sm" len="sm"/>
          </a:ln>
        </p:spPr>
      </p:cxnSp>
      <p:sp>
        <p:nvSpPr>
          <p:cNvPr id="499" name="Google Shape;499;p63"/>
          <p:cNvSpPr/>
          <p:nvPr/>
        </p:nvSpPr>
        <p:spPr>
          <a:xfrm>
            <a:off x="3439775" y="1860271"/>
            <a:ext cx="2976125" cy="630600"/>
          </a:xfrm>
          <a:custGeom>
            <a:avLst/>
            <a:gdLst/>
            <a:ahLst/>
            <a:cxnLst/>
            <a:rect l="l" t="t" r="r" b="b"/>
            <a:pathLst>
              <a:path w="119045" h="25224" extrusionOk="0">
                <a:moveTo>
                  <a:pt x="0" y="7540"/>
                </a:moveTo>
                <a:cubicBezTo>
                  <a:pt x="10711" y="6390"/>
                  <a:pt x="44426" y="-2308"/>
                  <a:pt x="64267" y="639"/>
                </a:cubicBezTo>
                <a:cubicBezTo>
                  <a:pt x="84108" y="3586"/>
                  <a:pt x="109915" y="21127"/>
                  <a:pt x="119045" y="25224"/>
                </a:cubicBezTo>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63"/>
          <p:cNvSpPr/>
          <p:nvPr/>
        </p:nvSpPr>
        <p:spPr>
          <a:xfrm>
            <a:off x="6631550" y="2512450"/>
            <a:ext cx="1074825" cy="1811875"/>
          </a:xfrm>
          <a:custGeom>
            <a:avLst/>
            <a:gdLst/>
            <a:ahLst/>
            <a:cxnLst/>
            <a:rect l="l" t="t" r="r" b="b"/>
            <a:pathLst>
              <a:path w="42993" h="72475" extrusionOk="0">
                <a:moveTo>
                  <a:pt x="12077" y="70305"/>
                </a:moveTo>
                <a:cubicBezTo>
                  <a:pt x="16822" y="70018"/>
                  <a:pt x="36446" y="76344"/>
                  <a:pt x="40544" y="68580"/>
                </a:cubicBezTo>
                <a:cubicBezTo>
                  <a:pt x="44642" y="60816"/>
                  <a:pt x="43420" y="35152"/>
                  <a:pt x="36663" y="23722"/>
                </a:cubicBezTo>
                <a:cubicBezTo>
                  <a:pt x="29906" y="12292"/>
                  <a:pt x="6111" y="3954"/>
                  <a:pt x="0" y="0"/>
                </a:cubicBezTo>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63"/>
          <p:cNvSpPr/>
          <p:nvPr/>
        </p:nvSpPr>
        <p:spPr>
          <a:xfrm>
            <a:off x="1989725" y="2059550"/>
            <a:ext cx="1223625" cy="895000"/>
          </a:xfrm>
          <a:custGeom>
            <a:avLst/>
            <a:gdLst/>
            <a:ahLst/>
            <a:cxnLst/>
            <a:rect l="l" t="t" r="r" b="b"/>
            <a:pathLst>
              <a:path w="48945" h="35800" extrusionOk="0">
                <a:moveTo>
                  <a:pt x="48945" y="0"/>
                </a:moveTo>
                <a:cubicBezTo>
                  <a:pt x="40822" y="3523"/>
                  <a:pt x="2865" y="15168"/>
                  <a:pt x="205" y="21135"/>
                </a:cubicBezTo>
                <a:cubicBezTo>
                  <a:pt x="-2455" y="27102"/>
                  <a:pt x="27523" y="33356"/>
                  <a:pt x="32986" y="35800"/>
                </a:cubicBezTo>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63"/>
          <p:cNvSpPr/>
          <p:nvPr/>
        </p:nvSpPr>
        <p:spPr>
          <a:xfrm>
            <a:off x="1885453" y="2976125"/>
            <a:ext cx="1004400" cy="1089075"/>
          </a:xfrm>
          <a:custGeom>
            <a:avLst/>
            <a:gdLst/>
            <a:ahLst/>
            <a:cxnLst/>
            <a:rect l="l" t="t" r="r" b="b"/>
            <a:pathLst>
              <a:path w="40176" h="43563" extrusionOk="0">
                <a:moveTo>
                  <a:pt x="37157" y="0"/>
                </a:moveTo>
                <a:cubicBezTo>
                  <a:pt x="30975" y="4960"/>
                  <a:pt x="-440" y="22501"/>
                  <a:pt x="63" y="29761"/>
                </a:cubicBezTo>
                <a:cubicBezTo>
                  <a:pt x="566" y="37022"/>
                  <a:pt x="33491" y="41263"/>
                  <a:pt x="40176" y="43563"/>
                </a:cubicBezTo>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03" name="Google Shape;503;p63"/>
          <p:cNvCxnSpPr/>
          <p:nvPr/>
        </p:nvCxnSpPr>
        <p:spPr>
          <a:xfrm rot="10800000" flipH="1">
            <a:off x="4561225" y="2555450"/>
            <a:ext cx="1876200" cy="269700"/>
          </a:xfrm>
          <a:prstGeom prst="straightConnector1">
            <a:avLst/>
          </a:prstGeom>
          <a:noFill/>
          <a:ln w="19050" cap="flat" cmpd="sng">
            <a:solidFill>
              <a:schemeClr val="lt1"/>
            </a:solidFill>
            <a:prstDash val="solid"/>
            <a:round/>
            <a:headEnd type="none" w="sm" len="sm"/>
            <a:tailEnd type="none" w="sm" len="sm"/>
          </a:ln>
        </p:spPr>
      </p:cxnSp>
      <p:cxnSp>
        <p:nvCxnSpPr>
          <p:cNvPr id="504" name="Google Shape;504;p63"/>
          <p:cNvCxnSpPr/>
          <p:nvPr/>
        </p:nvCxnSpPr>
        <p:spPr>
          <a:xfrm>
            <a:off x="3418216" y="2124251"/>
            <a:ext cx="916500" cy="744000"/>
          </a:xfrm>
          <a:prstGeom prst="straightConnector1">
            <a:avLst/>
          </a:prstGeom>
          <a:noFill/>
          <a:ln w="19050" cap="flat" cmpd="sng">
            <a:solidFill>
              <a:schemeClr val="lt1"/>
            </a:solidFill>
            <a:prstDash val="solid"/>
            <a:round/>
            <a:headEnd type="none" w="sm" len="sm"/>
            <a:tailEnd type="none" w="sm" len="sm"/>
          </a:ln>
        </p:spPr>
      </p:cxnSp>
      <p:sp>
        <p:nvSpPr>
          <p:cNvPr id="505" name="Google Shape;505;p63"/>
          <p:cNvSpPr/>
          <p:nvPr/>
        </p:nvSpPr>
        <p:spPr>
          <a:xfrm>
            <a:off x="4485725" y="2932975"/>
            <a:ext cx="808725" cy="927350"/>
          </a:xfrm>
          <a:custGeom>
            <a:avLst/>
            <a:gdLst/>
            <a:ahLst/>
            <a:cxnLst/>
            <a:rect l="l" t="t" r="r" b="b"/>
            <a:pathLst>
              <a:path w="32349" h="37094" extrusionOk="0">
                <a:moveTo>
                  <a:pt x="0" y="0"/>
                </a:moveTo>
                <a:cubicBezTo>
                  <a:pt x="2157" y="4960"/>
                  <a:pt x="7549" y="23579"/>
                  <a:pt x="12940" y="29761"/>
                </a:cubicBezTo>
                <a:cubicBezTo>
                  <a:pt x="18332" y="35943"/>
                  <a:pt x="29114" y="35872"/>
                  <a:pt x="32349" y="37094"/>
                </a:cubicBezTo>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63"/>
          <p:cNvSpPr/>
          <p:nvPr/>
        </p:nvSpPr>
        <p:spPr>
          <a:xfrm>
            <a:off x="3148641" y="2932983"/>
            <a:ext cx="1261625" cy="1110650"/>
          </a:xfrm>
          <a:custGeom>
            <a:avLst/>
            <a:gdLst/>
            <a:ahLst/>
            <a:cxnLst/>
            <a:rect l="l" t="t" r="r" b="b"/>
            <a:pathLst>
              <a:path w="50465" h="44426" extrusionOk="0">
                <a:moveTo>
                  <a:pt x="50465" y="0"/>
                </a:moveTo>
                <a:cubicBezTo>
                  <a:pt x="46511" y="5823"/>
                  <a:pt x="35153" y="27533"/>
                  <a:pt x="26742" y="34937"/>
                </a:cubicBezTo>
                <a:cubicBezTo>
                  <a:pt x="18331" y="42341"/>
                  <a:pt x="4457" y="42845"/>
                  <a:pt x="0" y="44426"/>
                </a:cubicBezTo>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63"/>
          <p:cNvSpPr/>
          <p:nvPr/>
        </p:nvSpPr>
        <p:spPr>
          <a:xfrm>
            <a:off x="5520900" y="2534000"/>
            <a:ext cx="1132225" cy="1298400"/>
          </a:xfrm>
          <a:custGeom>
            <a:avLst/>
            <a:gdLst/>
            <a:ahLst/>
            <a:cxnLst/>
            <a:rect l="l" t="t" r="r" b="b"/>
            <a:pathLst>
              <a:path w="45289" h="51936" extrusionOk="0">
                <a:moveTo>
                  <a:pt x="0" y="50896"/>
                </a:moveTo>
                <a:cubicBezTo>
                  <a:pt x="6110" y="50249"/>
                  <a:pt x="29114" y="55497"/>
                  <a:pt x="36662" y="47014"/>
                </a:cubicBezTo>
                <a:cubicBezTo>
                  <a:pt x="44210" y="38531"/>
                  <a:pt x="43851" y="7836"/>
                  <a:pt x="45289" y="0"/>
                </a:cubicBezTo>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63"/>
          <p:cNvSpPr txBox="1"/>
          <p:nvPr/>
        </p:nvSpPr>
        <p:spPr>
          <a:xfrm>
            <a:off x="3604350" y="3364300"/>
            <a:ext cx="375134"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20</a:t>
            </a:r>
            <a:endPara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
        <p:nvSpPr>
          <p:cNvPr id="509" name="Google Shape;509;p63"/>
          <p:cNvSpPr txBox="1"/>
          <p:nvPr/>
        </p:nvSpPr>
        <p:spPr>
          <a:xfrm>
            <a:off x="4234924" y="3898525"/>
            <a:ext cx="367219"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20</a:t>
            </a:r>
            <a:endPara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
        <p:nvSpPr>
          <p:cNvPr id="510" name="Google Shape;510;p63"/>
          <p:cNvSpPr txBox="1"/>
          <p:nvPr/>
        </p:nvSpPr>
        <p:spPr>
          <a:xfrm>
            <a:off x="1682149" y="3218300"/>
            <a:ext cx="413241"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11</a:t>
            </a:r>
            <a:endPara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
        <p:nvSpPr>
          <p:cNvPr id="511" name="Google Shape;511;p63"/>
          <p:cNvSpPr txBox="1"/>
          <p:nvPr/>
        </p:nvSpPr>
        <p:spPr>
          <a:xfrm>
            <a:off x="2145825" y="2091900"/>
            <a:ext cx="194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7</a:t>
            </a:r>
            <a:endPara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
        <p:nvSpPr>
          <p:cNvPr id="512" name="Google Shape;512;p63"/>
          <p:cNvSpPr txBox="1"/>
          <p:nvPr/>
        </p:nvSpPr>
        <p:spPr>
          <a:xfrm>
            <a:off x="3582850" y="2896900"/>
            <a:ext cx="194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7</a:t>
            </a:r>
            <a:endPara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
        <p:nvSpPr>
          <p:cNvPr id="513" name="Google Shape;513;p63"/>
          <p:cNvSpPr txBox="1"/>
          <p:nvPr/>
        </p:nvSpPr>
        <p:spPr>
          <a:xfrm>
            <a:off x="4971625" y="1544950"/>
            <a:ext cx="433124"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20</a:t>
            </a:r>
            <a:endPara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
        <p:nvSpPr>
          <p:cNvPr id="514" name="Google Shape;514;p63"/>
          <p:cNvSpPr txBox="1"/>
          <p:nvPr/>
        </p:nvSpPr>
        <p:spPr>
          <a:xfrm>
            <a:off x="5359450" y="2658013"/>
            <a:ext cx="442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18</a:t>
            </a:r>
            <a:endPara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
        <p:nvSpPr>
          <p:cNvPr id="515" name="Google Shape;515;p63"/>
          <p:cNvSpPr txBox="1"/>
          <p:nvPr/>
        </p:nvSpPr>
        <p:spPr>
          <a:xfrm>
            <a:off x="6566875" y="3320563"/>
            <a:ext cx="194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7</a:t>
            </a:r>
            <a:endPara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
        <p:nvSpPr>
          <p:cNvPr id="516" name="Google Shape;516;p63"/>
          <p:cNvSpPr txBox="1"/>
          <p:nvPr/>
        </p:nvSpPr>
        <p:spPr>
          <a:xfrm>
            <a:off x="7095225" y="2480100"/>
            <a:ext cx="399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15</a:t>
            </a:r>
            <a:endPara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
        <p:nvSpPr>
          <p:cNvPr id="517" name="Google Shape;517;p63"/>
          <p:cNvSpPr txBox="1"/>
          <p:nvPr/>
        </p:nvSpPr>
        <p:spPr>
          <a:xfrm>
            <a:off x="5801650" y="4267750"/>
            <a:ext cx="418716"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11</a:t>
            </a:r>
            <a:endPara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
        <p:nvSpPr>
          <p:cNvPr id="518" name="Google Shape;518;p63"/>
          <p:cNvSpPr txBox="1"/>
          <p:nvPr/>
        </p:nvSpPr>
        <p:spPr>
          <a:xfrm>
            <a:off x="4582799" y="3142638"/>
            <a:ext cx="388825"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17</a:t>
            </a:r>
            <a:endPara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
        <p:nvSpPr>
          <p:cNvPr id="519" name="Google Shape;519;p63"/>
          <p:cNvSpPr txBox="1"/>
          <p:nvPr/>
        </p:nvSpPr>
        <p:spPr>
          <a:xfrm>
            <a:off x="3375488" y="2238963"/>
            <a:ext cx="35912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15</a:t>
            </a:r>
            <a:endPara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523" name="Shape 523"/>
        <p:cNvGrpSpPr/>
        <p:nvPr/>
      </p:nvGrpSpPr>
      <p:grpSpPr>
        <a:xfrm>
          <a:off x="0" y="0"/>
          <a:ext cx="0" cy="0"/>
          <a:chOff x="0" y="0"/>
          <a:chExt cx="0" cy="0"/>
        </a:xfrm>
      </p:grpSpPr>
      <p:sp>
        <p:nvSpPr>
          <p:cNvPr id="524" name="Google Shape;524;p64"/>
          <p:cNvSpPr txBox="1"/>
          <p:nvPr>
            <p:ph type="ctrTitle"/>
          </p:nvPr>
        </p:nvSpPr>
        <p:spPr>
          <a:xfrm flipH="1">
            <a:off x="479700" y="143100"/>
            <a:ext cx="8184600" cy="670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latin typeface="Arial" panose="020B0604020202020204"/>
                <a:ea typeface="Arial" panose="020B0604020202020204"/>
                <a:cs typeface="Arial" panose="020B0604020202020204"/>
                <a:sym typeface="Arial" panose="020B0604020202020204"/>
              </a:rPr>
              <a:t>Ma trận kề</a:t>
            </a:r>
            <a:endParaRPr>
              <a:latin typeface="Arial" panose="020B0604020202020204"/>
              <a:ea typeface="Arial" panose="020B0604020202020204"/>
              <a:cs typeface="Arial" panose="020B0604020202020204"/>
              <a:sym typeface="Arial" panose="020B0604020202020204"/>
            </a:endParaRPr>
          </a:p>
        </p:txBody>
      </p:sp>
      <p:graphicFrame>
        <p:nvGraphicFramePr>
          <p:cNvPr id="525" name="Google Shape;525;p64"/>
          <p:cNvGraphicFramePr/>
          <p:nvPr/>
        </p:nvGraphicFramePr>
        <p:xfrm>
          <a:off x="952500" y="1047750"/>
          <a:ext cx="7239000" cy="3048000"/>
        </p:xfrm>
        <a:graphic>
          <a:graphicData uri="http://schemas.openxmlformats.org/drawingml/2006/table">
            <a:tbl>
              <a:tblPr>
                <a:noFill/>
                <a:tableStyleId>{12C53807-A45D-423D-9F8C-85D797FF7CEA}</a:tableStyleId>
              </a:tblPr>
              <a:tblGrid>
                <a:gridCol w="904875"/>
                <a:gridCol w="904875"/>
                <a:gridCol w="904875"/>
                <a:gridCol w="904875"/>
                <a:gridCol w="904875"/>
                <a:gridCol w="904875"/>
                <a:gridCol w="904875"/>
                <a:gridCol w="904875"/>
              </a:tblGrid>
              <a:tr h="381000">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u="none" strike="noStrike" cap="none">
                          <a:solidFill>
                            <a:schemeClr val="lt1"/>
                          </a:solidFill>
                        </a:rPr>
                        <a:t>0</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u="none" strike="noStrike" cap="none">
                          <a:solidFill>
                            <a:schemeClr val="lt1"/>
                          </a:solidFill>
                        </a:rPr>
                        <a:t>1</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u="none" strike="noStrike" cap="none">
                          <a:solidFill>
                            <a:schemeClr val="lt1"/>
                          </a:solidFill>
                        </a:rPr>
                        <a:t>2</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u="none" strike="noStrike" cap="none">
                          <a:solidFill>
                            <a:schemeClr val="lt1"/>
                          </a:solidFill>
                        </a:rPr>
                        <a:t>3</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u="none" strike="noStrike" cap="none">
                          <a:solidFill>
                            <a:schemeClr val="lt1"/>
                          </a:solidFill>
                        </a:rPr>
                        <a:t>4</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u="none" strike="noStrike" cap="none">
                          <a:solidFill>
                            <a:schemeClr val="lt1"/>
                          </a:solidFill>
                        </a:rPr>
                        <a:t>5</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u="none" strike="noStrike" cap="none">
                          <a:solidFill>
                            <a:schemeClr val="lt1"/>
                          </a:solidFill>
                        </a:rPr>
                        <a:t>6</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r>
              <a:tr h="381000">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u="none" strike="noStrike" cap="none">
                          <a:solidFill>
                            <a:schemeClr val="lt1"/>
                          </a:solidFill>
                        </a:rPr>
                        <a:t>0</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500"/>
                        <a:buFont typeface="Arial" panose="020B0604020202020204"/>
                        <a:buNone/>
                      </a:pPr>
                      <a:r>
                        <a:rPr lang="en-GB" sz="1500" u="none" strike="noStrike" cap="none">
                          <a:solidFill>
                            <a:schemeClr val="lt1"/>
                          </a:solidFill>
                        </a:rPr>
                        <a:t>*</a:t>
                      </a:r>
                      <a:endParaRPr sz="15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u="none" strike="noStrike" cap="none">
                          <a:solidFill>
                            <a:schemeClr val="lt1"/>
                          </a:solidFill>
                        </a:rPr>
                        <a:t>7</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u="none" strike="noStrike" cap="none">
                          <a:solidFill>
                            <a:schemeClr val="lt1"/>
                          </a:solidFill>
                        </a:rPr>
                        <a:t>15</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panose="020B0604020202020204"/>
                        <a:buNone/>
                      </a:pPr>
                      <a:r>
                        <a:rPr lang="en-GB" sz="1400" u="none" strike="noStrike" cap="none">
                          <a:solidFill>
                            <a:schemeClr val="lt1"/>
                          </a:solidFill>
                        </a:rPr>
                        <a:t>*</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panose="020B0604020202020204"/>
                        <a:buNone/>
                      </a:pPr>
                      <a:r>
                        <a:rPr lang="en-GB" sz="1400" u="none" strike="noStrike" cap="none">
                          <a:solidFill>
                            <a:schemeClr val="lt1"/>
                          </a:solidFill>
                        </a:rPr>
                        <a:t>*</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u="none" strike="noStrike" cap="none">
                          <a:solidFill>
                            <a:schemeClr val="lt1"/>
                          </a:solidFill>
                        </a:rPr>
                        <a:t>20</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u="none" strike="noStrike" cap="none">
                          <a:solidFill>
                            <a:schemeClr val="lt1"/>
                          </a:solidFill>
                        </a:rPr>
                        <a:t>*</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r>
              <a:tr h="381000">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u="none" strike="noStrike" cap="none">
                          <a:solidFill>
                            <a:schemeClr val="lt1"/>
                          </a:solidFill>
                        </a:rPr>
                        <a:t>1</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u="none" strike="noStrike" cap="none">
                          <a:solidFill>
                            <a:schemeClr val="lt1"/>
                          </a:solidFill>
                        </a:rPr>
                        <a:t>7</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panose="020B0604020202020204"/>
                        <a:buNone/>
                      </a:pPr>
                      <a:r>
                        <a:rPr lang="en-GB" sz="1400" u="none" strike="noStrike" cap="none">
                          <a:solidFill>
                            <a:schemeClr val="lt1"/>
                          </a:solidFill>
                        </a:rPr>
                        <a:t>*</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u="none" strike="noStrike" cap="none">
                          <a:solidFill>
                            <a:schemeClr val="lt1"/>
                          </a:solidFill>
                        </a:rPr>
                        <a:t>7</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u="none" strike="noStrike" cap="none">
                          <a:solidFill>
                            <a:schemeClr val="lt1"/>
                          </a:solidFill>
                        </a:rPr>
                        <a:t>11</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panose="020B0604020202020204"/>
                        <a:buNone/>
                      </a:pPr>
                      <a:r>
                        <a:rPr lang="en-GB" sz="1400" u="none" strike="noStrike" cap="none">
                          <a:solidFill>
                            <a:schemeClr val="lt1"/>
                          </a:solidFill>
                        </a:rPr>
                        <a:t>*</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panose="020B0604020202020204"/>
                        <a:buNone/>
                      </a:pPr>
                      <a:r>
                        <a:rPr lang="en-GB" sz="1400" u="none" strike="noStrike" cap="none">
                          <a:solidFill>
                            <a:schemeClr val="lt1"/>
                          </a:solidFill>
                        </a:rPr>
                        <a:t>*</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panose="020B0604020202020204"/>
                        <a:buNone/>
                      </a:pPr>
                      <a:r>
                        <a:rPr lang="en-GB" sz="1400" u="none" strike="noStrike" cap="none">
                          <a:solidFill>
                            <a:schemeClr val="lt1"/>
                          </a:solidFill>
                        </a:rPr>
                        <a:t>*</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r>
              <a:tr h="381000">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u="none" strike="noStrike" cap="none">
                          <a:solidFill>
                            <a:schemeClr val="lt1"/>
                          </a:solidFill>
                        </a:rPr>
                        <a:t>2</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u="none" strike="noStrike" cap="none">
                          <a:solidFill>
                            <a:schemeClr val="lt1"/>
                          </a:solidFill>
                        </a:rPr>
                        <a:t>15</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u="none" strike="noStrike" cap="none">
                          <a:solidFill>
                            <a:schemeClr val="lt1"/>
                          </a:solidFill>
                        </a:rPr>
                        <a:t>7</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panose="020B0604020202020204"/>
                        <a:buNone/>
                      </a:pPr>
                      <a:r>
                        <a:rPr lang="en-GB" sz="1400" u="none" strike="noStrike" cap="none">
                          <a:solidFill>
                            <a:schemeClr val="lt1"/>
                          </a:solidFill>
                        </a:rPr>
                        <a:t>*</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u="none" strike="noStrike" cap="none">
                          <a:solidFill>
                            <a:schemeClr val="lt1"/>
                          </a:solidFill>
                        </a:rPr>
                        <a:t>20</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u="none" strike="noStrike" cap="none">
                          <a:solidFill>
                            <a:schemeClr val="lt1"/>
                          </a:solidFill>
                        </a:rPr>
                        <a:t>17</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u="none" strike="noStrike" cap="none">
                          <a:solidFill>
                            <a:schemeClr val="lt1"/>
                          </a:solidFill>
                        </a:rPr>
                        <a:t>18</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panose="020B0604020202020204"/>
                        <a:buNone/>
                      </a:pPr>
                      <a:r>
                        <a:rPr lang="en-GB" sz="1400" u="none" strike="noStrike" cap="none">
                          <a:solidFill>
                            <a:schemeClr val="lt1"/>
                          </a:solidFill>
                        </a:rPr>
                        <a:t>*</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r>
              <a:tr h="381000">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u="none" strike="noStrike" cap="none">
                          <a:solidFill>
                            <a:schemeClr val="lt1"/>
                          </a:solidFill>
                        </a:rPr>
                        <a:t>3</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panose="020B0604020202020204"/>
                        <a:buNone/>
                      </a:pPr>
                      <a:r>
                        <a:rPr lang="en-GB" sz="1400" u="none" strike="noStrike" cap="none">
                          <a:solidFill>
                            <a:schemeClr val="lt1"/>
                          </a:solidFill>
                        </a:rPr>
                        <a:t>*</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u="none" strike="noStrike" cap="none">
                          <a:solidFill>
                            <a:schemeClr val="lt1"/>
                          </a:solidFill>
                        </a:rPr>
                        <a:t>11</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u="none" strike="noStrike" cap="none">
                          <a:solidFill>
                            <a:schemeClr val="lt1"/>
                          </a:solidFill>
                        </a:rPr>
                        <a:t>20</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panose="020B0604020202020204"/>
                        <a:buNone/>
                      </a:pPr>
                      <a:r>
                        <a:rPr lang="en-GB" sz="1400" u="none" strike="noStrike" cap="none">
                          <a:solidFill>
                            <a:schemeClr val="lt1"/>
                          </a:solidFill>
                        </a:rPr>
                        <a:t>*</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u="none" strike="noStrike" cap="none">
                          <a:solidFill>
                            <a:schemeClr val="lt1"/>
                          </a:solidFill>
                        </a:rPr>
                        <a:t>20</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panose="020B0604020202020204"/>
                        <a:buNone/>
                      </a:pPr>
                      <a:r>
                        <a:rPr lang="en-GB" sz="1400" u="none" strike="noStrike" cap="none">
                          <a:solidFill>
                            <a:schemeClr val="lt1"/>
                          </a:solidFill>
                        </a:rPr>
                        <a:t>*</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panose="020B0604020202020204"/>
                        <a:buNone/>
                      </a:pPr>
                      <a:r>
                        <a:rPr lang="en-GB" sz="1400" u="none" strike="noStrike" cap="none">
                          <a:solidFill>
                            <a:schemeClr val="lt1"/>
                          </a:solidFill>
                        </a:rPr>
                        <a:t>*</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r>
              <a:tr h="381000">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u="none" strike="noStrike" cap="none">
                          <a:solidFill>
                            <a:schemeClr val="lt1"/>
                          </a:solidFill>
                        </a:rPr>
                        <a:t>4</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panose="020B0604020202020204"/>
                        <a:buNone/>
                      </a:pPr>
                      <a:r>
                        <a:rPr lang="en-GB" sz="1400" u="none" strike="noStrike" cap="none">
                          <a:solidFill>
                            <a:schemeClr val="lt1"/>
                          </a:solidFill>
                        </a:rPr>
                        <a:t>*</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panose="020B0604020202020204"/>
                        <a:buNone/>
                      </a:pPr>
                      <a:r>
                        <a:rPr lang="en-GB" sz="1400" u="none" strike="noStrike" cap="none">
                          <a:solidFill>
                            <a:schemeClr val="lt1"/>
                          </a:solidFill>
                        </a:rPr>
                        <a:t>*</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u="none" strike="noStrike" cap="none">
                          <a:solidFill>
                            <a:schemeClr val="lt1"/>
                          </a:solidFill>
                        </a:rPr>
                        <a:t>17</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u="none" strike="noStrike" cap="none">
                          <a:solidFill>
                            <a:schemeClr val="lt1"/>
                          </a:solidFill>
                        </a:rPr>
                        <a:t>20</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panose="020B0604020202020204"/>
                        <a:buNone/>
                      </a:pPr>
                      <a:r>
                        <a:rPr lang="en-GB" sz="1400" u="none" strike="noStrike" cap="none">
                          <a:solidFill>
                            <a:schemeClr val="lt1"/>
                          </a:solidFill>
                        </a:rPr>
                        <a:t>*</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u="none" strike="noStrike" cap="none">
                          <a:solidFill>
                            <a:schemeClr val="lt1"/>
                          </a:solidFill>
                        </a:rPr>
                        <a:t>7</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u="none" strike="noStrike" cap="none">
                          <a:solidFill>
                            <a:schemeClr val="lt1"/>
                          </a:solidFill>
                        </a:rPr>
                        <a:t>11</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r>
              <a:tr h="381000">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u="none" strike="noStrike" cap="none">
                          <a:solidFill>
                            <a:schemeClr val="lt1"/>
                          </a:solidFill>
                        </a:rPr>
                        <a:t>5</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u="none" strike="noStrike" cap="none">
                          <a:solidFill>
                            <a:schemeClr val="lt1"/>
                          </a:solidFill>
                        </a:rPr>
                        <a:t>20</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panose="020B0604020202020204"/>
                        <a:buNone/>
                      </a:pPr>
                      <a:r>
                        <a:rPr lang="en-GB" sz="1400" u="none" strike="noStrike" cap="none">
                          <a:solidFill>
                            <a:schemeClr val="lt1"/>
                          </a:solidFill>
                        </a:rPr>
                        <a:t>*</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u="none" strike="noStrike" cap="none">
                          <a:solidFill>
                            <a:schemeClr val="lt1"/>
                          </a:solidFill>
                        </a:rPr>
                        <a:t>18</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panose="020B0604020202020204"/>
                        <a:buNone/>
                      </a:pPr>
                      <a:r>
                        <a:rPr lang="en-GB" sz="1400" u="none" strike="noStrike" cap="none">
                          <a:solidFill>
                            <a:schemeClr val="lt1"/>
                          </a:solidFill>
                        </a:rPr>
                        <a:t>*</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u="none" strike="noStrike" cap="none">
                          <a:solidFill>
                            <a:schemeClr val="lt1"/>
                          </a:solidFill>
                        </a:rPr>
                        <a:t>7</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panose="020B0604020202020204"/>
                        <a:buNone/>
                      </a:pPr>
                      <a:r>
                        <a:rPr lang="en-GB" sz="1400" u="none" strike="noStrike" cap="none">
                          <a:solidFill>
                            <a:schemeClr val="lt1"/>
                          </a:solidFill>
                        </a:rPr>
                        <a:t>*</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u="none" strike="noStrike" cap="none">
                          <a:solidFill>
                            <a:schemeClr val="lt1"/>
                          </a:solidFill>
                        </a:rPr>
                        <a:t>15</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r>
              <a:tr h="381000">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u="none" strike="noStrike" cap="none">
                          <a:solidFill>
                            <a:schemeClr val="lt1"/>
                          </a:solidFill>
                        </a:rPr>
                        <a:t>6</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panose="020B0604020202020204"/>
                        <a:buNone/>
                      </a:pPr>
                      <a:r>
                        <a:rPr lang="en-GB" sz="1400" u="none" strike="noStrike" cap="none">
                          <a:solidFill>
                            <a:schemeClr val="lt1"/>
                          </a:solidFill>
                        </a:rPr>
                        <a:t>*</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panose="020B0604020202020204"/>
                        <a:buNone/>
                      </a:pPr>
                      <a:r>
                        <a:rPr lang="en-GB" sz="1400" u="none" strike="noStrike" cap="none">
                          <a:solidFill>
                            <a:schemeClr val="lt1"/>
                          </a:solidFill>
                        </a:rPr>
                        <a:t>*</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panose="020B0604020202020204"/>
                        <a:buNone/>
                      </a:pPr>
                      <a:r>
                        <a:rPr lang="en-GB" sz="1400" u="none" strike="noStrike" cap="none">
                          <a:solidFill>
                            <a:schemeClr val="lt1"/>
                          </a:solidFill>
                        </a:rPr>
                        <a:t>*</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panose="020B0604020202020204"/>
                        <a:buNone/>
                      </a:pPr>
                      <a:r>
                        <a:rPr lang="en-GB" sz="1400" u="none" strike="noStrike" cap="none">
                          <a:solidFill>
                            <a:schemeClr val="lt1"/>
                          </a:solidFill>
                        </a:rPr>
                        <a:t>*</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u="none" strike="noStrike" cap="none">
                          <a:solidFill>
                            <a:schemeClr val="lt1"/>
                          </a:solidFill>
                        </a:rPr>
                        <a:t>11</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u="none" strike="noStrike" cap="none">
                          <a:solidFill>
                            <a:schemeClr val="lt1"/>
                          </a:solidFill>
                        </a:rPr>
                        <a:t>15</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panose="020B0604020202020204"/>
                        <a:buNone/>
                      </a:pPr>
                      <a:r>
                        <a:rPr lang="en-GB" sz="1400" u="none" strike="noStrike" cap="none">
                          <a:solidFill>
                            <a:schemeClr val="lt1"/>
                          </a:solidFill>
                        </a:rPr>
                        <a:t>*</a:t>
                      </a:r>
                      <a:endParaRPr sz="1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24"/>
                                        </p:tgtEl>
                                        <p:attrNameLst>
                                          <p:attrName>style.visibility</p:attrName>
                                        </p:attrNameLst>
                                      </p:cBhvr>
                                      <p:to>
                                        <p:strVal val="visible"/>
                                      </p:to>
                                    </p:set>
                                    <p:animEffect transition="in" filter="fade">
                                      <p:cBhvr>
                                        <p:cTn id="7" dur="1000"/>
                                        <p:tgtEl>
                                          <p:spTgt spid="5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25"/>
                                        </p:tgtEl>
                                        <p:attrNameLst>
                                          <p:attrName>style.visibility</p:attrName>
                                        </p:attrNameLst>
                                      </p:cBhvr>
                                      <p:to>
                                        <p:strVal val="visible"/>
                                      </p:to>
                                    </p:set>
                                    <p:anim calcmode="lin" valueType="num">
                                      <p:cBhvr additive="base">
                                        <p:cTn id="12" dur="1000"/>
                                        <p:tgtEl>
                                          <p:spTgt spid="525"/>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529" name="Shape 529"/>
        <p:cNvGrpSpPr/>
        <p:nvPr/>
      </p:nvGrpSpPr>
      <p:grpSpPr>
        <a:xfrm>
          <a:off x="0" y="0"/>
          <a:ext cx="0" cy="0"/>
          <a:chOff x="0" y="0"/>
          <a:chExt cx="0" cy="0"/>
        </a:xfrm>
      </p:grpSpPr>
      <p:sp>
        <p:nvSpPr>
          <p:cNvPr id="530" name="Google Shape;530;p65"/>
          <p:cNvSpPr txBox="1"/>
          <p:nvPr>
            <p:ph type="ctrTitle"/>
          </p:nvPr>
        </p:nvSpPr>
        <p:spPr>
          <a:xfrm flipH="1">
            <a:off x="502200" y="445025"/>
            <a:ext cx="8184600" cy="670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sz="3300">
                <a:latin typeface="Arial" panose="020B0604020202020204"/>
                <a:ea typeface="Arial" panose="020B0604020202020204"/>
                <a:cs typeface="Arial" panose="020B0604020202020204"/>
                <a:sym typeface="Arial" panose="020B0604020202020204"/>
              </a:rPr>
              <a:t>Output</a:t>
            </a:r>
            <a:endParaRPr sz="2700">
              <a:latin typeface="Arial" panose="020B0604020202020204"/>
              <a:ea typeface="Arial" panose="020B0604020202020204"/>
              <a:cs typeface="Arial" panose="020B0604020202020204"/>
              <a:sym typeface="Arial" panose="020B0604020202020204"/>
            </a:endParaRPr>
          </a:p>
        </p:txBody>
      </p:sp>
      <p:sp>
        <p:nvSpPr>
          <p:cNvPr id="531" name="Google Shape;531;p65"/>
          <p:cNvSpPr txBox="1"/>
          <p:nvPr>
            <p:ph type="subTitle" idx="1"/>
          </p:nvPr>
        </p:nvSpPr>
        <p:spPr>
          <a:xfrm>
            <a:off x="1255350" y="1184525"/>
            <a:ext cx="6633300" cy="3514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r>
              <a:rPr lang="en-GB"/>
              <a:t>.</a:t>
            </a:r>
            <a:endParaRPr lang="en-GB"/>
          </a:p>
        </p:txBody>
      </p:sp>
      <p:sp>
        <p:nvSpPr>
          <p:cNvPr id="532" name="Google Shape;532;p65"/>
          <p:cNvSpPr/>
          <p:nvPr/>
        </p:nvSpPr>
        <p:spPr>
          <a:xfrm rot="5400000">
            <a:off x="4320583" y="2724963"/>
            <a:ext cx="223883" cy="194059"/>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8823"/>
                </a:srgbClr>
              </a:gs>
            </a:gsLst>
            <a:path path="circle">
              <a:fillToRect l="50000" t="50000" r="50000" b="50000"/>
            </a:path>
            <a:tileRect/>
          </a:gra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3" name="Google Shape;533;p65"/>
          <p:cNvSpPr/>
          <p:nvPr/>
        </p:nvSpPr>
        <p:spPr>
          <a:xfrm rot="5400000">
            <a:off x="2887933" y="3953038"/>
            <a:ext cx="223883" cy="194059"/>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8823"/>
                </a:srgbClr>
              </a:gs>
            </a:gsLst>
            <a:path path="circle">
              <a:fillToRect l="50000" t="50000" r="50000" b="50000"/>
            </a:path>
            <a:tileRect/>
          </a:gra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4" name="Google Shape;534;p65"/>
          <p:cNvSpPr/>
          <p:nvPr/>
        </p:nvSpPr>
        <p:spPr>
          <a:xfrm rot="5400000">
            <a:off x="2815333" y="2844600"/>
            <a:ext cx="223883" cy="194059"/>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8823"/>
                </a:srgbClr>
              </a:gs>
            </a:gsLst>
            <a:path path="circle">
              <a:fillToRect l="50000" t="50000" r="50000" b="50000"/>
            </a:path>
            <a:tileRect/>
          </a:gra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5" name="Google Shape;535;p65"/>
          <p:cNvSpPr/>
          <p:nvPr/>
        </p:nvSpPr>
        <p:spPr>
          <a:xfrm rot="5400000">
            <a:off x="3218108" y="1960063"/>
            <a:ext cx="223883" cy="194059"/>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8823"/>
                </a:srgbClr>
              </a:gs>
            </a:gsLst>
            <a:path path="circle">
              <a:fillToRect l="50000" t="50000" r="50000" b="50000"/>
            </a:path>
            <a:tileRect/>
          </a:gra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6" name="Google Shape;536;p65"/>
          <p:cNvSpPr/>
          <p:nvPr/>
        </p:nvSpPr>
        <p:spPr>
          <a:xfrm rot="5400000">
            <a:off x="5292258" y="3746975"/>
            <a:ext cx="223883" cy="194059"/>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8823"/>
                </a:srgbClr>
              </a:gs>
            </a:gsLst>
            <a:path path="circle">
              <a:fillToRect l="50000" t="50000" r="50000" b="50000"/>
            </a:path>
            <a:tileRect/>
          </a:gra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7" name="Google Shape;537;p65"/>
          <p:cNvSpPr/>
          <p:nvPr/>
        </p:nvSpPr>
        <p:spPr>
          <a:xfrm rot="5400000">
            <a:off x="6697733" y="4176913"/>
            <a:ext cx="223883" cy="194059"/>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8823"/>
                </a:srgbClr>
              </a:gs>
            </a:gsLst>
            <a:path path="circle">
              <a:fillToRect l="50000" t="50000" r="50000" b="50000"/>
            </a:path>
            <a:tileRect/>
          </a:gra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8" name="Google Shape;538;p65"/>
          <p:cNvSpPr txBox="1"/>
          <p:nvPr/>
        </p:nvSpPr>
        <p:spPr>
          <a:xfrm>
            <a:off x="4129033" y="2238975"/>
            <a:ext cx="713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Hà Nội</a:t>
            </a:r>
            <a:endPara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
        <p:nvSpPr>
          <p:cNvPr id="539" name="Google Shape;539;p65"/>
          <p:cNvSpPr txBox="1"/>
          <p:nvPr/>
        </p:nvSpPr>
        <p:spPr>
          <a:xfrm>
            <a:off x="2569550" y="1544950"/>
            <a:ext cx="1521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Việt Trì</a:t>
            </a:r>
            <a:endPara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
        <p:nvSpPr>
          <p:cNvPr id="540" name="Google Shape;540;p65"/>
          <p:cNvSpPr txBox="1"/>
          <p:nvPr/>
        </p:nvSpPr>
        <p:spPr>
          <a:xfrm>
            <a:off x="2199475" y="2429488"/>
            <a:ext cx="14556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Hòa Bình</a:t>
            </a:r>
            <a:endPara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
        <p:nvSpPr>
          <p:cNvPr id="541" name="Google Shape;541;p65"/>
          <p:cNvSpPr txBox="1"/>
          <p:nvPr/>
        </p:nvSpPr>
        <p:spPr>
          <a:xfrm>
            <a:off x="2469025" y="3542850"/>
            <a:ext cx="916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Nam Định</a:t>
            </a:r>
            <a:r>
              <a:rPr lang="en-GB" sz="1400" b="0" i="0" u="none" strike="noStrike" cap="none">
                <a:solidFill>
                  <a:srgbClr val="000000"/>
                </a:solidFill>
                <a:latin typeface="Roboto Condensed Light" panose="02000000000000000000"/>
                <a:ea typeface="Roboto Condensed Light" panose="02000000000000000000"/>
                <a:cs typeface="Roboto Condensed Light" panose="02000000000000000000"/>
                <a:sym typeface="Roboto Condensed Light" panose="02000000000000000000"/>
              </a:rPr>
              <a:t> </a:t>
            </a:r>
            <a:endParaRPr sz="1400" b="0" i="0" u="none" strike="noStrike" cap="none">
              <a:solidFill>
                <a:srgbClr val="000000"/>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
        <p:nvSpPr>
          <p:cNvPr id="542" name="Google Shape;542;p65"/>
          <p:cNvSpPr txBox="1"/>
          <p:nvPr/>
        </p:nvSpPr>
        <p:spPr>
          <a:xfrm>
            <a:off x="4945950" y="3408701"/>
            <a:ext cx="916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Hải Dương</a:t>
            </a:r>
            <a:endPara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
        <p:nvSpPr>
          <p:cNvPr id="543" name="Google Shape;543;p65"/>
          <p:cNvSpPr txBox="1"/>
          <p:nvPr/>
        </p:nvSpPr>
        <p:spPr>
          <a:xfrm>
            <a:off x="6401388" y="3849975"/>
            <a:ext cx="916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Thái Bình</a:t>
            </a:r>
            <a:endPara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
        <p:nvSpPr>
          <p:cNvPr id="544" name="Google Shape;544;p65"/>
          <p:cNvSpPr/>
          <p:nvPr/>
        </p:nvSpPr>
        <p:spPr>
          <a:xfrm rot="5400000">
            <a:off x="6415108" y="2385713"/>
            <a:ext cx="223883" cy="194059"/>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8823"/>
                </a:srgbClr>
              </a:gs>
            </a:gsLst>
            <a:path path="circle">
              <a:fillToRect l="50000" t="50000" r="50000" b="50000"/>
            </a:path>
            <a:tileRect/>
          </a:gra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5" name="Google Shape;545;p65"/>
          <p:cNvSpPr txBox="1"/>
          <p:nvPr/>
        </p:nvSpPr>
        <p:spPr>
          <a:xfrm>
            <a:off x="5348375" y="1477275"/>
            <a:ext cx="1521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
        <p:nvSpPr>
          <p:cNvPr id="546" name="Google Shape;546;p65"/>
          <p:cNvSpPr txBox="1"/>
          <p:nvPr/>
        </p:nvSpPr>
        <p:spPr>
          <a:xfrm>
            <a:off x="6003700" y="1970588"/>
            <a:ext cx="1046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Hạ Long</a:t>
            </a:r>
            <a:endPara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cxnSp>
        <p:nvCxnSpPr>
          <p:cNvPr id="547" name="Google Shape;547;p65"/>
          <p:cNvCxnSpPr/>
          <p:nvPr/>
        </p:nvCxnSpPr>
        <p:spPr>
          <a:xfrm rot="10800000" flipH="1">
            <a:off x="3094724" y="3860325"/>
            <a:ext cx="2199600" cy="183300"/>
          </a:xfrm>
          <a:prstGeom prst="straightConnector1">
            <a:avLst/>
          </a:prstGeom>
          <a:noFill/>
          <a:ln w="19050" cap="flat" cmpd="sng">
            <a:solidFill>
              <a:schemeClr val="lt1"/>
            </a:solidFill>
            <a:prstDash val="solid"/>
            <a:round/>
            <a:headEnd type="none" w="sm" len="sm"/>
            <a:tailEnd type="none" w="sm" len="sm"/>
          </a:ln>
        </p:spPr>
      </p:cxnSp>
      <p:sp>
        <p:nvSpPr>
          <p:cNvPr id="548" name="Google Shape;548;p65"/>
          <p:cNvSpPr/>
          <p:nvPr/>
        </p:nvSpPr>
        <p:spPr>
          <a:xfrm>
            <a:off x="5520900" y="3838750"/>
            <a:ext cx="1196925" cy="473500"/>
          </a:xfrm>
          <a:custGeom>
            <a:avLst/>
            <a:gdLst/>
            <a:ahLst/>
            <a:cxnLst/>
            <a:rect l="l" t="t" r="r" b="b"/>
            <a:pathLst>
              <a:path w="47877" h="18940" extrusionOk="0">
                <a:moveTo>
                  <a:pt x="0" y="0"/>
                </a:moveTo>
                <a:cubicBezTo>
                  <a:pt x="3379" y="2947"/>
                  <a:pt x="12293" y="14809"/>
                  <a:pt x="20272" y="17684"/>
                </a:cubicBezTo>
                <a:cubicBezTo>
                  <a:pt x="28252" y="20560"/>
                  <a:pt x="43276" y="17325"/>
                  <a:pt x="47877" y="17253"/>
                </a:cubicBezTo>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49" name="Google Shape;549;p65"/>
          <p:cNvCxnSpPr/>
          <p:nvPr/>
        </p:nvCxnSpPr>
        <p:spPr>
          <a:xfrm rot="10800000" flipH="1">
            <a:off x="3040842" y="2889959"/>
            <a:ext cx="1283100" cy="42900"/>
          </a:xfrm>
          <a:prstGeom prst="straightConnector1">
            <a:avLst/>
          </a:prstGeom>
          <a:noFill/>
          <a:ln w="19050" cap="flat" cmpd="sng">
            <a:solidFill>
              <a:schemeClr val="lt1"/>
            </a:solidFill>
            <a:prstDash val="solid"/>
            <a:round/>
            <a:headEnd type="none" w="sm" len="sm"/>
            <a:tailEnd type="none" w="sm" len="sm"/>
          </a:ln>
        </p:spPr>
      </p:cxnSp>
      <p:sp>
        <p:nvSpPr>
          <p:cNvPr id="550" name="Google Shape;550;p65"/>
          <p:cNvSpPr/>
          <p:nvPr/>
        </p:nvSpPr>
        <p:spPr>
          <a:xfrm>
            <a:off x="3439775" y="1860271"/>
            <a:ext cx="2976125" cy="630600"/>
          </a:xfrm>
          <a:custGeom>
            <a:avLst/>
            <a:gdLst/>
            <a:ahLst/>
            <a:cxnLst/>
            <a:rect l="l" t="t" r="r" b="b"/>
            <a:pathLst>
              <a:path w="119045" h="25224" extrusionOk="0">
                <a:moveTo>
                  <a:pt x="0" y="7540"/>
                </a:moveTo>
                <a:cubicBezTo>
                  <a:pt x="10711" y="6390"/>
                  <a:pt x="44426" y="-2308"/>
                  <a:pt x="64267" y="639"/>
                </a:cubicBezTo>
                <a:cubicBezTo>
                  <a:pt x="84108" y="3586"/>
                  <a:pt x="109915" y="21127"/>
                  <a:pt x="119045" y="25224"/>
                </a:cubicBezTo>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65"/>
          <p:cNvSpPr/>
          <p:nvPr/>
        </p:nvSpPr>
        <p:spPr>
          <a:xfrm>
            <a:off x="6631550" y="2512450"/>
            <a:ext cx="1074825" cy="1811875"/>
          </a:xfrm>
          <a:custGeom>
            <a:avLst/>
            <a:gdLst/>
            <a:ahLst/>
            <a:cxnLst/>
            <a:rect l="l" t="t" r="r" b="b"/>
            <a:pathLst>
              <a:path w="42993" h="72475" extrusionOk="0">
                <a:moveTo>
                  <a:pt x="12077" y="70305"/>
                </a:moveTo>
                <a:cubicBezTo>
                  <a:pt x="16822" y="70018"/>
                  <a:pt x="36446" y="76344"/>
                  <a:pt x="40544" y="68580"/>
                </a:cubicBezTo>
                <a:cubicBezTo>
                  <a:pt x="44642" y="60816"/>
                  <a:pt x="43420" y="35152"/>
                  <a:pt x="36663" y="23722"/>
                </a:cubicBezTo>
                <a:cubicBezTo>
                  <a:pt x="29906" y="12292"/>
                  <a:pt x="6111" y="3954"/>
                  <a:pt x="0" y="0"/>
                </a:cubicBezTo>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65"/>
          <p:cNvSpPr/>
          <p:nvPr/>
        </p:nvSpPr>
        <p:spPr>
          <a:xfrm>
            <a:off x="1989725" y="2059550"/>
            <a:ext cx="1223625" cy="895000"/>
          </a:xfrm>
          <a:custGeom>
            <a:avLst/>
            <a:gdLst/>
            <a:ahLst/>
            <a:cxnLst/>
            <a:rect l="l" t="t" r="r" b="b"/>
            <a:pathLst>
              <a:path w="48945" h="35800" extrusionOk="0">
                <a:moveTo>
                  <a:pt x="48945" y="0"/>
                </a:moveTo>
                <a:cubicBezTo>
                  <a:pt x="40822" y="3523"/>
                  <a:pt x="2865" y="15168"/>
                  <a:pt x="205" y="21135"/>
                </a:cubicBezTo>
                <a:cubicBezTo>
                  <a:pt x="-2455" y="27102"/>
                  <a:pt x="27523" y="33356"/>
                  <a:pt x="32986" y="35800"/>
                </a:cubicBezTo>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65"/>
          <p:cNvSpPr/>
          <p:nvPr/>
        </p:nvSpPr>
        <p:spPr>
          <a:xfrm>
            <a:off x="1885453" y="2976125"/>
            <a:ext cx="1004400" cy="1089075"/>
          </a:xfrm>
          <a:custGeom>
            <a:avLst/>
            <a:gdLst/>
            <a:ahLst/>
            <a:cxnLst/>
            <a:rect l="l" t="t" r="r" b="b"/>
            <a:pathLst>
              <a:path w="40176" h="43563" extrusionOk="0">
                <a:moveTo>
                  <a:pt x="37157" y="0"/>
                </a:moveTo>
                <a:cubicBezTo>
                  <a:pt x="30975" y="4960"/>
                  <a:pt x="-440" y="22501"/>
                  <a:pt x="63" y="29761"/>
                </a:cubicBezTo>
                <a:cubicBezTo>
                  <a:pt x="566" y="37022"/>
                  <a:pt x="33491" y="41263"/>
                  <a:pt x="40176" y="43563"/>
                </a:cubicBezTo>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54" name="Google Shape;554;p65"/>
          <p:cNvCxnSpPr/>
          <p:nvPr/>
        </p:nvCxnSpPr>
        <p:spPr>
          <a:xfrm rot="10800000" flipH="1">
            <a:off x="4561225" y="2555450"/>
            <a:ext cx="1876200" cy="269700"/>
          </a:xfrm>
          <a:prstGeom prst="straightConnector1">
            <a:avLst/>
          </a:prstGeom>
          <a:noFill/>
          <a:ln w="19050" cap="flat" cmpd="sng">
            <a:solidFill>
              <a:schemeClr val="lt1"/>
            </a:solidFill>
            <a:prstDash val="solid"/>
            <a:round/>
            <a:headEnd type="none" w="sm" len="sm"/>
            <a:tailEnd type="none" w="sm" len="sm"/>
          </a:ln>
        </p:spPr>
      </p:cxnSp>
      <p:cxnSp>
        <p:nvCxnSpPr>
          <p:cNvPr id="555" name="Google Shape;555;p65"/>
          <p:cNvCxnSpPr/>
          <p:nvPr/>
        </p:nvCxnSpPr>
        <p:spPr>
          <a:xfrm>
            <a:off x="3418216" y="2124251"/>
            <a:ext cx="916500" cy="744000"/>
          </a:xfrm>
          <a:prstGeom prst="straightConnector1">
            <a:avLst/>
          </a:prstGeom>
          <a:noFill/>
          <a:ln w="19050" cap="flat" cmpd="sng">
            <a:solidFill>
              <a:schemeClr val="lt1"/>
            </a:solidFill>
            <a:prstDash val="solid"/>
            <a:round/>
            <a:headEnd type="none" w="sm" len="sm"/>
            <a:tailEnd type="none" w="sm" len="sm"/>
          </a:ln>
        </p:spPr>
      </p:cxnSp>
      <p:sp>
        <p:nvSpPr>
          <p:cNvPr id="556" name="Google Shape;556;p65"/>
          <p:cNvSpPr/>
          <p:nvPr/>
        </p:nvSpPr>
        <p:spPr>
          <a:xfrm>
            <a:off x="4485725" y="2932975"/>
            <a:ext cx="808725" cy="927350"/>
          </a:xfrm>
          <a:custGeom>
            <a:avLst/>
            <a:gdLst/>
            <a:ahLst/>
            <a:cxnLst/>
            <a:rect l="l" t="t" r="r" b="b"/>
            <a:pathLst>
              <a:path w="32349" h="37094" extrusionOk="0">
                <a:moveTo>
                  <a:pt x="0" y="0"/>
                </a:moveTo>
                <a:cubicBezTo>
                  <a:pt x="2157" y="4960"/>
                  <a:pt x="7549" y="23579"/>
                  <a:pt x="12940" y="29761"/>
                </a:cubicBezTo>
                <a:cubicBezTo>
                  <a:pt x="18332" y="35943"/>
                  <a:pt x="29114" y="35872"/>
                  <a:pt x="32349" y="37094"/>
                </a:cubicBezTo>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65"/>
          <p:cNvSpPr/>
          <p:nvPr/>
        </p:nvSpPr>
        <p:spPr>
          <a:xfrm>
            <a:off x="3148641" y="2932983"/>
            <a:ext cx="1261625" cy="1110650"/>
          </a:xfrm>
          <a:custGeom>
            <a:avLst/>
            <a:gdLst/>
            <a:ahLst/>
            <a:cxnLst/>
            <a:rect l="l" t="t" r="r" b="b"/>
            <a:pathLst>
              <a:path w="50465" h="44426" extrusionOk="0">
                <a:moveTo>
                  <a:pt x="50465" y="0"/>
                </a:moveTo>
                <a:cubicBezTo>
                  <a:pt x="46511" y="5823"/>
                  <a:pt x="35153" y="27533"/>
                  <a:pt x="26742" y="34937"/>
                </a:cubicBezTo>
                <a:cubicBezTo>
                  <a:pt x="18331" y="42341"/>
                  <a:pt x="4457" y="42845"/>
                  <a:pt x="0" y="44426"/>
                </a:cubicBezTo>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65"/>
          <p:cNvSpPr/>
          <p:nvPr/>
        </p:nvSpPr>
        <p:spPr>
          <a:xfrm>
            <a:off x="5520900" y="2534000"/>
            <a:ext cx="1132225" cy="1298400"/>
          </a:xfrm>
          <a:custGeom>
            <a:avLst/>
            <a:gdLst/>
            <a:ahLst/>
            <a:cxnLst/>
            <a:rect l="l" t="t" r="r" b="b"/>
            <a:pathLst>
              <a:path w="45289" h="51936" extrusionOk="0">
                <a:moveTo>
                  <a:pt x="0" y="50896"/>
                </a:moveTo>
                <a:cubicBezTo>
                  <a:pt x="6110" y="50249"/>
                  <a:pt x="29114" y="55497"/>
                  <a:pt x="36662" y="47014"/>
                </a:cubicBezTo>
                <a:cubicBezTo>
                  <a:pt x="44210" y="38531"/>
                  <a:pt x="43851" y="7836"/>
                  <a:pt x="45289" y="0"/>
                </a:cubicBezTo>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65"/>
          <p:cNvSpPr txBox="1"/>
          <p:nvPr/>
        </p:nvSpPr>
        <p:spPr>
          <a:xfrm>
            <a:off x="3604350" y="3364300"/>
            <a:ext cx="355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20</a:t>
            </a:r>
            <a:endPara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
        <p:nvSpPr>
          <p:cNvPr id="560" name="Google Shape;560;p65"/>
          <p:cNvSpPr txBox="1"/>
          <p:nvPr/>
        </p:nvSpPr>
        <p:spPr>
          <a:xfrm>
            <a:off x="4234925" y="3898525"/>
            <a:ext cx="355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20</a:t>
            </a:r>
            <a:endPara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
        <p:nvSpPr>
          <p:cNvPr id="561" name="Google Shape;561;p65"/>
          <p:cNvSpPr txBox="1"/>
          <p:nvPr/>
        </p:nvSpPr>
        <p:spPr>
          <a:xfrm>
            <a:off x="1682150" y="3218300"/>
            <a:ext cx="355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11</a:t>
            </a:r>
            <a:endPara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
        <p:nvSpPr>
          <p:cNvPr id="562" name="Google Shape;562;p65"/>
          <p:cNvSpPr txBox="1"/>
          <p:nvPr/>
        </p:nvSpPr>
        <p:spPr>
          <a:xfrm>
            <a:off x="2145825" y="2091900"/>
            <a:ext cx="194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7</a:t>
            </a:r>
            <a:endPara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
        <p:nvSpPr>
          <p:cNvPr id="563" name="Google Shape;563;p65"/>
          <p:cNvSpPr txBox="1"/>
          <p:nvPr/>
        </p:nvSpPr>
        <p:spPr>
          <a:xfrm>
            <a:off x="3582850" y="2896900"/>
            <a:ext cx="194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7</a:t>
            </a:r>
            <a:endPara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
        <p:nvSpPr>
          <p:cNvPr id="564" name="Google Shape;564;p65"/>
          <p:cNvSpPr txBox="1"/>
          <p:nvPr/>
        </p:nvSpPr>
        <p:spPr>
          <a:xfrm>
            <a:off x="4971625" y="1544950"/>
            <a:ext cx="355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20</a:t>
            </a:r>
            <a:endPara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
        <p:nvSpPr>
          <p:cNvPr id="565" name="Google Shape;565;p65"/>
          <p:cNvSpPr txBox="1"/>
          <p:nvPr/>
        </p:nvSpPr>
        <p:spPr>
          <a:xfrm>
            <a:off x="5359450" y="2658013"/>
            <a:ext cx="442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18</a:t>
            </a:r>
            <a:endPara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
        <p:nvSpPr>
          <p:cNvPr id="566" name="Google Shape;566;p65"/>
          <p:cNvSpPr txBox="1"/>
          <p:nvPr/>
        </p:nvSpPr>
        <p:spPr>
          <a:xfrm>
            <a:off x="6566875" y="3320563"/>
            <a:ext cx="194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7</a:t>
            </a:r>
            <a:endPara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
        <p:nvSpPr>
          <p:cNvPr id="567" name="Google Shape;567;p65"/>
          <p:cNvSpPr txBox="1"/>
          <p:nvPr/>
        </p:nvSpPr>
        <p:spPr>
          <a:xfrm>
            <a:off x="7095225" y="2480100"/>
            <a:ext cx="399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15</a:t>
            </a:r>
            <a:endPara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
        <p:nvSpPr>
          <p:cNvPr id="568" name="Google Shape;568;p65"/>
          <p:cNvSpPr txBox="1"/>
          <p:nvPr/>
        </p:nvSpPr>
        <p:spPr>
          <a:xfrm>
            <a:off x="5801650" y="4267750"/>
            <a:ext cx="355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11</a:t>
            </a:r>
            <a:endPara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
        <p:nvSpPr>
          <p:cNvPr id="569" name="Google Shape;569;p65"/>
          <p:cNvSpPr txBox="1"/>
          <p:nvPr/>
        </p:nvSpPr>
        <p:spPr>
          <a:xfrm>
            <a:off x="4582800" y="3142638"/>
            <a:ext cx="355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17</a:t>
            </a:r>
            <a:endPara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
        <p:nvSpPr>
          <p:cNvPr id="570" name="Google Shape;570;p65"/>
          <p:cNvSpPr txBox="1"/>
          <p:nvPr/>
        </p:nvSpPr>
        <p:spPr>
          <a:xfrm>
            <a:off x="3375488" y="2238963"/>
            <a:ext cx="355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15</a:t>
            </a:r>
            <a:endPara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
        <p:nvSpPr>
          <p:cNvPr id="571" name="Google Shape;571;p65"/>
          <p:cNvSpPr/>
          <p:nvPr/>
        </p:nvSpPr>
        <p:spPr>
          <a:xfrm>
            <a:off x="1991163" y="2060988"/>
            <a:ext cx="1223625" cy="895000"/>
          </a:xfrm>
          <a:custGeom>
            <a:avLst/>
            <a:gdLst/>
            <a:ahLst/>
            <a:cxnLst/>
            <a:rect l="l" t="t" r="r" b="b"/>
            <a:pathLst>
              <a:path w="48945" h="35800" extrusionOk="0">
                <a:moveTo>
                  <a:pt x="48945" y="0"/>
                </a:moveTo>
                <a:cubicBezTo>
                  <a:pt x="40822" y="3523"/>
                  <a:pt x="2865" y="15168"/>
                  <a:pt x="205" y="21135"/>
                </a:cubicBezTo>
                <a:cubicBezTo>
                  <a:pt x="-2455" y="27102"/>
                  <a:pt x="27523" y="33356"/>
                  <a:pt x="32986" y="35800"/>
                </a:cubicBezTo>
              </a:path>
            </a:pathLst>
          </a:cu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72" name="Google Shape;572;p65"/>
          <p:cNvCxnSpPr/>
          <p:nvPr/>
        </p:nvCxnSpPr>
        <p:spPr>
          <a:xfrm rot="10800000" flipH="1">
            <a:off x="3042280" y="2891397"/>
            <a:ext cx="1283100" cy="42900"/>
          </a:xfrm>
          <a:prstGeom prst="straightConnector1">
            <a:avLst/>
          </a:prstGeom>
          <a:noFill/>
          <a:ln w="28575" cap="flat" cmpd="sng">
            <a:solidFill>
              <a:srgbClr val="FF0000"/>
            </a:solidFill>
            <a:prstDash val="solid"/>
            <a:round/>
            <a:headEnd type="none" w="sm" len="sm"/>
            <a:tailEnd type="none" w="sm" len="sm"/>
          </a:ln>
        </p:spPr>
      </p:cxnSp>
      <p:sp>
        <p:nvSpPr>
          <p:cNvPr id="573" name="Google Shape;573;p65"/>
          <p:cNvSpPr/>
          <p:nvPr/>
        </p:nvSpPr>
        <p:spPr>
          <a:xfrm>
            <a:off x="1876100" y="2977575"/>
            <a:ext cx="1004400" cy="1089075"/>
          </a:xfrm>
          <a:custGeom>
            <a:avLst/>
            <a:gdLst/>
            <a:ahLst/>
            <a:cxnLst/>
            <a:rect l="l" t="t" r="r" b="b"/>
            <a:pathLst>
              <a:path w="40176" h="43563" extrusionOk="0">
                <a:moveTo>
                  <a:pt x="37157" y="0"/>
                </a:moveTo>
                <a:cubicBezTo>
                  <a:pt x="30975" y="4960"/>
                  <a:pt x="-440" y="22501"/>
                  <a:pt x="63" y="29761"/>
                </a:cubicBezTo>
                <a:cubicBezTo>
                  <a:pt x="566" y="37022"/>
                  <a:pt x="33491" y="41263"/>
                  <a:pt x="40176" y="43563"/>
                </a:cubicBezTo>
              </a:path>
            </a:pathLst>
          </a:cu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65"/>
          <p:cNvSpPr/>
          <p:nvPr/>
        </p:nvSpPr>
        <p:spPr>
          <a:xfrm>
            <a:off x="4487167" y="2934425"/>
            <a:ext cx="808725" cy="927350"/>
          </a:xfrm>
          <a:custGeom>
            <a:avLst/>
            <a:gdLst/>
            <a:ahLst/>
            <a:cxnLst/>
            <a:rect l="l" t="t" r="r" b="b"/>
            <a:pathLst>
              <a:path w="32349" h="37094" extrusionOk="0">
                <a:moveTo>
                  <a:pt x="0" y="0"/>
                </a:moveTo>
                <a:cubicBezTo>
                  <a:pt x="2157" y="4960"/>
                  <a:pt x="7549" y="23579"/>
                  <a:pt x="12940" y="29761"/>
                </a:cubicBezTo>
                <a:cubicBezTo>
                  <a:pt x="18332" y="35943"/>
                  <a:pt x="29114" y="35872"/>
                  <a:pt x="32349" y="37094"/>
                </a:cubicBezTo>
              </a:path>
            </a:pathLst>
          </a:cu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65"/>
          <p:cNvSpPr/>
          <p:nvPr/>
        </p:nvSpPr>
        <p:spPr>
          <a:xfrm>
            <a:off x="5522338" y="2535438"/>
            <a:ext cx="1132225" cy="1298400"/>
          </a:xfrm>
          <a:custGeom>
            <a:avLst/>
            <a:gdLst/>
            <a:ahLst/>
            <a:cxnLst/>
            <a:rect l="l" t="t" r="r" b="b"/>
            <a:pathLst>
              <a:path w="45289" h="51936" extrusionOk="0">
                <a:moveTo>
                  <a:pt x="0" y="50896"/>
                </a:moveTo>
                <a:cubicBezTo>
                  <a:pt x="6110" y="50249"/>
                  <a:pt x="29114" y="55497"/>
                  <a:pt x="36662" y="47014"/>
                </a:cubicBezTo>
                <a:cubicBezTo>
                  <a:pt x="44210" y="38531"/>
                  <a:pt x="43851" y="7836"/>
                  <a:pt x="45289" y="0"/>
                </a:cubicBezTo>
              </a:path>
            </a:pathLst>
          </a:cu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65"/>
          <p:cNvSpPr/>
          <p:nvPr/>
        </p:nvSpPr>
        <p:spPr>
          <a:xfrm>
            <a:off x="5511555" y="3840188"/>
            <a:ext cx="1196925" cy="473500"/>
          </a:xfrm>
          <a:custGeom>
            <a:avLst/>
            <a:gdLst/>
            <a:ahLst/>
            <a:cxnLst/>
            <a:rect l="l" t="t" r="r" b="b"/>
            <a:pathLst>
              <a:path w="47877" h="18940" extrusionOk="0">
                <a:moveTo>
                  <a:pt x="0" y="0"/>
                </a:moveTo>
                <a:cubicBezTo>
                  <a:pt x="3379" y="2947"/>
                  <a:pt x="12293" y="14809"/>
                  <a:pt x="20272" y="17684"/>
                </a:cubicBezTo>
                <a:cubicBezTo>
                  <a:pt x="28252" y="20560"/>
                  <a:pt x="43276" y="17325"/>
                  <a:pt x="47877" y="17253"/>
                </a:cubicBezTo>
              </a:path>
            </a:pathLst>
          </a:cu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1"/>
                                        </p:tgtEl>
                                        <p:attrNameLst>
                                          <p:attrName>style.visibility</p:attrName>
                                        </p:attrNameLst>
                                      </p:cBhvr>
                                      <p:to>
                                        <p:strVal val="visible"/>
                                      </p:to>
                                    </p:set>
                                    <p:animEffect transition="in" filter="fade">
                                      <p:cBhvr>
                                        <p:cTn id="7" dur="1000"/>
                                        <p:tgtEl>
                                          <p:spTgt spid="57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572"/>
                                        </p:tgtEl>
                                        <p:attrNameLst>
                                          <p:attrName>style.visibility</p:attrName>
                                        </p:attrNameLst>
                                      </p:cBhvr>
                                      <p:to>
                                        <p:strVal val="visible"/>
                                      </p:to>
                                    </p:set>
                                    <p:animEffect transition="in" filter="fade">
                                      <p:cBhvr>
                                        <p:cTn id="11" dur="1500"/>
                                        <p:tgtEl>
                                          <p:spTgt spid="572"/>
                                        </p:tgtEl>
                                      </p:cBhvr>
                                    </p:animEffect>
                                  </p:childTnLst>
                                </p:cTn>
                              </p:par>
                            </p:childTnLst>
                          </p:cTn>
                        </p:par>
                        <p:par>
                          <p:cTn id="12" fill="hold">
                            <p:stCondLst>
                              <p:cond delay="2500"/>
                            </p:stCondLst>
                            <p:childTnLst>
                              <p:par>
                                <p:cTn id="13" presetID="10" presetClass="entr" presetSubtype="0" fill="hold" nodeType="afterEffect">
                                  <p:stCondLst>
                                    <p:cond delay="0"/>
                                  </p:stCondLst>
                                  <p:childTnLst>
                                    <p:set>
                                      <p:cBhvr>
                                        <p:cTn id="14" dur="1" fill="hold">
                                          <p:stCondLst>
                                            <p:cond delay="0"/>
                                          </p:stCondLst>
                                        </p:cTn>
                                        <p:tgtEl>
                                          <p:spTgt spid="573"/>
                                        </p:tgtEl>
                                        <p:attrNameLst>
                                          <p:attrName>style.visibility</p:attrName>
                                        </p:attrNameLst>
                                      </p:cBhvr>
                                      <p:to>
                                        <p:strVal val="visible"/>
                                      </p:to>
                                    </p:set>
                                    <p:animEffect transition="in" filter="fade">
                                      <p:cBhvr>
                                        <p:cTn id="15" dur="1500"/>
                                        <p:tgtEl>
                                          <p:spTgt spid="573"/>
                                        </p:tgtEl>
                                      </p:cBhvr>
                                    </p:animEffect>
                                  </p:childTnLst>
                                </p:cTn>
                              </p:par>
                            </p:childTnLst>
                          </p:cTn>
                        </p:par>
                        <p:par>
                          <p:cTn id="16" fill="hold">
                            <p:stCondLst>
                              <p:cond delay="4000"/>
                            </p:stCondLst>
                            <p:childTnLst>
                              <p:par>
                                <p:cTn id="17" presetID="10" presetClass="entr" presetSubtype="0" fill="hold" nodeType="afterEffect">
                                  <p:stCondLst>
                                    <p:cond delay="0"/>
                                  </p:stCondLst>
                                  <p:childTnLst>
                                    <p:set>
                                      <p:cBhvr>
                                        <p:cTn id="18" dur="1" fill="hold">
                                          <p:stCondLst>
                                            <p:cond delay="0"/>
                                          </p:stCondLst>
                                        </p:cTn>
                                        <p:tgtEl>
                                          <p:spTgt spid="574"/>
                                        </p:tgtEl>
                                        <p:attrNameLst>
                                          <p:attrName>style.visibility</p:attrName>
                                        </p:attrNameLst>
                                      </p:cBhvr>
                                      <p:to>
                                        <p:strVal val="visible"/>
                                      </p:to>
                                    </p:set>
                                    <p:animEffect transition="in" filter="fade">
                                      <p:cBhvr>
                                        <p:cTn id="19" dur="1500"/>
                                        <p:tgtEl>
                                          <p:spTgt spid="574"/>
                                        </p:tgtEl>
                                      </p:cBhvr>
                                    </p:animEffect>
                                  </p:childTnLst>
                                </p:cTn>
                              </p:par>
                            </p:childTnLst>
                          </p:cTn>
                        </p:par>
                        <p:par>
                          <p:cTn id="20" fill="hold">
                            <p:stCondLst>
                              <p:cond delay="5500"/>
                            </p:stCondLst>
                            <p:childTnLst>
                              <p:par>
                                <p:cTn id="21" presetID="10" presetClass="entr" presetSubtype="0" fill="hold" nodeType="afterEffect">
                                  <p:stCondLst>
                                    <p:cond delay="0"/>
                                  </p:stCondLst>
                                  <p:childTnLst>
                                    <p:set>
                                      <p:cBhvr>
                                        <p:cTn id="22" dur="1" fill="hold">
                                          <p:stCondLst>
                                            <p:cond delay="0"/>
                                          </p:stCondLst>
                                        </p:cTn>
                                        <p:tgtEl>
                                          <p:spTgt spid="575"/>
                                        </p:tgtEl>
                                        <p:attrNameLst>
                                          <p:attrName>style.visibility</p:attrName>
                                        </p:attrNameLst>
                                      </p:cBhvr>
                                      <p:to>
                                        <p:strVal val="visible"/>
                                      </p:to>
                                    </p:set>
                                    <p:animEffect transition="in" filter="fade">
                                      <p:cBhvr>
                                        <p:cTn id="23" dur="1500"/>
                                        <p:tgtEl>
                                          <p:spTgt spid="575"/>
                                        </p:tgtEl>
                                      </p:cBhvr>
                                    </p:animEffect>
                                  </p:childTnLst>
                                </p:cTn>
                              </p:par>
                            </p:childTnLst>
                          </p:cTn>
                        </p:par>
                        <p:par>
                          <p:cTn id="24" fill="hold">
                            <p:stCondLst>
                              <p:cond delay="7000"/>
                            </p:stCondLst>
                            <p:childTnLst>
                              <p:par>
                                <p:cTn id="25" presetID="10" presetClass="entr" presetSubtype="0" fill="hold" nodeType="afterEffect">
                                  <p:stCondLst>
                                    <p:cond delay="0"/>
                                  </p:stCondLst>
                                  <p:childTnLst>
                                    <p:set>
                                      <p:cBhvr>
                                        <p:cTn id="26" dur="1" fill="hold">
                                          <p:stCondLst>
                                            <p:cond delay="0"/>
                                          </p:stCondLst>
                                        </p:cTn>
                                        <p:tgtEl>
                                          <p:spTgt spid="576"/>
                                        </p:tgtEl>
                                        <p:attrNameLst>
                                          <p:attrName>style.visibility</p:attrName>
                                        </p:attrNameLst>
                                      </p:cBhvr>
                                      <p:to>
                                        <p:strVal val="visible"/>
                                      </p:to>
                                    </p:set>
                                    <p:animEffect transition="in" filter="fade">
                                      <p:cBhvr>
                                        <p:cTn id="27" dur="1500"/>
                                        <p:tgtEl>
                                          <p:spTgt spid="5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580" name="Shape 580"/>
        <p:cNvGrpSpPr/>
        <p:nvPr/>
      </p:nvGrpSpPr>
      <p:grpSpPr>
        <a:xfrm>
          <a:off x="0" y="0"/>
          <a:ext cx="0" cy="0"/>
          <a:chOff x="0" y="0"/>
          <a:chExt cx="0" cy="0"/>
        </a:xfrm>
      </p:grpSpPr>
      <p:sp>
        <p:nvSpPr>
          <p:cNvPr id="581" name="Google Shape;581;p66"/>
          <p:cNvSpPr txBox="1"/>
          <p:nvPr>
            <p:ph type="ctrTitle"/>
          </p:nvPr>
        </p:nvSpPr>
        <p:spPr>
          <a:xfrm flipH="1">
            <a:off x="502200" y="445025"/>
            <a:ext cx="8184600" cy="67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Arial" panose="020B0604020202020204"/>
                <a:ea typeface="Arial" panose="020B0604020202020204"/>
                <a:cs typeface="Arial" panose="020B0604020202020204"/>
                <a:sym typeface="Arial" panose="020B0604020202020204"/>
              </a:rPr>
              <a:t>Các ứng dụng khác</a:t>
            </a:r>
            <a:endParaRPr>
              <a:latin typeface="Arial" panose="020B0604020202020204"/>
              <a:ea typeface="Arial" panose="020B0604020202020204"/>
              <a:cs typeface="Arial" panose="020B0604020202020204"/>
              <a:sym typeface="Arial" panose="020B0604020202020204"/>
            </a:endParaRPr>
          </a:p>
        </p:txBody>
      </p:sp>
      <p:sp>
        <p:nvSpPr>
          <p:cNvPr id="582" name="Google Shape;582;p66"/>
          <p:cNvSpPr txBox="1"/>
          <p:nvPr>
            <p:ph type="subTitle" idx="1"/>
          </p:nvPr>
        </p:nvSpPr>
        <p:spPr>
          <a:xfrm>
            <a:off x="1288050" y="1030775"/>
            <a:ext cx="6612900" cy="3249300"/>
          </a:xfrm>
          <a:prstGeom prst="rect">
            <a:avLst/>
          </a:prstGeom>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endParaRPr sz="2400"/>
          </a:p>
          <a:p>
            <a:pPr marL="457200" lvl="0" indent="-381000" algn="just" rtl="0">
              <a:lnSpc>
                <a:spcPct val="115000"/>
              </a:lnSpc>
              <a:spcBef>
                <a:spcPts val="0"/>
              </a:spcBef>
              <a:spcAft>
                <a:spcPts val="0"/>
              </a:spcAft>
              <a:buClr>
                <a:schemeClr val="lt1"/>
              </a:buClr>
              <a:buSzPts val="2400"/>
              <a:buFont typeface="Arial" panose="020B0604020202020204"/>
              <a:buChar char="●"/>
            </a:pPr>
            <a:r>
              <a:rPr lang="en-GB" sz="2400">
                <a:latin typeface="Arial" panose="020B0604020202020204"/>
                <a:ea typeface="Arial" panose="020B0604020202020204"/>
                <a:cs typeface="Arial" panose="020B0604020202020204"/>
                <a:sym typeface="Arial" panose="020B0604020202020204"/>
              </a:rPr>
              <a:t>Thiết kế mạng t</a:t>
            </a:r>
            <a:r>
              <a:rPr lang="en-GB" sz="2400">
                <a:latin typeface="Arial" panose="020B0604020202020204"/>
                <a:ea typeface="Arial" panose="020B0604020202020204"/>
                <a:cs typeface="Arial" panose="020B0604020202020204"/>
                <a:sym typeface="Arial" panose="020B0604020202020204"/>
              </a:rPr>
              <a:t>ruyền hình cáp, mạng máy tính</a:t>
            </a:r>
            <a:endParaRPr sz="2400">
              <a:latin typeface="Arial" panose="020B0604020202020204"/>
              <a:ea typeface="Arial" panose="020B0604020202020204"/>
              <a:cs typeface="Arial" panose="020B0604020202020204"/>
              <a:sym typeface="Arial" panose="020B0604020202020204"/>
            </a:endParaRPr>
          </a:p>
          <a:p>
            <a:pPr marL="457200" lvl="0" indent="-381000" algn="just" rtl="0">
              <a:lnSpc>
                <a:spcPct val="115000"/>
              </a:lnSpc>
              <a:spcBef>
                <a:spcPts val="0"/>
              </a:spcBef>
              <a:spcAft>
                <a:spcPts val="0"/>
              </a:spcAft>
              <a:buClr>
                <a:schemeClr val="lt1"/>
              </a:buClr>
              <a:buSzPts val="2400"/>
              <a:buFont typeface="Arial" panose="020B0604020202020204"/>
              <a:buChar char="●"/>
            </a:pPr>
            <a:r>
              <a:rPr lang="en-GB" sz="2400">
                <a:latin typeface="Arial" panose="020B0604020202020204"/>
                <a:ea typeface="Arial" panose="020B0604020202020204"/>
                <a:cs typeface="Arial" panose="020B0604020202020204"/>
                <a:sym typeface="Arial" panose="020B0604020202020204"/>
              </a:rPr>
              <a:t>Thiết kế mạch điện tử</a:t>
            </a:r>
            <a:endParaRPr sz="2400">
              <a:latin typeface="Arial" panose="020B0604020202020204"/>
              <a:ea typeface="Arial" panose="020B0604020202020204"/>
              <a:cs typeface="Arial" panose="020B0604020202020204"/>
              <a:sym typeface="Arial" panose="020B0604020202020204"/>
            </a:endParaRPr>
          </a:p>
          <a:p>
            <a:pPr marL="457200" lvl="0" indent="-381000" algn="just" rtl="0">
              <a:lnSpc>
                <a:spcPct val="115000"/>
              </a:lnSpc>
              <a:spcBef>
                <a:spcPts val="0"/>
              </a:spcBef>
              <a:spcAft>
                <a:spcPts val="0"/>
              </a:spcAft>
              <a:buClr>
                <a:schemeClr val="lt1"/>
              </a:buClr>
              <a:buSzPts val="2400"/>
              <a:buFont typeface="Arial" panose="020B0604020202020204"/>
              <a:buChar char="●"/>
            </a:pPr>
            <a:r>
              <a:rPr lang="en-GB" sz="2400">
                <a:latin typeface="Arial" panose="020B0604020202020204"/>
                <a:ea typeface="Arial" panose="020B0604020202020204"/>
                <a:cs typeface="Arial" panose="020B0604020202020204"/>
                <a:sym typeface="Arial" panose="020B0604020202020204"/>
              </a:rPr>
              <a:t>Xây dựng cầu kết nối các đảo</a:t>
            </a:r>
            <a:endParaRPr sz="2400">
              <a:latin typeface="Arial" panose="020B0604020202020204"/>
              <a:ea typeface="Arial" panose="020B0604020202020204"/>
              <a:cs typeface="Arial" panose="020B0604020202020204"/>
              <a:sym typeface="Arial" panose="020B0604020202020204"/>
            </a:endParaRPr>
          </a:p>
          <a:p>
            <a:pPr marL="457200" lvl="0" indent="-381000" algn="just" rtl="0">
              <a:lnSpc>
                <a:spcPct val="115000"/>
              </a:lnSpc>
              <a:spcBef>
                <a:spcPts val="0"/>
              </a:spcBef>
              <a:spcAft>
                <a:spcPts val="0"/>
              </a:spcAft>
              <a:buClr>
                <a:schemeClr val="lt1"/>
              </a:buClr>
              <a:buSzPts val="2400"/>
              <a:buFont typeface="Arial" panose="020B0604020202020204"/>
              <a:buChar char="●"/>
            </a:pPr>
            <a:r>
              <a:rPr lang="en-GB" sz="2400">
                <a:latin typeface="Arial" panose="020B0604020202020204"/>
                <a:ea typeface="Arial" panose="020B0604020202020204"/>
                <a:cs typeface="Arial" panose="020B0604020202020204"/>
                <a:sym typeface="Arial" panose="020B0604020202020204"/>
              </a:rPr>
              <a:t>Xây dựng hệ thống đường sắt</a:t>
            </a:r>
            <a:endParaRPr sz="2400">
              <a:latin typeface="Arial" panose="020B0604020202020204"/>
              <a:ea typeface="Arial" panose="020B0604020202020204"/>
              <a:cs typeface="Arial" panose="020B0604020202020204"/>
              <a:sym typeface="Arial" panose="020B0604020202020204"/>
            </a:endParaRPr>
          </a:p>
          <a:p>
            <a:pPr marL="457200" lvl="0" indent="-381000" algn="just" rtl="0">
              <a:lnSpc>
                <a:spcPct val="115000"/>
              </a:lnSpc>
              <a:spcBef>
                <a:spcPts val="0"/>
              </a:spcBef>
              <a:spcAft>
                <a:spcPts val="0"/>
              </a:spcAft>
              <a:buClr>
                <a:schemeClr val="lt1"/>
              </a:buClr>
              <a:buSzPts val="2400"/>
              <a:buFont typeface="Arial" panose="020B0604020202020204"/>
              <a:buChar char="●"/>
            </a:pPr>
            <a:r>
              <a:rPr lang="en-GB" sz="2400">
                <a:latin typeface="Arial" panose="020B0604020202020204"/>
                <a:ea typeface="Arial" panose="020B0604020202020204"/>
                <a:cs typeface="Arial" panose="020B0604020202020204"/>
                <a:sym typeface="Arial" panose="020B0604020202020204"/>
              </a:rPr>
              <a:t>Phân tích học</a:t>
            </a:r>
            <a:endParaRPr sz="2400">
              <a:latin typeface="Arial" panose="020B0604020202020204"/>
              <a:ea typeface="Arial" panose="020B0604020202020204"/>
              <a:cs typeface="Arial" panose="020B0604020202020204"/>
              <a:sym typeface="Arial" panose="020B0604020202020204"/>
            </a:endParaRPr>
          </a:p>
          <a:p>
            <a:pPr marL="457200" lvl="0" indent="-381000" algn="just" rtl="0">
              <a:lnSpc>
                <a:spcPct val="115000"/>
              </a:lnSpc>
              <a:spcBef>
                <a:spcPts val="0"/>
              </a:spcBef>
              <a:spcAft>
                <a:spcPts val="0"/>
              </a:spcAft>
              <a:buClr>
                <a:schemeClr val="lt1"/>
              </a:buClr>
              <a:buSzPts val="2400"/>
              <a:buFont typeface="Arial" panose="020B0604020202020204"/>
              <a:buChar char="●"/>
            </a:pPr>
            <a:r>
              <a:rPr lang="en-GB" sz="2400">
                <a:latin typeface="Arial" panose="020B0604020202020204"/>
                <a:ea typeface="Arial" panose="020B0604020202020204"/>
                <a:cs typeface="Arial" panose="020B0604020202020204"/>
                <a:sym typeface="Arial" panose="020B0604020202020204"/>
              </a:rPr>
              <a:t>Phân tích cụm</a:t>
            </a:r>
            <a:endParaRPr sz="24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586" name="Shape 586"/>
        <p:cNvGrpSpPr/>
        <p:nvPr/>
      </p:nvGrpSpPr>
      <p:grpSpPr>
        <a:xfrm>
          <a:off x="0" y="0"/>
          <a:ext cx="0" cy="0"/>
          <a:chOff x="0" y="0"/>
          <a:chExt cx="0" cy="0"/>
        </a:xfrm>
      </p:grpSpPr>
      <p:sp>
        <p:nvSpPr>
          <p:cNvPr id="587" name="Google Shape;587;p67"/>
          <p:cNvSpPr txBox="1"/>
          <p:nvPr>
            <p:ph type="ctrTitle"/>
          </p:nvPr>
        </p:nvSpPr>
        <p:spPr>
          <a:xfrm>
            <a:off x="4297175" y="2355550"/>
            <a:ext cx="4299000" cy="650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GB" sz="3800"/>
              <a:t>Thanks for listening</a:t>
            </a:r>
            <a:endParaRPr sz="3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79" name="Shape 279"/>
        <p:cNvGrpSpPr/>
        <p:nvPr/>
      </p:nvGrpSpPr>
      <p:grpSpPr>
        <a:xfrm>
          <a:off x="0" y="0"/>
          <a:ext cx="0" cy="0"/>
          <a:chOff x="0" y="0"/>
          <a:chExt cx="0" cy="0"/>
        </a:xfrm>
      </p:grpSpPr>
      <p:sp>
        <p:nvSpPr>
          <p:cNvPr id="280" name="Google Shape;280;p34"/>
          <p:cNvSpPr txBox="1"/>
          <p:nvPr>
            <p:ph type="ctrTitle" idx="4"/>
          </p:nvPr>
        </p:nvSpPr>
        <p:spPr>
          <a:xfrm>
            <a:off x="4824357" y="2052406"/>
            <a:ext cx="2629200" cy="577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chemeClr val="dk1"/>
              </a:buClr>
              <a:buSzPts val="1100"/>
              <a:buFont typeface="Arial" panose="020B0604020202020204"/>
              <a:buNone/>
            </a:pPr>
            <a:r>
              <a:rPr lang="en-GB">
                <a:latin typeface="Arial" panose="020B0604020202020204"/>
                <a:ea typeface="Arial" panose="020B0604020202020204"/>
                <a:cs typeface="Arial" panose="020B0604020202020204"/>
                <a:sym typeface="Arial" panose="020B0604020202020204"/>
              </a:rPr>
              <a:t>Khái niệm</a:t>
            </a:r>
            <a:endParaRPr>
              <a:latin typeface="Arial" panose="020B0604020202020204"/>
              <a:ea typeface="Arial" panose="020B0604020202020204"/>
              <a:cs typeface="Arial" panose="020B0604020202020204"/>
              <a:sym typeface="Arial" panose="020B0604020202020204"/>
            </a:endParaRPr>
          </a:p>
        </p:txBody>
      </p:sp>
      <p:sp>
        <p:nvSpPr>
          <p:cNvPr id="281" name="Google Shape;281;p34"/>
          <p:cNvSpPr txBox="1"/>
          <p:nvPr>
            <p:ph type="subTitle" idx="3"/>
          </p:nvPr>
        </p:nvSpPr>
        <p:spPr>
          <a:xfrm>
            <a:off x="2051807" y="4048600"/>
            <a:ext cx="1906500" cy="367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panose="020B0604020202020204"/>
              <a:buNone/>
            </a:pPr>
            <a:r>
              <a:rPr lang="en-GB"/>
              <a:t>Thực hiện cài đặt thuật toán dựng cây bằng java</a:t>
            </a:r>
            <a:endParaRPr lang="en-GB"/>
          </a:p>
        </p:txBody>
      </p:sp>
      <p:sp>
        <p:nvSpPr>
          <p:cNvPr id="282" name="Google Shape;282;p34"/>
          <p:cNvSpPr txBox="1"/>
          <p:nvPr>
            <p:ph type="ctrTitle"/>
          </p:nvPr>
        </p:nvSpPr>
        <p:spPr>
          <a:xfrm>
            <a:off x="1690457" y="2052406"/>
            <a:ext cx="2629200" cy="577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chemeClr val="dk1"/>
              </a:buClr>
              <a:buSzPts val="1100"/>
              <a:buFont typeface="Arial" panose="020B0604020202020204"/>
              <a:buNone/>
            </a:pPr>
            <a:r>
              <a:rPr lang="en-GB">
                <a:latin typeface="Arial" panose="020B0604020202020204"/>
                <a:ea typeface="Arial" panose="020B0604020202020204"/>
                <a:cs typeface="Arial" panose="020B0604020202020204"/>
                <a:sym typeface="Arial" panose="020B0604020202020204"/>
              </a:rPr>
              <a:t>Bổ trợ</a:t>
            </a:r>
            <a:endParaRPr>
              <a:latin typeface="Arial" panose="020B0604020202020204"/>
              <a:ea typeface="Arial" panose="020B0604020202020204"/>
              <a:cs typeface="Arial" panose="020B0604020202020204"/>
              <a:sym typeface="Arial" panose="020B0604020202020204"/>
            </a:endParaRPr>
          </a:p>
        </p:txBody>
      </p:sp>
      <p:sp>
        <p:nvSpPr>
          <p:cNvPr id="283" name="Google Shape;283;p34"/>
          <p:cNvSpPr txBox="1"/>
          <p:nvPr>
            <p:ph type="subTitle" idx="1"/>
          </p:nvPr>
        </p:nvSpPr>
        <p:spPr>
          <a:xfrm>
            <a:off x="2051807" y="2538657"/>
            <a:ext cx="1906500" cy="367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panose="020B0604020202020204"/>
              <a:buNone/>
            </a:pPr>
            <a:r>
              <a:rPr lang="en-GB"/>
              <a:t>Các khái niệm bổ trợ cho bài toán</a:t>
            </a:r>
            <a:endParaRPr lang="en-GB"/>
          </a:p>
        </p:txBody>
      </p:sp>
      <p:sp>
        <p:nvSpPr>
          <p:cNvPr id="284" name="Google Shape;284;p34"/>
          <p:cNvSpPr txBox="1"/>
          <p:nvPr>
            <p:ph type="ctrTitle" idx="2"/>
          </p:nvPr>
        </p:nvSpPr>
        <p:spPr>
          <a:xfrm>
            <a:off x="1690457" y="3599531"/>
            <a:ext cx="2629200" cy="577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chemeClr val="dk1"/>
              </a:buClr>
              <a:buSzPts val="1100"/>
              <a:buFont typeface="Arial" panose="020B0604020202020204"/>
              <a:buNone/>
            </a:pPr>
            <a:r>
              <a:rPr lang="en-GB">
                <a:latin typeface="Arial" panose="020B0604020202020204"/>
                <a:ea typeface="Arial" panose="020B0604020202020204"/>
                <a:cs typeface="Arial" panose="020B0604020202020204"/>
                <a:sym typeface="Arial" panose="020B0604020202020204"/>
              </a:rPr>
              <a:t>Cài đặt</a:t>
            </a:r>
            <a:endParaRPr>
              <a:latin typeface="Arial" panose="020B0604020202020204"/>
              <a:ea typeface="Arial" panose="020B0604020202020204"/>
              <a:cs typeface="Arial" panose="020B0604020202020204"/>
              <a:sym typeface="Arial" panose="020B0604020202020204"/>
            </a:endParaRPr>
          </a:p>
        </p:txBody>
      </p:sp>
      <p:sp>
        <p:nvSpPr>
          <p:cNvPr id="285" name="Google Shape;285;p34"/>
          <p:cNvSpPr txBox="1"/>
          <p:nvPr>
            <p:ph type="subTitle" idx="5"/>
          </p:nvPr>
        </p:nvSpPr>
        <p:spPr>
          <a:xfrm>
            <a:off x="5185707" y="2538657"/>
            <a:ext cx="1906500" cy="367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panose="020B0604020202020204"/>
              <a:buNone/>
            </a:pPr>
            <a:r>
              <a:rPr lang="en-GB"/>
              <a:t>Nêu định nghĩa và thuật toán để dựng MST</a:t>
            </a:r>
            <a:endParaRPr lang="en-GB"/>
          </a:p>
        </p:txBody>
      </p:sp>
      <p:sp>
        <p:nvSpPr>
          <p:cNvPr id="286" name="Google Shape;286;p34"/>
          <p:cNvSpPr txBox="1"/>
          <p:nvPr>
            <p:ph type="ctrTitle" idx="6"/>
          </p:nvPr>
        </p:nvSpPr>
        <p:spPr>
          <a:xfrm>
            <a:off x="4824357" y="3599531"/>
            <a:ext cx="2629200" cy="577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chemeClr val="dk1"/>
              </a:buClr>
              <a:buSzPts val="1100"/>
              <a:buFont typeface="Arial" panose="020B0604020202020204"/>
              <a:buNone/>
            </a:pPr>
            <a:r>
              <a:rPr lang="en-GB">
                <a:latin typeface="Arial" panose="020B0604020202020204"/>
                <a:ea typeface="Arial" panose="020B0604020202020204"/>
                <a:cs typeface="Arial" panose="020B0604020202020204"/>
                <a:sym typeface="Arial" panose="020B0604020202020204"/>
              </a:rPr>
              <a:t>Ứng dụng</a:t>
            </a:r>
            <a:endParaRPr>
              <a:latin typeface="Arial" panose="020B0604020202020204"/>
              <a:ea typeface="Arial" panose="020B0604020202020204"/>
              <a:cs typeface="Arial" panose="020B0604020202020204"/>
              <a:sym typeface="Arial" panose="020B0604020202020204"/>
            </a:endParaRPr>
          </a:p>
        </p:txBody>
      </p:sp>
      <p:sp>
        <p:nvSpPr>
          <p:cNvPr id="287" name="Google Shape;287;p34"/>
          <p:cNvSpPr txBox="1"/>
          <p:nvPr>
            <p:ph type="subTitle" idx="7"/>
          </p:nvPr>
        </p:nvSpPr>
        <p:spPr>
          <a:xfrm>
            <a:off x="5185707" y="4048600"/>
            <a:ext cx="1906500" cy="367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panose="020B0604020202020204"/>
              <a:buNone/>
            </a:pPr>
            <a:r>
              <a:rPr lang="en-GB"/>
              <a:t>Xây dựng một số bài toán có sử dụng MST</a:t>
            </a:r>
            <a:endParaRPr lang="en-GB"/>
          </a:p>
        </p:txBody>
      </p:sp>
      <p:sp>
        <p:nvSpPr>
          <p:cNvPr id="288" name="Google Shape;288;p34"/>
          <p:cNvSpPr txBox="1"/>
          <p:nvPr>
            <p:ph type="ctrTitle" idx="8"/>
          </p:nvPr>
        </p:nvSpPr>
        <p:spPr>
          <a:xfrm>
            <a:off x="1122278" y="401450"/>
            <a:ext cx="6899400" cy="946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panose="020B0604020202020204"/>
              <a:buNone/>
            </a:pPr>
            <a:r>
              <a:rPr lang="en-GB">
                <a:latin typeface="Arial" panose="020B0604020202020204"/>
                <a:ea typeface="Arial" panose="020B0604020202020204"/>
                <a:cs typeface="Arial" panose="020B0604020202020204"/>
                <a:sym typeface="Arial" panose="020B0604020202020204"/>
              </a:rPr>
              <a:t>Nội dung trình bày</a:t>
            </a:r>
            <a:endParaRPr>
              <a:latin typeface="Arial" panose="020B0604020202020204"/>
              <a:ea typeface="Arial" panose="020B0604020202020204"/>
              <a:cs typeface="Arial" panose="020B0604020202020204"/>
              <a:sym typeface="Arial" panose="020B0604020202020204"/>
            </a:endParaRPr>
          </a:p>
        </p:txBody>
      </p:sp>
      <p:sp>
        <p:nvSpPr>
          <p:cNvPr id="289" name="Google Shape;289;p34"/>
          <p:cNvSpPr txBox="1"/>
          <p:nvPr>
            <p:ph type="title" idx="9"/>
          </p:nvPr>
        </p:nvSpPr>
        <p:spPr>
          <a:xfrm>
            <a:off x="2128157" y="1588381"/>
            <a:ext cx="17538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panose="020B0604020202020204"/>
              <a:buNone/>
            </a:pPr>
            <a:r>
              <a:rPr lang="en-GB"/>
              <a:t>01</a:t>
            </a:r>
            <a:endParaRPr lang="en-GB"/>
          </a:p>
        </p:txBody>
      </p:sp>
      <p:sp>
        <p:nvSpPr>
          <p:cNvPr id="290" name="Google Shape;290;p34"/>
          <p:cNvSpPr txBox="1"/>
          <p:nvPr>
            <p:ph type="title" idx="13"/>
          </p:nvPr>
        </p:nvSpPr>
        <p:spPr>
          <a:xfrm>
            <a:off x="2128157" y="3074022"/>
            <a:ext cx="17538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GB"/>
              <a:t>03</a:t>
            </a:r>
            <a:endParaRPr lang="en-GB"/>
          </a:p>
        </p:txBody>
      </p:sp>
      <p:sp>
        <p:nvSpPr>
          <p:cNvPr id="291" name="Google Shape;291;p34"/>
          <p:cNvSpPr txBox="1"/>
          <p:nvPr>
            <p:ph type="title" idx="14"/>
          </p:nvPr>
        </p:nvSpPr>
        <p:spPr>
          <a:xfrm>
            <a:off x="5262057" y="1555631"/>
            <a:ext cx="17538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GB"/>
              <a:t>02</a:t>
            </a:r>
            <a:endParaRPr lang="en-GB"/>
          </a:p>
        </p:txBody>
      </p:sp>
      <p:sp>
        <p:nvSpPr>
          <p:cNvPr id="292" name="Google Shape;292;p34"/>
          <p:cNvSpPr txBox="1"/>
          <p:nvPr>
            <p:ph type="title" idx="15"/>
          </p:nvPr>
        </p:nvSpPr>
        <p:spPr>
          <a:xfrm>
            <a:off x="5262057" y="3074022"/>
            <a:ext cx="17538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GB"/>
              <a:t>04</a:t>
            </a:r>
            <a:endParaRPr lang="en-GB"/>
          </a:p>
        </p:txBody>
      </p:sp>
      <p:cxnSp>
        <p:nvCxnSpPr>
          <p:cNvPr id="293" name="Google Shape;293;p34"/>
          <p:cNvCxnSpPr/>
          <p:nvPr/>
        </p:nvCxnSpPr>
        <p:spPr>
          <a:xfrm>
            <a:off x="2273400" y="2166163"/>
            <a:ext cx="4597200" cy="0"/>
          </a:xfrm>
          <a:prstGeom prst="straightConnector1">
            <a:avLst/>
          </a:prstGeom>
          <a:noFill/>
          <a:ln w="19050" cap="flat" cmpd="sng">
            <a:solidFill>
              <a:schemeClr val="lt1"/>
            </a:solidFill>
            <a:prstDash val="solid"/>
            <a:round/>
            <a:headEnd type="none" w="sm" len="sm"/>
            <a:tailEnd type="none" w="sm" len="sm"/>
          </a:ln>
        </p:spPr>
      </p:cxnSp>
      <p:cxnSp>
        <p:nvCxnSpPr>
          <p:cNvPr id="294" name="Google Shape;294;p34"/>
          <p:cNvCxnSpPr/>
          <p:nvPr/>
        </p:nvCxnSpPr>
        <p:spPr>
          <a:xfrm>
            <a:off x="2273400" y="3699378"/>
            <a:ext cx="4597200" cy="0"/>
          </a:xfrm>
          <a:prstGeom prst="straightConnector1">
            <a:avLst/>
          </a:prstGeom>
          <a:noFill/>
          <a:ln w="19050" cap="flat" cmpd="sng">
            <a:solidFill>
              <a:schemeClr val="lt1"/>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88"/>
                                        </p:tgtEl>
                                        <p:attrNameLst>
                                          <p:attrName>style.visibility</p:attrName>
                                        </p:attrNameLst>
                                      </p:cBhvr>
                                      <p:to>
                                        <p:strVal val="visible"/>
                                      </p:to>
                                    </p:set>
                                    <p:anim calcmode="lin" valueType="num">
                                      <p:cBhvr additive="base">
                                        <p:cTn id="7" dur="1000"/>
                                        <p:tgtEl>
                                          <p:spTgt spid="288"/>
                                        </p:tgtEl>
                                        <p:attrNameLst>
                                          <p:attrName>ppt_y</p:attrName>
                                        </p:attrNameLst>
                                      </p:cBhvr>
                                      <p:tavLst>
                                        <p:tav tm="0" fmla="">
                                          <p:val>
                                            <p:strVal val="#ppt_y-1"/>
                                          </p:val>
                                        </p:tav>
                                        <p:tav tm="100000" fmla="">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2"/>
                                        </p:tgtEl>
                                        <p:attrNameLst>
                                          <p:attrName>style.visibility</p:attrName>
                                        </p:attrNameLst>
                                      </p:cBhvr>
                                      <p:to>
                                        <p:strVal val="visible"/>
                                      </p:to>
                                    </p:set>
                                    <p:animEffect transition="in" filter="fade">
                                      <p:cBhvr>
                                        <p:cTn id="12" dur="1000"/>
                                        <p:tgtEl>
                                          <p:spTgt spid="282"/>
                                        </p:tgtEl>
                                      </p:cBhvr>
                                    </p:animEffect>
                                  </p:childTnLst>
                                </p:cTn>
                              </p:par>
                              <p:par>
                                <p:cTn id="13" presetID="10" presetClass="entr" presetSubtype="0" fill="hold" nodeType="withEffect">
                                  <p:stCondLst>
                                    <p:cond delay="0"/>
                                  </p:stCondLst>
                                  <p:childTnLst>
                                    <p:set>
                                      <p:cBhvr>
                                        <p:cTn id="14" dur="1" fill="hold">
                                          <p:stCondLst>
                                            <p:cond delay="0"/>
                                          </p:stCondLst>
                                        </p:cTn>
                                        <p:tgtEl>
                                          <p:spTgt spid="289"/>
                                        </p:tgtEl>
                                        <p:attrNameLst>
                                          <p:attrName>style.visibility</p:attrName>
                                        </p:attrNameLst>
                                      </p:cBhvr>
                                      <p:to>
                                        <p:strVal val="visible"/>
                                      </p:to>
                                    </p:set>
                                    <p:animEffect transition="in" filter="fade">
                                      <p:cBhvr>
                                        <p:cTn id="15" dur="1000"/>
                                        <p:tgtEl>
                                          <p:spTgt spid="289"/>
                                        </p:tgtEl>
                                      </p:cBhvr>
                                    </p:animEffect>
                                  </p:childTnLst>
                                </p:cTn>
                              </p:par>
                              <p:par>
                                <p:cTn id="16" presetID="10" presetClass="entr" presetSubtype="0" fill="hold" nodeType="withEffect">
                                  <p:stCondLst>
                                    <p:cond delay="0"/>
                                  </p:stCondLst>
                                  <p:childTnLst>
                                    <p:set>
                                      <p:cBhvr>
                                        <p:cTn id="17" dur="1" fill="hold">
                                          <p:stCondLst>
                                            <p:cond delay="0"/>
                                          </p:stCondLst>
                                        </p:cTn>
                                        <p:tgtEl>
                                          <p:spTgt spid="283"/>
                                        </p:tgtEl>
                                        <p:attrNameLst>
                                          <p:attrName>style.visibility</p:attrName>
                                        </p:attrNameLst>
                                      </p:cBhvr>
                                      <p:to>
                                        <p:strVal val="visible"/>
                                      </p:to>
                                    </p:set>
                                    <p:animEffect transition="in" filter="fade">
                                      <p:cBhvr>
                                        <p:cTn id="18" dur="1000"/>
                                        <p:tgtEl>
                                          <p:spTgt spid="28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85"/>
                                        </p:tgtEl>
                                        <p:attrNameLst>
                                          <p:attrName>style.visibility</p:attrName>
                                        </p:attrNameLst>
                                      </p:cBhvr>
                                      <p:to>
                                        <p:strVal val="visible"/>
                                      </p:to>
                                    </p:set>
                                    <p:animEffect transition="in" filter="fade">
                                      <p:cBhvr>
                                        <p:cTn id="23" dur="1000"/>
                                        <p:tgtEl>
                                          <p:spTgt spid="285"/>
                                        </p:tgtEl>
                                      </p:cBhvr>
                                    </p:animEffect>
                                  </p:childTnLst>
                                </p:cTn>
                              </p:par>
                              <p:par>
                                <p:cTn id="24" presetID="10" presetClass="entr" presetSubtype="0" fill="hold" nodeType="withEffect">
                                  <p:stCondLst>
                                    <p:cond delay="0"/>
                                  </p:stCondLst>
                                  <p:childTnLst>
                                    <p:set>
                                      <p:cBhvr>
                                        <p:cTn id="25" dur="1" fill="hold">
                                          <p:stCondLst>
                                            <p:cond delay="0"/>
                                          </p:stCondLst>
                                        </p:cTn>
                                        <p:tgtEl>
                                          <p:spTgt spid="291"/>
                                        </p:tgtEl>
                                        <p:attrNameLst>
                                          <p:attrName>style.visibility</p:attrName>
                                        </p:attrNameLst>
                                      </p:cBhvr>
                                      <p:to>
                                        <p:strVal val="visible"/>
                                      </p:to>
                                    </p:set>
                                    <p:animEffect transition="in" filter="fade">
                                      <p:cBhvr>
                                        <p:cTn id="26" dur="1000"/>
                                        <p:tgtEl>
                                          <p:spTgt spid="291"/>
                                        </p:tgtEl>
                                      </p:cBhvr>
                                    </p:animEffect>
                                  </p:childTnLst>
                                </p:cTn>
                              </p:par>
                              <p:par>
                                <p:cTn id="27" presetID="10" presetClass="entr" presetSubtype="0" fill="hold" nodeType="withEffect">
                                  <p:stCondLst>
                                    <p:cond delay="0"/>
                                  </p:stCondLst>
                                  <p:childTnLst>
                                    <p:set>
                                      <p:cBhvr>
                                        <p:cTn id="28" dur="1" fill="hold">
                                          <p:stCondLst>
                                            <p:cond delay="0"/>
                                          </p:stCondLst>
                                        </p:cTn>
                                        <p:tgtEl>
                                          <p:spTgt spid="280"/>
                                        </p:tgtEl>
                                        <p:attrNameLst>
                                          <p:attrName>style.visibility</p:attrName>
                                        </p:attrNameLst>
                                      </p:cBhvr>
                                      <p:to>
                                        <p:strVal val="visible"/>
                                      </p:to>
                                    </p:set>
                                    <p:animEffect transition="in" filter="fade">
                                      <p:cBhvr>
                                        <p:cTn id="29" dur="1000"/>
                                        <p:tgtEl>
                                          <p:spTgt spid="28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81"/>
                                        </p:tgtEl>
                                        <p:attrNameLst>
                                          <p:attrName>style.visibility</p:attrName>
                                        </p:attrNameLst>
                                      </p:cBhvr>
                                      <p:to>
                                        <p:strVal val="visible"/>
                                      </p:to>
                                    </p:set>
                                    <p:animEffect transition="in" filter="fade">
                                      <p:cBhvr>
                                        <p:cTn id="34" dur="1000"/>
                                        <p:tgtEl>
                                          <p:spTgt spid="281"/>
                                        </p:tgtEl>
                                      </p:cBhvr>
                                    </p:animEffect>
                                  </p:childTnLst>
                                </p:cTn>
                              </p:par>
                              <p:par>
                                <p:cTn id="35" presetID="10" presetClass="entr" presetSubtype="0" fill="hold" nodeType="withEffect">
                                  <p:stCondLst>
                                    <p:cond delay="0"/>
                                  </p:stCondLst>
                                  <p:childTnLst>
                                    <p:set>
                                      <p:cBhvr>
                                        <p:cTn id="36" dur="1" fill="hold">
                                          <p:stCondLst>
                                            <p:cond delay="0"/>
                                          </p:stCondLst>
                                        </p:cTn>
                                        <p:tgtEl>
                                          <p:spTgt spid="284"/>
                                        </p:tgtEl>
                                        <p:attrNameLst>
                                          <p:attrName>style.visibility</p:attrName>
                                        </p:attrNameLst>
                                      </p:cBhvr>
                                      <p:to>
                                        <p:strVal val="visible"/>
                                      </p:to>
                                    </p:set>
                                    <p:animEffect transition="in" filter="fade">
                                      <p:cBhvr>
                                        <p:cTn id="37" dur="1000"/>
                                        <p:tgtEl>
                                          <p:spTgt spid="284"/>
                                        </p:tgtEl>
                                      </p:cBhvr>
                                    </p:animEffect>
                                  </p:childTnLst>
                                </p:cTn>
                              </p:par>
                              <p:par>
                                <p:cTn id="38" presetID="10" presetClass="entr" presetSubtype="0" fill="hold" nodeType="withEffect">
                                  <p:stCondLst>
                                    <p:cond delay="0"/>
                                  </p:stCondLst>
                                  <p:childTnLst>
                                    <p:set>
                                      <p:cBhvr>
                                        <p:cTn id="39" dur="1" fill="hold">
                                          <p:stCondLst>
                                            <p:cond delay="0"/>
                                          </p:stCondLst>
                                        </p:cTn>
                                        <p:tgtEl>
                                          <p:spTgt spid="287"/>
                                        </p:tgtEl>
                                        <p:attrNameLst>
                                          <p:attrName>style.visibility</p:attrName>
                                        </p:attrNameLst>
                                      </p:cBhvr>
                                      <p:to>
                                        <p:strVal val="visible"/>
                                      </p:to>
                                    </p:set>
                                    <p:animEffect transition="in" filter="fade">
                                      <p:cBhvr>
                                        <p:cTn id="40" dur="1000"/>
                                        <p:tgtEl>
                                          <p:spTgt spid="287"/>
                                        </p:tgtEl>
                                      </p:cBhvr>
                                    </p:animEffect>
                                  </p:childTnLst>
                                </p:cTn>
                              </p:par>
                              <p:par>
                                <p:cTn id="41" presetID="10" presetClass="entr" presetSubtype="0" fill="hold" nodeType="withEffect">
                                  <p:stCondLst>
                                    <p:cond delay="0"/>
                                  </p:stCondLst>
                                  <p:childTnLst>
                                    <p:set>
                                      <p:cBhvr>
                                        <p:cTn id="42" dur="1" fill="hold">
                                          <p:stCondLst>
                                            <p:cond delay="0"/>
                                          </p:stCondLst>
                                        </p:cTn>
                                        <p:tgtEl>
                                          <p:spTgt spid="290"/>
                                        </p:tgtEl>
                                        <p:attrNameLst>
                                          <p:attrName>style.visibility</p:attrName>
                                        </p:attrNameLst>
                                      </p:cBhvr>
                                      <p:to>
                                        <p:strVal val="visible"/>
                                      </p:to>
                                    </p:set>
                                    <p:animEffect transition="in" filter="fade">
                                      <p:cBhvr>
                                        <p:cTn id="43" dur="1000"/>
                                        <p:tgtEl>
                                          <p:spTgt spid="290"/>
                                        </p:tgtEl>
                                      </p:cBhvr>
                                    </p:animEffect>
                                  </p:childTnLst>
                                </p:cTn>
                              </p:par>
                              <p:par>
                                <p:cTn id="44" presetID="10" presetClass="entr" presetSubtype="0" fill="hold" nodeType="withEffect">
                                  <p:stCondLst>
                                    <p:cond delay="0"/>
                                  </p:stCondLst>
                                  <p:childTnLst>
                                    <p:set>
                                      <p:cBhvr>
                                        <p:cTn id="45" dur="1" fill="hold">
                                          <p:stCondLst>
                                            <p:cond delay="0"/>
                                          </p:stCondLst>
                                        </p:cTn>
                                        <p:tgtEl>
                                          <p:spTgt spid="292"/>
                                        </p:tgtEl>
                                        <p:attrNameLst>
                                          <p:attrName>style.visibility</p:attrName>
                                        </p:attrNameLst>
                                      </p:cBhvr>
                                      <p:to>
                                        <p:strVal val="visible"/>
                                      </p:to>
                                    </p:set>
                                    <p:animEffect transition="in" filter="fade">
                                      <p:cBhvr>
                                        <p:cTn id="46" dur="1000"/>
                                        <p:tgtEl>
                                          <p:spTgt spid="292"/>
                                        </p:tgtEl>
                                      </p:cBhvr>
                                    </p:animEffect>
                                  </p:childTnLst>
                                </p:cTn>
                              </p:par>
                              <p:par>
                                <p:cTn id="47" presetID="10" presetClass="entr" presetSubtype="0" fill="hold" nodeType="withEffect">
                                  <p:stCondLst>
                                    <p:cond delay="0"/>
                                  </p:stCondLst>
                                  <p:childTnLst>
                                    <p:set>
                                      <p:cBhvr>
                                        <p:cTn id="48" dur="1" fill="hold">
                                          <p:stCondLst>
                                            <p:cond delay="0"/>
                                          </p:stCondLst>
                                        </p:cTn>
                                        <p:tgtEl>
                                          <p:spTgt spid="286"/>
                                        </p:tgtEl>
                                        <p:attrNameLst>
                                          <p:attrName>style.visibility</p:attrName>
                                        </p:attrNameLst>
                                      </p:cBhvr>
                                      <p:to>
                                        <p:strVal val="visible"/>
                                      </p:to>
                                    </p:set>
                                    <p:animEffect transition="in" filter="fade">
                                      <p:cBhvr>
                                        <p:cTn id="49" dur="1000"/>
                                        <p:tgtEl>
                                          <p:spTgt spid="2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8" name="Shape 298"/>
        <p:cNvGrpSpPr/>
        <p:nvPr/>
      </p:nvGrpSpPr>
      <p:grpSpPr>
        <a:xfrm>
          <a:off x="0" y="0"/>
          <a:ext cx="0" cy="0"/>
          <a:chOff x="0" y="0"/>
          <a:chExt cx="0" cy="0"/>
        </a:xfrm>
      </p:grpSpPr>
      <p:sp>
        <p:nvSpPr>
          <p:cNvPr id="299" name="Google Shape;299;p35"/>
          <p:cNvSpPr txBox="1"/>
          <p:nvPr>
            <p:ph type="ctrTitle"/>
          </p:nvPr>
        </p:nvSpPr>
        <p:spPr>
          <a:xfrm flipH="1">
            <a:off x="355600" y="2236500"/>
            <a:ext cx="3956100" cy="6705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dk1"/>
              </a:buClr>
              <a:buSzPts val="1100"/>
              <a:buFont typeface="Arial" panose="020B0604020202020204"/>
              <a:buNone/>
            </a:pPr>
            <a:r>
              <a:rPr lang="en-GB">
                <a:latin typeface="Arial" panose="020B0604020202020204"/>
                <a:ea typeface="Arial" panose="020B0604020202020204"/>
                <a:cs typeface="Arial" panose="020B0604020202020204"/>
                <a:sym typeface="Arial" panose="020B0604020202020204"/>
              </a:rPr>
              <a:t>Một số khái niệm bổ trợ</a:t>
            </a:r>
            <a:endParaRPr>
              <a:latin typeface="Arial" panose="020B0604020202020204"/>
              <a:ea typeface="Arial" panose="020B0604020202020204"/>
              <a:cs typeface="Arial" panose="020B0604020202020204"/>
              <a:sym typeface="Arial" panose="020B0604020202020204"/>
            </a:endParaRPr>
          </a:p>
        </p:txBody>
      </p:sp>
      <p:sp>
        <p:nvSpPr>
          <p:cNvPr id="300" name="Google Shape;300;p35"/>
          <p:cNvSpPr txBox="1"/>
          <p:nvPr>
            <p:ph type="subTitle" idx="1"/>
          </p:nvPr>
        </p:nvSpPr>
        <p:spPr>
          <a:xfrm>
            <a:off x="4825200" y="1728900"/>
            <a:ext cx="2487300" cy="1685700"/>
          </a:xfrm>
          <a:prstGeom prst="rect">
            <a:avLst/>
          </a:prstGeom>
          <a:noFill/>
          <a:ln>
            <a:noFill/>
          </a:ln>
        </p:spPr>
        <p:txBody>
          <a:bodyPr spcFirstLastPara="1" wrap="square" lIns="91425" tIns="91425" rIns="91425" bIns="91425" anchor="ctr" anchorCtr="0">
            <a:noAutofit/>
          </a:bodyPr>
          <a:lstStyle/>
          <a:p>
            <a:pPr marL="457200" lvl="0" indent="-336550" algn="l" rtl="0">
              <a:lnSpc>
                <a:spcPct val="100000"/>
              </a:lnSpc>
              <a:spcBef>
                <a:spcPts val="0"/>
              </a:spcBef>
              <a:spcAft>
                <a:spcPts val="0"/>
              </a:spcAft>
              <a:buSzPts val="1700"/>
              <a:buChar char="-"/>
            </a:pPr>
            <a:r>
              <a:rPr lang="en-GB" sz="1900"/>
              <a:t>Đồ thị liên thông, chu trình.</a:t>
            </a:r>
            <a:endParaRPr lang="en-GB" sz="1900"/>
          </a:p>
          <a:p>
            <a:pPr marL="120650" lvl="0" indent="0" algn="l" rtl="0">
              <a:lnSpc>
                <a:spcPct val="100000"/>
              </a:lnSpc>
              <a:spcBef>
                <a:spcPts val="0"/>
              </a:spcBef>
              <a:spcAft>
                <a:spcPts val="0"/>
              </a:spcAft>
              <a:buSzPts val="1700"/>
            </a:pPr>
            <a:endParaRPr sz="1900"/>
          </a:p>
          <a:p>
            <a:pPr marL="457200" lvl="0" indent="-336550" algn="l" rtl="0">
              <a:lnSpc>
                <a:spcPct val="100000"/>
              </a:lnSpc>
              <a:spcBef>
                <a:spcPts val="0"/>
              </a:spcBef>
              <a:spcAft>
                <a:spcPts val="0"/>
              </a:spcAft>
              <a:buSzPts val="1700"/>
              <a:buChar char="-"/>
            </a:pPr>
            <a:r>
              <a:rPr lang="en-GB" sz="1900"/>
              <a:t>Cây khung</a:t>
            </a:r>
            <a:endParaRP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nodeType="clickEffect">
                                  <p:stCondLst>
                                    <p:cond delay="0"/>
                                  </p:stCondLst>
                                  <p:childTnLst>
                                    <p:anim calcmode="lin" valueType="num">
                                      <p:cBhvr additive="base">
                                        <p:cTn id="6" dur="1000"/>
                                        <p:tgtEl>
                                          <p:spTgt spid="299"/>
                                        </p:tgtEl>
                                        <p:attrNameLst>
                                          <p:attrName>ppt_x</p:attrName>
                                        </p:attrNameLst>
                                      </p:cBhvr>
                                      <p:tavLst>
                                        <p:tav tm="0" fmla="">
                                          <p:val>
                                            <p:strVal val="#ppt_x"/>
                                          </p:val>
                                        </p:tav>
                                        <p:tav tm="100000" fmla="">
                                          <p:val>
                                            <p:strVal val="#ppt_x-1"/>
                                          </p:val>
                                        </p:tav>
                                      </p:tavLst>
                                    </p:anim>
                                    <p:set>
                                      <p:cBhvr>
                                        <p:cTn id="7" dur="1" fill="hold">
                                          <p:stCondLst>
                                            <p:cond delay="1000"/>
                                          </p:stCondLst>
                                        </p:cTn>
                                        <p:tgtEl>
                                          <p:spTgt spid="29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0"/>
                                        </p:tgtEl>
                                        <p:attrNameLst>
                                          <p:attrName>style.visibility</p:attrName>
                                        </p:attrNameLst>
                                      </p:cBhvr>
                                      <p:to>
                                        <p:strVal val="visible"/>
                                      </p:to>
                                    </p:set>
                                    <p:animEffect transition="in" filter="fade">
                                      <p:cBhvr>
                                        <p:cTn id="12" dur="1000"/>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4" name="Shape 304"/>
        <p:cNvGrpSpPr/>
        <p:nvPr/>
      </p:nvGrpSpPr>
      <p:grpSpPr>
        <a:xfrm>
          <a:off x="0" y="0"/>
          <a:ext cx="0" cy="0"/>
          <a:chOff x="0" y="0"/>
          <a:chExt cx="0" cy="0"/>
        </a:xfrm>
      </p:grpSpPr>
      <p:sp>
        <p:nvSpPr>
          <p:cNvPr id="305" name="Google Shape;305;p36"/>
          <p:cNvSpPr txBox="1"/>
          <p:nvPr>
            <p:ph type="ctrTitle"/>
          </p:nvPr>
        </p:nvSpPr>
        <p:spPr>
          <a:xfrm flipH="1">
            <a:off x="502200" y="445025"/>
            <a:ext cx="8184600" cy="670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p>
          <a:p>
            <a:pPr marL="0" lvl="0" indent="0" algn="ctr" rtl="0">
              <a:lnSpc>
                <a:spcPct val="100000"/>
              </a:lnSpc>
              <a:spcBef>
                <a:spcPts val="0"/>
              </a:spcBef>
              <a:spcAft>
                <a:spcPts val="0"/>
              </a:spcAft>
              <a:buSzPts val="3600"/>
              <a:buNone/>
            </a:pPr>
          </a:p>
        </p:txBody>
      </p:sp>
      <p:sp>
        <p:nvSpPr>
          <p:cNvPr id="306" name="Google Shape;306;p36"/>
          <p:cNvSpPr txBox="1"/>
          <p:nvPr>
            <p:ph type="subTitle" idx="1"/>
          </p:nvPr>
        </p:nvSpPr>
        <p:spPr>
          <a:xfrm>
            <a:off x="1151550" y="949800"/>
            <a:ext cx="6633300" cy="3243900"/>
          </a:xfrm>
          <a:prstGeom prst="rect">
            <a:avLst/>
          </a:prstGeom>
          <a:noFill/>
          <a:ln>
            <a:noFill/>
          </a:ln>
        </p:spPr>
        <p:txBody>
          <a:bodyPr spcFirstLastPara="1" wrap="square" lIns="91425" tIns="91425" rIns="91425" bIns="91425" anchor="ctr" anchorCtr="0">
            <a:noAutofit/>
          </a:bodyPr>
          <a:lstStyle/>
          <a:p>
            <a:pPr marL="800100" lvl="0" indent="-342900" algn="l" rtl="0">
              <a:lnSpc>
                <a:spcPct val="100000"/>
              </a:lnSpc>
              <a:spcBef>
                <a:spcPts val="0"/>
              </a:spcBef>
              <a:spcAft>
                <a:spcPts val="0"/>
              </a:spcAft>
              <a:buClr>
                <a:schemeClr val="lt1"/>
              </a:buClr>
              <a:buSzPts val="1200"/>
              <a:buAutoNum type="arabicPeriod"/>
            </a:pPr>
            <a:r>
              <a:rPr lang="en-GB" sz="1700"/>
              <a:t>Đồ thị liên thông, chu trình.</a:t>
            </a:r>
            <a:endParaRPr lang="en-GB" sz="1700"/>
          </a:p>
          <a:p>
            <a:pPr marL="742950" lvl="0" indent="-285750" algn="l" rtl="0">
              <a:lnSpc>
                <a:spcPct val="100000"/>
              </a:lnSpc>
              <a:spcBef>
                <a:spcPts val="0"/>
              </a:spcBef>
              <a:spcAft>
                <a:spcPts val="0"/>
              </a:spcAft>
              <a:buClr>
                <a:schemeClr val="lt1"/>
              </a:buClr>
              <a:buSzPts val="1200"/>
              <a:buFont typeface="Noto Sans Symbols"/>
              <a:buChar char="▪"/>
            </a:pPr>
            <a:r>
              <a:rPr lang="en-GB" sz="1700"/>
              <a:t>Mọi đồ thị được gọi là liên thông nếu có đường đi giữa mọi cặp đỉnh phân biệt của đồ thị. Ngược lại, đồ thị này được gọi là không liên thông.</a:t>
            </a:r>
            <a:endParaRPr lang="en-GB" sz="1700"/>
          </a:p>
          <a:p>
            <a:pPr marL="742950" lvl="0" indent="-285750" algn="l" rtl="0">
              <a:lnSpc>
                <a:spcPct val="100000"/>
              </a:lnSpc>
              <a:spcBef>
                <a:spcPts val="0"/>
              </a:spcBef>
              <a:spcAft>
                <a:spcPts val="0"/>
              </a:spcAft>
              <a:buClr>
                <a:schemeClr val="lt1"/>
              </a:buClr>
              <a:buSzPts val="1200"/>
              <a:buFont typeface="Noto Sans Symbols"/>
              <a:buChar char="▪"/>
            </a:pPr>
            <a:r>
              <a:rPr lang="en-GB" sz="1700"/>
              <a:t>Chu trình là đường đi có điểm đầu trùng với điểm cuối.</a:t>
            </a:r>
            <a:endParaRPr sz="1700"/>
          </a:p>
          <a:p>
            <a:pPr marL="457200" lvl="0" indent="0" algn="l" rtl="0">
              <a:lnSpc>
                <a:spcPct val="100000"/>
              </a:lnSpc>
              <a:spcBef>
                <a:spcPts val="0"/>
              </a:spcBef>
              <a:spcAft>
                <a:spcPts val="0"/>
              </a:spcAft>
              <a:buNone/>
            </a:pPr>
            <a:endParaRPr sz="1700"/>
          </a:p>
          <a:p>
            <a:pPr marL="800100" lvl="0" indent="-342900" algn="l" rtl="0">
              <a:lnSpc>
                <a:spcPct val="100000"/>
              </a:lnSpc>
              <a:spcBef>
                <a:spcPts val="0"/>
              </a:spcBef>
              <a:spcAft>
                <a:spcPts val="0"/>
              </a:spcAft>
              <a:buClr>
                <a:schemeClr val="lt1"/>
              </a:buClr>
              <a:buSzPts val="1200"/>
              <a:buFont typeface="Arial" panose="020B0604020202020204"/>
              <a:buAutoNum type="arabicPeriod" startAt="2"/>
            </a:pPr>
            <a:r>
              <a:rPr lang="en-GB" sz="1700"/>
              <a:t>Cây khung (Spanning tree)</a:t>
            </a:r>
            <a:endParaRPr sz="1700"/>
          </a:p>
          <a:p>
            <a:pPr marL="742950" lvl="0" indent="-285750" algn="l" rtl="0">
              <a:lnSpc>
                <a:spcPct val="100000"/>
              </a:lnSpc>
              <a:spcBef>
                <a:spcPts val="0"/>
              </a:spcBef>
              <a:spcAft>
                <a:spcPts val="0"/>
              </a:spcAft>
              <a:buClr>
                <a:schemeClr val="lt1"/>
              </a:buClr>
              <a:buSzPts val="1200"/>
              <a:buFont typeface="Noto Sans Symbols"/>
              <a:buChar char="▪"/>
            </a:pPr>
            <a:r>
              <a:rPr lang="en-GB" sz="1700"/>
              <a:t>Cây là một đồ thị vô hướng liên thông và không có chu trình.</a:t>
            </a:r>
            <a:endParaRPr sz="1700"/>
          </a:p>
          <a:p>
            <a:pPr marL="742950" lvl="0" indent="-285750" algn="l" rtl="0">
              <a:lnSpc>
                <a:spcPct val="100000"/>
              </a:lnSpc>
              <a:spcBef>
                <a:spcPts val="0"/>
              </a:spcBef>
              <a:spcAft>
                <a:spcPts val="0"/>
              </a:spcAft>
              <a:buClr>
                <a:schemeClr val="lt1"/>
              </a:buClr>
              <a:buSzPts val="1200"/>
              <a:buFont typeface="Noto Sans Symbols"/>
              <a:buChar char="▪"/>
            </a:pPr>
            <a:r>
              <a:rPr lang="en-GB" sz="1700"/>
              <a:t>Cây khung của đồ thị là một tập hợp các cạnh của đồ thị thỏa mãn tập cạnh này không chứa chu trình và liên thông </a:t>
            </a:r>
            <a:endParaRPr sz="1700"/>
          </a:p>
          <a:p>
            <a:pPr marL="457200" lvl="0" indent="0" algn="l" rtl="0">
              <a:lnSpc>
                <a:spcPct val="100000"/>
              </a:lnSpc>
              <a:spcBef>
                <a:spcPts val="1600"/>
              </a:spcBef>
              <a:spcAft>
                <a:spcPts val="0"/>
              </a:spcAft>
              <a:buSzPts val="1200"/>
              <a:buNone/>
            </a:pPr>
          </a:p>
          <a:p>
            <a:pPr marL="0" lvl="0" indent="0" algn="l" rtl="0">
              <a:lnSpc>
                <a:spcPct val="100000"/>
              </a:lnSpc>
              <a:spcBef>
                <a:spcPts val="1600"/>
              </a:spcBef>
              <a:spcAft>
                <a:spcPts val="0"/>
              </a:spcAft>
              <a:buSzPts val="1200"/>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0" name="Shape 310"/>
        <p:cNvGrpSpPr/>
        <p:nvPr/>
      </p:nvGrpSpPr>
      <p:grpSpPr>
        <a:xfrm>
          <a:off x="0" y="0"/>
          <a:ext cx="0" cy="0"/>
          <a:chOff x="0" y="0"/>
          <a:chExt cx="0" cy="0"/>
        </a:xfrm>
      </p:grpSpPr>
      <p:sp>
        <p:nvSpPr>
          <p:cNvPr id="311" name="Google Shape;311;p37"/>
          <p:cNvSpPr txBox="1"/>
          <p:nvPr>
            <p:ph type="ctrTitle"/>
          </p:nvPr>
        </p:nvSpPr>
        <p:spPr>
          <a:xfrm flipH="1">
            <a:off x="540000" y="452237"/>
            <a:ext cx="8064000" cy="670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GB">
                <a:latin typeface="Arial" panose="020B0604020202020204"/>
                <a:ea typeface="Arial" panose="020B0604020202020204"/>
                <a:cs typeface="Arial" panose="020B0604020202020204"/>
                <a:sym typeface="Arial" panose="020B0604020202020204"/>
              </a:rPr>
              <a:t>Đồ thị và cây khung của nó</a:t>
            </a:r>
            <a:endParaRPr>
              <a:latin typeface="Arial" panose="020B0604020202020204"/>
              <a:ea typeface="Arial" panose="020B0604020202020204"/>
              <a:cs typeface="Arial" panose="020B0604020202020204"/>
              <a:sym typeface="Arial" panose="020B0604020202020204"/>
            </a:endParaRPr>
          </a:p>
        </p:txBody>
      </p:sp>
      <p:sp>
        <p:nvSpPr>
          <p:cNvPr id="312" name="Google Shape;312;p37"/>
          <p:cNvSpPr/>
          <p:nvPr/>
        </p:nvSpPr>
        <p:spPr>
          <a:xfrm>
            <a:off x="2337954" y="1792232"/>
            <a:ext cx="1776900" cy="2223600"/>
          </a:xfrm>
          <a:prstGeom prst="rect">
            <a:avLst/>
          </a:prstGeom>
          <a:no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313" name="Google Shape;313;p37"/>
          <p:cNvCxnSpPr/>
          <p:nvPr/>
        </p:nvCxnSpPr>
        <p:spPr>
          <a:xfrm>
            <a:off x="2337954" y="1792234"/>
            <a:ext cx="1776846" cy="2223655"/>
          </a:xfrm>
          <a:prstGeom prst="straightConnector1">
            <a:avLst/>
          </a:prstGeom>
          <a:noFill/>
          <a:ln w="25400" cap="flat" cmpd="sng">
            <a:solidFill>
              <a:schemeClr val="lt1"/>
            </a:solidFill>
            <a:prstDash val="solid"/>
            <a:round/>
            <a:headEnd type="none" w="sm" len="sm"/>
            <a:tailEnd type="none" w="sm" len="sm"/>
          </a:ln>
        </p:spPr>
      </p:cxnSp>
      <p:cxnSp>
        <p:nvCxnSpPr>
          <p:cNvPr id="314" name="Google Shape;314;p37"/>
          <p:cNvCxnSpPr/>
          <p:nvPr/>
        </p:nvCxnSpPr>
        <p:spPr>
          <a:xfrm flipH="1">
            <a:off x="2337954" y="1792233"/>
            <a:ext cx="1776846" cy="2223655"/>
          </a:xfrm>
          <a:prstGeom prst="straightConnector1">
            <a:avLst/>
          </a:prstGeom>
          <a:noFill/>
          <a:ln w="25400" cap="flat" cmpd="sng">
            <a:solidFill>
              <a:schemeClr val="lt1"/>
            </a:solidFill>
            <a:prstDash val="solid"/>
            <a:round/>
            <a:headEnd type="none" w="sm" len="sm"/>
            <a:tailEnd type="none" w="sm" len="sm"/>
          </a:ln>
        </p:spPr>
      </p:cxnSp>
      <p:sp>
        <p:nvSpPr>
          <p:cNvPr id="315" name="Google Shape;315;p37"/>
          <p:cNvSpPr txBox="1"/>
          <p:nvPr/>
        </p:nvSpPr>
        <p:spPr>
          <a:xfrm>
            <a:off x="2036618" y="1514979"/>
            <a:ext cx="301336"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600" b="0" i="0" u="none" strike="noStrike" cap="none">
                <a:solidFill>
                  <a:schemeClr val="lt1"/>
                </a:solidFill>
                <a:latin typeface="Arial" panose="020B0604020202020204"/>
                <a:ea typeface="Arial" panose="020B0604020202020204"/>
                <a:cs typeface="Arial" panose="020B0604020202020204"/>
                <a:sym typeface="Arial" panose="020B0604020202020204"/>
              </a:rPr>
              <a:t>a</a:t>
            </a:r>
            <a:endParaRPr sz="16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16" name="Google Shape;316;p37"/>
          <p:cNvSpPr txBox="1"/>
          <p:nvPr/>
        </p:nvSpPr>
        <p:spPr>
          <a:xfrm>
            <a:off x="4114800" y="1514979"/>
            <a:ext cx="301336"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600" b="0" i="0" u="none" strike="noStrike" cap="none">
                <a:solidFill>
                  <a:schemeClr val="lt1"/>
                </a:solidFill>
                <a:latin typeface="Arial" panose="020B0604020202020204"/>
                <a:ea typeface="Arial" panose="020B0604020202020204"/>
                <a:cs typeface="Arial" panose="020B0604020202020204"/>
                <a:sym typeface="Arial" panose="020B0604020202020204"/>
              </a:rPr>
              <a:t>b</a:t>
            </a:r>
            <a:endParaRPr sz="16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17" name="Google Shape;317;p37"/>
          <p:cNvSpPr txBox="1"/>
          <p:nvPr/>
        </p:nvSpPr>
        <p:spPr>
          <a:xfrm>
            <a:off x="2036618" y="3954589"/>
            <a:ext cx="301336"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600" b="0" i="0" u="none" strike="noStrike" cap="none">
                <a:solidFill>
                  <a:schemeClr val="lt1"/>
                </a:solidFill>
                <a:latin typeface="Arial" panose="020B0604020202020204"/>
                <a:ea typeface="Arial" panose="020B0604020202020204"/>
                <a:cs typeface="Arial" panose="020B0604020202020204"/>
                <a:sym typeface="Arial" panose="020B0604020202020204"/>
              </a:rPr>
              <a:t>c</a:t>
            </a:r>
            <a:endParaRPr sz="16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18" name="Google Shape;318;p37"/>
          <p:cNvSpPr txBox="1"/>
          <p:nvPr/>
        </p:nvSpPr>
        <p:spPr>
          <a:xfrm>
            <a:off x="4114800" y="4015888"/>
            <a:ext cx="301336"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600" b="0" i="0" u="none" strike="noStrike" cap="none">
                <a:solidFill>
                  <a:schemeClr val="lt1"/>
                </a:solidFill>
                <a:latin typeface="Arial" panose="020B0604020202020204"/>
                <a:ea typeface="Arial" panose="020B0604020202020204"/>
                <a:cs typeface="Arial" panose="020B0604020202020204"/>
                <a:sym typeface="Arial" panose="020B0604020202020204"/>
              </a:rPr>
              <a:t>d</a:t>
            </a:r>
            <a:endParaRPr sz="16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aphicFrame>
        <p:nvGraphicFramePr>
          <p:cNvPr id="319" name="Google Shape;319;p37"/>
          <p:cNvGraphicFramePr/>
          <p:nvPr/>
        </p:nvGraphicFramePr>
        <p:xfrm>
          <a:off x="5704609" y="1792233"/>
          <a:ext cx="3000000" cy="3000000"/>
        </p:xfrm>
        <a:graphic>
          <a:graphicData uri="http://schemas.openxmlformats.org/drawingml/2006/table">
            <a:tbl>
              <a:tblPr firstRow="1" bandRow="1">
                <a:noFill/>
                <a:tableStyleId>{12C53807-A45D-423D-9F8C-85D797FF7CEA}</a:tableStyleId>
              </a:tblPr>
              <a:tblGrid>
                <a:gridCol w="1714500"/>
              </a:tblGrid>
              <a:tr h="2223650">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320" name="Google Shape;320;p37"/>
          <p:cNvSpPr txBox="1"/>
          <p:nvPr/>
        </p:nvSpPr>
        <p:spPr>
          <a:xfrm>
            <a:off x="7419109" y="1514979"/>
            <a:ext cx="301336"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600" b="0" i="0" u="none" strike="noStrike" cap="none">
                <a:solidFill>
                  <a:schemeClr val="lt1"/>
                </a:solidFill>
                <a:latin typeface="Arial" panose="020B0604020202020204"/>
                <a:ea typeface="Arial" panose="020B0604020202020204"/>
                <a:cs typeface="Arial" panose="020B0604020202020204"/>
                <a:sym typeface="Arial" panose="020B0604020202020204"/>
              </a:rPr>
              <a:t>b</a:t>
            </a:r>
            <a:endParaRPr sz="16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21" name="Google Shape;321;p37"/>
          <p:cNvSpPr txBox="1"/>
          <p:nvPr/>
        </p:nvSpPr>
        <p:spPr>
          <a:xfrm>
            <a:off x="5403273" y="1524957"/>
            <a:ext cx="301336"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600" b="0" i="0" u="none" strike="noStrike" cap="none">
                <a:solidFill>
                  <a:schemeClr val="lt1"/>
                </a:solidFill>
                <a:latin typeface="Arial" panose="020B0604020202020204"/>
                <a:ea typeface="Arial" panose="020B0604020202020204"/>
                <a:cs typeface="Arial" panose="020B0604020202020204"/>
                <a:sym typeface="Arial" panose="020B0604020202020204"/>
              </a:rPr>
              <a:t>a</a:t>
            </a:r>
            <a:endParaRPr sz="16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22" name="Google Shape;322;p37"/>
          <p:cNvSpPr txBox="1"/>
          <p:nvPr/>
        </p:nvSpPr>
        <p:spPr>
          <a:xfrm>
            <a:off x="5392883" y="3906173"/>
            <a:ext cx="301336"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600" b="0" i="0" u="none" strike="noStrike" cap="none">
                <a:solidFill>
                  <a:schemeClr val="lt1"/>
                </a:solidFill>
                <a:latin typeface="Arial" panose="020B0604020202020204"/>
                <a:ea typeface="Arial" panose="020B0604020202020204"/>
                <a:cs typeface="Arial" panose="020B0604020202020204"/>
                <a:sym typeface="Arial" panose="020B0604020202020204"/>
              </a:rPr>
              <a:t>c</a:t>
            </a:r>
            <a:endParaRPr sz="16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23" name="Google Shape;323;p37"/>
          <p:cNvSpPr txBox="1"/>
          <p:nvPr/>
        </p:nvSpPr>
        <p:spPr>
          <a:xfrm>
            <a:off x="7419109" y="3954589"/>
            <a:ext cx="301336"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600" b="0" i="0" u="none" strike="noStrike" cap="none">
                <a:solidFill>
                  <a:schemeClr val="lt1"/>
                </a:solidFill>
                <a:latin typeface="Arial" panose="020B0604020202020204"/>
                <a:ea typeface="Arial" panose="020B0604020202020204"/>
                <a:cs typeface="Arial" panose="020B0604020202020204"/>
                <a:sym typeface="Arial" panose="020B0604020202020204"/>
              </a:rPr>
              <a:t>d</a:t>
            </a:r>
            <a:endParaRPr sz="16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24" name="Google Shape;324;p37"/>
          <p:cNvSpPr txBox="1"/>
          <p:nvPr/>
        </p:nvSpPr>
        <p:spPr>
          <a:xfrm>
            <a:off x="2408475" y="836850"/>
            <a:ext cx="587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
        <p:nvSpPr>
          <p:cNvPr id="325" name="Google Shape;325;p37"/>
          <p:cNvSpPr txBox="1"/>
          <p:nvPr/>
        </p:nvSpPr>
        <p:spPr>
          <a:xfrm>
            <a:off x="2943775" y="4356350"/>
            <a:ext cx="6471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600">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G</a:t>
            </a:r>
            <a:endParaRPr sz="2600">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9" name="Shape 329"/>
        <p:cNvGrpSpPr/>
        <p:nvPr/>
      </p:nvGrpSpPr>
      <p:grpSpPr>
        <a:xfrm>
          <a:off x="0" y="0"/>
          <a:ext cx="0" cy="0"/>
          <a:chOff x="0" y="0"/>
          <a:chExt cx="0" cy="0"/>
        </a:xfrm>
      </p:grpSpPr>
      <p:sp>
        <p:nvSpPr>
          <p:cNvPr id="330" name="Google Shape;330;p38"/>
          <p:cNvSpPr txBox="1"/>
          <p:nvPr>
            <p:ph type="ctrTitle"/>
          </p:nvPr>
        </p:nvSpPr>
        <p:spPr>
          <a:xfrm>
            <a:off x="1242600" y="1808400"/>
            <a:ext cx="6658800" cy="754200"/>
          </a:xfrm>
          <a:prstGeom prst="rect">
            <a:avLst/>
          </a:prstGeom>
          <a:noFill/>
          <a:ln>
            <a:noFill/>
          </a:ln>
        </p:spPr>
        <p:txBody>
          <a:bodyPr spcFirstLastPara="1" wrap="square" lIns="91425" tIns="91425" rIns="91425" bIns="91425" anchor="b" anchorCtr="0">
            <a:spAutoFit/>
          </a:bodyPr>
          <a:lstStyle/>
          <a:p>
            <a:pPr marL="0" lvl="0" indent="0" algn="ctr" rtl="0">
              <a:lnSpc>
                <a:spcPct val="100000"/>
              </a:lnSpc>
              <a:spcBef>
                <a:spcPts val="0"/>
              </a:spcBef>
              <a:spcAft>
                <a:spcPts val="0"/>
              </a:spcAft>
              <a:buClr>
                <a:schemeClr val="dk1"/>
              </a:buClr>
              <a:buSzPts val="1100"/>
              <a:buFont typeface="Arial" panose="020B0604020202020204"/>
              <a:buNone/>
            </a:pPr>
            <a:r>
              <a:rPr lang="en-GB" sz="3700">
                <a:latin typeface="Arial" panose="020B0604020202020204"/>
                <a:ea typeface="Arial" panose="020B0604020202020204"/>
                <a:cs typeface="Arial" panose="020B0604020202020204"/>
                <a:sym typeface="Arial" panose="020B0604020202020204"/>
              </a:rPr>
              <a:t>Định nghĩa</a:t>
            </a:r>
            <a:endParaRPr sz="3700">
              <a:latin typeface="Arial" panose="020B0604020202020204"/>
              <a:ea typeface="Arial" panose="020B0604020202020204"/>
              <a:cs typeface="Arial" panose="020B0604020202020204"/>
              <a:sym typeface="Arial" panose="020B0604020202020204"/>
            </a:endParaRPr>
          </a:p>
        </p:txBody>
      </p:sp>
      <p:sp>
        <p:nvSpPr>
          <p:cNvPr id="331" name="Google Shape;331;p38"/>
          <p:cNvSpPr txBox="1"/>
          <p:nvPr>
            <p:ph type="subTitle" idx="1"/>
          </p:nvPr>
        </p:nvSpPr>
        <p:spPr>
          <a:xfrm>
            <a:off x="3106650" y="2562593"/>
            <a:ext cx="2930700" cy="1416000"/>
          </a:xfrm>
          <a:prstGeom prst="rect">
            <a:avLst/>
          </a:prstGeom>
          <a:noFill/>
          <a:ln>
            <a:noFill/>
          </a:ln>
        </p:spPr>
        <p:txBody>
          <a:bodyPr spcFirstLastPara="1" wrap="square" lIns="91425" tIns="91425" rIns="91425" bIns="91425" anchor="t" anchorCtr="0">
            <a:spAutoFit/>
          </a:bodyPr>
          <a:lstStyle/>
          <a:p>
            <a:pPr marL="0" lvl="0" indent="0" algn="just" rtl="0">
              <a:lnSpc>
                <a:spcPct val="100000"/>
              </a:lnSpc>
              <a:spcBef>
                <a:spcPts val="0"/>
              </a:spcBef>
              <a:spcAft>
                <a:spcPts val="0"/>
              </a:spcAft>
              <a:buClr>
                <a:schemeClr val="dk1"/>
              </a:buClr>
              <a:buSzPts val="1100"/>
              <a:buFont typeface="Arial" panose="020B0604020202020204"/>
              <a:buNone/>
            </a:pPr>
            <a:r>
              <a:rPr lang="en-GB" sz="1600"/>
              <a:t>Cho đồ thị vô hướng liên thông G. Cây khung T</a:t>
            </a:r>
            <a:r>
              <a:rPr lang="en-GB" sz="1600" baseline="-25000"/>
              <a:t>0</a:t>
            </a:r>
            <a:r>
              <a:rPr lang="en-GB" sz="1600"/>
              <a:t> của G gọi là cây khung nhỏ nhất nếu tổng trọng số các cạnh của nó đạt giá trị nhỏ nhất</a:t>
            </a:r>
            <a:endParaRPr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30"/>
                                        </p:tgtEl>
                                        <p:attrNameLst>
                                          <p:attrName>style.visibility</p:attrName>
                                        </p:attrNameLst>
                                      </p:cBhvr>
                                      <p:to>
                                        <p:strVal val="visible"/>
                                      </p:to>
                                    </p:set>
                                    <p:anim calcmode="lin" valueType="num">
                                      <p:cBhvr additive="base">
                                        <p:cTn id="7" dur="700"/>
                                        <p:tgtEl>
                                          <p:spTgt spid="330"/>
                                        </p:tgtEl>
                                        <p:attrNameLst>
                                          <p:attrName>ppt_y</p:attrName>
                                        </p:attrNameLst>
                                      </p:cBhvr>
                                      <p:tavLst>
                                        <p:tav tm="0" fmla="">
                                          <p:val>
                                            <p:strVal val="#ppt_y-1"/>
                                          </p:val>
                                        </p:tav>
                                        <p:tav tm="100000" fmla="">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1"/>
                                        </p:tgtEl>
                                        <p:attrNameLst>
                                          <p:attrName>style.visibility</p:attrName>
                                        </p:attrNameLst>
                                      </p:cBhvr>
                                      <p:to>
                                        <p:strVal val="visible"/>
                                      </p:to>
                                    </p:set>
                                    <p:animEffect transition="in" filter="fade">
                                      <p:cBhvr>
                                        <p:cTn id="12" dur="1000"/>
                                        <p:tgtEl>
                                          <p:spTgt spid="3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5" name="Shape 335"/>
        <p:cNvGrpSpPr/>
        <p:nvPr/>
      </p:nvGrpSpPr>
      <p:grpSpPr>
        <a:xfrm>
          <a:off x="0" y="0"/>
          <a:ext cx="0" cy="0"/>
          <a:chOff x="0" y="0"/>
          <a:chExt cx="0" cy="0"/>
        </a:xfrm>
      </p:grpSpPr>
      <p:sp>
        <p:nvSpPr>
          <p:cNvPr id="336" name="Google Shape;336;p39"/>
          <p:cNvSpPr txBox="1"/>
          <p:nvPr>
            <p:ph type="subTitle" idx="1"/>
          </p:nvPr>
        </p:nvSpPr>
        <p:spPr>
          <a:xfrm>
            <a:off x="1255350" y="1454625"/>
            <a:ext cx="6633300" cy="3243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p>
        </p:txBody>
      </p:sp>
      <p:sp>
        <p:nvSpPr>
          <p:cNvPr id="337" name="Google Shape;337;p39"/>
          <p:cNvSpPr txBox="1"/>
          <p:nvPr>
            <p:ph type="ctrTitle"/>
          </p:nvPr>
        </p:nvSpPr>
        <p:spPr>
          <a:xfrm flipH="1">
            <a:off x="317550" y="332750"/>
            <a:ext cx="8508900" cy="861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GB" sz="2700">
                <a:latin typeface="Arial" panose="020B0604020202020204"/>
                <a:ea typeface="Arial" panose="020B0604020202020204"/>
                <a:cs typeface="Arial" panose="020B0604020202020204"/>
                <a:sym typeface="Arial" panose="020B0604020202020204"/>
              </a:rPr>
              <a:t>Cây khung nhỏ nhất trong đ</a:t>
            </a:r>
            <a:r>
              <a:rPr lang="en-GB" sz="2700">
                <a:latin typeface="Arial" panose="020B0604020202020204"/>
                <a:ea typeface="Arial" panose="020B0604020202020204"/>
                <a:cs typeface="Arial" panose="020B0604020202020204"/>
                <a:sym typeface="Arial" panose="020B0604020202020204"/>
              </a:rPr>
              <a:t>ồ thị vô hướng có trọng số</a:t>
            </a:r>
            <a:endParaRPr sz="2700">
              <a:latin typeface="Arial" panose="020B0604020202020204"/>
              <a:ea typeface="Arial" panose="020B0604020202020204"/>
              <a:cs typeface="Arial" panose="020B0604020202020204"/>
              <a:sym typeface="Arial" panose="020B0604020202020204"/>
            </a:endParaRPr>
          </a:p>
        </p:txBody>
      </p:sp>
      <p:pic>
        <p:nvPicPr>
          <p:cNvPr id="338" name="Google Shape;338;p39"/>
          <p:cNvPicPr preferRelativeResize="0"/>
          <p:nvPr/>
        </p:nvPicPr>
        <p:blipFill>
          <a:blip r:embed="rId1"/>
          <a:stretch>
            <a:fillRect/>
          </a:stretch>
        </p:blipFill>
        <p:spPr>
          <a:xfrm>
            <a:off x="796100" y="1414450"/>
            <a:ext cx="7429500" cy="33242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nodeType="clickEffect">
                                  <p:stCondLst>
                                    <p:cond delay="0"/>
                                  </p:stCondLst>
                                  <p:childTnLst>
                                    <p:anim calcmode="lin" valueType="num">
                                      <p:cBhvr additive="base">
                                        <p:cTn id="6" dur="1000"/>
                                        <p:tgtEl>
                                          <p:spTgt spid="337"/>
                                        </p:tgtEl>
                                        <p:attrNameLst>
                                          <p:attrName>ppt_y</p:attrName>
                                        </p:attrNameLst>
                                      </p:cBhvr>
                                      <p:tavLst>
                                        <p:tav tm="0" fmla="">
                                          <p:val>
                                            <p:strVal val="#ppt_y"/>
                                          </p:val>
                                        </p:tav>
                                        <p:tav tm="100000" fmla="">
                                          <p:val>
                                            <p:strVal val="#ppt_y-1"/>
                                          </p:val>
                                        </p:tav>
                                      </p:tavLst>
                                    </p:anim>
                                    <p:set>
                                      <p:cBhvr>
                                        <p:cTn id="7" dur="1" fill="hold">
                                          <p:stCondLst>
                                            <p:cond delay="1000"/>
                                          </p:stCondLst>
                                        </p:cTn>
                                        <p:tgtEl>
                                          <p:spTgt spid="33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2" name="Shape 342"/>
        <p:cNvGrpSpPr/>
        <p:nvPr/>
      </p:nvGrpSpPr>
      <p:grpSpPr>
        <a:xfrm>
          <a:off x="0" y="0"/>
          <a:ext cx="0" cy="0"/>
          <a:chOff x="0" y="0"/>
          <a:chExt cx="0" cy="0"/>
        </a:xfrm>
      </p:grpSpPr>
      <p:sp>
        <p:nvSpPr>
          <p:cNvPr id="343" name="Google Shape;343;p40"/>
          <p:cNvSpPr txBox="1"/>
          <p:nvPr>
            <p:ph type="ctrTitle"/>
          </p:nvPr>
        </p:nvSpPr>
        <p:spPr>
          <a:xfrm>
            <a:off x="1250675" y="1851425"/>
            <a:ext cx="6658800" cy="670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chemeClr val="dk1"/>
              </a:buClr>
              <a:buSzPts val="1100"/>
              <a:buFont typeface="Arial" panose="020B0604020202020204"/>
              <a:buNone/>
            </a:pPr>
            <a:r>
              <a:rPr lang="en-GB">
                <a:latin typeface="Arial" panose="020B0604020202020204"/>
                <a:ea typeface="Arial" panose="020B0604020202020204"/>
                <a:cs typeface="Arial" panose="020B0604020202020204"/>
                <a:sym typeface="Arial" panose="020B0604020202020204"/>
              </a:rPr>
              <a:t>Thuật toán</a:t>
            </a:r>
            <a:endParaRPr>
              <a:latin typeface="Arial" panose="020B0604020202020204"/>
              <a:ea typeface="Arial" panose="020B0604020202020204"/>
              <a:cs typeface="Arial" panose="020B0604020202020204"/>
              <a:sym typeface="Arial" panose="020B0604020202020204"/>
            </a:endParaRPr>
          </a:p>
        </p:txBody>
      </p:sp>
      <p:sp>
        <p:nvSpPr>
          <p:cNvPr id="344" name="Google Shape;344;p40"/>
          <p:cNvSpPr txBox="1"/>
          <p:nvPr>
            <p:ph type="subTitle" idx="1"/>
          </p:nvPr>
        </p:nvSpPr>
        <p:spPr>
          <a:xfrm>
            <a:off x="3114750" y="2640476"/>
            <a:ext cx="2930700" cy="65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panose="020B0604020202020204"/>
              <a:buNone/>
            </a:pPr>
            <a:r>
              <a:rPr lang="en-GB"/>
              <a:t>Sử dụng thuật toán Prim để dựng cây</a:t>
            </a: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3"/>
                                        </p:tgtEl>
                                        <p:attrNameLst>
                                          <p:attrName>style.visibility</p:attrName>
                                        </p:attrNameLst>
                                      </p:cBhvr>
                                      <p:to>
                                        <p:strVal val="visible"/>
                                      </p:to>
                                    </p:set>
                                    <p:animEffect transition="in" filter="fade">
                                      <p:cBhvr>
                                        <p:cTn id="7" dur="1000"/>
                                        <p:tgtEl>
                                          <p:spTgt spid="3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4"/>
                                        </p:tgtEl>
                                        <p:attrNameLst>
                                          <p:attrName>style.visibility</p:attrName>
                                        </p:attrNameLst>
                                      </p:cBhvr>
                                      <p:to>
                                        <p:strVal val="visible"/>
                                      </p:to>
                                    </p:set>
                                    <p:animEffect transition="in" filter="fade">
                                      <p:cBhvr>
                                        <p:cTn id="12" dur="1000"/>
                                        <p:tgtEl>
                                          <p:spTgt spid="3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Tech Startup by Slidesgo">
  <a:themeElements>
    <a:clrScheme name="Simple Light">
      <a:dk1>
        <a:srgbClr val="000000"/>
      </a:dk1>
      <a:lt1>
        <a:srgbClr val="FFFFFF"/>
      </a:lt1>
      <a:dk2>
        <a:srgbClr val="595959"/>
      </a:dk2>
      <a:lt2>
        <a:srgbClr val="EEEEEE"/>
      </a:lt2>
      <a:accent1>
        <a:srgbClr val="88D3CE"/>
      </a:accent1>
      <a:accent2>
        <a:srgbClr val="423864"/>
      </a:accent2>
      <a:accent3>
        <a:srgbClr val="78909C"/>
      </a:accent3>
      <a:accent4>
        <a:srgbClr val="88D3CE"/>
      </a:accent4>
      <a:accent5>
        <a:srgbClr val="0097A7"/>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6365</Words>
  <Application>WPS Presentation</Application>
  <PresentationFormat/>
  <Paragraphs>401</Paragraphs>
  <Slides>25</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25</vt:i4>
      </vt:variant>
    </vt:vector>
  </HeadingPairs>
  <TitlesOfParts>
    <vt:vector size="40" baseType="lpstr">
      <vt:lpstr>Arial</vt:lpstr>
      <vt:lpstr>SimSun</vt:lpstr>
      <vt:lpstr>Wingdings</vt:lpstr>
      <vt:lpstr>Arial</vt:lpstr>
      <vt:lpstr>Squada One</vt:lpstr>
      <vt:lpstr>Roboto Condensed Light</vt:lpstr>
      <vt:lpstr>Fira Sans Extra Condensed Medium</vt:lpstr>
      <vt:lpstr>Segoe Print</vt:lpstr>
      <vt:lpstr>Livvic</vt:lpstr>
      <vt:lpstr>Roboto</vt:lpstr>
      <vt:lpstr>Roboto Condensed</vt:lpstr>
      <vt:lpstr>Noto Sans Symbols</vt:lpstr>
      <vt:lpstr>Microsoft YaHei</vt:lpstr>
      <vt:lpstr>Arial Unicode MS</vt:lpstr>
      <vt:lpstr>Tech Startup by Slidesgo</vt:lpstr>
      <vt:lpstr>Minimum Spanning Tree </vt:lpstr>
      <vt:lpstr>Thân Lê Quang Cường</vt:lpstr>
      <vt:lpstr>04</vt:lpstr>
      <vt:lpstr>Một số khái niệm bổ trợ</vt:lpstr>
      <vt:lpstr>PowerPoint 演示文稿</vt:lpstr>
      <vt:lpstr>Đồ thị và cây khung của nó</vt:lpstr>
      <vt:lpstr>Định nghĩa</vt:lpstr>
      <vt:lpstr>Cây khung nhỏ nhất trong đồ thị vô hướng có trọng số</vt:lpstr>
      <vt:lpstr>Thuật toán</vt:lpstr>
      <vt:lpstr>Thuật toán Prim</vt:lpstr>
      <vt:lpstr>Các bước thực hiện</vt:lpstr>
      <vt:lpstr>PowerPoint 演示文稿</vt:lpstr>
      <vt:lpstr>Cài đặt</vt:lpstr>
      <vt:lpstr>Cài đặt</vt:lpstr>
      <vt:lpstr>Chứng minh tính đúng đắn</vt:lpstr>
      <vt:lpstr>Chứng minh tính đúng của thuật toán</vt:lpstr>
      <vt:lpstr>Độ phức tạp của thuật toán</vt:lpstr>
      <vt:lpstr>Ứng dụng</vt:lpstr>
      <vt:lpstr>PowerPoint 演示文稿</vt:lpstr>
      <vt:lpstr>Input</vt:lpstr>
      <vt:lpstr>Đồ thị các trạm tải điện ở miền Bắc</vt:lpstr>
      <vt:lpstr>Ma trận kề</vt:lpstr>
      <vt:lpstr>Output</vt:lpstr>
      <vt:lpstr>Các ứng dụng khác</vt:lpstr>
      <vt:lpstr>Thanks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Minimum Spanning Tree </dc:title>
  <dc:creator/>
  <cp:lastModifiedBy>admin</cp:lastModifiedBy>
  <cp:revision>6</cp:revision>
  <dcterms:created xsi:type="dcterms:W3CDTF">2022-06-06T15:47:00Z</dcterms:created>
  <dcterms:modified xsi:type="dcterms:W3CDTF">2023-04-20T14:25:21Z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02FF84533AAE45A5A488D5452DB3734A</vt:lpwstr>
  </property>
  <property fmtid="{D5CDD505-2E9C-101B-9397-08002B2CF9AE}" pid="3" name="KSOProductBuildVer">
    <vt:lpwstr>1033-11.2.0.11536</vt:lpwstr>
  </property>
</Properties>
</file>