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8"/>
  </p:notesMasterIdLst>
  <p:sldIdLst>
    <p:sldId id="256"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77" r:id="rId16"/>
    <p:sldId id="27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Didact Gothic" panose="00000500000000000000" pitchFamily="2" charset="0"/>
      <p:regular r:id="rId23"/>
    </p:embeddedFont>
    <p:embeddedFont>
      <p:font typeface="DM Sans Black" panose="020B060402020202020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52" autoAdjust="0"/>
  </p:normalViewPr>
  <p:slideViewPr>
    <p:cSldViewPr snapToGrid="0">
      <p:cViewPr varScale="1">
        <p:scale>
          <a:sx n="69" d="100"/>
          <a:sy n="69" d="100"/>
        </p:scale>
        <p:origin x="120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5"/>
        </a:solidFill>
      </dgm:spPr>
      <dgm:t>
        <a:bodyPr/>
        <a:lstStyle/>
        <a:p>
          <a:pPr algn="l"/>
          <a:r>
            <a:rPr lang="en-US" sz="3200" b="1" dirty="0" err="1">
              <a:solidFill>
                <a:schemeClr val="bg1"/>
              </a:solidFill>
            </a:rPr>
            <a:t>Tổng</a:t>
          </a:r>
          <a:r>
            <a:rPr lang="en-US" sz="3200" b="1" dirty="0">
              <a:solidFill>
                <a:schemeClr val="bg1"/>
              </a:solidFill>
            </a:rPr>
            <a:t> </a:t>
          </a:r>
          <a:r>
            <a:rPr lang="en-US" sz="3200" b="1" dirty="0" err="1">
              <a:solidFill>
                <a:schemeClr val="bg1"/>
              </a:solidFill>
            </a:rPr>
            <a:t>quan</a:t>
          </a:r>
          <a:endParaRPr lang="en-US" sz="3200" b="1" dirty="0">
            <a:solidFill>
              <a:schemeClr val="bg1"/>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1"/>
        </a:solidFill>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a:solidFill>
          <a:schemeClr val="accent5"/>
        </a:solidFill>
      </dgm:spPr>
      <dgm:t>
        <a:bodyPr/>
        <a:lstStyle/>
        <a:p>
          <a:pPr algn="l"/>
          <a:r>
            <a:rPr lang="en-US" b="1" dirty="0" err="1">
              <a:solidFill>
                <a:schemeClr val="bg1"/>
              </a:solidFill>
            </a:rPr>
            <a:t>Phân</a:t>
          </a:r>
          <a:r>
            <a:rPr lang="en-US" b="1" dirty="0">
              <a:solidFill>
                <a:schemeClr val="bg1"/>
              </a:solidFill>
            </a:rPr>
            <a:t> </a:t>
          </a:r>
          <a:r>
            <a:rPr lang="en-US" b="1" dirty="0" err="1">
              <a:solidFill>
                <a:schemeClr val="bg1"/>
              </a:solidFill>
            </a:rPr>
            <a:t>tích</a:t>
          </a:r>
          <a:endParaRPr lang="en-US" b="1" dirty="0">
            <a:solidFill>
              <a:schemeClr val="bg1"/>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1"/>
        </a:solidFill>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a:solidFill>
          <a:schemeClr val="accent5"/>
        </a:solidFill>
      </dgm:spPr>
      <dgm:t>
        <a:bodyPr/>
        <a:lstStyle/>
        <a:p>
          <a:pPr algn="l"/>
          <a:r>
            <a:rPr lang="en-US" b="1" dirty="0" err="1">
              <a:solidFill>
                <a:schemeClr val="bg1"/>
              </a:solidFill>
            </a:rPr>
            <a:t>Phân</a:t>
          </a:r>
          <a:r>
            <a:rPr lang="en-US" b="1" dirty="0">
              <a:solidFill>
                <a:schemeClr val="bg1"/>
              </a:solidFill>
            </a:rPr>
            <a:t> </a:t>
          </a:r>
          <a:r>
            <a:rPr lang="en-US" b="1" dirty="0" err="1">
              <a:solidFill>
                <a:schemeClr val="bg1"/>
              </a:solidFill>
            </a:rPr>
            <a:t>tích</a:t>
          </a:r>
          <a:endParaRPr lang="en-US" b="1" dirty="0">
            <a:solidFill>
              <a:schemeClr val="bg1"/>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1"/>
        </a:solidFill>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a:solidFill>
          <a:schemeClr val="accent1"/>
        </a:solidFill>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a:solidFill>
          <a:schemeClr val="accent5"/>
        </a:solidFill>
      </dgm:spPr>
      <dgm:t>
        <a:bodyPr/>
        <a:lstStyle/>
        <a:p>
          <a:pPr algn="l"/>
          <a:r>
            <a:rPr lang="en-US" b="1" dirty="0" err="1">
              <a:solidFill>
                <a:schemeClr val="bg1"/>
              </a:solidFill>
            </a:rPr>
            <a:t>Kết</a:t>
          </a:r>
          <a:r>
            <a:rPr lang="en-US" b="1" dirty="0">
              <a:solidFill>
                <a:schemeClr val="bg1"/>
              </a:solidFill>
            </a:rPr>
            <a:t> </a:t>
          </a:r>
          <a:r>
            <a:rPr lang="en-US" b="1" dirty="0" err="1">
              <a:solidFill>
                <a:schemeClr val="bg1"/>
              </a:solidFill>
            </a:rPr>
            <a:t>luận</a:t>
          </a:r>
          <a:endParaRPr lang="en-US" b="1" dirty="0">
            <a:solidFill>
              <a:schemeClr val="bg1"/>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5"/>
        </a:solidFill>
      </dgm:spPr>
      <dgm:t>
        <a:bodyPr/>
        <a:lstStyle/>
        <a:p>
          <a:pPr algn="l"/>
          <a:r>
            <a:rPr lang="en-US" b="1" dirty="0">
              <a:solidFill>
                <a:schemeClr val="bg1"/>
              </a:solidFill>
            </a:rPr>
            <a:t>Tiến </a:t>
          </a:r>
          <a:r>
            <a:rPr lang="en-US" b="1" dirty="0" err="1">
              <a:solidFill>
                <a:schemeClr val="bg1"/>
              </a:solidFill>
            </a:rPr>
            <a:t>hành</a:t>
          </a:r>
          <a:endParaRPr lang="en-US" b="1" dirty="0">
            <a:solidFill>
              <a:schemeClr val="bg1"/>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dgm:t>
        <a:bodyPr/>
        <a:lstStyle/>
        <a:p>
          <a:pPr algn="l"/>
          <a:r>
            <a:rPr lang="en-US" b="1" dirty="0" err="1">
              <a:solidFill>
                <a:schemeClr val="accent5"/>
              </a:solidFill>
            </a:rPr>
            <a:t>Phân</a:t>
          </a:r>
          <a:r>
            <a:rPr lang="en-US" b="1" dirty="0">
              <a:solidFill>
                <a:schemeClr val="accent5"/>
              </a:solidFill>
            </a:rPr>
            <a:t> </a:t>
          </a:r>
          <a:r>
            <a:rPr lang="en-US" b="1" dirty="0" err="1">
              <a:solidFill>
                <a:schemeClr val="accent5"/>
              </a:solidFill>
            </a:rPr>
            <a:t>tích</a:t>
          </a:r>
          <a:endParaRPr lang="en-US" b="1" dirty="0">
            <a:solidFill>
              <a:schemeClr val="accent5"/>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1"/>
        </a:solidFill>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a:solidFill>
          <a:schemeClr val="accent5"/>
        </a:solidFill>
      </dgm:spPr>
      <dgm:t>
        <a:bodyPr/>
        <a:lstStyle/>
        <a:p>
          <a:pPr algn="l"/>
          <a:r>
            <a:rPr lang="en-US" b="1" dirty="0" err="1">
              <a:solidFill>
                <a:schemeClr val="bg1"/>
              </a:solidFill>
            </a:rPr>
            <a:t>Phân</a:t>
          </a:r>
          <a:r>
            <a:rPr lang="en-US" b="1" dirty="0">
              <a:solidFill>
                <a:schemeClr val="bg1"/>
              </a:solidFill>
            </a:rPr>
            <a:t> </a:t>
          </a:r>
          <a:r>
            <a:rPr lang="en-US" b="1" dirty="0" err="1">
              <a:solidFill>
                <a:schemeClr val="bg1"/>
              </a:solidFill>
            </a:rPr>
            <a:t>tích</a:t>
          </a:r>
          <a:endParaRPr lang="en-US" b="1" dirty="0">
            <a:solidFill>
              <a:schemeClr val="bg1"/>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F3D5F5-4E29-4843-8E9E-A5303C379500}" type="doc">
      <dgm:prSet loTypeId="urn:microsoft.com/office/officeart/2005/8/layout/hChevron3" loCatId="process" qsTypeId="urn:microsoft.com/office/officeart/2005/8/quickstyle/simple1" qsCatId="simple" csTypeId="urn:microsoft.com/office/officeart/2005/8/colors/accent1_2" csCatId="accent1" phldr="1"/>
      <dgm:spPr/>
    </dgm:pt>
    <dgm:pt modelId="{2CDAD3A9-AF40-4F13-8A2D-FA6632234C3F}">
      <dgm:prSet phldrT="[Text]" custT="1"/>
      <dgm:spPr>
        <a:solidFill>
          <a:schemeClr val="accent1"/>
        </a:solidFill>
      </dgm:spPr>
      <dgm:t>
        <a:bodyPr/>
        <a:lstStyle/>
        <a:p>
          <a:pPr algn="l"/>
          <a:r>
            <a:rPr lang="en-US" sz="3200" b="1" dirty="0" err="1">
              <a:solidFill>
                <a:schemeClr val="accent5"/>
              </a:solidFill>
            </a:rPr>
            <a:t>Tổng</a:t>
          </a:r>
          <a:r>
            <a:rPr lang="en-US" sz="3200" b="1" dirty="0">
              <a:solidFill>
                <a:schemeClr val="accent5"/>
              </a:solidFill>
            </a:rPr>
            <a:t> </a:t>
          </a:r>
          <a:r>
            <a:rPr lang="en-US" sz="3200" b="1" dirty="0" err="1">
              <a:solidFill>
                <a:schemeClr val="accent5"/>
              </a:solidFill>
            </a:rPr>
            <a:t>quan</a:t>
          </a:r>
          <a:endParaRPr lang="en-US" sz="3200" b="1" dirty="0">
            <a:solidFill>
              <a:schemeClr val="accent5"/>
            </a:solidFill>
          </a:endParaRPr>
        </a:p>
      </dgm:t>
    </dgm:pt>
    <dgm:pt modelId="{6CEDD74E-F02F-49EE-A780-3CE68057C191}" type="parTrans" cxnId="{AC2DCD7F-3CBD-46CE-AAA0-FF87D7EA4443}">
      <dgm:prSet/>
      <dgm:spPr/>
      <dgm:t>
        <a:bodyPr/>
        <a:lstStyle/>
        <a:p>
          <a:endParaRPr lang="en-US"/>
        </a:p>
      </dgm:t>
    </dgm:pt>
    <dgm:pt modelId="{6E12AB97-3A89-41C9-B32F-60F46E159F68}" type="sibTrans" cxnId="{AC2DCD7F-3CBD-46CE-AAA0-FF87D7EA4443}">
      <dgm:prSet/>
      <dgm:spPr/>
      <dgm:t>
        <a:bodyPr/>
        <a:lstStyle/>
        <a:p>
          <a:endParaRPr lang="en-US"/>
        </a:p>
      </dgm:t>
    </dgm:pt>
    <dgm:pt modelId="{165C04BD-590C-4549-967E-7E877238C54D}">
      <dgm:prSet phldrT="[Text]"/>
      <dgm:spPr>
        <a:solidFill>
          <a:schemeClr val="accent1"/>
        </a:solidFill>
      </dgm:spPr>
      <dgm:t>
        <a:bodyPr/>
        <a:lstStyle/>
        <a:p>
          <a:pPr algn="l"/>
          <a:r>
            <a:rPr lang="en-US" b="1" dirty="0">
              <a:solidFill>
                <a:schemeClr val="accent5"/>
              </a:solidFill>
            </a:rPr>
            <a:t>Tiến </a:t>
          </a:r>
          <a:r>
            <a:rPr lang="en-US" b="1" dirty="0" err="1">
              <a:solidFill>
                <a:schemeClr val="accent5"/>
              </a:solidFill>
            </a:rPr>
            <a:t>hành</a:t>
          </a:r>
          <a:endParaRPr lang="en-US" b="1" dirty="0">
            <a:solidFill>
              <a:schemeClr val="accent5"/>
            </a:solidFill>
          </a:endParaRPr>
        </a:p>
      </dgm:t>
    </dgm:pt>
    <dgm:pt modelId="{5B89C056-F82B-4CB8-A045-C392B8B4EEB7}" type="parTrans" cxnId="{197FB03A-7AD7-4246-9EDF-090CA7DA9ADA}">
      <dgm:prSet/>
      <dgm:spPr/>
      <dgm:t>
        <a:bodyPr/>
        <a:lstStyle/>
        <a:p>
          <a:endParaRPr lang="en-US"/>
        </a:p>
      </dgm:t>
    </dgm:pt>
    <dgm:pt modelId="{47536595-AF51-40AE-B11E-E9C715796111}" type="sibTrans" cxnId="{197FB03A-7AD7-4246-9EDF-090CA7DA9ADA}">
      <dgm:prSet/>
      <dgm:spPr/>
      <dgm:t>
        <a:bodyPr/>
        <a:lstStyle/>
        <a:p>
          <a:endParaRPr lang="en-US"/>
        </a:p>
      </dgm:t>
    </dgm:pt>
    <dgm:pt modelId="{D290955B-7A15-4F46-B1B0-82C684ECE8A7}">
      <dgm:prSet phldrT="[Text]"/>
      <dgm:spPr>
        <a:solidFill>
          <a:schemeClr val="accent5"/>
        </a:solidFill>
      </dgm:spPr>
      <dgm:t>
        <a:bodyPr/>
        <a:lstStyle/>
        <a:p>
          <a:pPr algn="l"/>
          <a:r>
            <a:rPr lang="en-US" b="1" dirty="0" err="1">
              <a:solidFill>
                <a:schemeClr val="bg1"/>
              </a:solidFill>
            </a:rPr>
            <a:t>Phân</a:t>
          </a:r>
          <a:r>
            <a:rPr lang="en-US" b="1" dirty="0">
              <a:solidFill>
                <a:schemeClr val="bg1"/>
              </a:solidFill>
            </a:rPr>
            <a:t> </a:t>
          </a:r>
          <a:r>
            <a:rPr lang="en-US" b="1" dirty="0" err="1">
              <a:solidFill>
                <a:schemeClr val="bg1"/>
              </a:solidFill>
            </a:rPr>
            <a:t>tích</a:t>
          </a:r>
          <a:endParaRPr lang="en-US" b="1" dirty="0">
            <a:solidFill>
              <a:schemeClr val="bg1"/>
            </a:solidFill>
          </a:endParaRPr>
        </a:p>
      </dgm:t>
    </dgm:pt>
    <dgm:pt modelId="{990310CE-4A9D-4706-98CF-01AA34BDF5D4}" type="parTrans" cxnId="{449FC488-CC08-4DD0-AA17-F83D922E5CA0}">
      <dgm:prSet/>
      <dgm:spPr/>
      <dgm:t>
        <a:bodyPr/>
        <a:lstStyle/>
        <a:p>
          <a:endParaRPr lang="en-US"/>
        </a:p>
      </dgm:t>
    </dgm:pt>
    <dgm:pt modelId="{B7662589-2127-4C40-B256-AFB5D06CDDFD}" type="sibTrans" cxnId="{449FC488-CC08-4DD0-AA17-F83D922E5CA0}">
      <dgm:prSet/>
      <dgm:spPr/>
      <dgm:t>
        <a:bodyPr/>
        <a:lstStyle/>
        <a:p>
          <a:endParaRPr lang="en-US"/>
        </a:p>
      </dgm:t>
    </dgm:pt>
    <dgm:pt modelId="{3476A9B3-C829-4803-B563-2A5FE2F7E5AC}">
      <dgm:prSet phldrT="[Text]"/>
      <dgm:spPr/>
      <dgm:t>
        <a:bodyPr/>
        <a:lstStyle/>
        <a:p>
          <a:pPr algn="l"/>
          <a:r>
            <a:rPr lang="en-US" b="1" dirty="0" err="1">
              <a:solidFill>
                <a:schemeClr val="accent5"/>
              </a:solidFill>
            </a:rPr>
            <a:t>Kết</a:t>
          </a:r>
          <a:r>
            <a:rPr lang="en-US" b="1" dirty="0">
              <a:solidFill>
                <a:schemeClr val="accent5"/>
              </a:solidFill>
            </a:rPr>
            <a:t> </a:t>
          </a:r>
          <a:r>
            <a:rPr lang="en-US" b="1" dirty="0" err="1">
              <a:solidFill>
                <a:schemeClr val="accent5"/>
              </a:solidFill>
            </a:rPr>
            <a:t>luận</a:t>
          </a:r>
          <a:endParaRPr lang="en-US" b="1" dirty="0">
            <a:solidFill>
              <a:schemeClr val="accent5"/>
            </a:solidFill>
          </a:endParaRPr>
        </a:p>
      </dgm:t>
    </dgm:pt>
    <dgm:pt modelId="{04D18E12-69AA-490B-849D-3E8A9D0FAD8B}" type="parTrans" cxnId="{600F71EB-2F20-432E-8435-9AA67757AC6C}">
      <dgm:prSet/>
      <dgm:spPr/>
      <dgm:t>
        <a:bodyPr/>
        <a:lstStyle/>
        <a:p>
          <a:endParaRPr lang="en-US"/>
        </a:p>
      </dgm:t>
    </dgm:pt>
    <dgm:pt modelId="{B6DAADF3-FC54-45E3-AA56-F18765AC0774}" type="sibTrans" cxnId="{600F71EB-2F20-432E-8435-9AA67757AC6C}">
      <dgm:prSet/>
      <dgm:spPr/>
      <dgm:t>
        <a:bodyPr/>
        <a:lstStyle/>
        <a:p>
          <a:endParaRPr lang="en-US"/>
        </a:p>
      </dgm:t>
    </dgm:pt>
    <dgm:pt modelId="{D293E5D4-EE05-491B-BDE5-563BC0CEC5F5}" type="pres">
      <dgm:prSet presAssocID="{F8F3D5F5-4E29-4843-8E9E-A5303C379500}" presName="Name0" presStyleCnt="0">
        <dgm:presLayoutVars>
          <dgm:dir/>
          <dgm:resizeHandles val="exact"/>
        </dgm:presLayoutVars>
      </dgm:prSet>
      <dgm:spPr/>
    </dgm:pt>
    <dgm:pt modelId="{88E59663-8D40-4D1A-9C3E-BE6898578552}" type="pres">
      <dgm:prSet presAssocID="{2CDAD3A9-AF40-4F13-8A2D-FA6632234C3F}" presName="parTxOnly" presStyleLbl="node1" presStyleIdx="0" presStyleCnt="4" custLinFactNeighborX="-14669">
        <dgm:presLayoutVars>
          <dgm:bulletEnabled val="1"/>
        </dgm:presLayoutVars>
      </dgm:prSet>
      <dgm:spPr/>
    </dgm:pt>
    <dgm:pt modelId="{7677AEBD-A196-4FFB-BF12-77AA6D8C7691}" type="pres">
      <dgm:prSet presAssocID="{6E12AB97-3A89-41C9-B32F-60F46E159F68}" presName="parSpace" presStyleCnt="0"/>
      <dgm:spPr/>
    </dgm:pt>
    <dgm:pt modelId="{CFF3A8AE-DF60-48DE-9FAD-4453EF511265}" type="pres">
      <dgm:prSet presAssocID="{165C04BD-590C-4549-967E-7E877238C54D}" presName="parTxOnly" presStyleLbl="node1" presStyleIdx="1" presStyleCnt="4">
        <dgm:presLayoutVars>
          <dgm:bulletEnabled val="1"/>
        </dgm:presLayoutVars>
      </dgm:prSet>
      <dgm:spPr/>
    </dgm:pt>
    <dgm:pt modelId="{0AB8E198-CCBC-4C2D-9400-3C10F06B144F}" type="pres">
      <dgm:prSet presAssocID="{47536595-AF51-40AE-B11E-E9C715796111}" presName="parSpace" presStyleCnt="0"/>
      <dgm:spPr/>
    </dgm:pt>
    <dgm:pt modelId="{4F981CFF-F2F2-415F-A854-3442E3601B02}" type="pres">
      <dgm:prSet presAssocID="{D290955B-7A15-4F46-B1B0-82C684ECE8A7}" presName="parTxOnly" presStyleLbl="node1" presStyleIdx="2" presStyleCnt="4">
        <dgm:presLayoutVars>
          <dgm:bulletEnabled val="1"/>
        </dgm:presLayoutVars>
      </dgm:prSet>
      <dgm:spPr/>
    </dgm:pt>
    <dgm:pt modelId="{F61B72CF-ABB3-4575-ABE3-05C06C99138E}" type="pres">
      <dgm:prSet presAssocID="{B7662589-2127-4C40-B256-AFB5D06CDDFD}" presName="parSpace" presStyleCnt="0"/>
      <dgm:spPr/>
    </dgm:pt>
    <dgm:pt modelId="{815B5847-5697-4DBC-B1D3-5492843DD353}" type="pres">
      <dgm:prSet presAssocID="{3476A9B3-C829-4803-B563-2A5FE2F7E5AC}" presName="parTxOnly" presStyleLbl="node1" presStyleIdx="3" presStyleCnt="4">
        <dgm:presLayoutVars>
          <dgm:bulletEnabled val="1"/>
        </dgm:presLayoutVars>
      </dgm:prSet>
      <dgm:spPr/>
    </dgm:pt>
  </dgm:ptLst>
  <dgm:cxnLst>
    <dgm:cxn modelId="{38479822-9FCB-4394-97E5-A2013B8E5F50}" type="presOf" srcId="{3476A9B3-C829-4803-B563-2A5FE2F7E5AC}" destId="{815B5847-5697-4DBC-B1D3-5492843DD353}" srcOrd="0" destOrd="0" presId="urn:microsoft.com/office/officeart/2005/8/layout/hChevron3"/>
    <dgm:cxn modelId="{7E3A5E31-2E36-426D-81FD-5BC5FBA4EF06}" type="presOf" srcId="{F8F3D5F5-4E29-4843-8E9E-A5303C379500}" destId="{D293E5D4-EE05-491B-BDE5-563BC0CEC5F5}" srcOrd="0" destOrd="0" presId="urn:microsoft.com/office/officeart/2005/8/layout/hChevron3"/>
    <dgm:cxn modelId="{75CB6B34-9022-4A6B-B073-9BCF4062652F}" type="presOf" srcId="{2CDAD3A9-AF40-4F13-8A2D-FA6632234C3F}" destId="{88E59663-8D40-4D1A-9C3E-BE6898578552}" srcOrd="0" destOrd="0" presId="urn:microsoft.com/office/officeart/2005/8/layout/hChevron3"/>
    <dgm:cxn modelId="{197FB03A-7AD7-4246-9EDF-090CA7DA9ADA}" srcId="{F8F3D5F5-4E29-4843-8E9E-A5303C379500}" destId="{165C04BD-590C-4549-967E-7E877238C54D}" srcOrd="1" destOrd="0" parTransId="{5B89C056-F82B-4CB8-A045-C392B8B4EEB7}" sibTransId="{47536595-AF51-40AE-B11E-E9C715796111}"/>
    <dgm:cxn modelId="{71AB504E-8339-423F-B03E-627B41C5EAEE}" type="presOf" srcId="{165C04BD-590C-4549-967E-7E877238C54D}" destId="{CFF3A8AE-DF60-48DE-9FAD-4453EF511265}" srcOrd="0" destOrd="0" presId="urn:microsoft.com/office/officeart/2005/8/layout/hChevron3"/>
    <dgm:cxn modelId="{AC2DCD7F-3CBD-46CE-AAA0-FF87D7EA4443}" srcId="{F8F3D5F5-4E29-4843-8E9E-A5303C379500}" destId="{2CDAD3A9-AF40-4F13-8A2D-FA6632234C3F}" srcOrd="0" destOrd="0" parTransId="{6CEDD74E-F02F-49EE-A780-3CE68057C191}" sibTransId="{6E12AB97-3A89-41C9-B32F-60F46E159F68}"/>
    <dgm:cxn modelId="{449FC488-CC08-4DD0-AA17-F83D922E5CA0}" srcId="{F8F3D5F5-4E29-4843-8E9E-A5303C379500}" destId="{D290955B-7A15-4F46-B1B0-82C684ECE8A7}" srcOrd="2" destOrd="0" parTransId="{990310CE-4A9D-4706-98CF-01AA34BDF5D4}" sibTransId="{B7662589-2127-4C40-B256-AFB5D06CDDFD}"/>
    <dgm:cxn modelId="{58E431E5-B07B-4BEC-8061-D36722803894}" type="presOf" srcId="{D290955B-7A15-4F46-B1B0-82C684ECE8A7}" destId="{4F981CFF-F2F2-415F-A854-3442E3601B02}" srcOrd="0" destOrd="0" presId="urn:microsoft.com/office/officeart/2005/8/layout/hChevron3"/>
    <dgm:cxn modelId="{600F71EB-2F20-432E-8435-9AA67757AC6C}" srcId="{F8F3D5F5-4E29-4843-8E9E-A5303C379500}" destId="{3476A9B3-C829-4803-B563-2A5FE2F7E5AC}" srcOrd="3" destOrd="0" parTransId="{04D18E12-69AA-490B-849D-3E8A9D0FAD8B}" sibTransId="{B6DAADF3-FC54-45E3-AA56-F18765AC0774}"/>
    <dgm:cxn modelId="{0A12E42D-5223-4A2E-945E-1EE0F1D36CCD}" type="presParOf" srcId="{D293E5D4-EE05-491B-BDE5-563BC0CEC5F5}" destId="{88E59663-8D40-4D1A-9C3E-BE6898578552}" srcOrd="0" destOrd="0" presId="urn:microsoft.com/office/officeart/2005/8/layout/hChevron3"/>
    <dgm:cxn modelId="{F11AA31C-6C9F-435B-BEEF-F5B73C0522A3}" type="presParOf" srcId="{D293E5D4-EE05-491B-BDE5-563BC0CEC5F5}" destId="{7677AEBD-A196-4FFB-BF12-77AA6D8C7691}" srcOrd="1" destOrd="0" presId="urn:microsoft.com/office/officeart/2005/8/layout/hChevron3"/>
    <dgm:cxn modelId="{6546CC96-0895-4D3D-A3D2-AC6AC0560402}" type="presParOf" srcId="{D293E5D4-EE05-491B-BDE5-563BC0CEC5F5}" destId="{CFF3A8AE-DF60-48DE-9FAD-4453EF511265}" srcOrd="2" destOrd="0" presId="urn:microsoft.com/office/officeart/2005/8/layout/hChevron3"/>
    <dgm:cxn modelId="{0FD8B940-F18D-4330-95DC-A72AB7DECC2A}" type="presParOf" srcId="{D293E5D4-EE05-491B-BDE5-563BC0CEC5F5}" destId="{0AB8E198-CCBC-4C2D-9400-3C10F06B144F}" srcOrd="3" destOrd="0" presId="urn:microsoft.com/office/officeart/2005/8/layout/hChevron3"/>
    <dgm:cxn modelId="{CE86B3F3-9363-4DD8-87E4-38A522852DC9}" type="presParOf" srcId="{D293E5D4-EE05-491B-BDE5-563BC0CEC5F5}" destId="{4F981CFF-F2F2-415F-A854-3442E3601B02}" srcOrd="4" destOrd="0" presId="urn:microsoft.com/office/officeart/2005/8/layout/hChevron3"/>
    <dgm:cxn modelId="{55B9C58B-DC77-42B6-8C03-51A165057C76}" type="presParOf" srcId="{D293E5D4-EE05-491B-BDE5-563BC0CEC5F5}" destId="{F61B72CF-ABB3-4575-ABE3-05C06C99138E}" srcOrd="5" destOrd="0" presId="urn:microsoft.com/office/officeart/2005/8/layout/hChevron3"/>
    <dgm:cxn modelId="{088F1BD1-3A6B-4D51-B7F0-DAE6D1C7FA13}" type="presParOf" srcId="{D293E5D4-EE05-491B-BDE5-563BC0CEC5F5}" destId="{815B5847-5697-4DBC-B1D3-5492843DD353}" srcOrd="6"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bg1"/>
              </a:solidFill>
            </a:rPr>
            <a:t>Tổng</a:t>
          </a:r>
          <a:r>
            <a:rPr lang="en-US" sz="3200" b="1" kern="1200" dirty="0">
              <a:solidFill>
                <a:schemeClr val="bg1"/>
              </a:solidFill>
            </a:rPr>
            <a:t> </a:t>
          </a:r>
          <a:r>
            <a:rPr lang="en-US" sz="3200" b="1" kern="1200" dirty="0" err="1">
              <a:solidFill>
                <a:schemeClr val="bg1"/>
              </a:solidFill>
            </a:rPr>
            <a:t>quan</a:t>
          </a:r>
          <a:endParaRPr lang="en-US" sz="3200" b="1" kern="1200" dirty="0">
            <a:solidFill>
              <a:schemeClr val="bg1"/>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bg1"/>
              </a:solidFill>
            </a:rPr>
            <a:t>Phân</a:t>
          </a:r>
          <a:r>
            <a:rPr lang="en-US" sz="3400" b="1" kern="1200" dirty="0">
              <a:solidFill>
                <a:schemeClr val="bg1"/>
              </a:solidFill>
            </a:rPr>
            <a:t> </a:t>
          </a:r>
          <a:r>
            <a:rPr lang="en-US" sz="3400" b="1" kern="1200" dirty="0" err="1">
              <a:solidFill>
                <a:schemeClr val="bg1"/>
              </a:solidFill>
            </a:rPr>
            <a:t>tích</a:t>
          </a:r>
          <a:endParaRPr lang="en-US" sz="3400" b="1" kern="1200" dirty="0">
            <a:solidFill>
              <a:schemeClr val="bg1"/>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bg1"/>
              </a:solidFill>
            </a:rPr>
            <a:t>Phân</a:t>
          </a:r>
          <a:r>
            <a:rPr lang="en-US" sz="3400" b="1" kern="1200" dirty="0">
              <a:solidFill>
                <a:schemeClr val="bg1"/>
              </a:solidFill>
            </a:rPr>
            <a:t> </a:t>
          </a:r>
          <a:r>
            <a:rPr lang="en-US" sz="3400" b="1" kern="1200" dirty="0" err="1">
              <a:solidFill>
                <a:schemeClr val="bg1"/>
              </a:solidFill>
            </a:rPr>
            <a:t>tích</a:t>
          </a:r>
          <a:endParaRPr lang="en-US" sz="3400" b="1" kern="1200" dirty="0">
            <a:solidFill>
              <a:schemeClr val="bg1"/>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bg1"/>
              </a:solidFill>
            </a:rPr>
            <a:t>Kết</a:t>
          </a:r>
          <a:r>
            <a:rPr lang="en-US" sz="3400" b="1" kern="1200" dirty="0">
              <a:solidFill>
                <a:schemeClr val="bg1"/>
              </a:solidFill>
            </a:rPr>
            <a:t> </a:t>
          </a:r>
          <a:r>
            <a:rPr lang="en-US" sz="3400" b="1" kern="1200" dirty="0" err="1">
              <a:solidFill>
                <a:schemeClr val="bg1"/>
              </a:solidFill>
            </a:rPr>
            <a:t>luận</a:t>
          </a:r>
          <a:endParaRPr lang="en-US" sz="3400" b="1" kern="1200" dirty="0">
            <a:solidFill>
              <a:schemeClr val="bg1"/>
            </a:solidFill>
          </a:endParaRPr>
        </a:p>
      </dsp:txBody>
      <dsp:txXfrm>
        <a:off x="7621374" y="0"/>
        <a:ext cx="2257854" cy="7584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bg1"/>
              </a:solidFill>
            </a:rPr>
            <a:t>Tiến </a:t>
          </a:r>
          <a:r>
            <a:rPr lang="en-US" sz="3400" b="1" kern="1200" dirty="0" err="1">
              <a:solidFill>
                <a:schemeClr val="bg1"/>
              </a:solidFill>
            </a:rPr>
            <a:t>hành</a:t>
          </a:r>
          <a:endParaRPr lang="en-US" sz="3400" b="1" kern="1200" dirty="0">
            <a:solidFill>
              <a:schemeClr val="bg1"/>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Phân</a:t>
          </a:r>
          <a:r>
            <a:rPr lang="en-US" sz="3400" b="1" kern="1200" dirty="0">
              <a:solidFill>
                <a:schemeClr val="accent5"/>
              </a:solidFill>
            </a:rPr>
            <a:t> </a:t>
          </a:r>
          <a:r>
            <a:rPr lang="en-US" sz="3400" b="1" kern="1200" dirty="0" err="1">
              <a:solidFill>
                <a:schemeClr val="accent5"/>
              </a:solidFill>
            </a:rPr>
            <a:t>tích</a:t>
          </a:r>
          <a:endParaRPr lang="en-US" sz="3400" b="1" kern="1200" dirty="0">
            <a:solidFill>
              <a:schemeClr val="accent5"/>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bg1"/>
              </a:solidFill>
            </a:rPr>
            <a:t>Phân</a:t>
          </a:r>
          <a:r>
            <a:rPr lang="en-US" sz="3400" b="1" kern="1200" dirty="0">
              <a:solidFill>
                <a:schemeClr val="bg1"/>
              </a:solidFill>
            </a:rPr>
            <a:t> </a:t>
          </a:r>
          <a:r>
            <a:rPr lang="en-US" sz="3400" b="1" kern="1200" dirty="0" err="1">
              <a:solidFill>
                <a:schemeClr val="bg1"/>
              </a:solidFill>
            </a:rPr>
            <a:t>tích</a:t>
          </a:r>
          <a:endParaRPr lang="en-US" sz="3400" b="1" kern="1200" dirty="0">
            <a:solidFill>
              <a:schemeClr val="bg1"/>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59663-8D40-4D1A-9C3E-BE6898578552}">
      <dsp:nvSpPr>
        <dsp:cNvPr id="0" name=""/>
        <dsp:cNvSpPr/>
      </dsp:nvSpPr>
      <dsp:spPr>
        <a:xfrm>
          <a:off x="0" y="0"/>
          <a:ext cx="3016308" cy="758454"/>
        </a:xfrm>
        <a:prstGeom prst="homePlat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85344" rIns="42672" bIns="85344" numCol="1" spcCol="1270" anchor="ctr" anchorCtr="0">
          <a:noAutofit/>
        </a:bodyPr>
        <a:lstStyle/>
        <a:p>
          <a:pPr marL="0" lvl="0" indent="0" algn="l" defTabSz="1422400">
            <a:lnSpc>
              <a:spcPct val="90000"/>
            </a:lnSpc>
            <a:spcBef>
              <a:spcPct val="0"/>
            </a:spcBef>
            <a:spcAft>
              <a:spcPct val="35000"/>
            </a:spcAft>
            <a:buNone/>
          </a:pPr>
          <a:r>
            <a:rPr lang="en-US" sz="3200" b="1" kern="1200" dirty="0" err="1">
              <a:solidFill>
                <a:schemeClr val="accent5"/>
              </a:solidFill>
            </a:rPr>
            <a:t>Tổng</a:t>
          </a:r>
          <a:r>
            <a:rPr lang="en-US" sz="3200" b="1" kern="1200" dirty="0">
              <a:solidFill>
                <a:schemeClr val="accent5"/>
              </a:solidFill>
            </a:rPr>
            <a:t> </a:t>
          </a:r>
          <a:r>
            <a:rPr lang="en-US" sz="3200" b="1" kern="1200" dirty="0" err="1">
              <a:solidFill>
                <a:schemeClr val="accent5"/>
              </a:solidFill>
            </a:rPr>
            <a:t>quan</a:t>
          </a:r>
          <a:endParaRPr lang="en-US" sz="3200" b="1" kern="1200" dirty="0">
            <a:solidFill>
              <a:schemeClr val="accent5"/>
            </a:solidFill>
          </a:endParaRPr>
        </a:p>
      </dsp:txBody>
      <dsp:txXfrm>
        <a:off x="0" y="0"/>
        <a:ext cx="2826695" cy="758454"/>
      </dsp:txXfrm>
    </dsp:sp>
    <dsp:sp modelId="{CFF3A8AE-DF60-48DE-9FAD-4453EF511265}">
      <dsp:nvSpPr>
        <dsp:cNvPr id="0" name=""/>
        <dsp:cNvSpPr/>
      </dsp:nvSpPr>
      <dsp:spPr>
        <a:xfrm>
          <a:off x="2416053" y="0"/>
          <a:ext cx="3016308" cy="758454"/>
        </a:xfrm>
        <a:prstGeom prst="chevron">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a:solidFill>
                <a:schemeClr val="accent5"/>
              </a:solidFill>
            </a:rPr>
            <a:t>Tiến </a:t>
          </a:r>
          <a:r>
            <a:rPr lang="en-US" sz="3400" b="1" kern="1200" dirty="0" err="1">
              <a:solidFill>
                <a:schemeClr val="accent5"/>
              </a:solidFill>
            </a:rPr>
            <a:t>hành</a:t>
          </a:r>
          <a:endParaRPr lang="en-US" sz="3400" b="1" kern="1200" dirty="0">
            <a:solidFill>
              <a:schemeClr val="accent5"/>
            </a:solidFill>
          </a:endParaRPr>
        </a:p>
      </dsp:txBody>
      <dsp:txXfrm>
        <a:off x="2795280" y="0"/>
        <a:ext cx="2257854" cy="758454"/>
      </dsp:txXfrm>
    </dsp:sp>
    <dsp:sp modelId="{4F981CFF-F2F2-415F-A854-3442E3601B02}">
      <dsp:nvSpPr>
        <dsp:cNvPr id="0" name=""/>
        <dsp:cNvSpPr/>
      </dsp:nvSpPr>
      <dsp:spPr>
        <a:xfrm>
          <a:off x="4829100" y="0"/>
          <a:ext cx="3016308" cy="758454"/>
        </a:xfrm>
        <a:prstGeom prst="chevron">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bg1"/>
              </a:solidFill>
            </a:rPr>
            <a:t>Phân</a:t>
          </a:r>
          <a:r>
            <a:rPr lang="en-US" sz="3400" b="1" kern="1200" dirty="0">
              <a:solidFill>
                <a:schemeClr val="bg1"/>
              </a:solidFill>
            </a:rPr>
            <a:t> </a:t>
          </a:r>
          <a:r>
            <a:rPr lang="en-US" sz="3400" b="1" kern="1200" dirty="0" err="1">
              <a:solidFill>
                <a:schemeClr val="bg1"/>
              </a:solidFill>
            </a:rPr>
            <a:t>tích</a:t>
          </a:r>
          <a:endParaRPr lang="en-US" sz="3400" b="1" kern="1200" dirty="0">
            <a:solidFill>
              <a:schemeClr val="bg1"/>
            </a:solidFill>
          </a:endParaRPr>
        </a:p>
      </dsp:txBody>
      <dsp:txXfrm>
        <a:off x="5208327" y="0"/>
        <a:ext cx="2257854" cy="758454"/>
      </dsp:txXfrm>
    </dsp:sp>
    <dsp:sp modelId="{815B5847-5697-4DBC-B1D3-5492843DD353}">
      <dsp:nvSpPr>
        <dsp:cNvPr id="0" name=""/>
        <dsp:cNvSpPr/>
      </dsp:nvSpPr>
      <dsp:spPr>
        <a:xfrm>
          <a:off x="7242147" y="0"/>
          <a:ext cx="3016308" cy="758454"/>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marL="0" lvl="0" indent="0" algn="l" defTabSz="1511300">
            <a:lnSpc>
              <a:spcPct val="90000"/>
            </a:lnSpc>
            <a:spcBef>
              <a:spcPct val="0"/>
            </a:spcBef>
            <a:spcAft>
              <a:spcPct val="35000"/>
            </a:spcAft>
            <a:buNone/>
          </a:pPr>
          <a:r>
            <a:rPr lang="en-US" sz="3400" b="1" kern="1200" dirty="0" err="1">
              <a:solidFill>
                <a:schemeClr val="accent5"/>
              </a:solidFill>
            </a:rPr>
            <a:t>Kết</a:t>
          </a:r>
          <a:r>
            <a:rPr lang="en-US" sz="3400" b="1" kern="1200" dirty="0">
              <a:solidFill>
                <a:schemeClr val="accent5"/>
              </a:solidFill>
            </a:rPr>
            <a:t> </a:t>
          </a:r>
          <a:r>
            <a:rPr lang="en-US" sz="3400" b="1" kern="1200" dirty="0" err="1">
              <a:solidFill>
                <a:schemeClr val="accent5"/>
              </a:solidFill>
            </a:rPr>
            <a:t>luận</a:t>
          </a:r>
          <a:endParaRPr lang="en-US" sz="3400" b="1" kern="1200" dirty="0">
            <a:solidFill>
              <a:schemeClr val="accent5"/>
            </a:solidFill>
          </a:endParaRPr>
        </a:p>
      </dsp:txBody>
      <dsp:txXfrm>
        <a:off x="7621374" y="0"/>
        <a:ext cx="2257854" cy="75845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Chào</a:t>
            </a:r>
            <a:r>
              <a:rPr lang="en-US" dirty="0"/>
              <a:t> </a:t>
            </a:r>
            <a:r>
              <a:rPr lang="en-US" dirty="0" err="1"/>
              <a:t>anh</a:t>
            </a:r>
            <a:r>
              <a:rPr lang="en-US" dirty="0"/>
              <a:t>/</a:t>
            </a:r>
            <a:r>
              <a:rPr lang="en-US" dirty="0" err="1"/>
              <a:t>chị</a:t>
            </a:r>
            <a:r>
              <a:rPr lang="en-US" dirty="0"/>
              <a:t> </a:t>
            </a:r>
            <a:r>
              <a:rPr lang="en-US" dirty="0" err="1"/>
              <a:t>đã</a:t>
            </a:r>
            <a:r>
              <a:rPr lang="en-US" dirty="0"/>
              <a:t> </a:t>
            </a:r>
            <a:r>
              <a:rPr lang="en-US" dirty="0" err="1"/>
              <a:t>đến</a:t>
            </a:r>
            <a:r>
              <a:rPr lang="en-US" dirty="0"/>
              <a:t> </a:t>
            </a:r>
            <a:r>
              <a:rPr lang="en-US" dirty="0" err="1"/>
              <a:t>với</a:t>
            </a:r>
            <a:r>
              <a:rPr lang="en-US" dirty="0"/>
              <a:t> </a:t>
            </a:r>
            <a:r>
              <a:rPr lang="en-US" dirty="0" err="1"/>
              <a:t>buổi</a:t>
            </a:r>
            <a:r>
              <a:rPr lang="en-US" dirty="0"/>
              <a:t> </a:t>
            </a:r>
            <a:r>
              <a:rPr lang="en-US" dirty="0" err="1"/>
              <a:t>báo</a:t>
            </a:r>
            <a:r>
              <a:rPr lang="en-US" dirty="0"/>
              <a:t> </a:t>
            </a:r>
            <a:r>
              <a:rPr lang="en-US" dirty="0" err="1"/>
              <a:t>cáo</a:t>
            </a:r>
            <a:r>
              <a:rPr lang="en-US" dirty="0"/>
              <a:t> </a:t>
            </a:r>
            <a:r>
              <a:rPr lang="en-US" dirty="0" err="1"/>
              <a:t>đồ</a:t>
            </a:r>
            <a:r>
              <a:rPr lang="en-US" dirty="0"/>
              <a:t> </a:t>
            </a:r>
            <a:r>
              <a:rPr lang="en-US" dirty="0" err="1"/>
              <a:t>án</a:t>
            </a:r>
            <a:r>
              <a:rPr lang="en-US" dirty="0"/>
              <a:t> </a:t>
            </a:r>
            <a:r>
              <a:rPr lang="en-US" dirty="0" err="1"/>
              <a:t>cuối</a:t>
            </a:r>
            <a:r>
              <a:rPr lang="en-US" dirty="0"/>
              <a:t> </a:t>
            </a:r>
            <a:r>
              <a:rPr lang="en-US" dirty="0" err="1"/>
              <a:t>khóa</a:t>
            </a:r>
            <a:r>
              <a:rPr lang="en-US" dirty="0"/>
              <a:t> – </a:t>
            </a:r>
            <a:r>
              <a:rPr lang="en-US" dirty="0" err="1"/>
              <a:t>phân</a:t>
            </a:r>
            <a:r>
              <a:rPr lang="en-US" dirty="0"/>
              <a:t> </a:t>
            </a:r>
            <a:r>
              <a:rPr lang="en-US" dirty="0" err="1"/>
              <a:t>tích</a:t>
            </a:r>
            <a:r>
              <a:rPr lang="en-US" dirty="0"/>
              <a:t> </a:t>
            </a:r>
            <a:r>
              <a:rPr lang="en-US" dirty="0" err="1"/>
              <a:t>dữ</a:t>
            </a:r>
            <a:r>
              <a:rPr lang="en-US" dirty="0"/>
              <a:t> </a:t>
            </a:r>
            <a:r>
              <a:rPr lang="en-US" dirty="0" err="1"/>
              <a:t>liệu</a:t>
            </a:r>
            <a:r>
              <a:rPr lang="en-US" dirty="0"/>
              <a:t> DAP305, </a:t>
            </a:r>
            <a:r>
              <a:rPr lang="en-US" dirty="0" err="1"/>
              <a:t>đề</a:t>
            </a:r>
            <a:r>
              <a:rPr lang="en-US" dirty="0"/>
              <a:t> </a:t>
            </a:r>
            <a:r>
              <a:rPr lang="en-US" dirty="0" err="1"/>
              <a:t>tài</a:t>
            </a:r>
            <a:r>
              <a:rPr lang="en-US" dirty="0"/>
              <a:t> </a:t>
            </a:r>
            <a:r>
              <a:rPr lang="en-US" dirty="0" err="1"/>
              <a:t>của</a:t>
            </a:r>
            <a:r>
              <a:rPr lang="en-US" dirty="0"/>
              <a:t> </a:t>
            </a:r>
            <a:r>
              <a:rPr lang="en-US" dirty="0" err="1"/>
              <a:t>em</a:t>
            </a:r>
            <a:r>
              <a:rPr lang="en-US" dirty="0"/>
              <a:t> </a:t>
            </a:r>
            <a:r>
              <a:rPr lang="en-US" dirty="0" err="1"/>
              <a:t>là</a:t>
            </a:r>
            <a:r>
              <a:rPr lang="en-US" dirty="0"/>
              <a:t> …… </a:t>
            </a:r>
            <a:r>
              <a:rPr lang="en-US" dirty="0" err="1"/>
              <a:t>với</a:t>
            </a:r>
            <a:r>
              <a:rPr lang="en-US" dirty="0"/>
              <a:t> </a:t>
            </a:r>
            <a:r>
              <a:rPr lang="en-US" dirty="0" err="1"/>
              <a:t>sự</a:t>
            </a:r>
            <a:r>
              <a:rPr lang="en-US" dirty="0"/>
              <a:t> </a:t>
            </a:r>
            <a:r>
              <a:rPr lang="en-US" dirty="0" err="1"/>
              <a:t>hướng</a:t>
            </a:r>
            <a:r>
              <a:rPr lang="en-US" dirty="0"/>
              <a:t> </a:t>
            </a:r>
            <a:r>
              <a:rPr lang="en-US" dirty="0" err="1"/>
              <a:t>dẫn</a:t>
            </a:r>
            <a:r>
              <a:rPr lang="en-US" dirty="0"/>
              <a:t> </a:t>
            </a:r>
            <a:r>
              <a:rPr lang="en-US" dirty="0" err="1"/>
              <a:t>của</a:t>
            </a:r>
            <a:r>
              <a:rPr lang="en-US" dirty="0"/>
              <a:t> mentor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1200"/>
              </a:spcBef>
              <a:spcAft>
                <a:spcPts val="1200"/>
              </a:spcAft>
            </a:pPr>
            <a:r>
              <a:rPr lang="en-US" b="0" dirty="0">
                <a:effectLst/>
              </a:rPr>
              <a:t>Trong </a:t>
            </a:r>
            <a:r>
              <a:rPr lang="en-US" b="0" dirty="0" err="1">
                <a:effectLst/>
              </a:rPr>
              <a:t>phần</a:t>
            </a:r>
            <a:r>
              <a:rPr lang="en-US" b="0" dirty="0">
                <a:effectLst/>
              </a:rPr>
              <a:t> </a:t>
            </a:r>
            <a:r>
              <a:rPr lang="en-US" b="0" dirty="0" err="1">
                <a:effectLst/>
              </a:rPr>
              <a:t>phân</a:t>
            </a:r>
            <a:r>
              <a:rPr lang="en-US" b="0" dirty="0">
                <a:effectLst/>
              </a:rPr>
              <a:t> </a:t>
            </a:r>
            <a:r>
              <a:rPr lang="en-US" b="0" dirty="0" err="1">
                <a:effectLst/>
              </a:rPr>
              <a:t>tích</a:t>
            </a:r>
            <a:r>
              <a:rPr lang="en-US" b="0" dirty="0">
                <a:effectLst/>
              </a:rPr>
              <a:t> </a:t>
            </a:r>
            <a:r>
              <a:rPr lang="en-US" b="0" dirty="0" err="1">
                <a:effectLst/>
              </a:rPr>
              <a:t>em</a:t>
            </a:r>
            <a:r>
              <a:rPr lang="en-US" b="0" dirty="0">
                <a:effectLst/>
              </a:rPr>
              <a:t> </a:t>
            </a:r>
            <a:r>
              <a:rPr lang="en-US" b="0" dirty="0" err="1">
                <a:effectLst/>
              </a:rPr>
              <a:t>có</a:t>
            </a:r>
            <a:r>
              <a:rPr lang="en-US" b="0" dirty="0">
                <a:effectLst/>
              </a:rPr>
              <a:t> </a:t>
            </a:r>
            <a:r>
              <a:rPr lang="en-US" b="0" dirty="0" err="1">
                <a:effectLst/>
              </a:rPr>
              <a:t>tổng</a:t>
            </a:r>
            <a:r>
              <a:rPr lang="en-US" b="0" dirty="0">
                <a:effectLst/>
              </a:rPr>
              <a:t> </a:t>
            </a:r>
            <a:r>
              <a:rPr lang="en-US" b="0" dirty="0" err="1">
                <a:effectLst/>
              </a:rPr>
              <a:t>cộng</a:t>
            </a:r>
            <a:r>
              <a:rPr lang="en-US" b="0" dirty="0">
                <a:effectLst/>
              </a:rPr>
              <a:t> </a:t>
            </a:r>
            <a:r>
              <a:rPr lang="en-US" b="0" dirty="0" err="1">
                <a:effectLst/>
              </a:rPr>
              <a:t>là</a:t>
            </a:r>
            <a:r>
              <a:rPr lang="en-US" b="0" dirty="0">
                <a:effectLst/>
              </a:rPr>
              <a:t> 4 dashboard</a:t>
            </a:r>
          </a:p>
          <a:p>
            <a:pPr algn="just" rtl="0">
              <a:spcBef>
                <a:spcPts val="1200"/>
              </a:spcBef>
              <a:spcAft>
                <a:spcPts val="1200"/>
              </a:spcAft>
            </a:pPr>
            <a:r>
              <a:rPr lang="en-US" b="0" dirty="0" err="1">
                <a:effectLst/>
              </a:rPr>
              <a:t>Đầu</a:t>
            </a:r>
            <a:r>
              <a:rPr lang="en-US" b="0" dirty="0">
                <a:effectLst/>
              </a:rPr>
              <a:t> </a:t>
            </a:r>
            <a:r>
              <a:rPr lang="en-US" b="0" dirty="0" err="1">
                <a:effectLst/>
              </a:rPr>
              <a:t>tiên</a:t>
            </a:r>
            <a:r>
              <a:rPr lang="en-US" b="0" dirty="0">
                <a:effectLst/>
              </a:rPr>
              <a:t> </a:t>
            </a:r>
            <a:r>
              <a:rPr lang="en-US" b="0" dirty="0" err="1">
                <a:effectLst/>
              </a:rPr>
              <a:t>là</a:t>
            </a:r>
            <a:r>
              <a:rPr lang="en-US" b="0" dirty="0">
                <a:effectLst/>
              </a:rPr>
              <a:t> dashboard </a:t>
            </a:r>
            <a:r>
              <a:rPr lang="en-US" b="0" dirty="0" err="1">
                <a:effectLst/>
              </a:rPr>
              <a:t>về</a:t>
            </a:r>
            <a:r>
              <a:rPr lang="en-US" b="0" dirty="0">
                <a:effectLst/>
              </a:rPr>
              <a:t> </a:t>
            </a:r>
            <a:r>
              <a:rPr lang="en-US" b="0" dirty="0" err="1">
                <a:effectLst/>
              </a:rPr>
              <a:t>tổng</a:t>
            </a:r>
            <a:r>
              <a:rPr lang="en-US" b="0" dirty="0">
                <a:effectLst/>
              </a:rPr>
              <a:t> </a:t>
            </a:r>
            <a:r>
              <a:rPr lang="en-US" b="0" dirty="0" err="1">
                <a:effectLst/>
              </a:rPr>
              <a:t>quan</a:t>
            </a:r>
            <a:r>
              <a:rPr lang="en-US" b="0" dirty="0">
                <a:effectLst/>
              </a:rPr>
              <a:t> </a:t>
            </a:r>
            <a:r>
              <a:rPr lang="en-US" b="0" dirty="0" err="1">
                <a:effectLst/>
              </a:rPr>
              <a:t>của</a:t>
            </a:r>
            <a:r>
              <a:rPr lang="en-US" b="0" dirty="0">
                <a:effectLst/>
              </a:rPr>
              <a:t> </a:t>
            </a:r>
            <a:r>
              <a:rPr lang="en-US" b="0" dirty="0" err="1">
                <a:effectLst/>
              </a:rPr>
              <a:t>doanh</a:t>
            </a:r>
            <a:r>
              <a:rPr lang="en-US" b="0" dirty="0">
                <a:effectLst/>
              </a:rPr>
              <a:t> </a:t>
            </a:r>
            <a:r>
              <a:rPr lang="en-US" b="0" dirty="0" err="1">
                <a:effectLst/>
              </a:rPr>
              <a:t>nghiệp</a:t>
            </a:r>
            <a:endParaRPr lang="en-US" b="0" dirty="0">
              <a:effectLst/>
            </a:endParaRPr>
          </a:p>
          <a:p>
            <a:pPr algn="just" rtl="0">
              <a:spcBef>
                <a:spcPts val="1200"/>
              </a:spcBef>
              <a:spcAft>
                <a:spcPts val="1200"/>
              </a:spcAft>
            </a:pPr>
            <a:r>
              <a:rPr lang="en-US" b="0" dirty="0" err="1">
                <a:effectLst/>
              </a:rPr>
              <a:t>Gồm</a:t>
            </a:r>
            <a:r>
              <a:rPr lang="en-US" b="0" dirty="0">
                <a:effectLst/>
              </a:rPr>
              <a:t> 3 </a:t>
            </a:r>
            <a:r>
              <a:rPr lang="en-US" b="0" dirty="0" err="1">
                <a:effectLst/>
              </a:rPr>
              <a:t>phần</a:t>
            </a:r>
            <a:r>
              <a:rPr lang="en-US" b="0" dirty="0">
                <a:effectLst/>
              </a:rPr>
              <a:t> </a:t>
            </a:r>
            <a:r>
              <a:rPr lang="en-US" b="0" dirty="0" err="1">
                <a:effectLst/>
              </a:rPr>
              <a:t>chính</a:t>
            </a:r>
            <a:r>
              <a:rPr lang="en-US" b="0" dirty="0">
                <a:effectLst/>
              </a:rPr>
              <a:t> </a:t>
            </a:r>
            <a:r>
              <a:rPr lang="en-US" b="0" dirty="0" err="1">
                <a:effectLst/>
              </a:rPr>
              <a:t>là</a:t>
            </a:r>
            <a:r>
              <a:rPr lang="en-US" b="0" dirty="0">
                <a:effectLst/>
              </a:rPr>
              <a:t> slicer </a:t>
            </a:r>
            <a:r>
              <a:rPr lang="en-US" b="0" dirty="0" err="1">
                <a:effectLst/>
              </a:rPr>
              <a:t>ngày</a:t>
            </a:r>
            <a:r>
              <a:rPr lang="en-US" b="0" dirty="0">
                <a:effectLst/>
              </a:rPr>
              <a:t> </a:t>
            </a:r>
            <a:r>
              <a:rPr lang="en-US" b="0" dirty="0" err="1">
                <a:effectLst/>
              </a:rPr>
              <a:t>tháng</a:t>
            </a:r>
            <a:r>
              <a:rPr lang="en-US" b="0" dirty="0">
                <a:effectLst/>
              </a:rPr>
              <a:t> </a:t>
            </a:r>
            <a:r>
              <a:rPr lang="en-US" b="0" dirty="0" err="1">
                <a:effectLst/>
              </a:rPr>
              <a:t>năm</a:t>
            </a:r>
            <a:r>
              <a:rPr lang="en-US" b="0" dirty="0">
                <a:effectLst/>
              </a:rPr>
              <a:t>, </a:t>
            </a:r>
            <a:r>
              <a:rPr lang="en-US" b="0" dirty="0" err="1">
                <a:effectLst/>
              </a:rPr>
              <a:t>thẻ</a:t>
            </a:r>
            <a:r>
              <a:rPr lang="en-US" b="0" dirty="0">
                <a:effectLst/>
              </a:rPr>
              <a:t>, </a:t>
            </a:r>
            <a:r>
              <a:rPr lang="en-US" b="0" dirty="0" err="1">
                <a:effectLst/>
              </a:rPr>
              <a:t>biểu</a:t>
            </a:r>
            <a:r>
              <a:rPr lang="en-US" b="0" dirty="0">
                <a:effectLst/>
              </a:rPr>
              <a:t> </a:t>
            </a:r>
            <a:r>
              <a:rPr lang="en-US" b="0" dirty="0" err="1">
                <a:effectLst/>
              </a:rPr>
              <a:t>đồ</a:t>
            </a:r>
            <a:endParaRPr lang="en-US" b="0" dirty="0">
              <a:effectLst/>
            </a:endParaRPr>
          </a:p>
          <a:p>
            <a:pPr algn="just" rtl="0">
              <a:spcBef>
                <a:spcPts val="1200"/>
              </a:spcBef>
              <a:spcAft>
                <a:spcPts val="1200"/>
              </a:spcAft>
            </a:pPr>
            <a:r>
              <a:rPr lang="en-US" b="0" dirty="0" err="1">
                <a:effectLst/>
              </a:rPr>
              <a:t>Lợi</a:t>
            </a:r>
            <a:r>
              <a:rPr lang="en-US" b="0" dirty="0">
                <a:effectLst/>
              </a:rPr>
              <a:t> </a:t>
            </a:r>
            <a:r>
              <a:rPr lang="en-US" b="0" dirty="0" err="1">
                <a:effectLst/>
              </a:rPr>
              <a:t>nhuận</a:t>
            </a:r>
            <a:r>
              <a:rPr lang="en-US" b="0" dirty="0">
                <a:effectLst/>
              </a:rPr>
              <a:t> </a:t>
            </a:r>
            <a:r>
              <a:rPr lang="en-US" b="0" dirty="0" err="1">
                <a:effectLst/>
              </a:rPr>
              <a:t>có</a:t>
            </a:r>
            <a:r>
              <a:rPr lang="en-US" b="0" dirty="0">
                <a:effectLst/>
              </a:rPr>
              <a:t> dc </a:t>
            </a:r>
            <a:r>
              <a:rPr lang="en-US" b="0" dirty="0" err="1">
                <a:effectLst/>
              </a:rPr>
              <a:t>khoảng</a:t>
            </a:r>
            <a:r>
              <a:rPr lang="en-US" b="0" dirty="0">
                <a:effectLst/>
              </a:rPr>
              <a:t> 12% </a:t>
            </a:r>
            <a:r>
              <a:rPr lang="en-US" b="0" dirty="0" err="1">
                <a:effectLst/>
              </a:rPr>
              <a:t>trong</a:t>
            </a:r>
            <a:r>
              <a:rPr lang="en-US" b="0" dirty="0">
                <a:effectLst/>
              </a:rPr>
              <a:t> </a:t>
            </a:r>
            <a:r>
              <a:rPr lang="en-US" b="0" dirty="0" err="1">
                <a:effectLst/>
              </a:rPr>
              <a:t>số</a:t>
            </a:r>
            <a:r>
              <a:rPr lang="en-US" b="0" dirty="0">
                <a:effectLst/>
              </a:rPr>
              <a:t> 5010 </a:t>
            </a:r>
            <a:r>
              <a:rPr lang="en-US" b="0" dirty="0" err="1">
                <a:effectLst/>
              </a:rPr>
              <a:t>đơn</a:t>
            </a:r>
            <a:r>
              <a:rPr lang="en-US" b="0" dirty="0">
                <a:effectLst/>
              </a:rPr>
              <a:t> </a:t>
            </a:r>
            <a:r>
              <a:rPr lang="en-US" b="0" dirty="0" err="1">
                <a:effectLst/>
              </a:rPr>
              <a:t>của</a:t>
            </a:r>
            <a:r>
              <a:rPr lang="en-US" b="0" dirty="0">
                <a:effectLst/>
              </a:rPr>
              <a:t> 793 </a:t>
            </a:r>
            <a:r>
              <a:rPr lang="en-US" b="0" dirty="0" err="1">
                <a:effectLst/>
              </a:rPr>
              <a:t>khách</a:t>
            </a:r>
            <a:r>
              <a:rPr lang="en-US" b="0" dirty="0">
                <a:effectLst/>
              </a:rPr>
              <a:t> </a:t>
            </a:r>
            <a:r>
              <a:rPr lang="en-US" b="0" dirty="0" err="1">
                <a:effectLst/>
              </a:rPr>
              <a:t>hàng</a:t>
            </a:r>
            <a:endParaRPr lang="en-US" b="0" dirty="0">
              <a:effectLst/>
            </a:endParaRPr>
          </a:p>
          <a:p>
            <a:pPr algn="just" rtl="0">
              <a:spcBef>
                <a:spcPts val="1200"/>
              </a:spcBef>
              <a:spcAft>
                <a:spcPts val="1200"/>
              </a:spcAft>
            </a:pPr>
            <a:r>
              <a:rPr lang="en-US" b="0" dirty="0" err="1">
                <a:effectLst/>
              </a:rPr>
              <a:t>Doanh</a:t>
            </a:r>
            <a:r>
              <a:rPr lang="en-US" b="0" dirty="0">
                <a:effectLst/>
              </a:rPr>
              <a:t> </a:t>
            </a:r>
            <a:r>
              <a:rPr lang="en-US" b="0" dirty="0" err="1">
                <a:effectLst/>
              </a:rPr>
              <a:t>thu</a:t>
            </a:r>
            <a:r>
              <a:rPr lang="en-US" b="0" dirty="0">
                <a:effectLst/>
              </a:rPr>
              <a:t> </a:t>
            </a:r>
            <a:r>
              <a:rPr lang="en-US" b="0" dirty="0" err="1">
                <a:effectLst/>
              </a:rPr>
              <a:t>của</a:t>
            </a:r>
            <a:r>
              <a:rPr lang="en-US" b="0" dirty="0">
                <a:effectLst/>
              </a:rPr>
              <a:t> 3 </a:t>
            </a:r>
            <a:r>
              <a:rPr lang="en-US" b="0" dirty="0" err="1">
                <a:effectLst/>
              </a:rPr>
              <a:t>tệp</a:t>
            </a:r>
            <a:r>
              <a:rPr lang="en-US" b="0" dirty="0">
                <a:effectLst/>
              </a:rPr>
              <a:t> </a:t>
            </a:r>
            <a:r>
              <a:rPr lang="en-US" b="0" dirty="0" err="1">
                <a:effectLst/>
              </a:rPr>
              <a:t>sản</a:t>
            </a:r>
            <a:r>
              <a:rPr lang="en-US" b="0" dirty="0">
                <a:effectLst/>
              </a:rPr>
              <a:t> </a:t>
            </a:r>
            <a:r>
              <a:rPr lang="en-US" b="0" dirty="0" err="1">
                <a:effectLst/>
              </a:rPr>
              <a:t>phẩm</a:t>
            </a:r>
            <a:r>
              <a:rPr lang="en-US" b="0" dirty="0">
                <a:effectLst/>
              </a:rPr>
              <a:t> </a:t>
            </a:r>
            <a:r>
              <a:rPr lang="en-US" b="0" dirty="0" err="1">
                <a:effectLst/>
              </a:rPr>
              <a:t>chính</a:t>
            </a:r>
            <a:r>
              <a:rPr lang="en-US" b="0" dirty="0">
                <a:effectLst/>
              </a:rPr>
              <a:t> </a:t>
            </a:r>
            <a:r>
              <a:rPr lang="en-US" b="0" dirty="0" err="1">
                <a:effectLst/>
              </a:rPr>
              <a:t>khá</a:t>
            </a:r>
            <a:r>
              <a:rPr lang="en-US" b="0" dirty="0">
                <a:effectLst/>
              </a:rPr>
              <a:t> </a:t>
            </a:r>
            <a:r>
              <a:rPr lang="en-US" b="0" dirty="0" err="1">
                <a:effectLst/>
              </a:rPr>
              <a:t>đồng</a:t>
            </a:r>
            <a:r>
              <a:rPr lang="en-US" b="0" dirty="0">
                <a:effectLst/>
              </a:rPr>
              <a:t> </a:t>
            </a:r>
            <a:r>
              <a:rPr lang="en-US" b="0" dirty="0" err="1">
                <a:effectLst/>
              </a:rPr>
              <a:t>đều</a:t>
            </a:r>
            <a:r>
              <a:rPr lang="en-US" b="0" dirty="0">
                <a:effectLst/>
              </a:rPr>
              <a:t> </a:t>
            </a:r>
            <a:r>
              <a:rPr lang="en-US" b="0" dirty="0" err="1">
                <a:effectLst/>
              </a:rPr>
              <a:t>nhau</a:t>
            </a:r>
            <a:r>
              <a:rPr lang="en-US" b="0" dirty="0">
                <a:effectLst/>
              </a:rPr>
              <a:t> … </a:t>
            </a:r>
            <a:r>
              <a:rPr lang="en-US" b="0" dirty="0" err="1">
                <a:effectLst/>
              </a:rPr>
              <a:t>văn</a:t>
            </a:r>
            <a:r>
              <a:rPr lang="en-US" b="0" dirty="0">
                <a:effectLst/>
              </a:rPr>
              <a:t> </a:t>
            </a:r>
            <a:r>
              <a:rPr lang="en-US" b="0" dirty="0" err="1">
                <a:effectLst/>
              </a:rPr>
              <a:t>phòng</a:t>
            </a:r>
            <a:r>
              <a:rPr lang="en-US" b="0" dirty="0">
                <a:effectLst/>
              </a:rPr>
              <a:t> </a:t>
            </a:r>
            <a:r>
              <a:rPr lang="en-US" b="0" dirty="0" err="1">
                <a:effectLst/>
              </a:rPr>
              <a:t>phẩm</a:t>
            </a:r>
            <a:r>
              <a:rPr lang="en-US" b="0" dirty="0">
                <a:effectLst/>
              </a:rPr>
              <a:t> 31.3%, </a:t>
            </a:r>
            <a:r>
              <a:rPr lang="en-US" b="0" dirty="0" err="1">
                <a:effectLst/>
              </a:rPr>
              <a:t>Công</a:t>
            </a:r>
            <a:r>
              <a:rPr lang="en-US" b="0" dirty="0">
                <a:effectLst/>
              </a:rPr>
              <a:t> </a:t>
            </a:r>
            <a:r>
              <a:rPr lang="en-US" b="0" dirty="0" err="1">
                <a:effectLst/>
              </a:rPr>
              <a:t>nghệ</a:t>
            </a:r>
            <a:r>
              <a:rPr lang="en-US" b="0" dirty="0">
                <a:effectLst/>
              </a:rPr>
              <a:t> 36.4% </a:t>
            </a:r>
            <a:r>
              <a:rPr lang="en-US" b="0" dirty="0" err="1">
                <a:effectLst/>
              </a:rPr>
              <a:t>và</a:t>
            </a:r>
            <a:r>
              <a:rPr lang="en-US" b="0" dirty="0">
                <a:effectLst/>
              </a:rPr>
              <a:t> </a:t>
            </a:r>
            <a:r>
              <a:rPr lang="en-US" b="0" dirty="0" err="1">
                <a:effectLst/>
              </a:rPr>
              <a:t>nội</a:t>
            </a:r>
            <a:r>
              <a:rPr lang="en-US" b="0" dirty="0">
                <a:effectLst/>
              </a:rPr>
              <a:t> </a:t>
            </a:r>
            <a:r>
              <a:rPr lang="en-US" b="0" dirty="0" err="1">
                <a:effectLst/>
              </a:rPr>
              <a:t>thất</a:t>
            </a:r>
            <a:r>
              <a:rPr lang="en-US" b="0" dirty="0">
                <a:effectLst/>
              </a:rPr>
              <a:t> 32.3%</a:t>
            </a:r>
          </a:p>
          <a:p>
            <a:pPr algn="just" rtl="0">
              <a:spcBef>
                <a:spcPts val="1200"/>
              </a:spcBef>
              <a:spcAft>
                <a:spcPts val="1200"/>
              </a:spcAft>
            </a:pPr>
            <a:r>
              <a:rPr lang="en-US" b="0" dirty="0" err="1">
                <a:effectLst/>
              </a:rPr>
              <a:t>Doanh</a:t>
            </a:r>
            <a:r>
              <a:rPr lang="en-US" b="0" dirty="0">
                <a:effectLst/>
              </a:rPr>
              <a:t> </a:t>
            </a:r>
            <a:r>
              <a:rPr lang="en-US" b="0" dirty="0" err="1">
                <a:effectLst/>
              </a:rPr>
              <a:t>thu</a:t>
            </a:r>
            <a:r>
              <a:rPr lang="en-US" b="0" dirty="0">
                <a:effectLst/>
              </a:rPr>
              <a:t> </a:t>
            </a:r>
            <a:r>
              <a:rPr lang="en-US" b="0" dirty="0" err="1">
                <a:effectLst/>
              </a:rPr>
              <a:t>và</a:t>
            </a:r>
            <a:r>
              <a:rPr lang="en-US" b="0" dirty="0">
                <a:effectLst/>
              </a:rPr>
              <a:t> </a:t>
            </a:r>
            <a:r>
              <a:rPr lang="en-US" b="0" dirty="0" err="1">
                <a:effectLst/>
              </a:rPr>
              <a:t>số</a:t>
            </a:r>
            <a:r>
              <a:rPr lang="en-US" b="0" dirty="0">
                <a:effectLst/>
              </a:rPr>
              <a:t> </a:t>
            </a:r>
            <a:r>
              <a:rPr lang="en-US" b="0" dirty="0" err="1">
                <a:effectLst/>
              </a:rPr>
              <a:t>đơn</a:t>
            </a:r>
            <a:r>
              <a:rPr lang="en-US" b="0" dirty="0">
                <a:effectLst/>
              </a:rPr>
              <a:t> </a:t>
            </a:r>
            <a:r>
              <a:rPr lang="en-US" b="0" dirty="0" err="1">
                <a:effectLst/>
              </a:rPr>
              <a:t>bắt</a:t>
            </a:r>
            <a:r>
              <a:rPr lang="en-US" b="0" dirty="0">
                <a:effectLst/>
              </a:rPr>
              <a:t> </a:t>
            </a:r>
            <a:r>
              <a:rPr lang="en-US" b="0" dirty="0" err="1">
                <a:effectLst/>
              </a:rPr>
              <a:t>đầu</a:t>
            </a:r>
            <a:r>
              <a:rPr lang="en-US" b="0" dirty="0">
                <a:effectLst/>
              </a:rPr>
              <a:t> </a:t>
            </a:r>
            <a:r>
              <a:rPr lang="en-US" b="0" dirty="0" err="1">
                <a:effectLst/>
              </a:rPr>
              <a:t>tăng</a:t>
            </a:r>
            <a:r>
              <a:rPr lang="en-US" b="0" dirty="0">
                <a:effectLst/>
              </a:rPr>
              <a:t> </a:t>
            </a:r>
            <a:r>
              <a:rPr lang="en-US" b="0" dirty="0" err="1">
                <a:effectLst/>
              </a:rPr>
              <a:t>mạnh</a:t>
            </a:r>
            <a:r>
              <a:rPr lang="en-US" b="0" dirty="0">
                <a:effectLst/>
              </a:rPr>
              <a:t> </a:t>
            </a:r>
            <a:r>
              <a:rPr lang="en-US" b="0" dirty="0" err="1">
                <a:effectLst/>
              </a:rPr>
              <a:t>vào</a:t>
            </a:r>
            <a:r>
              <a:rPr lang="en-US" b="0" dirty="0">
                <a:effectLst/>
              </a:rPr>
              <a:t> </a:t>
            </a:r>
            <a:r>
              <a:rPr lang="en-US" b="0" dirty="0" err="1">
                <a:effectLst/>
              </a:rPr>
              <a:t>đầu</a:t>
            </a:r>
            <a:r>
              <a:rPr lang="en-US" b="0" dirty="0">
                <a:effectLst/>
              </a:rPr>
              <a:t> </a:t>
            </a:r>
            <a:r>
              <a:rPr lang="en-US" b="0" dirty="0" err="1">
                <a:effectLst/>
              </a:rPr>
              <a:t>năm</a:t>
            </a:r>
            <a:r>
              <a:rPr lang="en-US" b="0" dirty="0">
                <a:effectLst/>
              </a:rPr>
              <a:t> 2015</a:t>
            </a:r>
          </a:p>
          <a:p>
            <a:pPr algn="just" rtl="0">
              <a:spcBef>
                <a:spcPts val="1200"/>
              </a:spcBef>
              <a:spcAft>
                <a:spcPts val="1200"/>
              </a:spcAft>
            </a:pPr>
            <a:endParaRPr lang="vi-VN" b="0" dirty="0">
              <a:effectLst/>
            </a:endParaRPr>
          </a:p>
        </p:txBody>
      </p:sp>
    </p:spTree>
    <p:extLst>
      <p:ext uri="{BB962C8B-B14F-4D97-AF65-F5344CB8AC3E}">
        <p14:creationId xmlns:p14="http://schemas.microsoft.com/office/powerpoint/2010/main" val="2371139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1200"/>
              </a:spcBef>
              <a:spcAft>
                <a:spcPts val="1200"/>
              </a:spcAft>
            </a:pPr>
            <a:r>
              <a:rPr lang="en-US" b="0" dirty="0" err="1">
                <a:effectLst/>
              </a:rPr>
              <a:t>Tiếp</a:t>
            </a:r>
            <a:r>
              <a:rPr lang="en-US" b="0" dirty="0">
                <a:effectLst/>
              </a:rPr>
              <a:t> </a:t>
            </a:r>
            <a:r>
              <a:rPr lang="en-US" b="0" dirty="0" err="1">
                <a:effectLst/>
              </a:rPr>
              <a:t>theo</a:t>
            </a:r>
            <a:r>
              <a:rPr lang="en-US" b="0" dirty="0">
                <a:effectLst/>
              </a:rPr>
              <a:t> </a:t>
            </a:r>
            <a:r>
              <a:rPr lang="en-US" b="0" dirty="0" err="1">
                <a:effectLst/>
              </a:rPr>
              <a:t>là</a:t>
            </a:r>
            <a:r>
              <a:rPr lang="en-US" b="0" dirty="0">
                <a:effectLst/>
              </a:rPr>
              <a:t> </a:t>
            </a:r>
            <a:r>
              <a:rPr lang="en-US" b="0" dirty="0" err="1">
                <a:effectLst/>
              </a:rPr>
              <a:t>bảng</a:t>
            </a:r>
            <a:r>
              <a:rPr lang="en-US" b="0" dirty="0">
                <a:effectLst/>
              </a:rPr>
              <a:t> </a:t>
            </a:r>
            <a:r>
              <a:rPr lang="en-US" b="0" dirty="0" err="1">
                <a:effectLst/>
              </a:rPr>
              <a:t>khách</a:t>
            </a:r>
            <a:r>
              <a:rPr lang="en-US" b="0" dirty="0">
                <a:effectLst/>
              </a:rPr>
              <a:t>  </a:t>
            </a:r>
            <a:r>
              <a:rPr lang="en-US" b="0" dirty="0" err="1">
                <a:effectLst/>
              </a:rPr>
              <a:t>hàng</a:t>
            </a:r>
            <a:r>
              <a:rPr lang="en-US" b="0" dirty="0">
                <a:effectLst/>
              </a:rPr>
              <a:t> </a:t>
            </a:r>
            <a:r>
              <a:rPr lang="en-US" b="0" dirty="0" err="1">
                <a:effectLst/>
              </a:rPr>
              <a:t>sẽ</a:t>
            </a:r>
            <a:r>
              <a:rPr lang="en-US" b="0" dirty="0">
                <a:effectLst/>
              </a:rPr>
              <a:t> </a:t>
            </a:r>
            <a:r>
              <a:rPr lang="en-US" b="0" dirty="0" err="1">
                <a:effectLst/>
              </a:rPr>
              <a:t>là</a:t>
            </a:r>
            <a:r>
              <a:rPr lang="en-US" b="0" dirty="0">
                <a:effectLst/>
              </a:rPr>
              <a:t> </a:t>
            </a:r>
            <a:r>
              <a:rPr lang="en-US" b="0" dirty="0" err="1">
                <a:effectLst/>
              </a:rPr>
              <a:t>các</a:t>
            </a:r>
            <a:r>
              <a:rPr lang="en-US" b="0" dirty="0">
                <a:effectLst/>
              </a:rPr>
              <a:t> </a:t>
            </a:r>
            <a:r>
              <a:rPr lang="en-US" b="0" dirty="0" err="1">
                <a:effectLst/>
              </a:rPr>
              <a:t>biểu</a:t>
            </a:r>
            <a:r>
              <a:rPr lang="en-US" b="0" dirty="0">
                <a:effectLst/>
              </a:rPr>
              <a:t> </a:t>
            </a:r>
            <a:r>
              <a:rPr lang="en-US" b="0" dirty="0" err="1">
                <a:effectLst/>
              </a:rPr>
              <a:t>đồ</a:t>
            </a:r>
            <a:r>
              <a:rPr lang="en-US" b="0" dirty="0">
                <a:effectLst/>
              </a:rPr>
              <a:t>:</a:t>
            </a:r>
          </a:p>
          <a:p>
            <a:pPr algn="just" rtl="0">
              <a:spcBef>
                <a:spcPts val="1200"/>
              </a:spcBef>
              <a:spcAft>
                <a:spcPts val="1200"/>
              </a:spcAft>
            </a:pPr>
            <a:r>
              <a:rPr lang="en-US" b="0" dirty="0" err="1">
                <a:effectLst/>
              </a:rPr>
              <a:t>Đứng</a:t>
            </a:r>
            <a:r>
              <a:rPr lang="en-US" b="0" dirty="0">
                <a:effectLst/>
              </a:rPr>
              <a:t> </a:t>
            </a:r>
            <a:r>
              <a:rPr lang="en-US" b="0" dirty="0" err="1">
                <a:effectLst/>
              </a:rPr>
              <a:t>đầu</a:t>
            </a:r>
            <a:r>
              <a:rPr lang="en-US" b="0" dirty="0">
                <a:effectLst/>
              </a:rPr>
              <a:t> </a:t>
            </a:r>
            <a:r>
              <a:rPr lang="en-US" b="0" dirty="0" err="1">
                <a:effectLst/>
              </a:rPr>
              <a:t>doanh</a:t>
            </a:r>
            <a:r>
              <a:rPr lang="en-US" b="0" dirty="0">
                <a:effectLst/>
              </a:rPr>
              <a:t> </a:t>
            </a:r>
            <a:r>
              <a:rPr lang="en-US" b="0" dirty="0" err="1">
                <a:effectLst/>
              </a:rPr>
              <a:t>thu</a:t>
            </a:r>
            <a:r>
              <a:rPr lang="en-US" b="0" dirty="0">
                <a:effectLst/>
              </a:rPr>
              <a:t> </a:t>
            </a:r>
            <a:r>
              <a:rPr lang="en-US" b="0" dirty="0" err="1">
                <a:effectLst/>
              </a:rPr>
              <a:t>là</a:t>
            </a:r>
            <a:r>
              <a:rPr lang="en-US" b="0" dirty="0">
                <a:effectLst/>
              </a:rPr>
              <a:t> </a:t>
            </a:r>
            <a:r>
              <a:rPr lang="en-US" b="0" dirty="0" err="1">
                <a:effectLst/>
              </a:rPr>
              <a:t>khách</a:t>
            </a:r>
            <a:r>
              <a:rPr lang="en-US" b="0" dirty="0">
                <a:effectLst/>
              </a:rPr>
              <a:t> </a:t>
            </a:r>
            <a:r>
              <a:rPr lang="en-US" b="0" dirty="0" err="1">
                <a:effectLst/>
              </a:rPr>
              <a:t>văn</a:t>
            </a:r>
            <a:r>
              <a:rPr lang="en-US" b="0" dirty="0">
                <a:effectLst/>
              </a:rPr>
              <a:t> </a:t>
            </a:r>
            <a:r>
              <a:rPr lang="en-US" b="0" dirty="0" err="1">
                <a:effectLst/>
              </a:rPr>
              <a:t>phòng</a:t>
            </a:r>
            <a:r>
              <a:rPr lang="en-US" b="0" dirty="0">
                <a:effectLst/>
              </a:rPr>
              <a:t> </a:t>
            </a:r>
            <a:r>
              <a:rPr lang="en-US" b="0" dirty="0" err="1">
                <a:effectLst/>
              </a:rPr>
              <a:t>nhưng</a:t>
            </a:r>
            <a:r>
              <a:rPr lang="en-US" b="0" dirty="0">
                <a:effectLst/>
              </a:rPr>
              <a:t> </a:t>
            </a:r>
            <a:r>
              <a:rPr lang="en-US" b="0" dirty="0" err="1">
                <a:effectLst/>
              </a:rPr>
              <a:t>trong</a:t>
            </a:r>
            <a:r>
              <a:rPr lang="en-US" b="0" dirty="0">
                <a:effectLst/>
              </a:rPr>
              <a:t> 10 </a:t>
            </a:r>
            <a:r>
              <a:rPr lang="en-US" b="0" dirty="0" err="1">
                <a:effectLst/>
              </a:rPr>
              <a:t>người</a:t>
            </a:r>
            <a:r>
              <a:rPr lang="en-US" b="0" dirty="0">
                <a:effectLst/>
              </a:rPr>
              <a:t> </a:t>
            </a:r>
            <a:r>
              <a:rPr lang="en-US" b="0" dirty="0" err="1">
                <a:effectLst/>
              </a:rPr>
              <a:t>đứng</a:t>
            </a:r>
            <a:r>
              <a:rPr lang="en-US" b="0" dirty="0">
                <a:effectLst/>
              </a:rPr>
              <a:t> </a:t>
            </a:r>
            <a:r>
              <a:rPr lang="en-US" b="0" dirty="0" err="1">
                <a:effectLst/>
              </a:rPr>
              <a:t>đầu</a:t>
            </a:r>
            <a:r>
              <a:rPr lang="en-US" b="0" dirty="0">
                <a:effectLst/>
              </a:rPr>
              <a:t> </a:t>
            </a:r>
            <a:r>
              <a:rPr lang="en-US" b="0" dirty="0" err="1">
                <a:effectLst/>
              </a:rPr>
              <a:t>thì</a:t>
            </a:r>
            <a:r>
              <a:rPr lang="en-US" b="0" dirty="0">
                <a:effectLst/>
              </a:rPr>
              <a:t> </a:t>
            </a:r>
            <a:r>
              <a:rPr lang="en-US" b="0" dirty="0" err="1">
                <a:effectLst/>
              </a:rPr>
              <a:t>chỉ</a:t>
            </a:r>
            <a:r>
              <a:rPr lang="en-US" b="0" dirty="0">
                <a:effectLst/>
              </a:rPr>
              <a:t> </a:t>
            </a:r>
            <a:r>
              <a:rPr lang="en-US" b="0" dirty="0" err="1">
                <a:effectLst/>
              </a:rPr>
              <a:t>có</a:t>
            </a:r>
            <a:r>
              <a:rPr lang="en-US" b="0" dirty="0">
                <a:effectLst/>
              </a:rPr>
              <a:t> 2 </a:t>
            </a:r>
            <a:r>
              <a:rPr lang="en-US" b="0" dirty="0" err="1">
                <a:effectLst/>
              </a:rPr>
              <a:t>khách</a:t>
            </a:r>
            <a:r>
              <a:rPr lang="en-US" b="0" dirty="0">
                <a:effectLst/>
              </a:rPr>
              <a:t> </a:t>
            </a:r>
            <a:r>
              <a:rPr lang="en-US" b="0" dirty="0" err="1">
                <a:effectLst/>
              </a:rPr>
              <a:t>thuộc</a:t>
            </a:r>
            <a:r>
              <a:rPr lang="en-US" b="0" dirty="0">
                <a:effectLst/>
              </a:rPr>
              <a:t> </a:t>
            </a:r>
            <a:r>
              <a:rPr lang="en-US" b="0" dirty="0" err="1">
                <a:effectLst/>
              </a:rPr>
              <a:t>nhóm</a:t>
            </a:r>
            <a:r>
              <a:rPr lang="en-US" b="0" dirty="0">
                <a:effectLst/>
              </a:rPr>
              <a:t> </a:t>
            </a:r>
            <a:r>
              <a:rPr lang="en-US" b="0" dirty="0" err="1">
                <a:effectLst/>
              </a:rPr>
              <a:t>văn</a:t>
            </a:r>
            <a:r>
              <a:rPr lang="en-US" b="0" dirty="0">
                <a:effectLst/>
              </a:rPr>
              <a:t> </a:t>
            </a:r>
            <a:r>
              <a:rPr lang="en-US" b="0" dirty="0" err="1">
                <a:effectLst/>
              </a:rPr>
              <a:t>phòng</a:t>
            </a:r>
            <a:r>
              <a:rPr lang="en-US" b="0" dirty="0">
                <a:effectLst/>
              </a:rPr>
              <a:t>, 6 </a:t>
            </a:r>
            <a:r>
              <a:rPr lang="en-US" b="0" dirty="0" err="1">
                <a:effectLst/>
              </a:rPr>
              <a:t>khách</a:t>
            </a:r>
            <a:r>
              <a:rPr lang="en-US" b="0" dirty="0">
                <a:effectLst/>
              </a:rPr>
              <a:t>  </a:t>
            </a:r>
            <a:r>
              <a:rPr lang="en-US" b="0" dirty="0" err="1">
                <a:effectLst/>
              </a:rPr>
              <a:t>là</a:t>
            </a:r>
            <a:r>
              <a:rPr lang="en-US" b="0" dirty="0">
                <a:effectLst/>
              </a:rPr>
              <a:t> </a:t>
            </a:r>
            <a:r>
              <a:rPr lang="en-US" b="0" dirty="0" err="1">
                <a:effectLst/>
              </a:rPr>
              <a:t>khách</a:t>
            </a:r>
            <a:r>
              <a:rPr lang="en-US" b="0" dirty="0">
                <a:effectLst/>
              </a:rPr>
              <a:t> </a:t>
            </a:r>
            <a:r>
              <a:rPr lang="en-US" b="0" dirty="0" err="1">
                <a:effectLst/>
              </a:rPr>
              <a:t>tiêu</a:t>
            </a:r>
            <a:r>
              <a:rPr lang="en-US" b="0" dirty="0">
                <a:effectLst/>
              </a:rPr>
              <a:t> </a:t>
            </a:r>
            <a:r>
              <a:rPr lang="en-US" b="0" dirty="0" err="1">
                <a:effectLst/>
              </a:rPr>
              <a:t>dùng</a:t>
            </a:r>
            <a:r>
              <a:rPr lang="en-US" b="0" dirty="0">
                <a:effectLst/>
              </a:rPr>
              <a:t> </a:t>
            </a:r>
            <a:r>
              <a:rPr lang="en-US" b="0" dirty="0" err="1">
                <a:effectLst/>
              </a:rPr>
              <a:t>và</a:t>
            </a:r>
            <a:r>
              <a:rPr lang="en-US" b="0" dirty="0">
                <a:effectLst/>
              </a:rPr>
              <a:t> 1 </a:t>
            </a:r>
            <a:r>
              <a:rPr lang="en-US" b="0" dirty="0" err="1">
                <a:effectLst/>
              </a:rPr>
              <a:t>khách</a:t>
            </a:r>
            <a:r>
              <a:rPr lang="en-US" b="0" dirty="0">
                <a:effectLst/>
              </a:rPr>
              <a:t> </a:t>
            </a:r>
            <a:r>
              <a:rPr lang="en-US" b="0" dirty="0" err="1">
                <a:effectLst/>
              </a:rPr>
              <a:t>doanh</a:t>
            </a:r>
            <a:r>
              <a:rPr lang="en-US" b="0" dirty="0">
                <a:effectLst/>
              </a:rPr>
              <a:t> </a:t>
            </a:r>
            <a:r>
              <a:rPr lang="en-US" b="0" dirty="0" err="1">
                <a:effectLst/>
              </a:rPr>
              <a:t>nghiệp</a:t>
            </a:r>
            <a:endParaRPr lang="en-US" b="0" dirty="0">
              <a:effectLst/>
            </a:endParaRPr>
          </a:p>
          <a:p>
            <a:pPr algn="just" rtl="0">
              <a:spcBef>
                <a:spcPts val="1200"/>
              </a:spcBef>
              <a:spcAft>
                <a:spcPts val="1200"/>
              </a:spcAft>
            </a:pPr>
            <a:r>
              <a:rPr lang="en-US" b="0" dirty="0" err="1">
                <a:effectLst/>
              </a:rPr>
              <a:t>Số</a:t>
            </a:r>
            <a:r>
              <a:rPr lang="en-US" b="0" dirty="0">
                <a:effectLst/>
              </a:rPr>
              <a:t> </a:t>
            </a:r>
            <a:r>
              <a:rPr lang="en-US" b="0" dirty="0" err="1">
                <a:effectLst/>
              </a:rPr>
              <a:t>lượng</a:t>
            </a:r>
            <a:r>
              <a:rPr lang="en-US" b="0" dirty="0">
                <a:effectLst/>
              </a:rPr>
              <a:t> </a:t>
            </a:r>
            <a:r>
              <a:rPr lang="en-US" b="0" dirty="0" err="1">
                <a:effectLst/>
              </a:rPr>
              <a:t>đơn</a:t>
            </a:r>
            <a:r>
              <a:rPr lang="en-US" b="0" dirty="0">
                <a:effectLst/>
              </a:rPr>
              <a:t> </a:t>
            </a:r>
            <a:r>
              <a:rPr lang="en-US" b="0" dirty="0" err="1">
                <a:effectLst/>
              </a:rPr>
              <a:t>hàng</a:t>
            </a:r>
            <a:r>
              <a:rPr lang="en-US" b="0" dirty="0">
                <a:effectLst/>
              </a:rPr>
              <a:t> </a:t>
            </a:r>
            <a:r>
              <a:rPr lang="en-US" b="0" dirty="0" err="1">
                <a:effectLst/>
              </a:rPr>
              <a:t>xuất</a:t>
            </a:r>
            <a:r>
              <a:rPr lang="en-US" b="0" dirty="0">
                <a:effectLst/>
              </a:rPr>
              <a:t> </a:t>
            </a:r>
            <a:r>
              <a:rPr lang="en-US" b="0" dirty="0" err="1">
                <a:effectLst/>
              </a:rPr>
              <a:t>cho</a:t>
            </a:r>
            <a:r>
              <a:rPr lang="en-US" b="0" dirty="0">
                <a:effectLst/>
              </a:rPr>
              <a:t> </a:t>
            </a:r>
            <a:r>
              <a:rPr lang="en-US" b="0" dirty="0" err="1">
                <a:effectLst/>
              </a:rPr>
              <a:t>các</a:t>
            </a:r>
            <a:r>
              <a:rPr lang="en-US" b="0" dirty="0">
                <a:effectLst/>
              </a:rPr>
              <a:t> </a:t>
            </a:r>
            <a:r>
              <a:rPr lang="en-US" b="0" dirty="0" err="1">
                <a:effectLst/>
              </a:rPr>
              <a:t>khách</a:t>
            </a:r>
            <a:r>
              <a:rPr lang="en-US" b="0" dirty="0">
                <a:effectLst/>
              </a:rPr>
              <a:t> </a:t>
            </a:r>
            <a:r>
              <a:rPr lang="en-US" b="0" dirty="0" err="1">
                <a:effectLst/>
              </a:rPr>
              <a:t>tiêu</a:t>
            </a:r>
            <a:r>
              <a:rPr lang="en-US" b="0" dirty="0">
                <a:effectLst/>
              </a:rPr>
              <a:t> dung </a:t>
            </a:r>
            <a:r>
              <a:rPr lang="en-US" b="0" dirty="0" err="1">
                <a:effectLst/>
              </a:rPr>
              <a:t>cũng</a:t>
            </a:r>
            <a:r>
              <a:rPr lang="en-US" b="0" dirty="0">
                <a:effectLst/>
              </a:rPr>
              <a:t> </a:t>
            </a:r>
            <a:r>
              <a:rPr lang="en-US" b="0" dirty="0" err="1">
                <a:effectLst/>
              </a:rPr>
              <a:t>chiếm</a:t>
            </a:r>
            <a:r>
              <a:rPr lang="en-US" b="0" dirty="0">
                <a:effectLst/>
              </a:rPr>
              <a:t> </a:t>
            </a:r>
            <a:r>
              <a:rPr lang="en-US" b="0" dirty="0" err="1">
                <a:effectLst/>
              </a:rPr>
              <a:t>số</a:t>
            </a:r>
            <a:r>
              <a:rPr lang="en-US" b="0" dirty="0">
                <a:effectLst/>
              </a:rPr>
              <a:t> </a:t>
            </a:r>
            <a:r>
              <a:rPr lang="en-US" b="0" dirty="0" err="1">
                <a:effectLst/>
              </a:rPr>
              <a:t>nhiều</a:t>
            </a:r>
            <a:r>
              <a:rPr lang="en-US" b="0" dirty="0">
                <a:effectLst/>
              </a:rPr>
              <a:t> </a:t>
            </a:r>
            <a:r>
              <a:rPr lang="en-US" b="0" dirty="0" err="1">
                <a:effectLst/>
              </a:rPr>
              <a:t>hơn</a:t>
            </a:r>
            <a:r>
              <a:rPr lang="en-US" b="0" dirty="0">
                <a:effectLst/>
              </a:rPr>
              <a:t>.</a:t>
            </a:r>
          </a:p>
          <a:p>
            <a:pPr algn="just" rtl="0">
              <a:spcBef>
                <a:spcPts val="1200"/>
              </a:spcBef>
              <a:spcAft>
                <a:spcPts val="1200"/>
              </a:spcAft>
            </a:pPr>
            <a:r>
              <a:rPr lang="en-US" b="0" dirty="0" err="1">
                <a:effectLst/>
              </a:rPr>
              <a:t>Số</a:t>
            </a:r>
            <a:r>
              <a:rPr lang="en-US" b="0" dirty="0">
                <a:effectLst/>
              </a:rPr>
              <a:t> </a:t>
            </a:r>
            <a:r>
              <a:rPr lang="en-US" b="0" dirty="0" err="1">
                <a:effectLst/>
              </a:rPr>
              <a:t>lượng</a:t>
            </a:r>
            <a:r>
              <a:rPr lang="en-US" b="0" dirty="0">
                <a:effectLst/>
              </a:rPr>
              <a:t> </a:t>
            </a:r>
            <a:r>
              <a:rPr lang="en-US" b="0" dirty="0" err="1">
                <a:effectLst/>
              </a:rPr>
              <a:t>khách</a:t>
            </a:r>
            <a:r>
              <a:rPr lang="en-US" b="0" dirty="0">
                <a:effectLst/>
              </a:rPr>
              <a:t> </a:t>
            </a:r>
            <a:r>
              <a:rPr lang="en-US" b="0" dirty="0" err="1">
                <a:effectLst/>
              </a:rPr>
              <a:t>mới</a:t>
            </a:r>
            <a:r>
              <a:rPr lang="en-US" b="0" dirty="0">
                <a:effectLst/>
              </a:rPr>
              <a:t> tang </a:t>
            </a:r>
            <a:r>
              <a:rPr lang="en-US" b="0" dirty="0" err="1">
                <a:effectLst/>
              </a:rPr>
              <a:t>mạnh</a:t>
            </a:r>
            <a:r>
              <a:rPr lang="en-US" b="0" dirty="0">
                <a:effectLst/>
              </a:rPr>
              <a:t> </a:t>
            </a:r>
            <a:r>
              <a:rPr lang="en-US" b="0" dirty="0" err="1">
                <a:effectLst/>
              </a:rPr>
              <a:t>vào</a:t>
            </a:r>
            <a:r>
              <a:rPr lang="en-US" b="0" dirty="0">
                <a:effectLst/>
              </a:rPr>
              <a:t> </a:t>
            </a:r>
            <a:r>
              <a:rPr lang="en-US" b="0" dirty="0" err="1">
                <a:effectLst/>
              </a:rPr>
              <a:t>năm</a:t>
            </a:r>
            <a:r>
              <a:rPr lang="en-US" b="0" dirty="0">
                <a:effectLst/>
              </a:rPr>
              <a:t> 2015 </a:t>
            </a:r>
            <a:r>
              <a:rPr lang="en-US" b="0" dirty="0" err="1">
                <a:effectLst/>
              </a:rPr>
              <a:t>và</a:t>
            </a:r>
            <a:r>
              <a:rPr lang="en-US" b="0" dirty="0">
                <a:effectLst/>
              </a:rPr>
              <a:t> </a:t>
            </a:r>
            <a:r>
              <a:rPr lang="en-US" b="0" dirty="0" err="1">
                <a:effectLst/>
              </a:rPr>
              <a:t>thưa</a:t>
            </a:r>
            <a:r>
              <a:rPr lang="en-US" b="0" dirty="0">
                <a:effectLst/>
              </a:rPr>
              <a:t> </a:t>
            </a:r>
            <a:r>
              <a:rPr lang="en-US" b="0" dirty="0" err="1">
                <a:effectLst/>
              </a:rPr>
              <a:t>dần</a:t>
            </a:r>
            <a:r>
              <a:rPr lang="en-US" b="0" dirty="0">
                <a:effectLst/>
              </a:rPr>
              <a:t> </a:t>
            </a:r>
            <a:r>
              <a:rPr lang="en-US" b="0" dirty="0" err="1">
                <a:effectLst/>
              </a:rPr>
              <a:t>đến</a:t>
            </a:r>
            <a:r>
              <a:rPr lang="en-US" b="0" dirty="0">
                <a:effectLst/>
              </a:rPr>
              <a:t> </a:t>
            </a:r>
            <a:r>
              <a:rPr lang="en-US" b="0" dirty="0" err="1">
                <a:effectLst/>
              </a:rPr>
              <a:t>năm</a:t>
            </a:r>
            <a:r>
              <a:rPr lang="en-US" b="0" dirty="0">
                <a:effectLst/>
              </a:rPr>
              <a:t> 2018 </a:t>
            </a:r>
            <a:r>
              <a:rPr lang="en-US" b="0" dirty="0" err="1">
                <a:effectLst/>
              </a:rPr>
              <a:t>mặc</a:t>
            </a:r>
            <a:r>
              <a:rPr lang="en-US" b="0" dirty="0">
                <a:effectLst/>
              </a:rPr>
              <a:t> </a:t>
            </a:r>
            <a:r>
              <a:rPr lang="en-US" b="0" dirty="0" err="1">
                <a:effectLst/>
              </a:rPr>
              <a:t>dù</a:t>
            </a:r>
            <a:r>
              <a:rPr lang="en-US" b="0" dirty="0">
                <a:effectLst/>
              </a:rPr>
              <a:t> </a:t>
            </a:r>
            <a:r>
              <a:rPr lang="en-US" b="0" dirty="0" err="1">
                <a:effectLst/>
              </a:rPr>
              <a:t>số</a:t>
            </a:r>
            <a:r>
              <a:rPr lang="en-US" b="0" dirty="0">
                <a:effectLst/>
              </a:rPr>
              <a:t> </a:t>
            </a:r>
            <a:r>
              <a:rPr lang="en-US" b="0" dirty="0" err="1">
                <a:effectLst/>
              </a:rPr>
              <a:t>lượng</a:t>
            </a:r>
            <a:r>
              <a:rPr lang="en-US" b="0" dirty="0">
                <a:effectLst/>
              </a:rPr>
              <a:t> </a:t>
            </a:r>
            <a:r>
              <a:rPr lang="en-US" b="0" dirty="0" err="1">
                <a:effectLst/>
              </a:rPr>
              <a:t>đơn</a:t>
            </a:r>
            <a:r>
              <a:rPr lang="en-US" b="0" dirty="0">
                <a:effectLst/>
              </a:rPr>
              <a:t> </a:t>
            </a:r>
            <a:r>
              <a:rPr lang="en-US" b="0" dirty="0" err="1">
                <a:effectLst/>
              </a:rPr>
              <a:t>hàng</a:t>
            </a:r>
            <a:r>
              <a:rPr lang="en-US" b="0" dirty="0">
                <a:effectLst/>
              </a:rPr>
              <a:t> </a:t>
            </a:r>
            <a:r>
              <a:rPr lang="en-US" b="0" dirty="0" err="1">
                <a:effectLst/>
              </a:rPr>
              <a:t>vẫn</a:t>
            </a:r>
            <a:r>
              <a:rPr lang="en-US" b="0" dirty="0">
                <a:effectLst/>
              </a:rPr>
              <a:t> </a:t>
            </a:r>
            <a:r>
              <a:rPr lang="en-US" b="0" dirty="0" err="1">
                <a:effectLst/>
              </a:rPr>
              <a:t>tăng</a:t>
            </a:r>
            <a:r>
              <a:rPr lang="en-US" b="0" dirty="0">
                <a:effectLst/>
              </a:rPr>
              <a:t> qua </a:t>
            </a:r>
            <a:r>
              <a:rPr lang="en-US" b="0" dirty="0" err="1">
                <a:effectLst/>
              </a:rPr>
              <a:t>các</a:t>
            </a:r>
            <a:r>
              <a:rPr lang="en-US" b="0" dirty="0">
                <a:effectLst/>
              </a:rPr>
              <a:t> </a:t>
            </a:r>
            <a:r>
              <a:rPr lang="en-US" b="0" dirty="0" err="1">
                <a:effectLst/>
              </a:rPr>
              <a:t>năm</a:t>
            </a:r>
            <a:endParaRPr lang="en-US" b="0" dirty="0">
              <a:effectLst/>
            </a:endParaRPr>
          </a:p>
          <a:p>
            <a:pPr algn="just" rtl="0">
              <a:spcBef>
                <a:spcPts val="1200"/>
              </a:spcBef>
              <a:spcAft>
                <a:spcPts val="1200"/>
              </a:spcAft>
            </a:pPr>
            <a:r>
              <a:rPr lang="en-US" b="0" dirty="0" err="1">
                <a:effectLst/>
              </a:rPr>
              <a:t>Dựa</a:t>
            </a:r>
            <a:r>
              <a:rPr lang="en-US" b="0" dirty="0">
                <a:effectLst/>
              </a:rPr>
              <a:t> </a:t>
            </a:r>
            <a:r>
              <a:rPr lang="en-US" b="0" dirty="0" err="1">
                <a:effectLst/>
              </a:rPr>
              <a:t>vào</a:t>
            </a:r>
            <a:r>
              <a:rPr lang="en-US" b="0" dirty="0">
                <a:effectLst/>
              </a:rPr>
              <a:t> </a:t>
            </a:r>
            <a:r>
              <a:rPr lang="en-US" b="0" dirty="0" err="1">
                <a:effectLst/>
              </a:rPr>
              <a:t>điểm</a:t>
            </a:r>
            <a:r>
              <a:rPr lang="en-US" b="0" dirty="0">
                <a:effectLst/>
              </a:rPr>
              <a:t> RFM ta </a:t>
            </a:r>
            <a:r>
              <a:rPr lang="en-US" b="0" dirty="0" err="1">
                <a:effectLst/>
              </a:rPr>
              <a:t>có</a:t>
            </a:r>
            <a:r>
              <a:rPr lang="en-US" b="0" dirty="0">
                <a:effectLst/>
              </a:rPr>
              <a:t> </a:t>
            </a:r>
            <a:r>
              <a:rPr lang="en-US" b="0" dirty="0" err="1">
                <a:effectLst/>
              </a:rPr>
              <a:t>thể</a:t>
            </a:r>
            <a:r>
              <a:rPr lang="en-US" b="0" dirty="0">
                <a:effectLst/>
              </a:rPr>
              <a:t> </a:t>
            </a:r>
            <a:r>
              <a:rPr lang="en-US" b="0" dirty="0" err="1">
                <a:effectLst/>
              </a:rPr>
              <a:t>thấy</a:t>
            </a:r>
            <a:r>
              <a:rPr lang="en-US" b="0" dirty="0">
                <a:effectLst/>
              </a:rPr>
              <a:t> dc </a:t>
            </a:r>
            <a:r>
              <a:rPr lang="en-US" b="0" dirty="0" err="1">
                <a:effectLst/>
              </a:rPr>
              <a:t>đa</a:t>
            </a:r>
            <a:r>
              <a:rPr lang="en-US" b="0" dirty="0">
                <a:effectLst/>
              </a:rPr>
              <a:t> </a:t>
            </a:r>
            <a:r>
              <a:rPr lang="en-US" b="0" dirty="0" err="1">
                <a:effectLst/>
              </a:rPr>
              <a:t>phần</a:t>
            </a:r>
            <a:r>
              <a:rPr lang="en-US" b="0" dirty="0">
                <a:effectLst/>
              </a:rPr>
              <a:t> </a:t>
            </a:r>
            <a:r>
              <a:rPr lang="en-US" b="0" dirty="0" err="1">
                <a:effectLst/>
              </a:rPr>
              <a:t>các</a:t>
            </a:r>
            <a:r>
              <a:rPr lang="en-US" b="0" dirty="0">
                <a:effectLst/>
              </a:rPr>
              <a:t> </a:t>
            </a:r>
            <a:r>
              <a:rPr lang="en-US" b="0" dirty="0" err="1">
                <a:effectLst/>
              </a:rPr>
              <a:t>khách</a:t>
            </a:r>
            <a:r>
              <a:rPr lang="en-US" b="0" dirty="0">
                <a:effectLst/>
              </a:rPr>
              <a:t> </a:t>
            </a:r>
            <a:r>
              <a:rPr lang="en-US" b="0" dirty="0" err="1">
                <a:effectLst/>
              </a:rPr>
              <a:t>đang</a:t>
            </a:r>
            <a:r>
              <a:rPr lang="en-US" b="0" dirty="0">
                <a:effectLst/>
              </a:rPr>
              <a:t> ở </a:t>
            </a:r>
            <a:r>
              <a:rPr lang="en-US" b="0" dirty="0" err="1">
                <a:effectLst/>
              </a:rPr>
              <a:t>tệp</a:t>
            </a:r>
            <a:r>
              <a:rPr lang="en-US" b="0" dirty="0">
                <a:effectLst/>
              </a:rPr>
              <a:t> </a:t>
            </a:r>
            <a:r>
              <a:rPr lang="en-US" b="0" dirty="0" err="1">
                <a:effectLst/>
              </a:rPr>
              <a:t>cảnh</a:t>
            </a:r>
            <a:r>
              <a:rPr lang="en-US" b="0" dirty="0">
                <a:effectLst/>
              </a:rPr>
              <a:t> </a:t>
            </a:r>
            <a:r>
              <a:rPr lang="en-US" b="0" dirty="0" err="1">
                <a:effectLst/>
              </a:rPr>
              <a:t>bảo</a:t>
            </a:r>
            <a:r>
              <a:rPr lang="en-US" b="0" dirty="0">
                <a:effectLst/>
              </a:rPr>
              <a:t> </a:t>
            </a:r>
            <a:r>
              <a:rPr lang="en-US" b="0" dirty="0" err="1">
                <a:effectLst/>
              </a:rPr>
              <a:t>điều</a:t>
            </a:r>
            <a:r>
              <a:rPr lang="en-US" b="0" dirty="0">
                <a:effectLst/>
              </a:rPr>
              <a:t> </a:t>
            </a:r>
            <a:r>
              <a:rPr lang="en-US" b="0" dirty="0" err="1">
                <a:effectLst/>
              </a:rPr>
              <a:t>này</a:t>
            </a:r>
            <a:r>
              <a:rPr lang="en-US" b="0" dirty="0">
                <a:effectLst/>
              </a:rPr>
              <a:t> </a:t>
            </a:r>
            <a:r>
              <a:rPr lang="en-US" b="0" dirty="0" err="1">
                <a:effectLst/>
              </a:rPr>
              <a:t>khá</a:t>
            </a:r>
            <a:r>
              <a:rPr lang="en-US" b="0" dirty="0">
                <a:effectLst/>
              </a:rPr>
              <a:t> </a:t>
            </a:r>
            <a:r>
              <a:rPr lang="en-US" b="0" dirty="0" err="1">
                <a:effectLst/>
              </a:rPr>
              <a:t>phù</a:t>
            </a:r>
            <a:r>
              <a:rPr lang="en-US" b="0" dirty="0">
                <a:effectLst/>
              </a:rPr>
              <a:t> </a:t>
            </a:r>
            <a:r>
              <a:rPr lang="en-US" b="0" dirty="0" err="1">
                <a:effectLst/>
              </a:rPr>
              <a:t>hợp</a:t>
            </a:r>
            <a:r>
              <a:rPr lang="en-US" b="0" dirty="0">
                <a:effectLst/>
              </a:rPr>
              <a:t> vs </a:t>
            </a:r>
            <a:r>
              <a:rPr lang="en-US" b="0" dirty="0" err="1">
                <a:effectLst/>
              </a:rPr>
              <a:t>hành</a:t>
            </a:r>
            <a:r>
              <a:rPr lang="en-US" b="0" dirty="0">
                <a:effectLst/>
              </a:rPr>
              <a:t> vi </a:t>
            </a:r>
            <a:r>
              <a:rPr lang="en-US" b="0" dirty="0" err="1">
                <a:effectLst/>
              </a:rPr>
              <a:t>mua</a:t>
            </a:r>
            <a:r>
              <a:rPr lang="en-US" b="0" dirty="0">
                <a:effectLst/>
              </a:rPr>
              <a:t> </a:t>
            </a:r>
            <a:r>
              <a:rPr lang="en-US" b="0" dirty="0" err="1">
                <a:effectLst/>
              </a:rPr>
              <a:t>hàng</a:t>
            </a:r>
            <a:r>
              <a:rPr lang="en-US" b="0" dirty="0">
                <a:effectLst/>
              </a:rPr>
              <a:t> </a:t>
            </a:r>
            <a:r>
              <a:rPr lang="en-US" b="0" dirty="0" err="1">
                <a:effectLst/>
              </a:rPr>
              <a:t>của</a:t>
            </a:r>
            <a:r>
              <a:rPr lang="en-US" b="0" dirty="0">
                <a:effectLst/>
              </a:rPr>
              <a:t> </a:t>
            </a:r>
            <a:r>
              <a:rPr lang="en-US" b="0" dirty="0" err="1">
                <a:effectLst/>
              </a:rPr>
              <a:t>khách</a:t>
            </a:r>
            <a:r>
              <a:rPr lang="en-US" b="0" dirty="0">
                <a:effectLst/>
              </a:rPr>
              <a:t> </a:t>
            </a:r>
            <a:r>
              <a:rPr lang="en-US" b="0" dirty="0" err="1">
                <a:effectLst/>
              </a:rPr>
              <a:t>tiêu</a:t>
            </a:r>
            <a:r>
              <a:rPr lang="en-US" b="0" dirty="0">
                <a:effectLst/>
              </a:rPr>
              <a:t> dung.</a:t>
            </a:r>
            <a:endParaRPr lang="vi-VN" b="0" dirty="0">
              <a:effectLst/>
            </a:endParaRPr>
          </a:p>
        </p:txBody>
      </p:sp>
    </p:spTree>
    <p:extLst>
      <p:ext uri="{BB962C8B-B14F-4D97-AF65-F5344CB8AC3E}">
        <p14:creationId xmlns:p14="http://schemas.microsoft.com/office/powerpoint/2010/main" val="2787283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0"/>
              </a:spcBef>
              <a:spcAft>
                <a:spcPts val="0"/>
              </a:spcAft>
            </a:pPr>
            <a:r>
              <a:rPr lang="en-US" b="0" dirty="0" err="1">
                <a:effectLst/>
              </a:rPr>
              <a:t>Sản</a:t>
            </a:r>
            <a:r>
              <a:rPr lang="en-US" b="0" dirty="0">
                <a:effectLst/>
              </a:rPr>
              <a:t> </a:t>
            </a:r>
            <a:r>
              <a:rPr lang="en-US" b="0" dirty="0" err="1">
                <a:effectLst/>
              </a:rPr>
              <a:t>phẩm</a:t>
            </a:r>
            <a:r>
              <a:rPr lang="en-US" b="0" dirty="0">
                <a:effectLst/>
              </a:rPr>
              <a:t> </a:t>
            </a:r>
            <a:r>
              <a:rPr lang="en-US" b="0" dirty="0" err="1">
                <a:effectLst/>
              </a:rPr>
              <a:t>có</a:t>
            </a:r>
            <a:r>
              <a:rPr lang="en-US" b="0" dirty="0">
                <a:effectLst/>
              </a:rPr>
              <a:t> </a:t>
            </a:r>
            <a:r>
              <a:rPr lang="en-US" b="0" dirty="0" err="1">
                <a:effectLst/>
              </a:rPr>
              <a:t>lượng</a:t>
            </a:r>
            <a:r>
              <a:rPr lang="en-US" b="0" dirty="0">
                <a:effectLst/>
              </a:rPr>
              <a:t> </a:t>
            </a:r>
            <a:r>
              <a:rPr lang="en-US" b="0" dirty="0" err="1">
                <a:effectLst/>
              </a:rPr>
              <a:t>doanh</a:t>
            </a:r>
            <a:r>
              <a:rPr lang="en-US" b="0" dirty="0">
                <a:effectLst/>
              </a:rPr>
              <a:t> </a:t>
            </a:r>
            <a:r>
              <a:rPr lang="en-US" b="0" dirty="0" err="1">
                <a:effectLst/>
              </a:rPr>
              <a:t>thu</a:t>
            </a:r>
            <a:r>
              <a:rPr lang="en-US" b="0" dirty="0">
                <a:effectLst/>
              </a:rPr>
              <a:t> </a:t>
            </a:r>
            <a:r>
              <a:rPr lang="en-US" b="0" dirty="0" err="1">
                <a:effectLst/>
              </a:rPr>
              <a:t>cao</a:t>
            </a:r>
            <a:r>
              <a:rPr lang="en-US" b="0" dirty="0">
                <a:effectLst/>
              </a:rPr>
              <a:t> </a:t>
            </a:r>
            <a:r>
              <a:rPr lang="en-US" b="0" dirty="0" err="1">
                <a:effectLst/>
              </a:rPr>
              <a:t>nhất</a:t>
            </a:r>
            <a:r>
              <a:rPr lang="en-US" b="0" dirty="0">
                <a:effectLst/>
              </a:rPr>
              <a:t> </a:t>
            </a:r>
            <a:r>
              <a:rPr lang="en-US" b="0" dirty="0" err="1">
                <a:effectLst/>
              </a:rPr>
              <a:t>là</a:t>
            </a:r>
            <a:r>
              <a:rPr lang="en-US" b="0" dirty="0">
                <a:effectLst/>
              </a:rPr>
              <a:t> </a:t>
            </a:r>
            <a:r>
              <a:rPr lang="en-US" b="0" dirty="0" err="1">
                <a:effectLst/>
              </a:rPr>
              <a:t>sản</a:t>
            </a:r>
            <a:r>
              <a:rPr lang="en-US" b="0" dirty="0">
                <a:effectLst/>
              </a:rPr>
              <a:t> </a:t>
            </a:r>
            <a:r>
              <a:rPr lang="en-US" b="0" dirty="0" err="1">
                <a:effectLst/>
              </a:rPr>
              <a:t>phẩm</a:t>
            </a:r>
            <a:r>
              <a:rPr lang="en-US" b="0" dirty="0">
                <a:effectLst/>
              </a:rPr>
              <a:t> </a:t>
            </a:r>
            <a:r>
              <a:rPr lang="en-US" b="0" dirty="0" err="1">
                <a:effectLst/>
              </a:rPr>
              <a:t>công</a:t>
            </a:r>
            <a:r>
              <a:rPr lang="en-US" b="0" dirty="0">
                <a:effectLst/>
              </a:rPr>
              <a:t>  </a:t>
            </a:r>
            <a:r>
              <a:rPr lang="en-US" b="0" dirty="0" err="1">
                <a:effectLst/>
              </a:rPr>
              <a:t>nghệ</a:t>
            </a:r>
            <a:r>
              <a:rPr lang="en-US" b="0" dirty="0">
                <a:effectLst/>
              </a:rPr>
              <a:t> </a:t>
            </a:r>
          </a:p>
          <a:p>
            <a:pPr algn="just" rtl="0">
              <a:spcBef>
                <a:spcPts val="0"/>
              </a:spcBef>
              <a:spcAft>
                <a:spcPts val="0"/>
              </a:spcAft>
            </a:pPr>
            <a:r>
              <a:rPr lang="en-US" b="0" dirty="0" err="1">
                <a:effectLst/>
              </a:rPr>
              <a:t>Bên</a:t>
            </a:r>
            <a:r>
              <a:rPr lang="en-US" b="0" dirty="0">
                <a:effectLst/>
              </a:rPr>
              <a:t> </a:t>
            </a:r>
            <a:r>
              <a:rPr lang="en-US" b="0" dirty="0" err="1">
                <a:effectLst/>
              </a:rPr>
              <a:t>cạnh</a:t>
            </a:r>
            <a:r>
              <a:rPr lang="en-US" b="0" dirty="0">
                <a:effectLst/>
              </a:rPr>
              <a:t> </a:t>
            </a:r>
            <a:r>
              <a:rPr lang="en-US" b="0" dirty="0" err="1">
                <a:effectLst/>
              </a:rPr>
              <a:t>đó</a:t>
            </a:r>
            <a:r>
              <a:rPr lang="en-US" b="0" dirty="0">
                <a:effectLst/>
              </a:rPr>
              <a:t> </a:t>
            </a:r>
            <a:r>
              <a:rPr lang="en-US" b="0" dirty="0" err="1">
                <a:effectLst/>
              </a:rPr>
              <a:t>các</a:t>
            </a:r>
            <a:r>
              <a:rPr lang="en-US" b="0" dirty="0">
                <a:effectLst/>
              </a:rPr>
              <a:t> </a:t>
            </a:r>
            <a:r>
              <a:rPr lang="en-US" b="0" dirty="0" err="1">
                <a:effectLst/>
              </a:rPr>
              <a:t>văn</a:t>
            </a:r>
            <a:r>
              <a:rPr lang="en-US" b="0" dirty="0">
                <a:effectLst/>
              </a:rPr>
              <a:t> </a:t>
            </a:r>
            <a:r>
              <a:rPr lang="en-US" b="0" dirty="0" err="1">
                <a:effectLst/>
              </a:rPr>
              <a:t>phòng</a:t>
            </a:r>
            <a:r>
              <a:rPr lang="en-US" b="0" dirty="0">
                <a:effectLst/>
              </a:rPr>
              <a:t> </a:t>
            </a:r>
            <a:r>
              <a:rPr lang="en-US" b="0" dirty="0" err="1">
                <a:effectLst/>
              </a:rPr>
              <a:t>phẩm</a:t>
            </a:r>
            <a:r>
              <a:rPr lang="en-US" b="0" dirty="0">
                <a:effectLst/>
              </a:rPr>
              <a:t> </a:t>
            </a:r>
            <a:r>
              <a:rPr lang="en-US" b="0" dirty="0" err="1">
                <a:effectLst/>
              </a:rPr>
              <a:t>có</a:t>
            </a:r>
            <a:r>
              <a:rPr lang="en-US" b="0" dirty="0">
                <a:effectLst/>
              </a:rPr>
              <a:t> </a:t>
            </a:r>
            <a:r>
              <a:rPr lang="en-US" b="0" dirty="0" err="1">
                <a:effectLst/>
              </a:rPr>
              <a:t>doanh</a:t>
            </a:r>
            <a:r>
              <a:rPr lang="en-US" b="0" dirty="0">
                <a:effectLst/>
              </a:rPr>
              <a:t> </a:t>
            </a:r>
            <a:r>
              <a:rPr lang="en-US" b="0" dirty="0" err="1">
                <a:effectLst/>
              </a:rPr>
              <a:t>thu</a:t>
            </a:r>
            <a:r>
              <a:rPr lang="en-US" b="0" dirty="0">
                <a:effectLst/>
              </a:rPr>
              <a:t> </a:t>
            </a:r>
            <a:r>
              <a:rPr lang="en-US" b="0" dirty="0" err="1">
                <a:effectLst/>
              </a:rPr>
              <a:t>thấp</a:t>
            </a:r>
            <a:r>
              <a:rPr lang="en-US" b="0" dirty="0">
                <a:effectLst/>
              </a:rPr>
              <a:t> </a:t>
            </a:r>
            <a:r>
              <a:rPr lang="en-US" b="0" dirty="0" err="1">
                <a:effectLst/>
              </a:rPr>
              <a:t>hơn</a:t>
            </a:r>
            <a:r>
              <a:rPr lang="en-US" b="0" dirty="0">
                <a:effectLst/>
              </a:rPr>
              <a:t> </a:t>
            </a:r>
            <a:r>
              <a:rPr lang="en-US" b="0" dirty="0" err="1">
                <a:effectLst/>
              </a:rPr>
              <a:t>nhưng</a:t>
            </a:r>
            <a:r>
              <a:rPr lang="en-US" b="0" dirty="0">
                <a:effectLst/>
              </a:rPr>
              <a:t> </a:t>
            </a:r>
            <a:r>
              <a:rPr lang="en-US" b="0" dirty="0" err="1">
                <a:effectLst/>
              </a:rPr>
              <a:t>lại</a:t>
            </a:r>
            <a:r>
              <a:rPr lang="en-US" b="0" dirty="0">
                <a:effectLst/>
              </a:rPr>
              <a:t> </a:t>
            </a:r>
            <a:r>
              <a:rPr lang="en-US" b="0" dirty="0" err="1">
                <a:effectLst/>
              </a:rPr>
              <a:t>bán</a:t>
            </a:r>
            <a:r>
              <a:rPr lang="en-US" b="0" dirty="0">
                <a:effectLst/>
              </a:rPr>
              <a:t> </a:t>
            </a:r>
            <a:r>
              <a:rPr lang="en-US" b="0" dirty="0" err="1">
                <a:effectLst/>
              </a:rPr>
              <a:t>với</a:t>
            </a:r>
            <a:r>
              <a:rPr lang="en-US" b="0" dirty="0">
                <a:effectLst/>
              </a:rPr>
              <a:t> </a:t>
            </a:r>
            <a:r>
              <a:rPr lang="en-US" b="0" dirty="0" err="1">
                <a:effectLst/>
              </a:rPr>
              <a:t>số</a:t>
            </a:r>
            <a:r>
              <a:rPr lang="en-US" b="0" dirty="0">
                <a:effectLst/>
              </a:rPr>
              <a:t> </a:t>
            </a:r>
            <a:r>
              <a:rPr lang="en-US" b="0" dirty="0" err="1">
                <a:effectLst/>
              </a:rPr>
              <a:t>lượng</a:t>
            </a:r>
            <a:r>
              <a:rPr lang="en-US" b="0" dirty="0">
                <a:effectLst/>
              </a:rPr>
              <a:t> </a:t>
            </a:r>
            <a:r>
              <a:rPr lang="en-US" b="0" dirty="0" err="1">
                <a:effectLst/>
              </a:rPr>
              <a:t>nhiều</a:t>
            </a:r>
            <a:r>
              <a:rPr lang="en-US" b="0" dirty="0">
                <a:effectLst/>
              </a:rPr>
              <a:t> </a:t>
            </a:r>
            <a:r>
              <a:rPr lang="en-US" b="0" dirty="0" err="1">
                <a:effectLst/>
              </a:rPr>
              <a:t>hơn</a:t>
            </a:r>
            <a:r>
              <a:rPr lang="en-US" b="0" dirty="0">
                <a:effectLst/>
              </a:rPr>
              <a:t>.</a:t>
            </a:r>
          </a:p>
          <a:p>
            <a:pPr algn="just" rtl="0">
              <a:spcBef>
                <a:spcPts val="0"/>
              </a:spcBef>
              <a:spcAft>
                <a:spcPts val="0"/>
              </a:spcAft>
            </a:pPr>
            <a:r>
              <a:rPr lang="en-US" b="0" dirty="0" err="1">
                <a:effectLst/>
              </a:rPr>
              <a:t>Các</a:t>
            </a:r>
            <a:r>
              <a:rPr lang="en-US" b="0" dirty="0">
                <a:effectLst/>
              </a:rPr>
              <a:t> </a:t>
            </a:r>
            <a:r>
              <a:rPr lang="en-US" b="0" dirty="0" err="1">
                <a:effectLst/>
              </a:rPr>
              <a:t>thành</a:t>
            </a:r>
            <a:r>
              <a:rPr lang="en-US" b="0" dirty="0">
                <a:effectLst/>
              </a:rPr>
              <a:t> </a:t>
            </a:r>
            <a:r>
              <a:rPr lang="en-US" b="0" dirty="0" err="1">
                <a:effectLst/>
              </a:rPr>
              <a:t>phố</a:t>
            </a:r>
            <a:r>
              <a:rPr lang="en-US" b="0" dirty="0">
                <a:effectLst/>
              </a:rPr>
              <a:t> </a:t>
            </a:r>
            <a:r>
              <a:rPr lang="en-US" b="0" dirty="0" err="1">
                <a:effectLst/>
              </a:rPr>
              <a:t>đông</a:t>
            </a:r>
            <a:r>
              <a:rPr lang="en-US" b="0" dirty="0">
                <a:effectLst/>
              </a:rPr>
              <a:t> </a:t>
            </a:r>
            <a:r>
              <a:rPr lang="en-US" b="0" dirty="0" err="1">
                <a:effectLst/>
              </a:rPr>
              <a:t>dân</a:t>
            </a:r>
            <a:r>
              <a:rPr lang="en-US" b="0" dirty="0">
                <a:effectLst/>
              </a:rPr>
              <a:t> </a:t>
            </a:r>
            <a:r>
              <a:rPr lang="en-US" b="0" dirty="0" err="1">
                <a:effectLst/>
              </a:rPr>
              <a:t>cư</a:t>
            </a:r>
            <a:r>
              <a:rPr lang="en-US" b="0" dirty="0">
                <a:effectLst/>
              </a:rPr>
              <a:t> </a:t>
            </a:r>
            <a:r>
              <a:rPr lang="en-US" b="0" dirty="0" err="1">
                <a:effectLst/>
              </a:rPr>
              <a:t>sẽ</a:t>
            </a:r>
            <a:r>
              <a:rPr lang="en-US" b="0" dirty="0">
                <a:effectLst/>
              </a:rPr>
              <a:t> </a:t>
            </a:r>
            <a:r>
              <a:rPr lang="en-US" b="0" dirty="0" err="1">
                <a:effectLst/>
              </a:rPr>
              <a:t>có</a:t>
            </a:r>
            <a:r>
              <a:rPr lang="en-US" b="0" dirty="0">
                <a:effectLst/>
              </a:rPr>
              <a:t> </a:t>
            </a:r>
            <a:r>
              <a:rPr lang="en-US" b="0" dirty="0" err="1">
                <a:effectLst/>
              </a:rPr>
              <a:t>sức</a:t>
            </a:r>
            <a:r>
              <a:rPr lang="en-US" b="0" dirty="0">
                <a:effectLst/>
              </a:rPr>
              <a:t> </a:t>
            </a:r>
            <a:r>
              <a:rPr lang="en-US" b="0" dirty="0" err="1">
                <a:effectLst/>
              </a:rPr>
              <a:t>mua</a:t>
            </a:r>
            <a:r>
              <a:rPr lang="en-US" b="0" dirty="0">
                <a:effectLst/>
              </a:rPr>
              <a:t> </a:t>
            </a:r>
            <a:r>
              <a:rPr lang="en-US" b="0" dirty="0" err="1">
                <a:effectLst/>
              </a:rPr>
              <a:t>hàng</a:t>
            </a:r>
            <a:r>
              <a:rPr lang="en-US" b="0" dirty="0">
                <a:effectLst/>
              </a:rPr>
              <a:t> </a:t>
            </a:r>
            <a:r>
              <a:rPr lang="en-US" b="0" dirty="0" err="1">
                <a:effectLst/>
              </a:rPr>
              <a:t>mạnh</a:t>
            </a:r>
            <a:r>
              <a:rPr lang="en-US" b="0" dirty="0">
                <a:effectLst/>
              </a:rPr>
              <a:t> </a:t>
            </a:r>
            <a:r>
              <a:rPr lang="en-US" b="0" dirty="0" err="1">
                <a:effectLst/>
              </a:rPr>
              <a:t>hơn</a:t>
            </a:r>
            <a:r>
              <a:rPr lang="en-US" b="0" dirty="0">
                <a:effectLst/>
              </a:rPr>
              <a:t> </a:t>
            </a:r>
            <a:r>
              <a:rPr lang="en-US" b="0" dirty="0" err="1">
                <a:effectLst/>
              </a:rPr>
              <a:t>các</a:t>
            </a:r>
            <a:r>
              <a:rPr lang="en-US" b="0" dirty="0">
                <a:effectLst/>
              </a:rPr>
              <a:t> </a:t>
            </a:r>
            <a:r>
              <a:rPr lang="en-US" b="0" dirty="0" err="1">
                <a:effectLst/>
              </a:rPr>
              <a:t>thành</a:t>
            </a:r>
            <a:r>
              <a:rPr lang="en-US" b="0" dirty="0">
                <a:effectLst/>
              </a:rPr>
              <a:t> </a:t>
            </a:r>
            <a:r>
              <a:rPr lang="en-US" b="0" dirty="0" err="1">
                <a:effectLst/>
              </a:rPr>
              <a:t>phố</a:t>
            </a:r>
            <a:r>
              <a:rPr lang="en-US" b="0" dirty="0">
                <a:effectLst/>
              </a:rPr>
              <a:t> </a:t>
            </a:r>
            <a:r>
              <a:rPr lang="en-US" b="0" dirty="0" err="1">
                <a:effectLst/>
              </a:rPr>
              <a:t>thưa</a:t>
            </a:r>
            <a:r>
              <a:rPr lang="en-US" b="0" dirty="0">
                <a:effectLst/>
              </a:rPr>
              <a:t> </a:t>
            </a:r>
            <a:r>
              <a:rPr lang="en-US" b="0" dirty="0" err="1">
                <a:effectLst/>
              </a:rPr>
              <a:t>thớt</a:t>
            </a:r>
            <a:r>
              <a:rPr lang="en-US" b="0" dirty="0">
                <a:effectLst/>
              </a:rPr>
              <a:t> </a:t>
            </a:r>
            <a:r>
              <a:rPr lang="en-US" b="0" dirty="0" err="1">
                <a:effectLst/>
              </a:rPr>
              <a:t>dân</a:t>
            </a:r>
            <a:r>
              <a:rPr lang="en-US" b="0" dirty="0">
                <a:effectLst/>
              </a:rPr>
              <a:t> </a:t>
            </a:r>
            <a:r>
              <a:rPr lang="en-US" b="0" dirty="0" err="1">
                <a:effectLst/>
              </a:rPr>
              <a:t>cư</a:t>
            </a:r>
            <a:r>
              <a:rPr lang="en-US" b="0" dirty="0">
                <a:effectLst/>
              </a:rPr>
              <a:t> </a:t>
            </a:r>
            <a:r>
              <a:rPr lang="en-US" b="0" dirty="0" err="1">
                <a:effectLst/>
              </a:rPr>
              <a:t>hơn</a:t>
            </a:r>
            <a:r>
              <a:rPr lang="en-US" b="0" dirty="0">
                <a:effectLst/>
              </a:rPr>
              <a:t>.</a:t>
            </a:r>
          </a:p>
          <a:p>
            <a:pPr algn="just" rtl="0">
              <a:spcBef>
                <a:spcPts val="0"/>
              </a:spcBef>
              <a:spcAft>
                <a:spcPts val="0"/>
              </a:spcAft>
            </a:pPr>
            <a:r>
              <a:rPr lang="en-US" b="0" dirty="0">
                <a:effectLst/>
              </a:rPr>
              <a:t>3 </a:t>
            </a:r>
            <a:r>
              <a:rPr lang="en-US" b="0" dirty="0" err="1">
                <a:effectLst/>
              </a:rPr>
              <a:t>bảng</a:t>
            </a:r>
            <a:r>
              <a:rPr lang="en-US" b="0" dirty="0">
                <a:effectLst/>
              </a:rPr>
              <a:t> Dashboard </a:t>
            </a:r>
            <a:r>
              <a:rPr lang="en-US" b="0" dirty="0" err="1">
                <a:effectLst/>
              </a:rPr>
              <a:t>trên</a:t>
            </a:r>
            <a:r>
              <a:rPr lang="en-US" b="0" dirty="0">
                <a:effectLst/>
              </a:rPr>
              <a:t> </a:t>
            </a:r>
            <a:r>
              <a:rPr lang="en-US" b="0" dirty="0" err="1">
                <a:effectLst/>
              </a:rPr>
              <a:t>thường</a:t>
            </a:r>
            <a:r>
              <a:rPr lang="en-US" b="0" dirty="0">
                <a:effectLst/>
              </a:rPr>
              <a:t> </a:t>
            </a:r>
            <a:r>
              <a:rPr lang="en-US" b="0" dirty="0" err="1">
                <a:effectLst/>
              </a:rPr>
              <a:t>sẽ</a:t>
            </a:r>
            <a:r>
              <a:rPr lang="en-US" b="0" dirty="0">
                <a:effectLst/>
              </a:rPr>
              <a:t> </a:t>
            </a:r>
            <a:r>
              <a:rPr lang="en-US" b="0" dirty="0" err="1">
                <a:effectLst/>
              </a:rPr>
              <a:t>cho</a:t>
            </a:r>
            <a:r>
              <a:rPr lang="en-US" b="0" dirty="0">
                <a:effectLst/>
              </a:rPr>
              <a:t> </a:t>
            </a:r>
            <a:r>
              <a:rPr lang="en-US" b="0" dirty="0" err="1">
                <a:effectLst/>
              </a:rPr>
              <a:t>các</a:t>
            </a:r>
            <a:r>
              <a:rPr lang="en-US" b="0" dirty="0">
                <a:effectLst/>
              </a:rPr>
              <a:t> </a:t>
            </a:r>
            <a:r>
              <a:rPr lang="en-US" b="0" dirty="0" err="1">
                <a:effectLst/>
              </a:rPr>
              <a:t>chủ</a:t>
            </a:r>
            <a:r>
              <a:rPr lang="en-US" b="0" dirty="0">
                <a:effectLst/>
              </a:rPr>
              <a:t> </a:t>
            </a:r>
            <a:r>
              <a:rPr lang="en-US" b="0" dirty="0" err="1">
                <a:effectLst/>
              </a:rPr>
              <a:t>doanh</a:t>
            </a:r>
            <a:r>
              <a:rPr lang="en-US" b="0" dirty="0">
                <a:effectLst/>
              </a:rPr>
              <a:t> </a:t>
            </a:r>
            <a:r>
              <a:rPr lang="en-US" b="0" dirty="0" err="1">
                <a:effectLst/>
              </a:rPr>
              <a:t>nghiệp</a:t>
            </a:r>
            <a:r>
              <a:rPr lang="en-US" b="0" dirty="0">
                <a:effectLst/>
              </a:rPr>
              <a:t>, </a:t>
            </a:r>
            <a:r>
              <a:rPr lang="en-US" b="0" dirty="0" err="1">
                <a:effectLst/>
              </a:rPr>
              <a:t>quản</a:t>
            </a:r>
            <a:r>
              <a:rPr lang="en-US" b="0" dirty="0">
                <a:effectLst/>
              </a:rPr>
              <a:t> </a:t>
            </a:r>
            <a:r>
              <a:rPr lang="en-US" b="0" dirty="0" err="1">
                <a:effectLst/>
              </a:rPr>
              <a:t>lý</a:t>
            </a:r>
            <a:r>
              <a:rPr lang="en-US" b="0" dirty="0">
                <a:effectLst/>
              </a:rPr>
              <a:t> </a:t>
            </a:r>
            <a:r>
              <a:rPr lang="en-US" b="0" dirty="0" err="1">
                <a:effectLst/>
              </a:rPr>
              <a:t>có</a:t>
            </a:r>
            <a:r>
              <a:rPr lang="en-US" b="0" dirty="0">
                <a:effectLst/>
              </a:rPr>
              <a:t> 1 </a:t>
            </a:r>
            <a:r>
              <a:rPr lang="en-US" b="0" dirty="0" err="1">
                <a:effectLst/>
              </a:rPr>
              <a:t>cái</a:t>
            </a:r>
            <a:r>
              <a:rPr lang="en-US" b="0" dirty="0">
                <a:effectLst/>
              </a:rPr>
              <a:t> </a:t>
            </a:r>
            <a:r>
              <a:rPr lang="en-US" b="0" dirty="0" err="1">
                <a:effectLst/>
              </a:rPr>
              <a:t>nhìn</a:t>
            </a:r>
            <a:r>
              <a:rPr lang="en-US" b="0" dirty="0">
                <a:effectLst/>
              </a:rPr>
              <a:t> chi </a:t>
            </a:r>
            <a:r>
              <a:rPr lang="en-US" b="0" dirty="0" err="1">
                <a:effectLst/>
              </a:rPr>
              <a:t>tiết</a:t>
            </a:r>
            <a:r>
              <a:rPr lang="en-US" b="0" dirty="0">
                <a:effectLst/>
              </a:rPr>
              <a:t> </a:t>
            </a:r>
            <a:r>
              <a:rPr lang="en-US" b="0" dirty="0" err="1">
                <a:effectLst/>
              </a:rPr>
              <a:t>hơn</a:t>
            </a:r>
            <a:r>
              <a:rPr lang="en-US" b="0" dirty="0">
                <a:effectLst/>
              </a:rPr>
              <a:t> </a:t>
            </a:r>
            <a:r>
              <a:rPr lang="en-US" b="0" dirty="0" err="1">
                <a:effectLst/>
              </a:rPr>
              <a:t>về</a:t>
            </a:r>
            <a:r>
              <a:rPr lang="en-US" b="0" dirty="0">
                <a:effectLst/>
              </a:rPr>
              <a:t> </a:t>
            </a:r>
            <a:r>
              <a:rPr lang="en-US" b="0" dirty="0" err="1">
                <a:effectLst/>
              </a:rPr>
              <a:t>tình</a:t>
            </a:r>
            <a:r>
              <a:rPr lang="en-US" b="0" dirty="0">
                <a:effectLst/>
              </a:rPr>
              <a:t> </a:t>
            </a:r>
            <a:r>
              <a:rPr lang="en-US" b="0" dirty="0" err="1">
                <a:effectLst/>
              </a:rPr>
              <a:t>hình</a:t>
            </a:r>
            <a:r>
              <a:rPr lang="en-US" b="0" dirty="0">
                <a:effectLst/>
              </a:rPr>
              <a:t> </a:t>
            </a:r>
            <a:r>
              <a:rPr lang="en-US" b="0" dirty="0" err="1">
                <a:effectLst/>
              </a:rPr>
              <a:t>kinh</a:t>
            </a:r>
            <a:r>
              <a:rPr lang="en-US" b="0" dirty="0">
                <a:effectLst/>
              </a:rPr>
              <a:t> </a:t>
            </a:r>
            <a:r>
              <a:rPr lang="en-US" b="0" dirty="0" err="1">
                <a:effectLst/>
              </a:rPr>
              <a:t>doanh</a:t>
            </a:r>
            <a:r>
              <a:rPr lang="en-US" b="0" dirty="0">
                <a:effectLst/>
              </a:rPr>
              <a:t> </a:t>
            </a:r>
            <a:r>
              <a:rPr lang="en-US" b="0" dirty="0" err="1">
                <a:effectLst/>
              </a:rPr>
              <a:t>cũng</a:t>
            </a:r>
            <a:r>
              <a:rPr lang="en-US" b="0" dirty="0">
                <a:effectLst/>
              </a:rPr>
              <a:t> </a:t>
            </a:r>
            <a:r>
              <a:rPr lang="en-US" b="0" dirty="0" err="1">
                <a:effectLst/>
              </a:rPr>
              <a:t>như</a:t>
            </a:r>
            <a:r>
              <a:rPr lang="en-US" b="0" dirty="0">
                <a:effectLst/>
              </a:rPr>
              <a:t> </a:t>
            </a:r>
            <a:r>
              <a:rPr lang="en-US" b="0" dirty="0" err="1">
                <a:effectLst/>
              </a:rPr>
              <a:t>hành</a:t>
            </a:r>
            <a:r>
              <a:rPr lang="en-US" b="0" dirty="0">
                <a:effectLst/>
              </a:rPr>
              <a:t> vi </a:t>
            </a:r>
            <a:r>
              <a:rPr lang="en-US" b="0" dirty="0" err="1">
                <a:effectLst/>
              </a:rPr>
              <a:t>của</a:t>
            </a:r>
            <a:r>
              <a:rPr lang="en-US" b="0" dirty="0">
                <a:effectLst/>
              </a:rPr>
              <a:t> </a:t>
            </a:r>
            <a:r>
              <a:rPr lang="en-US" b="0" dirty="0" err="1">
                <a:effectLst/>
              </a:rPr>
              <a:t>khách</a:t>
            </a:r>
            <a:r>
              <a:rPr lang="en-US" b="0" dirty="0">
                <a:effectLst/>
              </a:rPr>
              <a:t> </a:t>
            </a:r>
            <a:r>
              <a:rPr lang="en-US" b="0" dirty="0" err="1">
                <a:effectLst/>
              </a:rPr>
              <a:t>hàng</a:t>
            </a:r>
            <a:r>
              <a:rPr lang="en-US" b="0" dirty="0">
                <a:effectLst/>
              </a:rPr>
              <a:t>.</a:t>
            </a:r>
            <a:endParaRPr lang="vi-VN" b="0" dirty="0">
              <a:effectLst/>
            </a:endParaRPr>
          </a:p>
        </p:txBody>
      </p:sp>
    </p:spTree>
    <p:extLst>
      <p:ext uri="{BB962C8B-B14F-4D97-AF65-F5344CB8AC3E}">
        <p14:creationId xmlns:p14="http://schemas.microsoft.com/office/powerpoint/2010/main" val="2036333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rtl="0">
              <a:spcBef>
                <a:spcPts val="1200"/>
              </a:spcBef>
              <a:spcAft>
                <a:spcPts val="1200"/>
              </a:spcAft>
              <a:buNone/>
            </a:pPr>
            <a:r>
              <a:rPr lang="en-US" b="0" dirty="0" err="1">
                <a:effectLst/>
              </a:rPr>
              <a:t>Nhìn</a:t>
            </a:r>
            <a:r>
              <a:rPr lang="en-US" b="0" dirty="0">
                <a:effectLst/>
              </a:rPr>
              <a:t> </a:t>
            </a:r>
            <a:r>
              <a:rPr lang="en-US" b="0" dirty="0" err="1">
                <a:effectLst/>
              </a:rPr>
              <a:t>chung</a:t>
            </a:r>
            <a:r>
              <a:rPr lang="en-US" b="0" dirty="0">
                <a:effectLst/>
              </a:rPr>
              <a:t> </a:t>
            </a:r>
            <a:r>
              <a:rPr lang="en-US" b="0" dirty="0" err="1">
                <a:effectLst/>
              </a:rPr>
              <a:t>các</a:t>
            </a:r>
            <a:r>
              <a:rPr lang="en-US" b="0" dirty="0">
                <a:effectLst/>
              </a:rPr>
              <a:t> </a:t>
            </a:r>
            <a:r>
              <a:rPr lang="en-US" b="0" dirty="0" err="1">
                <a:effectLst/>
              </a:rPr>
              <a:t>chỉ</a:t>
            </a:r>
            <a:r>
              <a:rPr lang="en-US" b="0" dirty="0">
                <a:effectLst/>
              </a:rPr>
              <a:t> </a:t>
            </a:r>
            <a:r>
              <a:rPr lang="en-US" b="0" dirty="0" err="1">
                <a:effectLst/>
              </a:rPr>
              <a:t>số</a:t>
            </a:r>
            <a:r>
              <a:rPr lang="en-US" b="0" dirty="0">
                <a:effectLst/>
              </a:rPr>
              <a:t> </a:t>
            </a:r>
            <a:r>
              <a:rPr lang="en-US" b="0" dirty="0" err="1">
                <a:effectLst/>
              </a:rPr>
              <a:t>cảnh</a:t>
            </a:r>
            <a:r>
              <a:rPr lang="en-US" b="0" dirty="0">
                <a:effectLst/>
              </a:rPr>
              <a:t> </a:t>
            </a:r>
            <a:r>
              <a:rPr lang="en-US" b="0" dirty="0" err="1">
                <a:effectLst/>
              </a:rPr>
              <a:t>báo</a:t>
            </a:r>
            <a:r>
              <a:rPr lang="en-US" b="0" dirty="0">
                <a:effectLst/>
              </a:rPr>
              <a:t> </a:t>
            </a:r>
            <a:r>
              <a:rPr lang="en-US" b="0" dirty="0" err="1">
                <a:effectLst/>
              </a:rPr>
              <a:t>của</a:t>
            </a:r>
            <a:r>
              <a:rPr lang="en-US" b="0" dirty="0">
                <a:effectLst/>
              </a:rPr>
              <a:t> </a:t>
            </a:r>
            <a:r>
              <a:rPr lang="en-US" b="0" dirty="0" err="1">
                <a:effectLst/>
              </a:rPr>
              <a:t>tháng</a:t>
            </a:r>
            <a:r>
              <a:rPr lang="en-US" b="0" dirty="0">
                <a:effectLst/>
              </a:rPr>
              <a:t> 12 </a:t>
            </a:r>
            <a:r>
              <a:rPr lang="en-US" b="0" dirty="0" err="1">
                <a:effectLst/>
              </a:rPr>
              <a:t>thấp</a:t>
            </a:r>
            <a:r>
              <a:rPr lang="en-US" b="0" dirty="0">
                <a:effectLst/>
              </a:rPr>
              <a:t> </a:t>
            </a:r>
            <a:r>
              <a:rPr lang="en-US" b="0" dirty="0" err="1">
                <a:effectLst/>
              </a:rPr>
              <a:t>hơn</a:t>
            </a:r>
            <a:r>
              <a:rPr lang="en-US" b="0" dirty="0">
                <a:effectLst/>
              </a:rPr>
              <a:t> </a:t>
            </a:r>
            <a:r>
              <a:rPr lang="en-US" b="0" dirty="0" err="1">
                <a:effectLst/>
              </a:rPr>
              <a:t>tháng</a:t>
            </a:r>
            <a:r>
              <a:rPr lang="en-US" b="0" dirty="0">
                <a:effectLst/>
              </a:rPr>
              <a:t> 11</a:t>
            </a:r>
          </a:p>
          <a:p>
            <a:pPr marL="158750" indent="0" algn="just" rtl="0">
              <a:spcBef>
                <a:spcPts val="1200"/>
              </a:spcBef>
              <a:spcAft>
                <a:spcPts val="1200"/>
              </a:spcAft>
              <a:buNone/>
            </a:pPr>
            <a:r>
              <a:rPr lang="en-US" b="0" dirty="0" err="1">
                <a:effectLst/>
              </a:rPr>
              <a:t>Lời</a:t>
            </a:r>
            <a:r>
              <a:rPr lang="en-US" b="0" dirty="0">
                <a:effectLst/>
              </a:rPr>
              <a:t> </a:t>
            </a:r>
            <a:r>
              <a:rPr lang="en-US" b="0" dirty="0" err="1">
                <a:effectLst/>
              </a:rPr>
              <a:t>nhuận</a:t>
            </a:r>
            <a:r>
              <a:rPr lang="en-US" b="0" dirty="0">
                <a:effectLst/>
              </a:rPr>
              <a:t> </a:t>
            </a:r>
            <a:r>
              <a:rPr lang="en-US" b="0" dirty="0" err="1">
                <a:effectLst/>
              </a:rPr>
              <a:t>giảm</a:t>
            </a:r>
            <a:r>
              <a:rPr lang="en-US" b="0" dirty="0">
                <a:effectLst/>
              </a:rPr>
              <a:t> </a:t>
            </a:r>
            <a:r>
              <a:rPr lang="en-US" b="0" dirty="0" err="1">
                <a:effectLst/>
              </a:rPr>
              <a:t>khoảng</a:t>
            </a:r>
            <a:r>
              <a:rPr lang="en-US" b="0" dirty="0">
                <a:effectLst/>
              </a:rPr>
              <a:t> 3K, </a:t>
            </a:r>
            <a:r>
              <a:rPr lang="en-US" b="0" dirty="0" err="1">
                <a:effectLst/>
              </a:rPr>
              <a:t>tổng</a:t>
            </a:r>
            <a:r>
              <a:rPr lang="en-US" b="0" dirty="0">
                <a:effectLst/>
              </a:rPr>
              <a:t> </a:t>
            </a:r>
            <a:r>
              <a:rPr lang="en-US" b="0" dirty="0" err="1">
                <a:effectLst/>
              </a:rPr>
              <a:t>số</a:t>
            </a:r>
            <a:r>
              <a:rPr lang="en-US" b="0" dirty="0">
                <a:effectLst/>
              </a:rPr>
              <a:t> </a:t>
            </a:r>
            <a:r>
              <a:rPr lang="en-US" b="0" dirty="0" err="1">
                <a:effectLst/>
              </a:rPr>
              <a:t>doanh</a:t>
            </a:r>
            <a:r>
              <a:rPr lang="en-US" b="0" dirty="0">
                <a:effectLst/>
              </a:rPr>
              <a:t> </a:t>
            </a:r>
            <a:r>
              <a:rPr lang="en-US" b="0" dirty="0" err="1">
                <a:effectLst/>
              </a:rPr>
              <a:t>thu</a:t>
            </a:r>
            <a:r>
              <a:rPr lang="en-US" b="0" dirty="0">
                <a:effectLst/>
              </a:rPr>
              <a:t> </a:t>
            </a:r>
            <a:r>
              <a:rPr lang="en-US" b="0" dirty="0" err="1">
                <a:effectLst/>
              </a:rPr>
              <a:t>giảm</a:t>
            </a:r>
            <a:r>
              <a:rPr lang="en-US" b="0" dirty="0">
                <a:effectLst/>
              </a:rPr>
              <a:t> </a:t>
            </a:r>
            <a:r>
              <a:rPr lang="en-US" b="0" dirty="0" err="1">
                <a:effectLst/>
              </a:rPr>
              <a:t>khoảng</a:t>
            </a:r>
            <a:r>
              <a:rPr lang="en-US" b="0" dirty="0">
                <a:effectLst/>
              </a:rPr>
              <a:t> 30K </a:t>
            </a:r>
            <a:r>
              <a:rPr lang="en-US" b="0" dirty="0" err="1">
                <a:effectLst/>
              </a:rPr>
              <a:t>cùng</a:t>
            </a:r>
            <a:r>
              <a:rPr lang="en-US" b="0" dirty="0">
                <a:effectLst/>
              </a:rPr>
              <a:t> </a:t>
            </a:r>
            <a:r>
              <a:rPr lang="en-US" b="0" dirty="0" err="1">
                <a:effectLst/>
              </a:rPr>
              <a:t>với</a:t>
            </a:r>
            <a:r>
              <a:rPr lang="en-US" b="0" dirty="0">
                <a:effectLst/>
              </a:rPr>
              <a:t> </a:t>
            </a:r>
            <a:r>
              <a:rPr lang="en-US" b="0" dirty="0" err="1">
                <a:effectLst/>
              </a:rPr>
              <a:t>đó</a:t>
            </a:r>
            <a:r>
              <a:rPr lang="en-US" b="0" dirty="0">
                <a:effectLst/>
              </a:rPr>
              <a:t> </a:t>
            </a:r>
            <a:r>
              <a:rPr lang="en-US" b="0" dirty="0" err="1">
                <a:effectLst/>
              </a:rPr>
              <a:t>là</a:t>
            </a:r>
            <a:r>
              <a:rPr lang="en-US" b="0" dirty="0">
                <a:effectLst/>
              </a:rPr>
              <a:t> </a:t>
            </a:r>
            <a:r>
              <a:rPr lang="en-US" b="0" dirty="0" err="1">
                <a:effectLst/>
              </a:rPr>
              <a:t>số</a:t>
            </a:r>
            <a:r>
              <a:rPr lang="en-US" b="0" dirty="0">
                <a:effectLst/>
              </a:rPr>
              <a:t> </a:t>
            </a:r>
            <a:r>
              <a:rPr lang="en-US" b="0" dirty="0" err="1">
                <a:effectLst/>
              </a:rPr>
              <a:t>lượng</a:t>
            </a:r>
            <a:r>
              <a:rPr lang="en-US" b="0" dirty="0">
                <a:effectLst/>
              </a:rPr>
              <a:t> </a:t>
            </a:r>
            <a:r>
              <a:rPr lang="en-US" b="0" dirty="0" err="1">
                <a:effectLst/>
              </a:rPr>
              <a:t>đơn</a:t>
            </a:r>
            <a:r>
              <a:rPr lang="en-US" b="0" dirty="0">
                <a:effectLst/>
              </a:rPr>
              <a:t> </a:t>
            </a:r>
            <a:r>
              <a:rPr lang="en-US" b="0" dirty="0" err="1">
                <a:effectLst/>
              </a:rPr>
              <a:t>hàng</a:t>
            </a:r>
            <a:r>
              <a:rPr lang="en-US" b="0" dirty="0">
                <a:effectLst/>
              </a:rPr>
              <a:t> </a:t>
            </a:r>
            <a:r>
              <a:rPr lang="en-US" b="0" dirty="0" err="1">
                <a:effectLst/>
              </a:rPr>
              <a:t>và</a:t>
            </a:r>
            <a:r>
              <a:rPr lang="en-US" b="0" dirty="0">
                <a:effectLst/>
              </a:rPr>
              <a:t> </a:t>
            </a:r>
            <a:r>
              <a:rPr lang="en-US" b="0" dirty="0" err="1">
                <a:effectLst/>
              </a:rPr>
              <a:t>khách</a:t>
            </a:r>
            <a:r>
              <a:rPr lang="en-US" b="0" dirty="0">
                <a:effectLst/>
              </a:rPr>
              <a:t> </a:t>
            </a:r>
            <a:r>
              <a:rPr lang="en-US" b="0" dirty="0" err="1">
                <a:effectLst/>
              </a:rPr>
              <a:t>hàng</a:t>
            </a:r>
            <a:r>
              <a:rPr lang="en-US" b="0" dirty="0">
                <a:effectLst/>
              </a:rPr>
              <a:t> </a:t>
            </a:r>
            <a:r>
              <a:rPr lang="en-US" b="0" dirty="0" err="1">
                <a:effectLst/>
              </a:rPr>
              <a:t>cũng</a:t>
            </a:r>
            <a:r>
              <a:rPr lang="en-US" b="0" dirty="0">
                <a:effectLst/>
              </a:rPr>
              <a:t> </a:t>
            </a:r>
            <a:r>
              <a:rPr lang="en-US" b="0" dirty="0" err="1">
                <a:effectLst/>
              </a:rPr>
              <a:t>giảm</a:t>
            </a:r>
            <a:r>
              <a:rPr lang="en-US" b="0" dirty="0">
                <a:effectLst/>
              </a:rPr>
              <a:t>.</a:t>
            </a:r>
            <a:endParaRPr lang="vi-VN" b="0" dirty="0">
              <a:effectLst/>
            </a:endParaRPr>
          </a:p>
        </p:txBody>
      </p:sp>
    </p:spTree>
    <p:extLst>
      <p:ext uri="{BB962C8B-B14F-4D97-AF65-F5344CB8AC3E}">
        <p14:creationId xmlns:p14="http://schemas.microsoft.com/office/powerpoint/2010/main" val="1140682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1200"/>
              </a:spcBef>
              <a:spcAft>
                <a:spcPts val="1200"/>
              </a:spcAft>
            </a:pPr>
            <a:endParaRPr lang="vi-VN" b="0" dirty="0">
              <a:effectLst/>
            </a:endParaRPr>
          </a:p>
        </p:txBody>
      </p:sp>
    </p:spTree>
    <p:extLst>
      <p:ext uri="{BB962C8B-B14F-4D97-AF65-F5344CB8AC3E}">
        <p14:creationId xmlns:p14="http://schemas.microsoft.com/office/powerpoint/2010/main" val="1305127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205fd2b6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205fd2b6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Đầu</a:t>
            </a:r>
            <a:r>
              <a:rPr lang="en-US" dirty="0"/>
              <a:t> </a:t>
            </a:r>
            <a:r>
              <a:rPr lang="en-US" dirty="0" err="1"/>
              <a:t>tiên</a:t>
            </a:r>
            <a:r>
              <a:rPr lang="en-US" dirty="0"/>
              <a:t> </a:t>
            </a:r>
            <a:r>
              <a:rPr lang="en-US" dirty="0" err="1"/>
              <a:t>chúng</a:t>
            </a:r>
            <a:r>
              <a:rPr lang="en-US" dirty="0"/>
              <a:t> </a:t>
            </a:r>
            <a:r>
              <a:rPr lang="en-US" dirty="0" err="1"/>
              <a:t>sẽ</a:t>
            </a:r>
            <a:r>
              <a:rPr lang="en-US" dirty="0"/>
              <a:t> </a:t>
            </a:r>
            <a:r>
              <a:rPr lang="en-US" dirty="0" err="1"/>
              <a:t>điểm</a:t>
            </a:r>
            <a:r>
              <a:rPr lang="en-US" dirty="0"/>
              <a:t> qua </a:t>
            </a:r>
            <a:r>
              <a:rPr lang="en-US" dirty="0" err="1"/>
              <a:t>tình</a:t>
            </a:r>
            <a:r>
              <a:rPr lang="en-US" dirty="0"/>
              <a:t> </a:t>
            </a:r>
            <a:r>
              <a:rPr lang="en-US" dirty="0" err="1"/>
              <a:t>hình</a:t>
            </a:r>
            <a:r>
              <a:rPr lang="en-US" dirty="0"/>
              <a:t> </a:t>
            </a:r>
            <a:r>
              <a:rPr lang="en-US" dirty="0" err="1"/>
              <a:t>kinh</a:t>
            </a:r>
            <a:r>
              <a:rPr lang="en-US" dirty="0"/>
              <a:t> </a:t>
            </a:r>
            <a:r>
              <a:rPr lang="en-US" dirty="0" err="1"/>
              <a:t>tế</a:t>
            </a:r>
            <a:r>
              <a:rPr lang="en-US" dirty="0"/>
              <a:t> </a:t>
            </a:r>
            <a:r>
              <a:rPr lang="en-US" dirty="0" err="1"/>
              <a:t>hiện</a:t>
            </a:r>
            <a:r>
              <a:rPr lang="en-US" dirty="0"/>
              <a:t> nay</a:t>
            </a:r>
            <a:endParaRPr dirty="0"/>
          </a:p>
        </p:txBody>
      </p:sp>
    </p:spTree>
    <p:extLst>
      <p:ext uri="{BB962C8B-B14F-4D97-AF65-F5344CB8AC3E}">
        <p14:creationId xmlns:p14="http://schemas.microsoft.com/office/powerpoint/2010/main" val="30265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a:spcBef>
                <a:spcPts val="1200"/>
              </a:spcBef>
              <a:spcAft>
                <a:spcPts val="1200"/>
              </a:spcAft>
            </a:pPr>
            <a:r>
              <a:rPr lang="vi-VN" sz="1800" b="0" i="0" u="none" strike="noStrike" dirty="0">
                <a:solidFill>
                  <a:srgbClr val="000000"/>
                </a:solidFill>
                <a:effectLst/>
                <a:latin typeface="Times New Roman" panose="02020603050405020304" pitchFamily="18" charset="0"/>
              </a:rPr>
              <a:t>Việc ngành hàng bán lẻ ngày càng phát triển, cũng như việc mở rộng thêm nhiều chi nhánh cửa hàng ở nhiều nơi làm cho việc thống kê ngày càng trở nên phức tạp. Việc thống kế doanh thu hay lưu lượng khách hàng của từng chi nhánh cửa hàng hay tổng hệ thống cũng gặp khó khăn vì hệ thống chưa tối ưu và đồng nhất giữa các chi nhánh. Ngoài ra cũng cần phải kiểm soát các dữ liệu trùng lặp và không chính xác.</a:t>
            </a:r>
            <a:endParaRPr lang="vi-VN" b="0" dirty="0">
              <a:effectLst/>
            </a:endParaRPr>
          </a:p>
          <a:p>
            <a:pPr algn="just" rtl="0">
              <a:spcBef>
                <a:spcPts val="1200"/>
              </a:spcBef>
              <a:spcAft>
                <a:spcPts val="1200"/>
              </a:spcAft>
            </a:pPr>
            <a:r>
              <a:rPr lang="vi-VN" sz="1800" b="0" i="0" u="none" strike="noStrike" dirty="0">
                <a:solidFill>
                  <a:srgbClr val="000000"/>
                </a:solidFill>
                <a:effectLst/>
                <a:latin typeface="Times New Roman" panose="02020603050405020304" pitchFamily="18" charset="0"/>
              </a:rPr>
              <a:t>Điều này gây khó khăn cho việc nghiên cứu hành vi khách hàng, xác định xu hướng mua sản phẩm và chia cụm khách hàng. Do đó cần có 1 giải pháp để tối ưu và có độ chính xác hơn để quản lý dữ liệu.</a:t>
            </a:r>
            <a:endParaRPr lang="vi-VN" b="0" dirty="0">
              <a:effectLst/>
            </a:endParaRPr>
          </a:p>
          <a:p>
            <a:pPr algn="just" rtl="0">
              <a:spcBef>
                <a:spcPts val="1200"/>
              </a:spcBef>
              <a:spcAft>
                <a:spcPts val="1200"/>
              </a:spcAft>
            </a:pPr>
            <a:r>
              <a:rPr lang="vi-VN" sz="1800" b="0" i="0" u="none" strike="noStrike" dirty="0">
                <a:solidFill>
                  <a:srgbClr val="000000"/>
                </a:solidFill>
                <a:effectLst/>
                <a:latin typeface="Times New Roman" panose="02020603050405020304" pitchFamily="18" charset="0"/>
              </a:rPr>
              <a:t>Hệ thống được xây dựng để đơn giản hóa việc xác định nhu cầu của khách hàng đối với các tệp sản phẩm chính. Có một cái nhìn tổng quát về tần suất mua hàng cũng như doanh thu đối với từng khách hàng. Theo dõi tiềm năng của khách hàng theo thời gian.</a:t>
            </a:r>
            <a:endParaRPr lang="vi-VN" b="0" dirty="0">
              <a:effectLst/>
            </a:endParaRPr>
          </a:p>
          <a:p>
            <a:pPr algn="just" rtl="0">
              <a:spcBef>
                <a:spcPts val="1200"/>
              </a:spcBef>
              <a:spcAft>
                <a:spcPts val="1200"/>
              </a:spcAft>
            </a:pPr>
            <a:br>
              <a:rPr lang="vi-VN" dirty="0"/>
            </a:br>
            <a:endParaRPr lang="vi-VN" dirty="0"/>
          </a:p>
        </p:txBody>
      </p:sp>
    </p:spTree>
    <p:extLst>
      <p:ext uri="{BB962C8B-B14F-4D97-AF65-F5344CB8AC3E}">
        <p14:creationId xmlns:p14="http://schemas.microsoft.com/office/powerpoint/2010/main" val="2898418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err="1">
                <a:solidFill>
                  <a:srgbClr val="000000"/>
                </a:solidFill>
                <a:effectLst/>
                <a:latin typeface="Times New Roman" panose="02020603050405020304" pitchFamily="18" charset="0"/>
              </a:rPr>
              <a:t>Để</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bắt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đầu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xây</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dựng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hệ</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thộng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bước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đầu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tiên</a:t>
            </a:r>
            <a:r>
              <a:rPr lang="en-US" sz="1800" b="0" i="0" u="none" strike="noStrike" dirty="0">
                <a:solidFill>
                  <a:srgbClr val="000000"/>
                </a:solidFill>
                <a:effectLst/>
                <a:latin typeface="Times New Roman" panose="02020603050405020304" pitchFamily="18" charset="0"/>
              </a:rPr>
              <a:t> ta </a:t>
            </a:r>
            <a:r>
              <a:rPr lang="en-US" sz="1800" b="0" i="0" u="none" strike="noStrike" dirty="0" err="1">
                <a:solidFill>
                  <a:srgbClr val="000000"/>
                </a:solidFill>
                <a:effectLst/>
                <a:latin typeface="Times New Roman" panose="02020603050405020304" pitchFamily="18" charset="0"/>
              </a:rPr>
              <a:t>phải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có</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nguồn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dữ</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liệu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Như</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đã</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biết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cấu</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trúc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dữ</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liệu</a:t>
            </a:r>
            <a:r>
              <a:rPr lang="en-US" sz="1800" b="0" i="0" u="none" strike="noStrike" dirty="0">
                <a:solidFill>
                  <a:srgbClr val="000000"/>
                </a:solidFill>
                <a:effectLst/>
                <a:latin typeface="Times New Roman" panose="02020603050405020304" pitchFamily="18" charset="0"/>
              </a:rPr>
              <a:t> dc chia </a:t>
            </a:r>
            <a:r>
              <a:rPr lang="en-US" sz="1800" b="0" i="0" u="none" strike="noStrike" dirty="0" err="1">
                <a:solidFill>
                  <a:srgbClr val="000000"/>
                </a:solidFill>
                <a:effectLst/>
                <a:latin typeface="Times New Roman" panose="02020603050405020304" pitchFamily="18" charset="0"/>
              </a:rPr>
              <a:t>thành</a:t>
            </a:r>
            <a:r>
              <a:rPr lang="en-US" sz="1800" b="0" i="0" u="none" strike="noStrike" dirty="0">
                <a:solidFill>
                  <a:srgbClr val="000000"/>
                </a:solidFill>
                <a:effectLst/>
                <a:latin typeface="Times New Roman" panose="02020603050405020304" pitchFamily="18" charset="0"/>
              </a:rPr>
              <a:t> 3 </a:t>
            </a:r>
            <a:r>
              <a:rPr lang="en-US" sz="1800" b="0" i="0" u="none" strike="noStrike" dirty="0" err="1">
                <a:solidFill>
                  <a:srgbClr val="000000"/>
                </a:solidFill>
                <a:effectLst/>
                <a:latin typeface="Times New Roman" panose="02020603050405020304" pitchFamily="18" charset="0"/>
              </a:rPr>
              <a:t>loại</a:t>
            </a:r>
            <a:r>
              <a:rPr lang="en-US" sz="1800" b="0" i="0" u="none" strike="noStrike" dirty="0">
                <a:solidFill>
                  <a:srgbClr val="000000"/>
                </a:solidFill>
                <a:effectLst/>
                <a:latin typeface="Times New Roman" panose="02020603050405020304" pitchFamily="18" charset="0"/>
              </a:rPr>
              <a:t> ….</a:t>
            </a:r>
            <a:br>
              <a:rPr lang="en-US" dirty="0"/>
            </a:br>
            <a:endParaRPr dirty="0"/>
          </a:p>
        </p:txBody>
      </p:sp>
    </p:spTree>
    <p:extLst>
      <p:ext uri="{BB962C8B-B14F-4D97-AF65-F5344CB8AC3E}">
        <p14:creationId xmlns:p14="http://schemas.microsoft.com/office/powerpoint/2010/main" val="781370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rtl="0">
              <a:spcBef>
                <a:spcPts val="1200"/>
              </a:spcBef>
              <a:spcAft>
                <a:spcPts val="1200"/>
              </a:spcAft>
              <a:buNone/>
            </a:pPr>
            <a:r>
              <a:rPr lang="vi-VN" sz="1800" b="0" i="0" u="none" strike="noStrike" dirty="0">
                <a:solidFill>
                  <a:srgbClr val="000000"/>
                </a:solidFill>
                <a:effectLst/>
                <a:latin typeface="Times New Roman" panose="02020603050405020304" pitchFamily="18" charset="0"/>
              </a:rPr>
              <a:t>Để có thể lựa chọn </a:t>
            </a:r>
            <a:r>
              <a:rPr lang="en-US" sz="1800" b="0" i="0" u="none" strike="noStrike" dirty="0" err="1">
                <a:solidFill>
                  <a:srgbClr val="000000"/>
                </a:solidFill>
                <a:effectLst/>
                <a:latin typeface="Times New Roman" panose="02020603050405020304" pitchFamily="18" charset="0"/>
              </a:rPr>
              <a:t>dữ</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liệu</a:t>
            </a:r>
            <a:r>
              <a:rPr lang="vi-VN" sz="1800" b="0" i="0" u="none" strike="noStrike" dirty="0">
                <a:solidFill>
                  <a:srgbClr val="000000"/>
                </a:solidFill>
                <a:effectLst/>
                <a:latin typeface="Times New Roman" panose="02020603050405020304" pitchFamily="18" charset="0"/>
              </a:rPr>
              <a:t> phù hợp thì chúng ta cần phải có một số trường thông tin nhất định </a:t>
            </a:r>
            <a:r>
              <a:rPr lang="en-US" sz="1800" b="0" i="0" u="none" strike="noStrike" dirty="0" err="1">
                <a:solidFill>
                  <a:srgbClr val="000000"/>
                </a:solidFill>
                <a:effectLst/>
                <a:latin typeface="Times New Roman" panose="02020603050405020304" pitchFamily="18" charset="0"/>
              </a:rPr>
              <a:t>giải</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đáp</a:t>
            </a:r>
            <a:r>
              <a:rPr lang="en-US" sz="1800" b="0" i="0" u="none" strike="noStrike" dirty="0">
                <a:solidFill>
                  <a:srgbClr val="000000"/>
                </a:solidFill>
                <a:effectLst/>
                <a:latin typeface="Times New Roman" panose="02020603050405020304" pitchFamily="18" charset="0"/>
              </a:rPr>
              <a:t> 1 </a:t>
            </a:r>
            <a:r>
              <a:rPr lang="en-US" sz="1800" b="0" i="0" u="none" strike="noStrike" dirty="0" err="1">
                <a:solidFill>
                  <a:srgbClr val="000000"/>
                </a:solidFill>
                <a:effectLst/>
                <a:latin typeface="Times New Roman" panose="02020603050405020304" pitchFamily="18" charset="0"/>
              </a:rPr>
              <a:t>số</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vấn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đề</a:t>
            </a:r>
            <a:r>
              <a:rPr lang="en-US" sz="1800" b="0" i="0" u="none" strike="noStrike" dirty="0">
                <a:solidFill>
                  <a:srgbClr val="000000"/>
                </a:solidFill>
                <a:effectLst/>
                <a:latin typeface="Times New Roman" panose="02020603050405020304" pitchFamily="18" charset="0"/>
              </a:rPr>
              <a:t> dc </a:t>
            </a:r>
            <a:r>
              <a:rPr lang="en-US" sz="1800" b="0" i="0" u="none" strike="noStrike" dirty="0" err="1">
                <a:solidFill>
                  <a:srgbClr val="000000"/>
                </a:solidFill>
                <a:effectLst/>
                <a:latin typeface="Times New Roman" panose="02020603050405020304" pitchFamily="18" charset="0"/>
              </a:rPr>
              <a:t>đặt</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ra</a:t>
            </a:r>
            <a:endParaRPr dirty="0"/>
          </a:p>
        </p:txBody>
      </p:sp>
    </p:spTree>
    <p:extLst>
      <p:ext uri="{BB962C8B-B14F-4D97-AF65-F5344CB8AC3E}">
        <p14:creationId xmlns:p14="http://schemas.microsoft.com/office/powerpoint/2010/main" val="18869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rtl="0">
              <a:spcBef>
                <a:spcPts val="1200"/>
              </a:spcBef>
              <a:spcAft>
                <a:spcPts val="1200"/>
              </a:spcAft>
              <a:buNone/>
            </a:pPr>
            <a:r>
              <a:rPr lang="en-US" dirty="0" err="1"/>
              <a:t>Bước</a:t>
            </a:r>
            <a:r>
              <a:rPr lang="en-US" dirty="0"/>
              <a:t> </a:t>
            </a:r>
            <a:r>
              <a:rPr lang="en-US" dirty="0" err="1"/>
              <a:t>thứ</a:t>
            </a:r>
            <a:r>
              <a:rPr lang="en-US" dirty="0"/>
              <a:t> 2 </a:t>
            </a:r>
            <a:r>
              <a:rPr lang="en-US" dirty="0" err="1"/>
              <a:t>là</a:t>
            </a:r>
            <a:r>
              <a:rPr lang="en-US" dirty="0"/>
              <a:t>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ERD</a:t>
            </a:r>
          </a:p>
          <a:p>
            <a:pPr marL="158750" indent="0" algn="just" rtl="0">
              <a:spcBef>
                <a:spcPts val="1200"/>
              </a:spcBef>
              <a:spcAft>
                <a:spcPts val="1200"/>
              </a:spcAft>
              <a:buNone/>
            </a:pPr>
            <a:r>
              <a:rPr lang="en-US" dirty="0" err="1"/>
              <a:t>Gồm</a:t>
            </a:r>
            <a:r>
              <a:rPr lang="en-US" dirty="0"/>
              <a:t> </a:t>
            </a:r>
            <a:r>
              <a:rPr lang="en-US" dirty="0" err="1"/>
              <a:t>có</a:t>
            </a:r>
            <a:r>
              <a:rPr lang="en-US" dirty="0"/>
              <a:t> 12 </a:t>
            </a:r>
            <a:r>
              <a:rPr lang="en-US" dirty="0" err="1"/>
              <a:t>bảng</a:t>
            </a:r>
            <a:r>
              <a:rPr lang="en-US" dirty="0"/>
              <a:t> Dimension </a:t>
            </a:r>
            <a:r>
              <a:rPr lang="en-US" dirty="0" err="1"/>
              <a:t>và</a:t>
            </a:r>
            <a:r>
              <a:rPr lang="en-US" dirty="0"/>
              <a:t> 1 </a:t>
            </a:r>
            <a:r>
              <a:rPr lang="en-US" dirty="0" err="1"/>
              <a:t>bảng</a:t>
            </a:r>
            <a:r>
              <a:rPr lang="en-US" dirty="0"/>
              <a:t> Fact </a:t>
            </a:r>
            <a:r>
              <a:rPr lang="en-US" dirty="0" err="1"/>
              <a:t>với</a:t>
            </a:r>
            <a:r>
              <a:rPr lang="en-US" dirty="0"/>
              <a:t> </a:t>
            </a:r>
            <a:r>
              <a:rPr lang="en-US" dirty="0" err="1"/>
              <a:t>loại</a:t>
            </a:r>
            <a:r>
              <a:rPr lang="en-US" dirty="0"/>
              <a:t> </a:t>
            </a:r>
            <a:r>
              <a:rPr lang="en-US" dirty="0" err="1"/>
              <a:t>liên</a:t>
            </a:r>
            <a:r>
              <a:rPr lang="en-US" dirty="0"/>
              <a:t> </a:t>
            </a:r>
            <a:r>
              <a:rPr lang="en-US" dirty="0" err="1"/>
              <a:t>kết</a:t>
            </a:r>
            <a:r>
              <a:rPr lang="en-US" dirty="0"/>
              <a:t> </a:t>
            </a:r>
            <a:r>
              <a:rPr lang="en-US" dirty="0" err="1"/>
              <a:t>là</a:t>
            </a:r>
            <a:r>
              <a:rPr lang="en-US" dirty="0"/>
              <a:t> One-to-many </a:t>
            </a:r>
            <a:r>
              <a:rPr lang="en-US" dirty="0" err="1"/>
              <a:t>từ</a:t>
            </a:r>
            <a:r>
              <a:rPr lang="en-US" dirty="0"/>
              <a:t> </a:t>
            </a:r>
            <a:r>
              <a:rPr lang="en-US" dirty="0" err="1"/>
              <a:t>bảng</a:t>
            </a:r>
            <a:r>
              <a:rPr lang="en-US" dirty="0"/>
              <a:t> dimension </a:t>
            </a:r>
            <a:r>
              <a:rPr lang="en-US" dirty="0" err="1"/>
              <a:t>đến</a:t>
            </a:r>
            <a:r>
              <a:rPr lang="en-US" dirty="0"/>
              <a:t> </a:t>
            </a:r>
            <a:r>
              <a:rPr lang="en-US" dirty="0" err="1"/>
              <a:t>bảng</a:t>
            </a:r>
            <a:r>
              <a:rPr lang="en-US" dirty="0"/>
              <a:t> Fact</a:t>
            </a:r>
            <a:endParaRPr dirty="0"/>
          </a:p>
        </p:txBody>
      </p:sp>
    </p:spTree>
    <p:extLst>
      <p:ext uri="{BB962C8B-B14F-4D97-AF65-F5344CB8AC3E}">
        <p14:creationId xmlns:p14="http://schemas.microsoft.com/office/powerpoint/2010/main" val="322153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1200"/>
              </a:spcBef>
              <a:spcAft>
                <a:spcPts val="0"/>
              </a:spcAft>
              <a:buFont typeface="Arial" panose="020B0604020202020204" pitchFamily="34" charset="0"/>
              <a:buChar char="•"/>
            </a:pPr>
            <a:r>
              <a:rPr lang="en-US" sz="1800" b="0" i="0" u="none" strike="noStrike" dirty="0" err="1">
                <a:solidFill>
                  <a:srgbClr val="000000"/>
                </a:solidFill>
                <a:effectLst/>
                <a:latin typeface="Times New Roman" panose="02020603050405020304" pitchFamily="18" charset="0"/>
              </a:rPr>
              <a:t>Bước</a:t>
            </a:r>
            <a:r>
              <a:rPr lang="en-US" sz="1800" b="0" i="0" u="none" strike="noStrike" dirty="0">
                <a:solidFill>
                  <a:srgbClr val="000000"/>
                </a:solidFill>
                <a:effectLst/>
                <a:latin typeface="Times New Roman" panose="02020603050405020304" pitchFamily="18" charset="0"/>
              </a:rPr>
              <a:t> 3 </a:t>
            </a:r>
            <a:r>
              <a:rPr lang="en-US" sz="1800" b="0" i="0" u="none" strike="noStrike" dirty="0" err="1">
                <a:solidFill>
                  <a:srgbClr val="000000"/>
                </a:solidFill>
                <a:effectLst/>
                <a:latin typeface="Times New Roman" panose="02020603050405020304" pitchFamily="18" charset="0"/>
              </a:rPr>
              <a:t>là</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tạo</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các</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bảng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trong</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mô</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hình</a:t>
            </a:r>
            <a:r>
              <a:rPr lang="en-US" sz="1800" b="0" i="0" u="none" strike="noStrike" dirty="0">
                <a:solidFill>
                  <a:srgbClr val="000000"/>
                </a:solidFill>
                <a:effectLst/>
                <a:latin typeface="Times New Roman" panose="02020603050405020304" pitchFamily="18" charset="0"/>
              </a:rPr>
              <a:t> ERD</a:t>
            </a:r>
          </a:p>
          <a:p>
            <a:pPr algn="just" rtl="0" fontAlgn="base">
              <a:spcBef>
                <a:spcPts val="120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Sử dụng câu lệnh:</a:t>
            </a:r>
          </a:p>
          <a:p>
            <a:pPr marL="457200" algn="just" rtl="0" fontAlgn="base">
              <a:spcBef>
                <a:spcPts val="0"/>
              </a:spcBef>
              <a:spcAft>
                <a:spcPts val="0"/>
              </a:spcAft>
              <a:buFont typeface="Arial" panose="020B0604020202020204" pitchFamily="34" charset="0"/>
              <a:buChar char="•"/>
            </a:pPr>
            <a:r>
              <a:rPr lang="vi-VN" sz="1800" b="0" i="0" u="none" strike="noStrike" dirty="0">
                <a:solidFill>
                  <a:srgbClr val="000000"/>
                </a:solidFill>
                <a:effectLst/>
                <a:latin typeface="Times New Roman" panose="02020603050405020304" pitchFamily="18" charset="0"/>
              </a:rPr>
              <a:t>CREATE DATABASE </a:t>
            </a:r>
            <a:r>
              <a:rPr lang="en-US" sz="1800" b="0" i="0" u="none" strike="noStrike" dirty="0">
                <a:solidFill>
                  <a:srgbClr val="000000"/>
                </a:solidFill>
                <a:effectLst/>
                <a:latin typeface="Times New Roman" panose="02020603050405020304" pitchFamily="18" charset="0"/>
              </a:rPr>
              <a:t>, </a:t>
            </a:r>
            <a:r>
              <a:rPr lang="vi-VN" sz="1800" b="0" i="0" u="none" strike="noStrike" dirty="0">
                <a:solidFill>
                  <a:srgbClr val="000000"/>
                </a:solidFill>
                <a:effectLst/>
                <a:latin typeface="Times New Roman" panose="02020603050405020304" pitchFamily="18" charset="0"/>
              </a:rPr>
              <a:t>CREATE TABLE,  khai báo biến theo các kiểu dữ liệu VARCHAR, INT, FLOAT,... để tạo các bảng </a:t>
            </a:r>
            <a:r>
              <a:rPr lang="vi-VN" sz="1800" b="0" i="0" u="none" strike="noStrike" dirty="0" err="1">
                <a:solidFill>
                  <a:srgbClr val="000000"/>
                </a:solidFill>
                <a:effectLst/>
                <a:latin typeface="Times New Roman" panose="02020603050405020304" pitchFamily="18" charset="0"/>
              </a:rPr>
              <a:t>Staging</a:t>
            </a:r>
            <a:r>
              <a:rPr lang="vi-VN" sz="1800" b="0" i="0" u="none" strike="noStrike" dirty="0">
                <a:solidFill>
                  <a:srgbClr val="000000"/>
                </a:solidFill>
                <a:effectLst/>
                <a:latin typeface="Times New Roman" panose="02020603050405020304" pitchFamily="18" charset="0"/>
              </a:rPr>
              <a:t>, </a:t>
            </a:r>
            <a:r>
              <a:rPr lang="vi-VN" sz="1800" b="0" i="0" u="none" strike="noStrike" dirty="0" err="1">
                <a:solidFill>
                  <a:srgbClr val="000000"/>
                </a:solidFill>
                <a:effectLst/>
                <a:latin typeface="Times New Roman" panose="02020603050405020304" pitchFamily="18" charset="0"/>
              </a:rPr>
              <a:t>Dimension</a:t>
            </a:r>
            <a:r>
              <a:rPr lang="vi-VN" sz="1800" b="0" i="0" u="none" strike="noStrike" dirty="0">
                <a:solidFill>
                  <a:srgbClr val="000000"/>
                </a:solidFill>
                <a:effectLst/>
                <a:latin typeface="Times New Roman" panose="02020603050405020304" pitchFamily="18" charset="0"/>
              </a:rPr>
              <a:t> và </a:t>
            </a:r>
            <a:r>
              <a:rPr lang="vi-VN" sz="1800" b="0" i="0" u="none" strike="noStrike" dirty="0" err="1">
                <a:solidFill>
                  <a:srgbClr val="000000"/>
                </a:solidFill>
                <a:effectLst/>
                <a:latin typeface="Times New Roman" panose="02020603050405020304" pitchFamily="18" charset="0"/>
              </a:rPr>
              <a:t>Fact</a:t>
            </a:r>
            <a:r>
              <a:rPr lang="vi-VN" sz="1800" b="0" i="0" u="none" strike="noStrike" dirty="0">
                <a:solidFill>
                  <a:srgbClr val="000000"/>
                </a:solidFill>
                <a:effectLst/>
                <a:latin typeface="Times New Roman" panose="02020603050405020304" pitchFamily="18" charset="0"/>
              </a:rPr>
              <a:t>. Sử dụng lệnh PRIMARY KEY để xác định khóa chính và FOREIGN KEY … REFERENCES để khai báo khóa ngoại.</a:t>
            </a:r>
          </a:p>
          <a:p>
            <a:pPr algn="just" rtl="0">
              <a:spcBef>
                <a:spcPts val="1200"/>
              </a:spcBef>
              <a:spcAft>
                <a:spcPts val="1200"/>
              </a:spcAft>
            </a:pPr>
            <a:r>
              <a:rPr lang="vi-VN" sz="1800" b="0" i="0" u="none" strike="noStrike" dirty="0">
                <a:solidFill>
                  <a:srgbClr val="000000"/>
                </a:solidFill>
                <a:effectLst/>
                <a:latin typeface="Times New Roman" panose="02020603050405020304" pitchFamily="18" charset="0"/>
              </a:rPr>
              <a:t>Bảng </a:t>
            </a:r>
            <a:r>
              <a:rPr lang="vi-VN" sz="1800" b="0" i="0" u="none" strike="noStrike" dirty="0" err="1">
                <a:solidFill>
                  <a:srgbClr val="000000"/>
                </a:solidFill>
                <a:effectLst/>
                <a:latin typeface="Times New Roman" panose="02020603050405020304" pitchFamily="18" charset="0"/>
              </a:rPr>
              <a:t>Staging</a:t>
            </a:r>
            <a:r>
              <a:rPr lang="vi-VN" sz="1800" b="0" i="0" u="none" strike="noStrike" dirty="0">
                <a:solidFill>
                  <a:srgbClr val="000000"/>
                </a:solidFill>
                <a:effectLst/>
                <a:latin typeface="Times New Roman" panose="02020603050405020304" pitchFamily="18" charset="0"/>
              </a:rPr>
              <a:t> lưu toàn bộ thông tin dữ liệu (</a:t>
            </a:r>
            <a:r>
              <a:rPr lang="vi-VN" sz="1800" b="0" i="0" u="none" strike="noStrike" dirty="0" err="1">
                <a:solidFill>
                  <a:srgbClr val="000000"/>
                </a:solidFill>
                <a:effectLst/>
                <a:latin typeface="Times New Roman" panose="02020603050405020304" pitchFamily="18" charset="0"/>
              </a:rPr>
              <a:t>dataset</a:t>
            </a:r>
            <a:r>
              <a:rPr lang="vi-VN" sz="1800" b="0" i="0" u="none" strike="noStrike" dirty="0">
                <a:solidFill>
                  <a:srgbClr val="000000"/>
                </a:solidFill>
                <a:effectLst/>
                <a:latin typeface="Times New Roman" panose="02020603050405020304" pitchFamily="18" charset="0"/>
              </a:rPr>
              <a:t> + các khóa chính của các bảng </a:t>
            </a:r>
            <a:r>
              <a:rPr lang="vi-VN" sz="1800" b="0" i="0" u="none" strike="noStrike" dirty="0" err="1">
                <a:solidFill>
                  <a:srgbClr val="000000"/>
                </a:solidFill>
                <a:effectLst/>
                <a:latin typeface="Times New Roman" panose="02020603050405020304" pitchFamily="18" charset="0"/>
              </a:rPr>
              <a:t>Dimension</a:t>
            </a:r>
            <a:r>
              <a:rPr lang="vi-VN" sz="1800" b="0" i="0" u="none" strike="noStrike" dirty="0">
                <a:solidFill>
                  <a:srgbClr val="000000"/>
                </a:solidFill>
                <a:effectLst/>
                <a:latin typeface="Times New Roman" panose="02020603050405020304" pitchFamily="18" charset="0"/>
              </a:rPr>
              <a:t>).</a:t>
            </a:r>
            <a:endParaRPr lang="vi-VN" b="0" dirty="0">
              <a:effectLst/>
            </a:endParaRPr>
          </a:p>
        </p:txBody>
      </p:sp>
    </p:spTree>
    <p:extLst>
      <p:ext uri="{BB962C8B-B14F-4D97-AF65-F5344CB8AC3E}">
        <p14:creationId xmlns:p14="http://schemas.microsoft.com/office/powerpoint/2010/main" val="1607438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1200"/>
              </a:spcBef>
              <a:spcAft>
                <a:spcPts val="0"/>
              </a:spcAft>
              <a:buFont typeface="Arial" panose="020B0604020202020204" pitchFamily="34" charset="0"/>
              <a:buChar char="•"/>
            </a:pPr>
            <a:r>
              <a:rPr lang="en-US" b="0" dirty="0" err="1">
                <a:effectLst/>
              </a:rPr>
              <a:t>Bước</a:t>
            </a:r>
            <a:r>
              <a:rPr lang="en-US" b="0" dirty="0">
                <a:effectLst/>
              </a:rPr>
              <a:t> 4: </a:t>
            </a:r>
            <a:r>
              <a:rPr lang="en-US" b="0" dirty="0" err="1">
                <a:effectLst/>
              </a:rPr>
              <a:t>Truy</a:t>
            </a:r>
            <a:r>
              <a:rPr lang="en-US" b="0" dirty="0">
                <a:effectLst/>
              </a:rPr>
              <a:t>……</a:t>
            </a:r>
          </a:p>
          <a:p>
            <a:pPr algn="just" rtl="0" fontAlgn="base">
              <a:spcBef>
                <a:spcPts val="1200"/>
              </a:spcBef>
              <a:spcAft>
                <a:spcPts val="0"/>
              </a:spcAft>
              <a:buFont typeface="Arial" panose="020B0604020202020204" pitchFamily="34" charset="0"/>
              <a:buChar char="•"/>
            </a:pPr>
            <a:r>
              <a:rPr lang="en-US" b="0" dirty="0" err="1">
                <a:effectLst/>
              </a:rPr>
              <a:t>Như</a:t>
            </a:r>
            <a:r>
              <a:rPr lang="en-US" b="0" dirty="0">
                <a:effectLst/>
              </a:rPr>
              <a:t> </a:t>
            </a:r>
            <a:r>
              <a:rPr lang="en-US" b="0" dirty="0" err="1">
                <a:effectLst/>
              </a:rPr>
              <a:t>trên</a:t>
            </a:r>
            <a:r>
              <a:rPr lang="en-US" b="0" dirty="0">
                <a:effectLst/>
              </a:rPr>
              <a:t> slide </a:t>
            </a:r>
            <a:r>
              <a:rPr lang="en-US" b="0" dirty="0" err="1">
                <a:effectLst/>
              </a:rPr>
              <a:t>đối</a:t>
            </a:r>
            <a:r>
              <a:rPr lang="en-US" b="0" dirty="0">
                <a:effectLst/>
              </a:rPr>
              <a:t> </a:t>
            </a:r>
            <a:r>
              <a:rPr lang="en-US" b="0" dirty="0" err="1">
                <a:effectLst/>
              </a:rPr>
              <a:t>bảng</a:t>
            </a:r>
            <a:r>
              <a:rPr lang="en-US" b="0" dirty="0">
                <a:effectLst/>
              </a:rPr>
              <a:t> Staging </a:t>
            </a:r>
            <a:r>
              <a:rPr lang="en-US" b="0" dirty="0" err="1">
                <a:effectLst/>
              </a:rPr>
              <a:t>em</a:t>
            </a:r>
            <a:r>
              <a:rPr lang="en-US" b="0" dirty="0">
                <a:effectLst/>
              </a:rPr>
              <a:t> </a:t>
            </a:r>
            <a:r>
              <a:rPr lang="en-US" b="0" dirty="0" err="1">
                <a:effectLst/>
              </a:rPr>
              <a:t>có</a:t>
            </a:r>
            <a:r>
              <a:rPr lang="en-US" b="0" dirty="0">
                <a:effectLst/>
              </a:rPr>
              <a:t> </a:t>
            </a:r>
            <a:r>
              <a:rPr lang="en-US" b="0" dirty="0" err="1">
                <a:effectLst/>
              </a:rPr>
              <a:t>sử</a:t>
            </a:r>
            <a:r>
              <a:rPr lang="en-US" b="0" dirty="0">
                <a:effectLst/>
              </a:rPr>
              <a:t> </a:t>
            </a:r>
            <a:r>
              <a:rPr lang="en-US" b="0" dirty="0" err="1">
                <a:effectLst/>
              </a:rPr>
              <a:t>dụng</a:t>
            </a:r>
            <a:r>
              <a:rPr lang="en-US" b="0" dirty="0">
                <a:effectLst/>
              </a:rPr>
              <a:t> Lookup </a:t>
            </a:r>
            <a:r>
              <a:rPr lang="en-US" b="0" dirty="0" err="1">
                <a:effectLst/>
              </a:rPr>
              <a:t>để</a:t>
            </a:r>
            <a:r>
              <a:rPr lang="en-US" b="0" dirty="0">
                <a:effectLst/>
              </a:rPr>
              <a:t> </a:t>
            </a:r>
            <a:r>
              <a:rPr lang="en-US" b="0" dirty="0" err="1">
                <a:effectLst/>
              </a:rPr>
              <a:t>truyền</a:t>
            </a:r>
            <a:r>
              <a:rPr lang="en-US" b="0" dirty="0">
                <a:effectLst/>
              </a:rPr>
              <a:t> </a:t>
            </a:r>
            <a:r>
              <a:rPr lang="en-US" b="0" dirty="0" err="1">
                <a:effectLst/>
              </a:rPr>
              <a:t>dữ</a:t>
            </a:r>
            <a:r>
              <a:rPr lang="en-US" b="0" dirty="0">
                <a:effectLst/>
              </a:rPr>
              <a:t> </a:t>
            </a:r>
            <a:r>
              <a:rPr lang="en-US" b="0" dirty="0" err="1">
                <a:effectLst/>
              </a:rPr>
              <a:t>liệu</a:t>
            </a:r>
            <a:r>
              <a:rPr lang="en-US" b="0" dirty="0">
                <a:effectLst/>
              </a:rPr>
              <a:t> </a:t>
            </a:r>
            <a:r>
              <a:rPr lang="en-US" b="0" dirty="0" err="1">
                <a:effectLst/>
              </a:rPr>
              <a:t>vào</a:t>
            </a:r>
            <a:r>
              <a:rPr lang="en-US" b="0" dirty="0">
                <a:effectLst/>
              </a:rPr>
              <a:t> ko </a:t>
            </a:r>
            <a:r>
              <a:rPr lang="en-US" b="0" dirty="0" err="1">
                <a:effectLst/>
              </a:rPr>
              <a:t>bị</a:t>
            </a:r>
            <a:r>
              <a:rPr lang="en-US" b="0" dirty="0">
                <a:effectLst/>
              </a:rPr>
              <a:t> </a:t>
            </a:r>
            <a:r>
              <a:rPr lang="en-US" b="0" dirty="0" err="1">
                <a:effectLst/>
              </a:rPr>
              <a:t>trùng</a:t>
            </a:r>
            <a:r>
              <a:rPr lang="en-US" b="0" dirty="0">
                <a:effectLst/>
              </a:rPr>
              <a:t> </a:t>
            </a:r>
            <a:r>
              <a:rPr lang="en-US" b="0" dirty="0" err="1">
                <a:effectLst/>
              </a:rPr>
              <a:t>lặp</a:t>
            </a:r>
            <a:endParaRPr lang="en-US" b="0" dirty="0">
              <a:effectLst/>
            </a:endParaRPr>
          </a:p>
          <a:p>
            <a:pPr algn="just" rtl="0" fontAlgn="base">
              <a:spcBef>
                <a:spcPts val="1200"/>
              </a:spcBef>
              <a:spcAft>
                <a:spcPts val="0"/>
              </a:spcAft>
              <a:buFont typeface="Arial" panose="020B0604020202020204" pitchFamily="34" charset="0"/>
              <a:buChar char="•"/>
            </a:pPr>
            <a:r>
              <a:rPr lang="en-US" b="0" dirty="0" err="1">
                <a:effectLst/>
              </a:rPr>
              <a:t>Các</a:t>
            </a:r>
            <a:r>
              <a:rPr lang="en-US" b="0" dirty="0">
                <a:effectLst/>
              </a:rPr>
              <a:t> </a:t>
            </a:r>
            <a:r>
              <a:rPr lang="en-US" b="0" dirty="0" err="1">
                <a:effectLst/>
              </a:rPr>
              <a:t>bảng</a:t>
            </a:r>
            <a:r>
              <a:rPr lang="en-US" b="0" dirty="0">
                <a:effectLst/>
              </a:rPr>
              <a:t> Dimension </a:t>
            </a:r>
            <a:r>
              <a:rPr lang="en-US" b="0" dirty="0" err="1">
                <a:effectLst/>
              </a:rPr>
              <a:t>có</a:t>
            </a:r>
            <a:r>
              <a:rPr lang="en-US" b="0" dirty="0">
                <a:effectLst/>
              </a:rPr>
              <a:t> </a:t>
            </a:r>
            <a:r>
              <a:rPr lang="en-US" b="0" dirty="0" err="1">
                <a:effectLst/>
              </a:rPr>
              <a:t>thêm</a:t>
            </a:r>
            <a:r>
              <a:rPr lang="en-US" b="0" dirty="0">
                <a:effectLst/>
              </a:rPr>
              <a:t> Sort </a:t>
            </a:r>
            <a:r>
              <a:rPr lang="en-US" b="0" dirty="0" err="1">
                <a:effectLst/>
              </a:rPr>
              <a:t>để</a:t>
            </a:r>
            <a:r>
              <a:rPr lang="en-US" b="0" dirty="0">
                <a:effectLst/>
              </a:rPr>
              <a:t> </a:t>
            </a:r>
            <a:r>
              <a:rPr lang="en-US" b="0" dirty="0" err="1">
                <a:effectLst/>
              </a:rPr>
              <a:t>sắp</a:t>
            </a:r>
            <a:r>
              <a:rPr lang="en-US" b="0" dirty="0">
                <a:effectLst/>
              </a:rPr>
              <a:t> </a:t>
            </a:r>
            <a:r>
              <a:rPr lang="en-US" b="0" dirty="0" err="1">
                <a:effectLst/>
              </a:rPr>
              <a:t>xếp</a:t>
            </a:r>
            <a:r>
              <a:rPr lang="en-US" b="0" dirty="0">
                <a:effectLst/>
              </a:rPr>
              <a:t> </a:t>
            </a:r>
            <a:r>
              <a:rPr lang="en-US" b="0" dirty="0" err="1">
                <a:effectLst/>
              </a:rPr>
              <a:t>và</a:t>
            </a:r>
            <a:r>
              <a:rPr lang="en-US" b="0" dirty="0">
                <a:effectLst/>
              </a:rPr>
              <a:t> </a:t>
            </a:r>
            <a:r>
              <a:rPr lang="en-US" b="0" dirty="0" err="1">
                <a:effectLst/>
              </a:rPr>
              <a:t>loại</a:t>
            </a:r>
            <a:r>
              <a:rPr lang="en-US" b="0" dirty="0">
                <a:effectLst/>
              </a:rPr>
              <a:t> </a:t>
            </a:r>
            <a:r>
              <a:rPr lang="en-US" b="0" dirty="0" err="1">
                <a:effectLst/>
              </a:rPr>
              <a:t>bỏ</a:t>
            </a:r>
            <a:r>
              <a:rPr lang="en-US" b="0" dirty="0">
                <a:effectLst/>
              </a:rPr>
              <a:t> </a:t>
            </a:r>
            <a:r>
              <a:rPr lang="en-US" b="0" dirty="0" err="1">
                <a:effectLst/>
              </a:rPr>
              <a:t>giá</a:t>
            </a:r>
            <a:r>
              <a:rPr lang="en-US" b="0" dirty="0">
                <a:effectLst/>
              </a:rPr>
              <a:t> </a:t>
            </a:r>
            <a:r>
              <a:rPr lang="en-US" b="0" dirty="0" err="1">
                <a:effectLst/>
              </a:rPr>
              <a:t>trị</a:t>
            </a:r>
            <a:r>
              <a:rPr lang="en-US" b="0" dirty="0">
                <a:effectLst/>
              </a:rPr>
              <a:t> </a:t>
            </a:r>
            <a:r>
              <a:rPr lang="en-US" b="0" dirty="0" err="1">
                <a:effectLst/>
              </a:rPr>
              <a:t>trùng</a:t>
            </a:r>
            <a:r>
              <a:rPr lang="en-US" b="0" dirty="0">
                <a:effectLst/>
              </a:rPr>
              <a:t> </a:t>
            </a:r>
            <a:r>
              <a:rPr lang="en-US" b="0" dirty="0" err="1">
                <a:effectLst/>
              </a:rPr>
              <a:t>lặp</a:t>
            </a:r>
            <a:r>
              <a:rPr lang="en-US" b="0" dirty="0">
                <a:effectLst/>
              </a:rPr>
              <a:t>.</a:t>
            </a:r>
          </a:p>
          <a:p>
            <a:pPr algn="just" rtl="0" fontAlgn="base">
              <a:spcBef>
                <a:spcPts val="1200"/>
              </a:spcBef>
              <a:spcAft>
                <a:spcPts val="0"/>
              </a:spcAft>
              <a:buFont typeface="Arial" panose="020B0604020202020204" pitchFamily="34" charset="0"/>
              <a:buChar char="•"/>
            </a:pPr>
            <a:r>
              <a:rPr lang="en-US" b="0" dirty="0">
                <a:effectLst/>
              </a:rPr>
              <a:t>Sau </a:t>
            </a:r>
            <a:r>
              <a:rPr lang="en-US" b="0" dirty="0" err="1">
                <a:effectLst/>
              </a:rPr>
              <a:t>khi</a:t>
            </a:r>
            <a:r>
              <a:rPr lang="en-US" b="0" dirty="0">
                <a:effectLst/>
              </a:rPr>
              <a:t> </a:t>
            </a:r>
            <a:r>
              <a:rPr lang="en-US" b="0" dirty="0" err="1">
                <a:effectLst/>
              </a:rPr>
              <a:t>truyền</a:t>
            </a:r>
            <a:r>
              <a:rPr lang="en-US" b="0" dirty="0">
                <a:effectLst/>
              </a:rPr>
              <a:t> </a:t>
            </a:r>
            <a:r>
              <a:rPr lang="en-US" b="0" dirty="0" err="1">
                <a:effectLst/>
              </a:rPr>
              <a:t>dữ</a:t>
            </a:r>
            <a:r>
              <a:rPr lang="en-US" b="0" dirty="0">
                <a:effectLst/>
              </a:rPr>
              <a:t> </a:t>
            </a:r>
            <a:r>
              <a:rPr lang="en-US" b="0" dirty="0" err="1">
                <a:effectLst/>
              </a:rPr>
              <a:t>liệu</a:t>
            </a:r>
            <a:r>
              <a:rPr lang="en-US" b="0" dirty="0">
                <a:effectLst/>
              </a:rPr>
              <a:t> </a:t>
            </a:r>
            <a:r>
              <a:rPr lang="en-US" b="0" dirty="0" err="1">
                <a:effectLst/>
              </a:rPr>
              <a:t>vào</a:t>
            </a:r>
            <a:r>
              <a:rPr lang="en-US" b="0" dirty="0">
                <a:effectLst/>
              </a:rPr>
              <a:t> </a:t>
            </a:r>
            <a:r>
              <a:rPr lang="en-US" b="0" dirty="0" err="1">
                <a:effectLst/>
              </a:rPr>
              <a:t>bảng</a:t>
            </a:r>
            <a:r>
              <a:rPr lang="en-US" b="0" dirty="0">
                <a:effectLst/>
              </a:rPr>
              <a:t> Fact </a:t>
            </a:r>
            <a:r>
              <a:rPr lang="en-US" b="0" dirty="0" err="1">
                <a:effectLst/>
              </a:rPr>
              <a:t>kiểm</a:t>
            </a:r>
            <a:r>
              <a:rPr lang="en-US" b="0" dirty="0">
                <a:effectLst/>
              </a:rPr>
              <a:t> </a:t>
            </a:r>
            <a:r>
              <a:rPr lang="en-US" b="0" dirty="0" err="1">
                <a:effectLst/>
              </a:rPr>
              <a:t>tra</a:t>
            </a:r>
            <a:r>
              <a:rPr lang="en-US" b="0" dirty="0">
                <a:effectLst/>
              </a:rPr>
              <a:t> </a:t>
            </a:r>
            <a:r>
              <a:rPr lang="en-US" b="0" dirty="0" err="1">
                <a:effectLst/>
              </a:rPr>
              <a:t>lại</a:t>
            </a:r>
            <a:r>
              <a:rPr lang="en-US" b="0" dirty="0">
                <a:effectLst/>
              </a:rPr>
              <a:t> </a:t>
            </a:r>
            <a:r>
              <a:rPr lang="en-US" b="0" dirty="0" err="1">
                <a:effectLst/>
              </a:rPr>
              <a:t>bằng</a:t>
            </a:r>
            <a:r>
              <a:rPr lang="en-US" b="0" dirty="0">
                <a:effectLst/>
              </a:rPr>
              <a:t> </a:t>
            </a:r>
            <a:r>
              <a:rPr lang="en-US" b="0" dirty="0" err="1">
                <a:effectLst/>
              </a:rPr>
              <a:t>cách</a:t>
            </a:r>
            <a:r>
              <a:rPr lang="en-US" b="0" dirty="0">
                <a:effectLst/>
              </a:rPr>
              <a:t> dung </a:t>
            </a:r>
            <a:r>
              <a:rPr lang="en-US" b="0" dirty="0" err="1">
                <a:effectLst/>
              </a:rPr>
              <a:t>lệnh</a:t>
            </a:r>
            <a:r>
              <a:rPr lang="en-US" b="0" dirty="0">
                <a:effectLst/>
              </a:rPr>
              <a:t> SELECT </a:t>
            </a:r>
            <a:r>
              <a:rPr lang="en-US" b="0" dirty="0" err="1">
                <a:effectLst/>
              </a:rPr>
              <a:t>trong</a:t>
            </a:r>
            <a:r>
              <a:rPr lang="en-US" b="0" dirty="0">
                <a:effectLst/>
              </a:rPr>
              <a:t> SQL Server</a:t>
            </a:r>
            <a:endParaRPr lang="vi-VN" b="0" dirty="0">
              <a:effectLst/>
            </a:endParaRPr>
          </a:p>
        </p:txBody>
      </p:sp>
    </p:spTree>
    <p:extLst>
      <p:ext uri="{BB962C8B-B14F-4D97-AF65-F5344CB8AC3E}">
        <p14:creationId xmlns:p14="http://schemas.microsoft.com/office/powerpoint/2010/main" val="3508530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b205fd2b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b205fd2b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rtl="0" fontAlgn="base">
              <a:spcBef>
                <a:spcPts val="1200"/>
              </a:spcBef>
              <a:spcAft>
                <a:spcPts val="0"/>
              </a:spcAft>
              <a:buFont typeface="Arial" panose="020B0604020202020204" pitchFamily="34" charset="0"/>
              <a:buChar char="•"/>
            </a:pPr>
            <a:r>
              <a:rPr lang="en-US" b="0" dirty="0" err="1">
                <a:effectLst/>
              </a:rPr>
              <a:t>Bước</a:t>
            </a:r>
            <a:r>
              <a:rPr lang="en-US" b="0" dirty="0">
                <a:effectLst/>
              </a:rPr>
              <a:t> 5:…..</a:t>
            </a:r>
          </a:p>
          <a:p>
            <a:pPr algn="just" rtl="0" fontAlgn="base">
              <a:spcBef>
                <a:spcPts val="1200"/>
              </a:spcBef>
              <a:spcAft>
                <a:spcPts val="0"/>
              </a:spcAft>
              <a:buFont typeface="Arial" panose="020B0604020202020204" pitchFamily="34" charset="0"/>
              <a:buChar char="•"/>
            </a:pPr>
            <a:r>
              <a:rPr lang="en-US" b="0" dirty="0" err="1">
                <a:effectLst/>
              </a:rPr>
              <a:t>Tạo</a:t>
            </a:r>
            <a:r>
              <a:rPr lang="en-US" b="0" dirty="0">
                <a:effectLst/>
              </a:rPr>
              <a:t> </a:t>
            </a:r>
            <a:r>
              <a:rPr lang="en-US" b="0" dirty="0" err="1">
                <a:effectLst/>
              </a:rPr>
              <a:t>thêm</a:t>
            </a:r>
            <a:r>
              <a:rPr lang="en-US" b="0" dirty="0">
                <a:effectLst/>
              </a:rPr>
              <a:t> </a:t>
            </a:r>
            <a:r>
              <a:rPr lang="en-US" b="0" dirty="0" err="1">
                <a:effectLst/>
              </a:rPr>
              <a:t>các</a:t>
            </a:r>
            <a:r>
              <a:rPr lang="en-US" b="0" dirty="0">
                <a:effectLst/>
              </a:rPr>
              <a:t> measure </a:t>
            </a:r>
            <a:r>
              <a:rPr lang="en-US" b="0" dirty="0" err="1">
                <a:effectLst/>
              </a:rPr>
              <a:t>để</a:t>
            </a:r>
            <a:r>
              <a:rPr lang="en-US" b="0" dirty="0">
                <a:effectLst/>
              </a:rPr>
              <a:t> </a:t>
            </a:r>
            <a:r>
              <a:rPr lang="en-US" b="0" dirty="0" err="1">
                <a:effectLst/>
              </a:rPr>
              <a:t>phục</a:t>
            </a:r>
            <a:r>
              <a:rPr lang="en-US" b="0" dirty="0">
                <a:effectLst/>
              </a:rPr>
              <a:t> </a:t>
            </a:r>
            <a:r>
              <a:rPr lang="en-US" b="0" dirty="0" err="1">
                <a:effectLst/>
              </a:rPr>
              <a:t>vụ</a:t>
            </a:r>
            <a:r>
              <a:rPr lang="en-US" b="0" dirty="0">
                <a:effectLst/>
              </a:rPr>
              <a:t> </a:t>
            </a:r>
            <a:r>
              <a:rPr lang="en-US" b="0" dirty="0" err="1">
                <a:effectLst/>
              </a:rPr>
              <a:t>cho</a:t>
            </a:r>
            <a:r>
              <a:rPr lang="en-US" b="0" dirty="0">
                <a:effectLst/>
              </a:rPr>
              <a:t> </a:t>
            </a:r>
            <a:r>
              <a:rPr lang="en-US" b="0" dirty="0" err="1">
                <a:effectLst/>
              </a:rPr>
              <a:t>quá</a:t>
            </a:r>
            <a:r>
              <a:rPr lang="en-US" b="0" dirty="0">
                <a:effectLst/>
              </a:rPr>
              <a:t> </a:t>
            </a:r>
            <a:r>
              <a:rPr lang="en-US" b="0" dirty="0" err="1">
                <a:effectLst/>
              </a:rPr>
              <a:t>trình</a:t>
            </a:r>
            <a:r>
              <a:rPr lang="en-US" b="0" dirty="0">
                <a:effectLst/>
              </a:rPr>
              <a:t> </a:t>
            </a:r>
            <a:r>
              <a:rPr lang="en-US" b="0" dirty="0" err="1">
                <a:effectLst/>
              </a:rPr>
              <a:t>phân</a:t>
            </a:r>
            <a:r>
              <a:rPr lang="en-US" b="0" dirty="0">
                <a:effectLst/>
              </a:rPr>
              <a:t> </a:t>
            </a:r>
            <a:r>
              <a:rPr lang="en-US" b="0" dirty="0" err="1">
                <a:effectLst/>
              </a:rPr>
              <a:t>tích</a:t>
            </a:r>
            <a:endParaRPr lang="vi-VN" b="0" dirty="0">
              <a:effectLst/>
            </a:endParaRPr>
          </a:p>
        </p:txBody>
      </p:sp>
    </p:spTree>
    <p:extLst>
      <p:ext uri="{BB962C8B-B14F-4D97-AF65-F5344CB8AC3E}">
        <p14:creationId xmlns:p14="http://schemas.microsoft.com/office/powerpoint/2010/main" val="2858602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2"/>
          <p:cNvGrpSpPr/>
          <p:nvPr/>
        </p:nvGrpSpPr>
        <p:grpSpPr>
          <a:xfrm>
            <a:off x="2695502" y="-25"/>
            <a:ext cx="692786" cy="3559149"/>
            <a:chOff x="-1891602" y="2136844"/>
            <a:chExt cx="223631" cy="1364652"/>
          </a:xfrm>
        </p:grpSpPr>
        <p:sp>
          <p:nvSpPr>
            <p:cNvPr id="13" name="Google Shape;13;p2"/>
            <p:cNvSpPr/>
            <p:nvPr/>
          </p:nvSpPr>
          <p:spPr>
            <a:xfrm>
              <a:off x="-1891602"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2"/>
            <p:cNvSpPr/>
            <p:nvPr/>
          </p:nvSpPr>
          <p:spPr>
            <a:xfrm>
              <a:off x="-1846876"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2"/>
            <p:cNvSpPr/>
            <p:nvPr/>
          </p:nvSpPr>
          <p:spPr>
            <a:xfrm>
              <a:off x="-1802149"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
            <p:cNvSpPr/>
            <p:nvPr/>
          </p:nvSpPr>
          <p:spPr>
            <a:xfrm>
              <a:off x="-1757423"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2"/>
            <p:cNvSpPr/>
            <p:nvPr/>
          </p:nvSpPr>
          <p:spPr>
            <a:xfrm>
              <a:off x="-1712697"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 name="Google Shape;18;p2"/>
          <p:cNvSpPr/>
          <p:nvPr/>
        </p:nvSpPr>
        <p:spPr>
          <a:xfrm>
            <a:off x="930554" y="1789571"/>
            <a:ext cx="1365959" cy="656897"/>
          </a:xfrm>
          <a:custGeom>
            <a:avLst/>
            <a:gdLst/>
            <a:ahLst/>
            <a:cxnLst/>
            <a:rect l="l" t="t" r="r" b="b"/>
            <a:pathLst>
              <a:path w="1365959" h="656897" extrusionOk="0">
                <a:moveTo>
                  <a:pt x="0" y="0"/>
                </a:moveTo>
                <a:lnTo>
                  <a:pt x="17413" y="6516"/>
                </a:lnTo>
                <a:lnTo>
                  <a:pt x="105550" y="38918"/>
                </a:lnTo>
                <a:lnTo>
                  <a:pt x="137304" y="103978"/>
                </a:lnTo>
                <a:cubicBezTo>
                  <a:pt x="347332" y="476436"/>
                  <a:pt x="741671" y="454639"/>
                  <a:pt x="741671" y="454639"/>
                </a:cubicBezTo>
                <a:lnTo>
                  <a:pt x="1236342" y="454639"/>
                </a:lnTo>
                <a:lnTo>
                  <a:pt x="1365959" y="502291"/>
                </a:lnTo>
                <a:lnTo>
                  <a:pt x="1357987" y="502290"/>
                </a:lnTo>
                <a:lnTo>
                  <a:pt x="1365959" y="505237"/>
                </a:lnTo>
                <a:lnTo>
                  <a:pt x="1358041" y="505236"/>
                </a:lnTo>
                <a:lnTo>
                  <a:pt x="1365959" y="508181"/>
                </a:lnTo>
                <a:lnTo>
                  <a:pt x="1358088" y="508180"/>
                </a:lnTo>
                <a:lnTo>
                  <a:pt x="1365959" y="511125"/>
                </a:lnTo>
                <a:lnTo>
                  <a:pt x="1358134" y="511124"/>
                </a:lnTo>
                <a:lnTo>
                  <a:pt x="1365959" y="514069"/>
                </a:lnTo>
                <a:lnTo>
                  <a:pt x="1357877" y="514068"/>
                </a:lnTo>
                <a:lnTo>
                  <a:pt x="1365959" y="517127"/>
                </a:lnTo>
                <a:lnTo>
                  <a:pt x="1358213" y="517126"/>
                </a:lnTo>
                <a:lnTo>
                  <a:pt x="1365959" y="520074"/>
                </a:lnTo>
                <a:lnTo>
                  <a:pt x="1358267" y="520073"/>
                </a:lnTo>
                <a:lnTo>
                  <a:pt x="1365959" y="523018"/>
                </a:lnTo>
                <a:lnTo>
                  <a:pt x="1358311" y="523016"/>
                </a:lnTo>
                <a:lnTo>
                  <a:pt x="1365959" y="525961"/>
                </a:lnTo>
                <a:lnTo>
                  <a:pt x="1358354" y="525960"/>
                </a:lnTo>
                <a:lnTo>
                  <a:pt x="1365959" y="528905"/>
                </a:lnTo>
                <a:lnTo>
                  <a:pt x="1358102" y="528904"/>
                </a:lnTo>
                <a:lnTo>
                  <a:pt x="1365959" y="531963"/>
                </a:lnTo>
                <a:lnTo>
                  <a:pt x="1358427" y="531961"/>
                </a:lnTo>
                <a:lnTo>
                  <a:pt x="1365959" y="534910"/>
                </a:lnTo>
                <a:lnTo>
                  <a:pt x="1358480" y="534909"/>
                </a:lnTo>
                <a:lnTo>
                  <a:pt x="1365959" y="537854"/>
                </a:lnTo>
                <a:lnTo>
                  <a:pt x="1358520" y="537853"/>
                </a:lnTo>
                <a:lnTo>
                  <a:pt x="1365959" y="540798"/>
                </a:lnTo>
                <a:lnTo>
                  <a:pt x="1358274" y="540797"/>
                </a:lnTo>
                <a:lnTo>
                  <a:pt x="1365959" y="543856"/>
                </a:lnTo>
                <a:lnTo>
                  <a:pt x="1358592" y="543855"/>
                </a:lnTo>
                <a:lnTo>
                  <a:pt x="1365959" y="546803"/>
                </a:lnTo>
                <a:lnTo>
                  <a:pt x="1358645" y="546802"/>
                </a:lnTo>
                <a:lnTo>
                  <a:pt x="1365959" y="549746"/>
                </a:lnTo>
                <a:lnTo>
                  <a:pt x="1358680" y="549745"/>
                </a:lnTo>
                <a:lnTo>
                  <a:pt x="1365959" y="552690"/>
                </a:lnTo>
                <a:lnTo>
                  <a:pt x="1358720" y="552689"/>
                </a:lnTo>
                <a:lnTo>
                  <a:pt x="1365959" y="555634"/>
                </a:lnTo>
                <a:lnTo>
                  <a:pt x="1358479" y="555632"/>
                </a:lnTo>
                <a:lnTo>
                  <a:pt x="1365959" y="558692"/>
                </a:lnTo>
                <a:lnTo>
                  <a:pt x="1358796" y="558690"/>
                </a:lnTo>
                <a:lnTo>
                  <a:pt x="1365959" y="561635"/>
                </a:lnTo>
                <a:lnTo>
                  <a:pt x="1358825" y="561634"/>
                </a:lnTo>
                <a:lnTo>
                  <a:pt x="1365959" y="564583"/>
                </a:lnTo>
                <a:lnTo>
                  <a:pt x="1358872" y="564582"/>
                </a:lnTo>
                <a:lnTo>
                  <a:pt x="1365959" y="567527"/>
                </a:lnTo>
                <a:lnTo>
                  <a:pt x="1358908" y="567526"/>
                </a:lnTo>
                <a:lnTo>
                  <a:pt x="1365959" y="570471"/>
                </a:lnTo>
                <a:lnTo>
                  <a:pt x="1358673" y="570469"/>
                </a:lnTo>
                <a:lnTo>
                  <a:pt x="1365959" y="573529"/>
                </a:lnTo>
                <a:lnTo>
                  <a:pt x="1358973" y="573527"/>
                </a:lnTo>
                <a:lnTo>
                  <a:pt x="1365959" y="576476"/>
                </a:lnTo>
                <a:lnTo>
                  <a:pt x="1359015" y="576475"/>
                </a:lnTo>
                <a:lnTo>
                  <a:pt x="1365959" y="579420"/>
                </a:lnTo>
                <a:lnTo>
                  <a:pt x="1359054" y="579420"/>
                </a:lnTo>
                <a:lnTo>
                  <a:pt x="1365959" y="582363"/>
                </a:lnTo>
                <a:lnTo>
                  <a:pt x="1358813" y="582363"/>
                </a:lnTo>
                <a:lnTo>
                  <a:pt x="1365959" y="585424"/>
                </a:lnTo>
                <a:lnTo>
                  <a:pt x="1359127" y="585424"/>
                </a:lnTo>
                <a:lnTo>
                  <a:pt x="1365959" y="588367"/>
                </a:lnTo>
                <a:lnTo>
                  <a:pt x="1359157" y="588367"/>
                </a:lnTo>
                <a:lnTo>
                  <a:pt x="1365959" y="591311"/>
                </a:lnTo>
                <a:lnTo>
                  <a:pt x="1359191" y="591311"/>
                </a:lnTo>
                <a:lnTo>
                  <a:pt x="1365959" y="594255"/>
                </a:lnTo>
                <a:lnTo>
                  <a:pt x="1359225" y="594255"/>
                </a:lnTo>
                <a:lnTo>
                  <a:pt x="1365959" y="597198"/>
                </a:lnTo>
                <a:lnTo>
                  <a:pt x="1359000" y="597198"/>
                </a:lnTo>
                <a:lnTo>
                  <a:pt x="1365959" y="600256"/>
                </a:lnTo>
                <a:lnTo>
                  <a:pt x="1359283" y="600256"/>
                </a:lnTo>
                <a:lnTo>
                  <a:pt x="1365959" y="603204"/>
                </a:lnTo>
                <a:lnTo>
                  <a:pt x="1359325" y="603204"/>
                </a:lnTo>
                <a:lnTo>
                  <a:pt x="1365959" y="606148"/>
                </a:lnTo>
                <a:lnTo>
                  <a:pt x="1359357" y="606148"/>
                </a:lnTo>
                <a:lnTo>
                  <a:pt x="1365959" y="609092"/>
                </a:lnTo>
                <a:lnTo>
                  <a:pt x="1359388" y="609092"/>
                </a:lnTo>
                <a:lnTo>
                  <a:pt x="1365959" y="612035"/>
                </a:lnTo>
                <a:lnTo>
                  <a:pt x="1359160" y="612035"/>
                </a:lnTo>
                <a:lnTo>
                  <a:pt x="1365959" y="615097"/>
                </a:lnTo>
                <a:lnTo>
                  <a:pt x="1359452" y="615097"/>
                </a:lnTo>
                <a:lnTo>
                  <a:pt x="1365959" y="618041"/>
                </a:lnTo>
                <a:lnTo>
                  <a:pt x="1359483" y="618041"/>
                </a:lnTo>
                <a:lnTo>
                  <a:pt x="1365959" y="620985"/>
                </a:lnTo>
                <a:lnTo>
                  <a:pt x="1359513" y="620985"/>
                </a:lnTo>
                <a:lnTo>
                  <a:pt x="1365959" y="623929"/>
                </a:lnTo>
                <a:lnTo>
                  <a:pt x="1359297" y="623929"/>
                </a:lnTo>
                <a:lnTo>
                  <a:pt x="1365959" y="626986"/>
                </a:lnTo>
                <a:lnTo>
                  <a:pt x="1359575" y="626986"/>
                </a:lnTo>
                <a:lnTo>
                  <a:pt x="1365959" y="629929"/>
                </a:lnTo>
                <a:lnTo>
                  <a:pt x="1359596" y="629929"/>
                </a:lnTo>
                <a:lnTo>
                  <a:pt x="1365959" y="632877"/>
                </a:lnTo>
                <a:lnTo>
                  <a:pt x="1359635" y="632877"/>
                </a:lnTo>
                <a:lnTo>
                  <a:pt x="1365959" y="635821"/>
                </a:lnTo>
                <a:lnTo>
                  <a:pt x="1359666" y="635821"/>
                </a:lnTo>
                <a:lnTo>
                  <a:pt x="1365959" y="638763"/>
                </a:lnTo>
                <a:lnTo>
                  <a:pt x="1359451" y="638763"/>
                </a:lnTo>
                <a:lnTo>
                  <a:pt x="1365959" y="641821"/>
                </a:lnTo>
                <a:lnTo>
                  <a:pt x="1359714" y="641821"/>
                </a:lnTo>
                <a:lnTo>
                  <a:pt x="1365959" y="644769"/>
                </a:lnTo>
                <a:lnTo>
                  <a:pt x="1359751" y="644769"/>
                </a:lnTo>
                <a:lnTo>
                  <a:pt x="1365959" y="647712"/>
                </a:lnTo>
                <a:lnTo>
                  <a:pt x="1359779" y="647712"/>
                </a:lnTo>
                <a:lnTo>
                  <a:pt x="1365959" y="650656"/>
                </a:lnTo>
                <a:lnTo>
                  <a:pt x="1359807" y="650656"/>
                </a:lnTo>
                <a:lnTo>
                  <a:pt x="1365959" y="653600"/>
                </a:lnTo>
                <a:lnTo>
                  <a:pt x="1359599" y="653600"/>
                </a:lnTo>
                <a:lnTo>
                  <a:pt x="1365959" y="656658"/>
                </a:lnTo>
                <a:lnTo>
                  <a:pt x="709773" y="656658"/>
                </a:lnTo>
                <a:cubicBezTo>
                  <a:pt x="709773" y="656658"/>
                  <a:pt x="194718" y="685128"/>
                  <a:pt x="28365" y="121021"/>
                </a:cubicBezTo>
                <a:lnTo>
                  <a:pt x="111" y="583"/>
                </a:lnTo>
                <a:lnTo>
                  <a:pt x="0" y="228"/>
                </a:lnTo>
                <a:lnTo>
                  <a:pt x="30" y="240"/>
                </a:lnTo>
                <a:lnTo>
                  <a:pt x="0" y="114"/>
                </a:lnTo>
                <a:lnTo>
                  <a:pt x="31" y="125"/>
                </a:ln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2"/>
          <p:cNvSpPr/>
          <p:nvPr/>
        </p:nvSpPr>
        <p:spPr>
          <a:xfrm>
            <a:off x="2626293" y="773610"/>
            <a:ext cx="329044" cy="1477369"/>
          </a:xfrm>
          <a:custGeom>
            <a:avLst/>
            <a:gdLst/>
            <a:ahLst/>
            <a:cxnLst/>
            <a:rect l="l" t="t" r="r" b="b"/>
            <a:pathLst>
              <a:path w="343649" h="1374297" extrusionOk="0">
                <a:moveTo>
                  <a:pt x="0" y="0"/>
                </a:moveTo>
                <a:cubicBezTo>
                  <a:pt x="0" y="0"/>
                  <a:pt x="259195" y="201094"/>
                  <a:pt x="322283" y="546097"/>
                </a:cubicBezTo>
                <a:cubicBezTo>
                  <a:pt x="358401" y="699988"/>
                  <a:pt x="337800" y="1374297"/>
                  <a:pt x="337800" y="1374297"/>
                </a:cubicBezTo>
                <a:lnTo>
                  <a:pt x="337055" y="1371265"/>
                </a:lnTo>
                <a:lnTo>
                  <a:pt x="336970" y="1374297"/>
                </a:lnTo>
                <a:lnTo>
                  <a:pt x="336221" y="1371242"/>
                </a:lnTo>
                <a:lnTo>
                  <a:pt x="336136" y="1374297"/>
                </a:lnTo>
                <a:lnTo>
                  <a:pt x="335308" y="1370909"/>
                </a:lnTo>
                <a:lnTo>
                  <a:pt x="335213" y="1374297"/>
                </a:lnTo>
                <a:lnTo>
                  <a:pt x="334469" y="1371244"/>
                </a:lnTo>
                <a:lnTo>
                  <a:pt x="334383" y="1374297"/>
                </a:lnTo>
                <a:lnTo>
                  <a:pt x="333639" y="1371237"/>
                </a:lnTo>
                <a:lnTo>
                  <a:pt x="333553" y="1374297"/>
                </a:lnTo>
                <a:lnTo>
                  <a:pt x="332805" y="1371214"/>
                </a:lnTo>
                <a:lnTo>
                  <a:pt x="332719" y="1374297"/>
                </a:lnTo>
                <a:lnTo>
                  <a:pt x="331891" y="1370878"/>
                </a:lnTo>
                <a:lnTo>
                  <a:pt x="331796" y="1374297"/>
                </a:lnTo>
                <a:lnTo>
                  <a:pt x="331052" y="1371216"/>
                </a:lnTo>
                <a:lnTo>
                  <a:pt x="330966" y="1374297"/>
                </a:lnTo>
                <a:lnTo>
                  <a:pt x="330220" y="1371198"/>
                </a:lnTo>
                <a:lnTo>
                  <a:pt x="330133" y="1374297"/>
                </a:lnTo>
                <a:lnTo>
                  <a:pt x="329389" y="1371199"/>
                </a:lnTo>
                <a:lnTo>
                  <a:pt x="329303" y="1374297"/>
                </a:lnTo>
                <a:lnTo>
                  <a:pt x="328559" y="1371194"/>
                </a:lnTo>
                <a:lnTo>
                  <a:pt x="328473" y="1374297"/>
                </a:lnTo>
                <a:lnTo>
                  <a:pt x="327643" y="1370827"/>
                </a:lnTo>
                <a:lnTo>
                  <a:pt x="327546" y="1374297"/>
                </a:lnTo>
                <a:lnTo>
                  <a:pt x="326803" y="1371180"/>
                </a:lnTo>
                <a:lnTo>
                  <a:pt x="326716" y="1374297"/>
                </a:lnTo>
                <a:lnTo>
                  <a:pt x="325974" y="1371173"/>
                </a:lnTo>
                <a:lnTo>
                  <a:pt x="325886" y="1374297"/>
                </a:lnTo>
                <a:lnTo>
                  <a:pt x="325140" y="1371149"/>
                </a:lnTo>
                <a:lnTo>
                  <a:pt x="325052" y="1374297"/>
                </a:lnTo>
                <a:lnTo>
                  <a:pt x="324310" y="1371159"/>
                </a:lnTo>
                <a:lnTo>
                  <a:pt x="324222" y="1374297"/>
                </a:lnTo>
                <a:lnTo>
                  <a:pt x="323397" y="1370799"/>
                </a:lnTo>
                <a:lnTo>
                  <a:pt x="323299" y="1374297"/>
                </a:lnTo>
                <a:lnTo>
                  <a:pt x="322557" y="1371144"/>
                </a:lnTo>
                <a:lnTo>
                  <a:pt x="322469" y="1374297"/>
                </a:lnTo>
                <a:lnTo>
                  <a:pt x="321724" y="1371120"/>
                </a:lnTo>
                <a:lnTo>
                  <a:pt x="321635" y="1374297"/>
                </a:lnTo>
                <a:lnTo>
                  <a:pt x="320894" y="1371129"/>
                </a:lnTo>
                <a:lnTo>
                  <a:pt x="320805" y="1374297"/>
                </a:lnTo>
                <a:lnTo>
                  <a:pt x="319981" y="1370766"/>
                </a:lnTo>
                <a:lnTo>
                  <a:pt x="319882" y="1374297"/>
                </a:lnTo>
                <a:lnTo>
                  <a:pt x="319139" y="1371102"/>
                </a:lnTo>
                <a:lnTo>
                  <a:pt x="319049" y="1374297"/>
                </a:lnTo>
                <a:lnTo>
                  <a:pt x="318308" y="1371103"/>
                </a:lnTo>
                <a:lnTo>
                  <a:pt x="318219" y="1374297"/>
                </a:lnTo>
                <a:lnTo>
                  <a:pt x="317478" y="1371097"/>
                </a:lnTo>
                <a:lnTo>
                  <a:pt x="317388" y="1374297"/>
                </a:lnTo>
                <a:lnTo>
                  <a:pt x="316645" y="1371080"/>
                </a:lnTo>
                <a:lnTo>
                  <a:pt x="316555" y="1374297"/>
                </a:lnTo>
                <a:lnTo>
                  <a:pt x="315732" y="1370724"/>
                </a:lnTo>
                <a:lnTo>
                  <a:pt x="315632" y="1374297"/>
                </a:lnTo>
                <a:lnTo>
                  <a:pt x="314891" y="1371072"/>
                </a:lnTo>
                <a:lnTo>
                  <a:pt x="314802" y="1374297"/>
                </a:lnTo>
                <a:lnTo>
                  <a:pt x="314059" y="1371054"/>
                </a:lnTo>
                <a:lnTo>
                  <a:pt x="313968" y="1374297"/>
                </a:lnTo>
                <a:lnTo>
                  <a:pt x="313229" y="1371060"/>
                </a:lnTo>
                <a:lnTo>
                  <a:pt x="313138" y="1374297"/>
                </a:lnTo>
                <a:lnTo>
                  <a:pt x="312316" y="1370689"/>
                </a:lnTo>
                <a:lnTo>
                  <a:pt x="312215" y="1374297"/>
                </a:lnTo>
                <a:lnTo>
                  <a:pt x="311472" y="1371027"/>
                </a:lnTo>
                <a:lnTo>
                  <a:pt x="311381" y="1374297"/>
                </a:lnTo>
                <a:lnTo>
                  <a:pt x="310642" y="1371036"/>
                </a:lnTo>
                <a:lnTo>
                  <a:pt x="310551" y="1374297"/>
                </a:lnTo>
                <a:lnTo>
                  <a:pt x="309813" y="1371028"/>
                </a:lnTo>
                <a:lnTo>
                  <a:pt x="309721" y="1374297"/>
                </a:lnTo>
                <a:lnTo>
                  <a:pt x="308980" y="1371009"/>
                </a:lnTo>
                <a:lnTo>
                  <a:pt x="308888" y="1374297"/>
                </a:lnTo>
                <a:lnTo>
                  <a:pt x="308066" y="1370639"/>
                </a:lnTo>
                <a:lnTo>
                  <a:pt x="307964" y="1374297"/>
                </a:lnTo>
                <a:lnTo>
                  <a:pt x="307226" y="1371004"/>
                </a:lnTo>
                <a:lnTo>
                  <a:pt x="307134" y="1374297"/>
                </a:lnTo>
                <a:lnTo>
                  <a:pt x="306394" y="1370984"/>
                </a:lnTo>
                <a:lnTo>
                  <a:pt x="306301" y="1374297"/>
                </a:lnTo>
                <a:lnTo>
                  <a:pt x="305564" y="1370988"/>
                </a:lnTo>
                <a:lnTo>
                  <a:pt x="305471" y="1374297"/>
                </a:lnTo>
                <a:lnTo>
                  <a:pt x="304650" y="1370605"/>
                </a:lnTo>
                <a:lnTo>
                  <a:pt x="304548" y="1374297"/>
                </a:lnTo>
                <a:lnTo>
                  <a:pt x="303810" y="1370969"/>
                </a:lnTo>
                <a:lnTo>
                  <a:pt x="303717" y="1374297"/>
                </a:lnTo>
                <a:lnTo>
                  <a:pt x="302978" y="1370951"/>
                </a:lnTo>
                <a:lnTo>
                  <a:pt x="302884" y="1374297"/>
                </a:lnTo>
                <a:lnTo>
                  <a:pt x="302148" y="1370955"/>
                </a:lnTo>
                <a:lnTo>
                  <a:pt x="302054" y="1374297"/>
                </a:lnTo>
                <a:lnTo>
                  <a:pt x="301317" y="1370943"/>
                </a:lnTo>
                <a:lnTo>
                  <a:pt x="301223" y="1374297"/>
                </a:lnTo>
                <a:lnTo>
                  <a:pt x="300402" y="1370550"/>
                </a:lnTo>
                <a:lnTo>
                  <a:pt x="300297" y="1374297"/>
                </a:lnTo>
                <a:lnTo>
                  <a:pt x="299561" y="1370929"/>
                </a:lnTo>
                <a:lnTo>
                  <a:pt x="299467" y="1374297"/>
                </a:lnTo>
                <a:lnTo>
                  <a:pt x="298732" y="1370921"/>
                </a:lnTo>
                <a:lnTo>
                  <a:pt x="298637" y="1374297"/>
                </a:lnTo>
                <a:lnTo>
                  <a:pt x="297898" y="1370897"/>
                </a:lnTo>
                <a:lnTo>
                  <a:pt x="297803" y="1374297"/>
                </a:lnTo>
                <a:lnTo>
                  <a:pt x="296986" y="1370524"/>
                </a:lnTo>
                <a:lnTo>
                  <a:pt x="296880" y="1374297"/>
                </a:lnTo>
                <a:lnTo>
                  <a:pt x="296145" y="1370895"/>
                </a:lnTo>
                <a:lnTo>
                  <a:pt x="296050" y="1374297"/>
                </a:lnTo>
                <a:lnTo>
                  <a:pt x="295313" y="1370874"/>
                </a:lnTo>
                <a:lnTo>
                  <a:pt x="295217" y="1374297"/>
                </a:lnTo>
                <a:lnTo>
                  <a:pt x="294482" y="1370874"/>
                </a:lnTo>
                <a:lnTo>
                  <a:pt x="294386" y="1374297"/>
                </a:lnTo>
                <a:lnTo>
                  <a:pt x="293652" y="1370870"/>
                </a:lnTo>
                <a:lnTo>
                  <a:pt x="293556" y="1374297"/>
                </a:lnTo>
                <a:lnTo>
                  <a:pt x="292740" y="1370476"/>
                </a:lnTo>
                <a:lnTo>
                  <a:pt x="292633" y="1374297"/>
                </a:lnTo>
                <a:lnTo>
                  <a:pt x="291896" y="1370835"/>
                </a:lnTo>
                <a:lnTo>
                  <a:pt x="291799" y="1374297"/>
                </a:lnTo>
                <a:lnTo>
                  <a:pt x="291066" y="1370843"/>
                </a:lnTo>
                <a:lnTo>
                  <a:pt x="290969" y="1374297"/>
                </a:lnTo>
                <a:lnTo>
                  <a:pt x="290233" y="1370822"/>
                </a:lnTo>
                <a:lnTo>
                  <a:pt x="290136" y="1374297"/>
                </a:lnTo>
                <a:lnTo>
                  <a:pt x="289321" y="1370436"/>
                </a:lnTo>
                <a:lnTo>
                  <a:pt x="289213" y="1374297"/>
                </a:lnTo>
                <a:lnTo>
                  <a:pt x="288481" y="1370815"/>
                </a:lnTo>
                <a:lnTo>
                  <a:pt x="288383" y="1374297"/>
                </a:lnTo>
                <a:lnTo>
                  <a:pt x="287650" y="1370802"/>
                </a:lnTo>
                <a:lnTo>
                  <a:pt x="287552" y="1374297"/>
                </a:lnTo>
                <a:lnTo>
                  <a:pt x="286817" y="1370785"/>
                </a:lnTo>
                <a:lnTo>
                  <a:pt x="286719" y="1374297"/>
                </a:lnTo>
                <a:lnTo>
                  <a:pt x="285987" y="1370789"/>
                </a:lnTo>
                <a:lnTo>
                  <a:pt x="285889" y="1374297"/>
                </a:lnTo>
                <a:lnTo>
                  <a:pt x="285076" y="1370386"/>
                </a:lnTo>
                <a:lnTo>
                  <a:pt x="284966" y="1374297"/>
                </a:lnTo>
                <a:lnTo>
                  <a:pt x="284231" y="1370753"/>
                </a:lnTo>
                <a:lnTo>
                  <a:pt x="284132" y="1374297"/>
                </a:lnTo>
                <a:lnTo>
                  <a:pt x="283401" y="1370761"/>
                </a:lnTo>
                <a:lnTo>
                  <a:pt x="283302" y="1374297"/>
                </a:lnTo>
                <a:lnTo>
                  <a:pt x="282571" y="1370752"/>
                </a:lnTo>
                <a:lnTo>
                  <a:pt x="282472" y="1374297"/>
                </a:lnTo>
                <a:lnTo>
                  <a:pt x="281657" y="1370331"/>
                </a:lnTo>
                <a:lnTo>
                  <a:pt x="281546" y="1374297"/>
                </a:lnTo>
                <a:lnTo>
                  <a:pt x="280815" y="1370728"/>
                </a:lnTo>
                <a:lnTo>
                  <a:pt x="280715" y="1374297"/>
                </a:lnTo>
                <a:lnTo>
                  <a:pt x="279985" y="1370723"/>
                </a:lnTo>
                <a:lnTo>
                  <a:pt x="279885" y="1374297"/>
                </a:lnTo>
                <a:lnTo>
                  <a:pt x="279153" y="1370701"/>
                </a:lnTo>
                <a:lnTo>
                  <a:pt x="279052" y="1374297"/>
                </a:lnTo>
                <a:lnTo>
                  <a:pt x="278322" y="1370700"/>
                </a:lnTo>
                <a:lnTo>
                  <a:pt x="278221" y="1374297"/>
                </a:lnTo>
                <a:lnTo>
                  <a:pt x="277410" y="1370291"/>
                </a:lnTo>
                <a:lnTo>
                  <a:pt x="277298" y="1374297"/>
                </a:lnTo>
                <a:lnTo>
                  <a:pt x="276569" y="1370684"/>
                </a:lnTo>
                <a:lnTo>
                  <a:pt x="276468" y="1374297"/>
                </a:lnTo>
                <a:lnTo>
                  <a:pt x="275737" y="1370661"/>
                </a:lnTo>
                <a:lnTo>
                  <a:pt x="275635" y="1374297"/>
                </a:lnTo>
                <a:lnTo>
                  <a:pt x="274906" y="1370661"/>
                </a:lnTo>
                <a:lnTo>
                  <a:pt x="274804" y="1374297"/>
                </a:lnTo>
                <a:lnTo>
                  <a:pt x="273994" y="1370247"/>
                </a:lnTo>
                <a:lnTo>
                  <a:pt x="273881" y="1374297"/>
                </a:lnTo>
                <a:lnTo>
                  <a:pt x="273151" y="1370631"/>
                </a:lnTo>
                <a:lnTo>
                  <a:pt x="273048" y="1374297"/>
                </a:lnTo>
                <a:lnTo>
                  <a:pt x="272321" y="1370635"/>
                </a:lnTo>
                <a:lnTo>
                  <a:pt x="272218" y="1374297"/>
                </a:lnTo>
                <a:lnTo>
                  <a:pt x="271490" y="1370621"/>
                </a:lnTo>
                <a:lnTo>
                  <a:pt x="271387" y="1374297"/>
                </a:lnTo>
                <a:lnTo>
                  <a:pt x="270658" y="1370602"/>
                </a:lnTo>
                <a:lnTo>
                  <a:pt x="270554" y="1374297"/>
                </a:lnTo>
                <a:lnTo>
                  <a:pt x="269746" y="1370192"/>
                </a:lnTo>
                <a:lnTo>
                  <a:pt x="269631" y="1374297"/>
                </a:lnTo>
                <a:lnTo>
                  <a:pt x="268905" y="1370594"/>
                </a:lnTo>
                <a:lnTo>
                  <a:pt x="268801" y="1374297"/>
                </a:lnTo>
                <a:lnTo>
                  <a:pt x="268072" y="1370571"/>
                </a:lnTo>
                <a:lnTo>
                  <a:pt x="267968" y="1374297"/>
                </a:lnTo>
                <a:lnTo>
                  <a:pt x="267241" y="1370570"/>
                </a:lnTo>
                <a:lnTo>
                  <a:pt x="267137" y="1374297"/>
                </a:lnTo>
                <a:lnTo>
                  <a:pt x="266330" y="1370146"/>
                </a:lnTo>
                <a:lnTo>
                  <a:pt x="266214" y="1374297"/>
                </a:lnTo>
                <a:lnTo>
                  <a:pt x="265486" y="1370539"/>
                </a:lnTo>
                <a:lnTo>
                  <a:pt x="265381" y="1374297"/>
                </a:lnTo>
                <a:lnTo>
                  <a:pt x="264655" y="1370538"/>
                </a:lnTo>
                <a:lnTo>
                  <a:pt x="264550" y="1374297"/>
                </a:lnTo>
                <a:lnTo>
                  <a:pt x="263825" y="1370532"/>
                </a:lnTo>
                <a:lnTo>
                  <a:pt x="263720" y="1374297"/>
                </a:lnTo>
                <a:lnTo>
                  <a:pt x="262993" y="1370508"/>
                </a:lnTo>
                <a:lnTo>
                  <a:pt x="262887" y="1374297"/>
                </a:lnTo>
                <a:lnTo>
                  <a:pt x="262082" y="1370087"/>
                </a:lnTo>
                <a:lnTo>
                  <a:pt x="261964" y="1374297"/>
                </a:lnTo>
                <a:lnTo>
                  <a:pt x="261240" y="1370495"/>
                </a:lnTo>
                <a:lnTo>
                  <a:pt x="261133" y="1374297"/>
                </a:lnTo>
                <a:lnTo>
                  <a:pt x="260407" y="1370475"/>
                </a:lnTo>
                <a:lnTo>
                  <a:pt x="260300" y="1374297"/>
                </a:lnTo>
                <a:lnTo>
                  <a:pt x="259577" y="1370479"/>
                </a:lnTo>
                <a:lnTo>
                  <a:pt x="259470" y="1374297"/>
                </a:lnTo>
                <a:lnTo>
                  <a:pt x="258666" y="1370039"/>
                </a:lnTo>
                <a:lnTo>
                  <a:pt x="258547" y="1374297"/>
                </a:lnTo>
                <a:lnTo>
                  <a:pt x="257822" y="1370442"/>
                </a:lnTo>
                <a:lnTo>
                  <a:pt x="257714" y="1374297"/>
                </a:lnTo>
                <a:lnTo>
                  <a:pt x="256991" y="1370441"/>
                </a:lnTo>
                <a:lnTo>
                  <a:pt x="256883" y="1374297"/>
                </a:lnTo>
                <a:lnTo>
                  <a:pt x="256161" y="1370434"/>
                </a:lnTo>
                <a:lnTo>
                  <a:pt x="256053" y="1374297"/>
                </a:lnTo>
                <a:lnTo>
                  <a:pt x="255332" y="1370423"/>
                </a:lnTo>
                <a:lnTo>
                  <a:pt x="255223" y="1374297"/>
                </a:lnTo>
                <a:lnTo>
                  <a:pt x="254418" y="1369963"/>
                </a:lnTo>
                <a:lnTo>
                  <a:pt x="254297" y="1374297"/>
                </a:lnTo>
                <a:lnTo>
                  <a:pt x="253575" y="1370396"/>
                </a:lnTo>
                <a:lnTo>
                  <a:pt x="253466" y="1374297"/>
                </a:lnTo>
                <a:lnTo>
                  <a:pt x="252745" y="1370389"/>
                </a:lnTo>
                <a:lnTo>
                  <a:pt x="252636" y="1374297"/>
                </a:lnTo>
                <a:lnTo>
                  <a:pt x="251913" y="1370364"/>
                </a:lnTo>
                <a:lnTo>
                  <a:pt x="251803" y="1374297"/>
                </a:lnTo>
                <a:lnTo>
                  <a:pt x="251082" y="1370362"/>
                </a:lnTo>
                <a:lnTo>
                  <a:pt x="250972" y="1374297"/>
                </a:lnTo>
                <a:lnTo>
                  <a:pt x="250172" y="1369914"/>
                </a:lnTo>
                <a:lnTo>
                  <a:pt x="250049" y="1374297"/>
                </a:lnTo>
                <a:lnTo>
                  <a:pt x="249327" y="1370329"/>
                </a:lnTo>
                <a:lnTo>
                  <a:pt x="249216" y="1374297"/>
                </a:lnTo>
                <a:lnTo>
                  <a:pt x="248497" y="1370331"/>
                </a:lnTo>
                <a:lnTo>
                  <a:pt x="248386" y="1374297"/>
                </a:lnTo>
                <a:lnTo>
                  <a:pt x="247667" y="1370315"/>
                </a:lnTo>
                <a:lnTo>
                  <a:pt x="247555" y="1374297"/>
                </a:lnTo>
                <a:lnTo>
                  <a:pt x="246756" y="1369861"/>
                </a:lnTo>
                <a:lnTo>
                  <a:pt x="246632" y="1374297"/>
                </a:lnTo>
                <a:lnTo>
                  <a:pt x="245912" y="1370281"/>
                </a:lnTo>
                <a:lnTo>
                  <a:pt x="245799" y="1374297"/>
                </a:lnTo>
                <a:lnTo>
                  <a:pt x="245081" y="1370284"/>
                </a:lnTo>
                <a:lnTo>
                  <a:pt x="244969" y="1374297"/>
                </a:lnTo>
                <a:lnTo>
                  <a:pt x="244248" y="1370253"/>
                </a:lnTo>
                <a:lnTo>
                  <a:pt x="244135" y="1374297"/>
                </a:lnTo>
                <a:lnTo>
                  <a:pt x="243418" y="1370260"/>
                </a:lnTo>
                <a:lnTo>
                  <a:pt x="243305" y="1374297"/>
                </a:lnTo>
                <a:lnTo>
                  <a:pt x="242508" y="1369794"/>
                </a:lnTo>
                <a:lnTo>
                  <a:pt x="242382" y="1374297"/>
                </a:lnTo>
                <a:lnTo>
                  <a:pt x="241663" y="1370220"/>
                </a:lnTo>
                <a:lnTo>
                  <a:pt x="241549" y="1374297"/>
                </a:lnTo>
                <a:lnTo>
                  <a:pt x="240832" y="1370218"/>
                </a:lnTo>
                <a:lnTo>
                  <a:pt x="240718" y="1374297"/>
                </a:lnTo>
                <a:lnTo>
                  <a:pt x="240002" y="1370211"/>
                </a:lnTo>
                <a:lnTo>
                  <a:pt x="239888" y="1374297"/>
                </a:lnTo>
                <a:lnTo>
                  <a:pt x="239093" y="1369739"/>
                </a:lnTo>
                <a:lnTo>
                  <a:pt x="238965" y="1374297"/>
                </a:lnTo>
                <a:lnTo>
                  <a:pt x="238248" y="1370170"/>
                </a:lnTo>
                <a:lnTo>
                  <a:pt x="238132" y="1374297"/>
                </a:lnTo>
                <a:lnTo>
                  <a:pt x="237417" y="1370167"/>
                </a:lnTo>
                <a:lnTo>
                  <a:pt x="237301" y="1374297"/>
                </a:lnTo>
                <a:lnTo>
                  <a:pt x="236587" y="1370160"/>
                </a:lnTo>
                <a:lnTo>
                  <a:pt x="236471" y="1374297"/>
                </a:lnTo>
                <a:lnTo>
                  <a:pt x="235755" y="1370133"/>
                </a:lnTo>
                <a:lnTo>
                  <a:pt x="235638" y="1374297"/>
                </a:lnTo>
                <a:lnTo>
                  <a:pt x="234845" y="1369669"/>
                </a:lnTo>
                <a:lnTo>
                  <a:pt x="234715" y="1374297"/>
                </a:lnTo>
                <a:lnTo>
                  <a:pt x="234001" y="1370116"/>
                </a:lnTo>
                <a:lnTo>
                  <a:pt x="233884" y="1374297"/>
                </a:lnTo>
                <a:lnTo>
                  <a:pt x="233169" y="1370093"/>
                </a:lnTo>
                <a:lnTo>
                  <a:pt x="233051" y="1374297"/>
                </a:lnTo>
                <a:lnTo>
                  <a:pt x="232339" y="1370095"/>
                </a:lnTo>
                <a:lnTo>
                  <a:pt x="232221" y="1374297"/>
                </a:lnTo>
                <a:lnTo>
                  <a:pt x="231429" y="1369610"/>
                </a:lnTo>
                <a:lnTo>
                  <a:pt x="231298" y="1374297"/>
                </a:ln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algn="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2"/>
          <p:cNvSpPr/>
          <p:nvPr/>
        </p:nvSpPr>
        <p:spPr>
          <a:xfrm>
            <a:off x="2934462" y="2781134"/>
            <a:ext cx="1736110" cy="535765"/>
          </a:xfrm>
          <a:custGeom>
            <a:avLst/>
            <a:gdLst/>
            <a:ahLst/>
            <a:cxnLst/>
            <a:rect l="l" t="t" r="r" b="b"/>
            <a:pathLst>
              <a:path w="2338195" h="535765" extrusionOk="0">
                <a:moveTo>
                  <a:pt x="0" y="0"/>
                </a:moveTo>
                <a:lnTo>
                  <a:pt x="1134140" y="0"/>
                </a:lnTo>
                <a:lnTo>
                  <a:pt x="1134140" y="195"/>
                </a:lnTo>
                <a:lnTo>
                  <a:pt x="1689750" y="195"/>
                </a:lnTo>
                <a:cubicBezTo>
                  <a:pt x="1689750" y="195"/>
                  <a:pt x="1698115" y="-218"/>
                  <a:pt x="1712975" y="157"/>
                </a:cubicBezTo>
                <a:cubicBezTo>
                  <a:pt x="1751983" y="1142"/>
                  <a:pt x="1835744" y="7555"/>
                  <a:pt x="1930426" y="41115"/>
                </a:cubicBezTo>
                <a:lnTo>
                  <a:pt x="1966671" y="57325"/>
                </a:lnTo>
                <a:lnTo>
                  <a:pt x="1971192" y="58839"/>
                </a:lnTo>
                <a:lnTo>
                  <a:pt x="1983996" y="65073"/>
                </a:lnTo>
                <a:lnTo>
                  <a:pt x="2027494" y="84527"/>
                </a:lnTo>
                <a:lnTo>
                  <a:pt x="2055330" y="103597"/>
                </a:lnTo>
                <a:lnTo>
                  <a:pt x="2082890" y="120714"/>
                </a:lnTo>
                <a:lnTo>
                  <a:pt x="2099456" y="133826"/>
                </a:lnTo>
                <a:lnTo>
                  <a:pt x="2124324" y="150862"/>
                </a:lnTo>
                <a:cubicBezTo>
                  <a:pt x="2155725" y="177331"/>
                  <a:pt x="2185833" y="208424"/>
                  <a:pt x="2213396" y="244947"/>
                </a:cubicBezTo>
                <a:lnTo>
                  <a:pt x="2233743" y="275488"/>
                </a:lnTo>
                <a:lnTo>
                  <a:pt x="2235991" y="278459"/>
                </a:lnTo>
                <a:lnTo>
                  <a:pt x="2237507" y="281138"/>
                </a:lnTo>
                <a:lnTo>
                  <a:pt x="2252674" y="303904"/>
                </a:lnTo>
                <a:lnTo>
                  <a:pt x="2273444" y="344642"/>
                </a:lnTo>
                <a:lnTo>
                  <a:pt x="2277579" y="351948"/>
                </a:lnTo>
                <a:lnTo>
                  <a:pt x="2279146" y="355824"/>
                </a:lnTo>
                <a:lnTo>
                  <a:pt x="2287193" y="371607"/>
                </a:lnTo>
                <a:lnTo>
                  <a:pt x="2307865" y="426878"/>
                </a:lnTo>
                <a:lnTo>
                  <a:pt x="2312113" y="437386"/>
                </a:lnTo>
                <a:lnTo>
                  <a:pt x="2312887" y="440304"/>
                </a:lnTo>
                <a:lnTo>
                  <a:pt x="2316013" y="448661"/>
                </a:lnTo>
                <a:cubicBezTo>
                  <a:pt x="2324566" y="475971"/>
                  <a:pt x="2332012" y="504941"/>
                  <a:pt x="2338195" y="535669"/>
                </a:cubicBezTo>
                <a:lnTo>
                  <a:pt x="2338195" y="535670"/>
                </a:lnTo>
                <a:lnTo>
                  <a:pt x="2338195" y="535672"/>
                </a:lnTo>
                <a:lnTo>
                  <a:pt x="2338167" y="535663"/>
                </a:lnTo>
                <a:lnTo>
                  <a:pt x="2338192" y="535749"/>
                </a:lnTo>
                <a:lnTo>
                  <a:pt x="2338195" y="535762"/>
                </a:lnTo>
                <a:lnTo>
                  <a:pt x="2338194" y="535762"/>
                </a:lnTo>
                <a:lnTo>
                  <a:pt x="2338195" y="535764"/>
                </a:lnTo>
                <a:lnTo>
                  <a:pt x="2338195" y="535765"/>
                </a:lnTo>
                <a:lnTo>
                  <a:pt x="2337155" y="535426"/>
                </a:lnTo>
                <a:lnTo>
                  <a:pt x="2318105" y="529280"/>
                </a:lnTo>
                <a:lnTo>
                  <a:pt x="2233901" y="502487"/>
                </a:lnTo>
                <a:lnTo>
                  <a:pt x="2225983" y="486958"/>
                </a:lnTo>
                <a:lnTo>
                  <a:pt x="2224416" y="483082"/>
                </a:lnTo>
                <a:lnTo>
                  <a:pt x="2220281" y="475776"/>
                </a:lnTo>
                <a:lnTo>
                  <a:pt x="2199511" y="435038"/>
                </a:lnTo>
                <a:lnTo>
                  <a:pt x="2184344" y="412272"/>
                </a:lnTo>
                <a:lnTo>
                  <a:pt x="2182828" y="409593"/>
                </a:lnTo>
                <a:lnTo>
                  <a:pt x="2180580" y="406622"/>
                </a:lnTo>
                <a:lnTo>
                  <a:pt x="2160233" y="376081"/>
                </a:lnTo>
                <a:cubicBezTo>
                  <a:pt x="2132670" y="339558"/>
                  <a:pt x="2102562" y="308465"/>
                  <a:pt x="2071161" y="281996"/>
                </a:cubicBezTo>
                <a:lnTo>
                  <a:pt x="2046293" y="264960"/>
                </a:lnTo>
                <a:lnTo>
                  <a:pt x="2029727" y="251848"/>
                </a:lnTo>
                <a:lnTo>
                  <a:pt x="2002167" y="234731"/>
                </a:lnTo>
                <a:lnTo>
                  <a:pt x="1974331" y="215661"/>
                </a:lnTo>
                <a:lnTo>
                  <a:pt x="1930833" y="196207"/>
                </a:lnTo>
                <a:lnTo>
                  <a:pt x="1918029" y="189973"/>
                </a:lnTo>
                <a:lnTo>
                  <a:pt x="1913508" y="188459"/>
                </a:lnTo>
                <a:lnTo>
                  <a:pt x="1877263" y="172249"/>
                </a:lnTo>
                <a:cubicBezTo>
                  <a:pt x="1782581" y="138689"/>
                  <a:pt x="1698820" y="132276"/>
                  <a:pt x="1659812" y="131291"/>
                </a:cubicBezTo>
                <a:cubicBezTo>
                  <a:pt x="1644952" y="130916"/>
                  <a:pt x="1636587" y="131329"/>
                  <a:pt x="1636587" y="131329"/>
                </a:cubicBezTo>
                <a:lnTo>
                  <a:pt x="1101936" y="131329"/>
                </a:lnTo>
                <a:lnTo>
                  <a:pt x="1099774" y="130622"/>
                </a:lnTo>
                <a:lnTo>
                  <a:pt x="1105402" y="130622"/>
                </a:lnTo>
                <a:lnTo>
                  <a:pt x="1099774" y="128773"/>
                </a:lnTo>
                <a:lnTo>
                  <a:pt x="1105358" y="128773"/>
                </a:lnTo>
                <a:lnTo>
                  <a:pt x="1101777" y="127591"/>
                </a:lnTo>
                <a:lnTo>
                  <a:pt x="0" y="127591"/>
                </a:lnTo>
                <a:close/>
              </a:path>
            </a:pathLst>
          </a:custGeom>
          <a:solidFill>
            <a:srgbClr val="000000"/>
          </a:solidFill>
          <a:ln>
            <a:noFill/>
          </a:ln>
          <a:effectLst>
            <a:outerShdw blurRad="63500" dist="508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2"/>
          <p:cNvSpPr/>
          <p:nvPr/>
        </p:nvSpPr>
        <p:spPr>
          <a:xfrm>
            <a:off x="2253979" y="2262166"/>
            <a:ext cx="1134000" cy="127500"/>
          </a:xfrm>
          <a:prstGeom prst="rect">
            <a:avLst/>
          </a:pr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2"/>
          <p:cNvSpPr/>
          <p:nvPr/>
        </p:nvSpPr>
        <p:spPr>
          <a:xfrm>
            <a:off x="2250435" y="2786707"/>
            <a:ext cx="740700" cy="131100"/>
          </a:xfrm>
          <a:prstGeom prst="rect">
            <a:avLst/>
          </a:prstGeom>
          <a:solidFill>
            <a:srgbClr val="000000"/>
          </a:solidFill>
          <a:ln>
            <a:noFill/>
          </a:ln>
          <a:effectLst>
            <a:outerShdw blurRad="63500" dist="508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3" name="Google Shape;23;p2"/>
          <p:cNvGrpSpPr/>
          <p:nvPr/>
        </p:nvGrpSpPr>
        <p:grpSpPr>
          <a:xfrm>
            <a:off x="2702496" y="2237009"/>
            <a:ext cx="2634919" cy="2634919"/>
            <a:chOff x="-1891635" y="3074688"/>
            <a:chExt cx="850550" cy="850550"/>
          </a:xfrm>
        </p:grpSpPr>
        <p:sp>
          <p:nvSpPr>
            <p:cNvPr id="24" name="Google Shape;24;p2"/>
            <p:cNvSpPr/>
            <p:nvPr/>
          </p:nvSpPr>
          <p:spPr>
            <a:xfrm>
              <a:off x="-1891635" y="3074688"/>
              <a:ext cx="850550" cy="850550"/>
            </a:xfrm>
            <a:custGeom>
              <a:avLst/>
              <a:gdLst/>
              <a:ahLst/>
              <a:cxnLst/>
              <a:rect l="l" t="t" r="r" b="b"/>
              <a:pathLst>
                <a:path w="850550" h="850550" extrusionOk="0">
                  <a:moveTo>
                    <a:pt x="425289" y="44758"/>
                  </a:moveTo>
                  <a:lnTo>
                    <a:pt x="425289" y="32"/>
                  </a:lnTo>
                  <a:cubicBezTo>
                    <a:pt x="593489" y="-2144"/>
                    <a:pt x="755814" y="106421"/>
                    <a:pt x="818192" y="262515"/>
                  </a:cubicBezTo>
                  <a:cubicBezTo>
                    <a:pt x="884566" y="417207"/>
                    <a:pt x="846400" y="608575"/>
                    <a:pt x="725997" y="725996"/>
                  </a:cubicBezTo>
                  <a:cubicBezTo>
                    <a:pt x="608576" y="846399"/>
                    <a:pt x="417208" y="884565"/>
                    <a:pt x="262486" y="818192"/>
                  </a:cubicBezTo>
                  <a:cubicBezTo>
                    <a:pt x="106421" y="755814"/>
                    <a:pt x="-2173" y="593488"/>
                    <a:pt x="33" y="425288"/>
                  </a:cubicBezTo>
                  <a:lnTo>
                    <a:pt x="44759" y="425288"/>
                  </a:lnTo>
                  <a:cubicBezTo>
                    <a:pt x="42761" y="575806"/>
                    <a:pt x="139966" y="721017"/>
                    <a:pt x="279631" y="776865"/>
                  </a:cubicBezTo>
                  <a:cubicBezTo>
                    <a:pt x="418013" y="836201"/>
                    <a:pt x="589314" y="802150"/>
                    <a:pt x="694361" y="694360"/>
                  </a:cubicBezTo>
                  <a:cubicBezTo>
                    <a:pt x="802151" y="589313"/>
                    <a:pt x="836202" y="418013"/>
                    <a:pt x="776866" y="279630"/>
                  </a:cubicBezTo>
                  <a:cubicBezTo>
                    <a:pt x="721047" y="139995"/>
                    <a:pt x="575807" y="42790"/>
                    <a:pt x="425289" y="447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2"/>
            <p:cNvSpPr/>
            <p:nvPr/>
          </p:nvSpPr>
          <p:spPr>
            <a:xfrm>
              <a:off x="-1846906" y="3119416"/>
              <a:ext cx="761069" cy="761089"/>
            </a:xfrm>
            <a:custGeom>
              <a:avLst/>
              <a:gdLst/>
              <a:ahLst/>
              <a:cxnLst/>
              <a:rect l="l" t="t" r="r" b="b"/>
              <a:pathLst>
                <a:path w="761069" h="761089" extrusionOk="0">
                  <a:moveTo>
                    <a:pt x="380560" y="44756"/>
                  </a:moveTo>
                  <a:lnTo>
                    <a:pt x="380560" y="30"/>
                  </a:lnTo>
                  <a:cubicBezTo>
                    <a:pt x="531078" y="-1968"/>
                    <a:pt x="676289" y="95237"/>
                    <a:pt x="732137" y="234902"/>
                  </a:cubicBezTo>
                  <a:cubicBezTo>
                    <a:pt x="791473" y="373285"/>
                    <a:pt x="757392" y="544585"/>
                    <a:pt x="649632" y="649632"/>
                  </a:cubicBezTo>
                  <a:cubicBezTo>
                    <a:pt x="544585" y="757422"/>
                    <a:pt x="373284" y="791503"/>
                    <a:pt x="234902" y="732137"/>
                  </a:cubicBezTo>
                  <a:cubicBezTo>
                    <a:pt x="95237" y="676289"/>
                    <a:pt x="-1967" y="531048"/>
                    <a:pt x="30" y="380560"/>
                  </a:cubicBezTo>
                  <a:lnTo>
                    <a:pt x="44756" y="380560"/>
                  </a:lnTo>
                  <a:cubicBezTo>
                    <a:pt x="42967" y="513367"/>
                    <a:pt x="128782" y="641522"/>
                    <a:pt x="252047" y="690840"/>
                  </a:cubicBezTo>
                  <a:cubicBezTo>
                    <a:pt x="374119" y="743139"/>
                    <a:pt x="525353" y="713173"/>
                    <a:pt x="618025" y="618026"/>
                  </a:cubicBezTo>
                  <a:cubicBezTo>
                    <a:pt x="713173" y="525353"/>
                    <a:pt x="743169" y="374119"/>
                    <a:pt x="690839" y="252047"/>
                  </a:cubicBezTo>
                  <a:cubicBezTo>
                    <a:pt x="641522" y="128812"/>
                    <a:pt x="513396" y="42997"/>
                    <a:pt x="380560" y="447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2"/>
            <p:cNvSpPr/>
            <p:nvPr/>
          </p:nvSpPr>
          <p:spPr>
            <a:xfrm>
              <a:off x="-1802176" y="3164145"/>
              <a:ext cx="671624" cy="671638"/>
            </a:xfrm>
            <a:custGeom>
              <a:avLst/>
              <a:gdLst/>
              <a:ahLst/>
              <a:cxnLst/>
              <a:rect l="l" t="t" r="r" b="b"/>
              <a:pathLst>
                <a:path w="671624" h="671638" extrusionOk="0">
                  <a:moveTo>
                    <a:pt x="335830" y="44754"/>
                  </a:moveTo>
                  <a:lnTo>
                    <a:pt x="335830" y="27"/>
                  </a:lnTo>
                  <a:cubicBezTo>
                    <a:pt x="468637" y="-1762"/>
                    <a:pt x="596792" y="84083"/>
                    <a:pt x="646110" y="207318"/>
                  </a:cubicBezTo>
                  <a:cubicBezTo>
                    <a:pt x="698410" y="329390"/>
                    <a:pt x="668443" y="480624"/>
                    <a:pt x="573296" y="573297"/>
                  </a:cubicBezTo>
                  <a:cubicBezTo>
                    <a:pt x="480623" y="668444"/>
                    <a:pt x="329390" y="698440"/>
                    <a:pt x="207317" y="646111"/>
                  </a:cubicBezTo>
                  <a:cubicBezTo>
                    <a:pt x="84082" y="596793"/>
                    <a:pt x="-1733" y="468668"/>
                    <a:pt x="27" y="335831"/>
                  </a:cubicBezTo>
                  <a:lnTo>
                    <a:pt x="44753" y="335831"/>
                  </a:lnTo>
                  <a:cubicBezTo>
                    <a:pt x="43172" y="450956"/>
                    <a:pt x="117626" y="561996"/>
                    <a:pt x="224432" y="604784"/>
                  </a:cubicBezTo>
                  <a:cubicBezTo>
                    <a:pt x="330165" y="650076"/>
                    <a:pt x="461361" y="624195"/>
                    <a:pt x="541660" y="541660"/>
                  </a:cubicBezTo>
                  <a:cubicBezTo>
                    <a:pt x="624194" y="461362"/>
                    <a:pt x="650075" y="330195"/>
                    <a:pt x="604783" y="224433"/>
                  </a:cubicBezTo>
                  <a:cubicBezTo>
                    <a:pt x="562025" y="117627"/>
                    <a:pt x="450985" y="43173"/>
                    <a:pt x="335830" y="447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 name="Google Shape;27;p2"/>
            <p:cNvSpPr/>
            <p:nvPr/>
          </p:nvSpPr>
          <p:spPr>
            <a:xfrm>
              <a:off x="-1757448" y="3208874"/>
              <a:ext cx="582150" cy="582164"/>
            </a:xfrm>
            <a:custGeom>
              <a:avLst/>
              <a:gdLst/>
              <a:ahLst/>
              <a:cxnLst/>
              <a:rect l="l" t="t" r="r" b="b"/>
              <a:pathLst>
                <a:path w="582150" h="582164" extrusionOk="0">
                  <a:moveTo>
                    <a:pt x="291102" y="44751"/>
                  </a:moveTo>
                  <a:lnTo>
                    <a:pt x="291102" y="25"/>
                  </a:lnTo>
                  <a:cubicBezTo>
                    <a:pt x="406227" y="-1556"/>
                    <a:pt x="517297" y="72899"/>
                    <a:pt x="560055" y="179704"/>
                  </a:cubicBezTo>
                  <a:cubicBezTo>
                    <a:pt x="605318" y="285437"/>
                    <a:pt x="579466" y="416603"/>
                    <a:pt x="496932" y="496932"/>
                  </a:cubicBezTo>
                  <a:cubicBezTo>
                    <a:pt x="416633" y="579466"/>
                    <a:pt x="285466" y="605348"/>
                    <a:pt x="179704" y="560055"/>
                  </a:cubicBezTo>
                  <a:cubicBezTo>
                    <a:pt x="72869" y="517267"/>
                    <a:pt x="-1556" y="406227"/>
                    <a:pt x="25" y="291102"/>
                  </a:cubicBezTo>
                  <a:lnTo>
                    <a:pt x="44751" y="291102"/>
                  </a:lnTo>
                  <a:cubicBezTo>
                    <a:pt x="43379" y="388545"/>
                    <a:pt x="106443" y="482500"/>
                    <a:pt x="196849" y="518758"/>
                  </a:cubicBezTo>
                  <a:cubicBezTo>
                    <a:pt x="286272" y="557014"/>
                    <a:pt x="397371" y="535217"/>
                    <a:pt x="465325" y="465325"/>
                  </a:cubicBezTo>
                  <a:cubicBezTo>
                    <a:pt x="535247" y="397401"/>
                    <a:pt x="557013" y="286302"/>
                    <a:pt x="518758" y="196879"/>
                  </a:cubicBezTo>
                  <a:cubicBezTo>
                    <a:pt x="482530" y="106443"/>
                    <a:pt x="388545" y="43379"/>
                    <a:pt x="291102" y="447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 name="Google Shape;28;p2"/>
            <p:cNvSpPr/>
            <p:nvPr/>
          </p:nvSpPr>
          <p:spPr>
            <a:xfrm>
              <a:off x="-1712719" y="3253602"/>
              <a:ext cx="492712" cy="492689"/>
            </a:xfrm>
            <a:custGeom>
              <a:avLst/>
              <a:gdLst/>
              <a:ahLst/>
              <a:cxnLst/>
              <a:rect l="l" t="t" r="r" b="b"/>
              <a:pathLst>
                <a:path w="492712" h="492689" extrusionOk="0">
                  <a:moveTo>
                    <a:pt x="246373" y="44748"/>
                  </a:moveTo>
                  <a:lnTo>
                    <a:pt x="246373" y="22"/>
                  </a:lnTo>
                  <a:cubicBezTo>
                    <a:pt x="343816" y="-1350"/>
                    <a:pt x="437771" y="61714"/>
                    <a:pt x="474029" y="152120"/>
                  </a:cubicBezTo>
                  <a:cubicBezTo>
                    <a:pt x="512285" y="241543"/>
                    <a:pt x="490488" y="352672"/>
                    <a:pt x="420596" y="420567"/>
                  </a:cubicBezTo>
                  <a:cubicBezTo>
                    <a:pt x="352672" y="490488"/>
                    <a:pt x="241573" y="512255"/>
                    <a:pt x="152120" y="473999"/>
                  </a:cubicBezTo>
                  <a:cubicBezTo>
                    <a:pt x="61714" y="437741"/>
                    <a:pt x="-1350" y="343787"/>
                    <a:pt x="22" y="246343"/>
                  </a:cubicBezTo>
                  <a:lnTo>
                    <a:pt x="44748" y="246343"/>
                  </a:lnTo>
                  <a:cubicBezTo>
                    <a:pt x="43585" y="326105"/>
                    <a:pt x="95259" y="402974"/>
                    <a:pt x="169236" y="432672"/>
                  </a:cubicBezTo>
                  <a:cubicBezTo>
                    <a:pt x="242348" y="463891"/>
                    <a:pt x="333380" y="446209"/>
                    <a:pt x="388930" y="388930"/>
                  </a:cubicBezTo>
                  <a:cubicBezTo>
                    <a:pt x="446209" y="333381"/>
                    <a:pt x="463891" y="242318"/>
                    <a:pt x="432672" y="169236"/>
                  </a:cubicBezTo>
                  <a:cubicBezTo>
                    <a:pt x="403004" y="95259"/>
                    <a:pt x="326135" y="43585"/>
                    <a:pt x="246373" y="447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9" name="Google Shape;29;p2"/>
          <p:cNvGrpSpPr/>
          <p:nvPr/>
        </p:nvGrpSpPr>
        <p:grpSpPr>
          <a:xfrm>
            <a:off x="1627211" y="2232076"/>
            <a:ext cx="2397403" cy="692784"/>
            <a:chOff x="-2238736" y="3074720"/>
            <a:chExt cx="773880" cy="223630"/>
          </a:xfrm>
        </p:grpSpPr>
        <p:sp>
          <p:nvSpPr>
            <p:cNvPr id="30" name="Google Shape;30;p2"/>
            <p:cNvSpPr/>
            <p:nvPr/>
          </p:nvSpPr>
          <p:spPr>
            <a:xfrm>
              <a:off x="-2238736" y="3074720"/>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 name="Google Shape;31;p2"/>
            <p:cNvSpPr/>
            <p:nvPr/>
          </p:nvSpPr>
          <p:spPr>
            <a:xfrm>
              <a:off x="-2238736" y="3119446"/>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32;p2"/>
            <p:cNvSpPr/>
            <p:nvPr/>
          </p:nvSpPr>
          <p:spPr>
            <a:xfrm>
              <a:off x="-2238736" y="3164172"/>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 name="Google Shape;33;p2"/>
            <p:cNvSpPr/>
            <p:nvPr/>
          </p:nvSpPr>
          <p:spPr>
            <a:xfrm>
              <a:off x="-2238736" y="3208898"/>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Google Shape;34;p2"/>
            <p:cNvSpPr/>
            <p:nvPr/>
          </p:nvSpPr>
          <p:spPr>
            <a:xfrm>
              <a:off x="-2238736" y="3253624"/>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5" name="Google Shape;35;p2"/>
          <p:cNvGrpSpPr/>
          <p:nvPr/>
        </p:nvGrpSpPr>
        <p:grpSpPr>
          <a:xfrm>
            <a:off x="327649" y="294705"/>
            <a:ext cx="2634826" cy="2635009"/>
            <a:chOff x="-2662477" y="2447714"/>
            <a:chExt cx="850520" cy="850579"/>
          </a:xfrm>
        </p:grpSpPr>
        <p:sp>
          <p:nvSpPr>
            <p:cNvPr id="36" name="Google Shape;36;p2"/>
            <p:cNvSpPr/>
            <p:nvPr/>
          </p:nvSpPr>
          <p:spPr>
            <a:xfrm>
              <a:off x="-2483584" y="2626659"/>
              <a:ext cx="492712" cy="492719"/>
            </a:xfrm>
            <a:custGeom>
              <a:avLst/>
              <a:gdLst/>
              <a:ahLst/>
              <a:cxnLst/>
              <a:rect l="l" t="t" r="r" b="b"/>
              <a:pathLst>
                <a:path w="492712" h="492719" extrusionOk="0">
                  <a:moveTo>
                    <a:pt x="492691" y="246376"/>
                  </a:moveTo>
                  <a:lnTo>
                    <a:pt x="447965" y="246376"/>
                  </a:lnTo>
                  <a:cubicBezTo>
                    <a:pt x="449128" y="166614"/>
                    <a:pt x="397454" y="89745"/>
                    <a:pt x="323477" y="60047"/>
                  </a:cubicBezTo>
                  <a:cubicBezTo>
                    <a:pt x="250365" y="28828"/>
                    <a:pt x="159303" y="46510"/>
                    <a:pt x="103753" y="103789"/>
                  </a:cubicBezTo>
                  <a:cubicBezTo>
                    <a:pt x="46474" y="159339"/>
                    <a:pt x="28792" y="250401"/>
                    <a:pt x="60011" y="323484"/>
                  </a:cubicBezTo>
                  <a:cubicBezTo>
                    <a:pt x="89709" y="397491"/>
                    <a:pt x="166578" y="449164"/>
                    <a:pt x="246340" y="447971"/>
                  </a:cubicBezTo>
                  <a:lnTo>
                    <a:pt x="246340" y="492697"/>
                  </a:lnTo>
                  <a:cubicBezTo>
                    <a:pt x="148896" y="494069"/>
                    <a:pt x="54942" y="431005"/>
                    <a:pt x="18684" y="340599"/>
                  </a:cubicBezTo>
                  <a:cubicBezTo>
                    <a:pt x="-19572" y="251176"/>
                    <a:pt x="2225" y="140047"/>
                    <a:pt x="72117" y="72123"/>
                  </a:cubicBezTo>
                  <a:cubicBezTo>
                    <a:pt x="140041" y="2201"/>
                    <a:pt x="251170" y="-19565"/>
                    <a:pt x="340592" y="18690"/>
                  </a:cubicBezTo>
                  <a:cubicBezTo>
                    <a:pt x="431028" y="54978"/>
                    <a:pt x="494063" y="148933"/>
                    <a:pt x="492691" y="246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 name="Google Shape;37;p2"/>
            <p:cNvSpPr/>
            <p:nvPr/>
          </p:nvSpPr>
          <p:spPr>
            <a:xfrm>
              <a:off x="-2528307" y="2581973"/>
              <a:ext cx="582163" cy="582163"/>
            </a:xfrm>
            <a:custGeom>
              <a:avLst/>
              <a:gdLst/>
              <a:ahLst/>
              <a:cxnLst/>
              <a:rect l="l" t="t" r="r" b="b"/>
              <a:pathLst>
                <a:path w="582163" h="582163" extrusionOk="0">
                  <a:moveTo>
                    <a:pt x="582139" y="291062"/>
                  </a:moveTo>
                  <a:lnTo>
                    <a:pt x="537413" y="291062"/>
                  </a:lnTo>
                  <a:cubicBezTo>
                    <a:pt x="538785" y="193619"/>
                    <a:pt x="475721" y="99664"/>
                    <a:pt x="385315" y="63406"/>
                  </a:cubicBezTo>
                  <a:cubicBezTo>
                    <a:pt x="295892" y="25151"/>
                    <a:pt x="184763" y="46947"/>
                    <a:pt x="116839" y="116839"/>
                  </a:cubicBezTo>
                  <a:cubicBezTo>
                    <a:pt x="46917" y="184763"/>
                    <a:pt x="25150" y="295892"/>
                    <a:pt x="63406" y="385315"/>
                  </a:cubicBezTo>
                  <a:cubicBezTo>
                    <a:pt x="99664" y="475721"/>
                    <a:pt x="193619" y="538785"/>
                    <a:pt x="291062" y="537413"/>
                  </a:cubicBezTo>
                  <a:lnTo>
                    <a:pt x="291062" y="582139"/>
                  </a:lnTo>
                  <a:cubicBezTo>
                    <a:pt x="175937" y="583720"/>
                    <a:pt x="64867" y="509266"/>
                    <a:pt x="22109" y="402460"/>
                  </a:cubicBezTo>
                  <a:cubicBezTo>
                    <a:pt x="-23184" y="296727"/>
                    <a:pt x="2698" y="165531"/>
                    <a:pt x="85232" y="85232"/>
                  </a:cubicBezTo>
                  <a:cubicBezTo>
                    <a:pt x="165531" y="2698"/>
                    <a:pt x="296697" y="-23184"/>
                    <a:pt x="402460" y="22109"/>
                  </a:cubicBezTo>
                  <a:cubicBezTo>
                    <a:pt x="509295" y="64897"/>
                    <a:pt x="583720" y="175937"/>
                    <a:pt x="582139" y="2910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 name="Google Shape;38;p2"/>
            <p:cNvSpPr/>
            <p:nvPr/>
          </p:nvSpPr>
          <p:spPr>
            <a:xfrm>
              <a:off x="-2573039" y="2537228"/>
              <a:ext cx="671625" cy="671638"/>
            </a:xfrm>
            <a:custGeom>
              <a:avLst/>
              <a:gdLst/>
              <a:ahLst/>
              <a:cxnLst/>
              <a:rect l="l" t="t" r="r" b="b"/>
              <a:pathLst>
                <a:path w="671625" h="671638" extrusionOk="0">
                  <a:moveTo>
                    <a:pt x="671598" y="335807"/>
                  </a:moveTo>
                  <a:lnTo>
                    <a:pt x="626872" y="335807"/>
                  </a:lnTo>
                  <a:cubicBezTo>
                    <a:pt x="628452" y="220683"/>
                    <a:pt x="554028" y="109613"/>
                    <a:pt x="447192" y="66855"/>
                  </a:cubicBezTo>
                  <a:cubicBezTo>
                    <a:pt x="341460" y="21592"/>
                    <a:pt x="210263" y="47444"/>
                    <a:pt x="129965" y="129978"/>
                  </a:cubicBezTo>
                  <a:cubicBezTo>
                    <a:pt x="47430" y="210276"/>
                    <a:pt x="21549" y="341443"/>
                    <a:pt x="66841" y="447205"/>
                  </a:cubicBezTo>
                  <a:cubicBezTo>
                    <a:pt x="109629" y="554041"/>
                    <a:pt x="220669" y="628465"/>
                    <a:pt x="335794" y="626885"/>
                  </a:cubicBezTo>
                  <a:lnTo>
                    <a:pt x="335794" y="671611"/>
                  </a:lnTo>
                  <a:cubicBezTo>
                    <a:pt x="202958" y="673400"/>
                    <a:pt x="74832" y="587586"/>
                    <a:pt x="25514" y="464320"/>
                  </a:cubicBezTo>
                  <a:cubicBezTo>
                    <a:pt x="-26785" y="342248"/>
                    <a:pt x="3181" y="191014"/>
                    <a:pt x="98329" y="98342"/>
                  </a:cubicBezTo>
                  <a:cubicBezTo>
                    <a:pt x="191001" y="3195"/>
                    <a:pt x="342235" y="-26802"/>
                    <a:pt x="464307" y="25528"/>
                  </a:cubicBezTo>
                  <a:cubicBezTo>
                    <a:pt x="587572" y="74846"/>
                    <a:pt x="673387" y="203001"/>
                    <a:pt x="671598" y="3358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2"/>
            <p:cNvSpPr/>
            <p:nvPr/>
          </p:nvSpPr>
          <p:spPr>
            <a:xfrm>
              <a:off x="-2617791" y="2492519"/>
              <a:ext cx="761106" cy="761076"/>
            </a:xfrm>
            <a:custGeom>
              <a:avLst/>
              <a:gdLst/>
              <a:ahLst/>
              <a:cxnLst/>
              <a:rect l="l" t="t" r="r" b="b"/>
              <a:pathLst>
                <a:path w="761106" h="761076" extrusionOk="0">
                  <a:moveTo>
                    <a:pt x="761076" y="380517"/>
                  </a:moveTo>
                  <a:lnTo>
                    <a:pt x="716350" y="380517"/>
                  </a:lnTo>
                  <a:cubicBezTo>
                    <a:pt x="718139" y="247680"/>
                    <a:pt x="632324" y="119555"/>
                    <a:pt x="509059" y="70237"/>
                  </a:cubicBezTo>
                  <a:cubicBezTo>
                    <a:pt x="386987" y="17937"/>
                    <a:pt x="235753" y="47904"/>
                    <a:pt x="143081" y="143051"/>
                  </a:cubicBezTo>
                  <a:cubicBezTo>
                    <a:pt x="47933" y="235723"/>
                    <a:pt x="17937" y="386957"/>
                    <a:pt x="70267" y="509029"/>
                  </a:cubicBezTo>
                  <a:cubicBezTo>
                    <a:pt x="119585" y="632265"/>
                    <a:pt x="247710" y="718080"/>
                    <a:pt x="380546" y="716320"/>
                  </a:cubicBezTo>
                  <a:lnTo>
                    <a:pt x="380546" y="761046"/>
                  </a:lnTo>
                  <a:cubicBezTo>
                    <a:pt x="230028" y="763044"/>
                    <a:pt x="84817" y="665839"/>
                    <a:pt x="28940" y="526174"/>
                  </a:cubicBezTo>
                  <a:cubicBezTo>
                    <a:pt x="-30397" y="387792"/>
                    <a:pt x="3655" y="216491"/>
                    <a:pt x="111444" y="111444"/>
                  </a:cubicBezTo>
                  <a:cubicBezTo>
                    <a:pt x="216491" y="3654"/>
                    <a:pt x="387792" y="-30397"/>
                    <a:pt x="526175" y="28940"/>
                  </a:cubicBezTo>
                  <a:cubicBezTo>
                    <a:pt x="665869" y="84788"/>
                    <a:pt x="763074" y="229998"/>
                    <a:pt x="761076" y="3805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2"/>
            <p:cNvSpPr/>
            <p:nvPr/>
          </p:nvSpPr>
          <p:spPr>
            <a:xfrm>
              <a:off x="-2662477" y="2447714"/>
              <a:ext cx="850520" cy="850579"/>
            </a:xfrm>
            <a:custGeom>
              <a:avLst/>
              <a:gdLst/>
              <a:ahLst/>
              <a:cxnLst/>
              <a:rect l="l" t="t" r="r" b="b"/>
              <a:pathLst>
                <a:path w="850520" h="850579" extrusionOk="0">
                  <a:moveTo>
                    <a:pt x="850488" y="425322"/>
                  </a:moveTo>
                  <a:lnTo>
                    <a:pt x="805762" y="425322"/>
                  </a:lnTo>
                  <a:cubicBezTo>
                    <a:pt x="807760" y="274804"/>
                    <a:pt x="710555" y="129563"/>
                    <a:pt x="570890" y="73715"/>
                  </a:cubicBezTo>
                  <a:cubicBezTo>
                    <a:pt x="432508" y="14379"/>
                    <a:pt x="261207" y="48430"/>
                    <a:pt x="156160" y="156220"/>
                  </a:cubicBezTo>
                  <a:cubicBezTo>
                    <a:pt x="48370" y="261266"/>
                    <a:pt x="14319" y="432567"/>
                    <a:pt x="73656" y="570950"/>
                  </a:cubicBezTo>
                  <a:cubicBezTo>
                    <a:pt x="129503" y="710615"/>
                    <a:pt x="274744" y="807819"/>
                    <a:pt x="425262" y="805821"/>
                  </a:cubicBezTo>
                  <a:lnTo>
                    <a:pt x="425262" y="850547"/>
                  </a:lnTo>
                  <a:cubicBezTo>
                    <a:pt x="257062" y="852724"/>
                    <a:pt x="94736" y="744159"/>
                    <a:pt x="32358" y="588065"/>
                  </a:cubicBezTo>
                  <a:cubicBezTo>
                    <a:pt x="-34015" y="433373"/>
                    <a:pt x="4151" y="242004"/>
                    <a:pt x="124554" y="124554"/>
                  </a:cubicBezTo>
                  <a:cubicBezTo>
                    <a:pt x="242005" y="4151"/>
                    <a:pt x="433343" y="-34015"/>
                    <a:pt x="588065" y="32359"/>
                  </a:cubicBezTo>
                  <a:cubicBezTo>
                    <a:pt x="744099" y="94796"/>
                    <a:pt x="852694" y="257122"/>
                    <a:pt x="850488" y="4253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 name="Google Shape;41;p2"/>
          <p:cNvSpPr/>
          <p:nvPr/>
        </p:nvSpPr>
        <p:spPr>
          <a:xfrm rot="-5400000">
            <a:off x="2168841" y="3541667"/>
            <a:ext cx="1409100" cy="189600"/>
          </a:xfrm>
          <a:prstGeom prst="rect">
            <a:avLst/>
          </a:prstGeom>
          <a:solidFill>
            <a:srgbClr val="000000"/>
          </a:solidFill>
          <a:ln>
            <a:noFill/>
          </a:ln>
          <a:effectLst>
            <a:outerShdw blurRad="63500" dist="50800" algn="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2" name="Google Shape;42;p2"/>
          <p:cNvGrpSpPr/>
          <p:nvPr/>
        </p:nvGrpSpPr>
        <p:grpSpPr>
          <a:xfrm>
            <a:off x="2270614" y="1595569"/>
            <a:ext cx="692786" cy="5262468"/>
            <a:chOff x="-2035620" y="2871544"/>
            <a:chExt cx="223631" cy="2244027"/>
          </a:xfrm>
        </p:grpSpPr>
        <p:sp>
          <p:nvSpPr>
            <p:cNvPr id="43" name="Google Shape;43;p2"/>
            <p:cNvSpPr/>
            <p:nvPr/>
          </p:nvSpPr>
          <p:spPr>
            <a:xfrm>
              <a:off x="-2035620"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2"/>
            <p:cNvSpPr/>
            <p:nvPr/>
          </p:nvSpPr>
          <p:spPr>
            <a:xfrm>
              <a:off x="-1990894"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2"/>
            <p:cNvSpPr/>
            <p:nvPr/>
          </p:nvSpPr>
          <p:spPr>
            <a:xfrm>
              <a:off x="-1946167"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2"/>
            <p:cNvSpPr/>
            <p:nvPr/>
          </p:nvSpPr>
          <p:spPr>
            <a:xfrm>
              <a:off x="-1901441"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2"/>
            <p:cNvSpPr/>
            <p:nvPr/>
          </p:nvSpPr>
          <p:spPr>
            <a:xfrm>
              <a:off x="-1856715"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48" name="Google Shape;48;p2"/>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
        <p:nvSpPr>
          <p:cNvPr id="49" name="Google Shape;49;p2"/>
          <p:cNvSpPr txBox="1">
            <a:spLocks noGrp="1"/>
          </p:cNvSpPr>
          <p:nvPr>
            <p:ph type="ctrTitle"/>
          </p:nvPr>
        </p:nvSpPr>
        <p:spPr>
          <a:xfrm>
            <a:off x="5502786" y="1639375"/>
            <a:ext cx="6438900" cy="2736900"/>
          </a:xfrm>
          <a:prstGeom prst="rect">
            <a:avLst/>
          </a:prstGeom>
        </p:spPr>
        <p:txBody>
          <a:bodyPr spcFirstLastPara="1" wrap="square" lIns="121900" tIns="121900" rIns="121900" bIns="121900" anchor="b" anchorCtr="0">
            <a:normAutofit/>
          </a:bodyPr>
          <a:lstStyle>
            <a:lvl1pPr lvl="0">
              <a:spcBef>
                <a:spcPts val="0"/>
              </a:spcBef>
              <a:spcAft>
                <a:spcPts val="0"/>
              </a:spcAft>
              <a:buSzPts val="6900"/>
              <a:buNone/>
              <a:defRPr sz="6900"/>
            </a:lvl1pPr>
            <a:lvl2pPr lvl="1" algn="r">
              <a:spcBef>
                <a:spcPts val="0"/>
              </a:spcBef>
              <a:spcAft>
                <a:spcPts val="0"/>
              </a:spcAft>
              <a:buSzPts val="6900"/>
              <a:buNone/>
              <a:defRPr sz="6900"/>
            </a:lvl2pPr>
            <a:lvl3pPr lvl="2" algn="r">
              <a:spcBef>
                <a:spcPts val="0"/>
              </a:spcBef>
              <a:spcAft>
                <a:spcPts val="0"/>
              </a:spcAft>
              <a:buSzPts val="6900"/>
              <a:buNone/>
              <a:defRPr sz="6900"/>
            </a:lvl3pPr>
            <a:lvl4pPr lvl="3" algn="r">
              <a:spcBef>
                <a:spcPts val="0"/>
              </a:spcBef>
              <a:spcAft>
                <a:spcPts val="0"/>
              </a:spcAft>
              <a:buSzPts val="6900"/>
              <a:buNone/>
              <a:defRPr sz="6900"/>
            </a:lvl4pPr>
            <a:lvl5pPr lvl="4" algn="r">
              <a:spcBef>
                <a:spcPts val="0"/>
              </a:spcBef>
              <a:spcAft>
                <a:spcPts val="0"/>
              </a:spcAft>
              <a:buSzPts val="6900"/>
              <a:buNone/>
              <a:defRPr sz="6900"/>
            </a:lvl5pPr>
            <a:lvl6pPr lvl="5" algn="r">
              <a:spcBef>
                <a:spcPts val="0"/>
              </a:spcBef>
              <a:spcAft>
                <a:spcPts val="0"/>
              </a:spcAft>
              <a:buSzPts val="6900"/>
              <a:buNone/>
              <a:defRPr sz="6900"/>
            </a:lvl6pPr>
            <a:lvl7pPr lvl="6" algn="r">
              <a:spcBef>
                <a:spcPts val="0"/>
              </a:spcBef>
              <a:spcAft>
                <a:spcPts val="0"/>
              </a:spcAft>
              <a:buSzPts val="6900"/>
              <a:buNone/>
              <a:defRPr sz="6900"/>
            </a:lvl7pPr>
            <a:lvl8pPr lvl="7" algn="r">
              <a:spcBef>
                <a:spcPts val="0"/>
              </a:spcBef>
              <a:spcAft>
                <a:spcPts val="0"/>
              </a:spcAft>
              <a:buSzPts val="6900"/>
              <a:buNone/>
              <a:defRPr sz="6900"/>
            </a:lvl8pPr>
            <a:lvl9pPr lvl="8" algn="r">
              <a:spcBef>
                <a:spcPts val="0"/>
              </a:spcBef>
              <a:spcAft>
                <a:spcPts val="0"/>
              </a:spcAft>
              <a:buSzPts val="6900"/>
              <a:buNone/>
              <a:defRPr sz="6900"/>
            </a:lvl9pPr>
          </a:lstStyle>
          <a:p>
            <a:endParaRPr/>
          </a:p>
        </p:txBody>
      </p:sp>
      <p:sp>
        <p:nvSpPr>
          <p:cNvPr id="50" name="Google Shape;50;p2"/>
          <p:cNvSpPr txBox="1">
            <a:spLocks noGrp="1"/>
          </p:cNvSpPr>
          <p:nvPr>
            <p:ph type="subTitle" idx="1"/>
          </p:nvPr>
        </p:nvSpPr>
        <p:spPr>
          <a:xfrm>
            <a:off x="5502780" y="4425427"/>
            <a:ext cx="6438900" cy="7932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3700"/>
              <a:buNone/>
              <a:defRPr sz="3000"/>
            </a:lvl1pPr>
            <a:lvl2pPr lvl="1" algn="r">
              <a:lnSpc>
                <a:spcPct val="100000"/>
              </a:lnSpc>
              <a:spcBef>
                <a:spcPts val="0"/>
              </a:spcBef>
              <a:spcAft>
                <a:spcPts val="0"/>
              </a:spcAft>
              <a:buSzPts val="3700"/>
              <a:buNone/>
              <a:defRPr sz="3700"/>
            </a:lvl2pPr>
            <a:lvl3pPr lvl="2" algn="r">
              <a:lnSpc>
                <a:spcPct val="100000"/>
              </a:lnSpc>
              <a:spcBef>
                <a:spcPts val="0"/>
              </a:spcBef>
              <a:spcAft>
                <a:spcPts val="0"/>
              </a:spcAft>
              <a:buSzPts val="3700"/>
              <a:buNone/>
              <a:defRPr sz="3700"/>
            </a:lvl3pPr>
            <a:lvl4pPr lvl="3" algn="r">
              <a:lnSpc>
                <a:spcPct val="100000"/>
              </a:lnSpc>
              <a:spcBef>
                <a:spcPts val="0"/>
              </a:spcBef>
              <a:spcAft>
                <a:spcPts val="0"/>
              </a:spcAft>
              <a:buSzPts val="3700"/>
              <a:buNone/>
              <a:defRPr sz="3700"/>
            </a:lvl4pPr>
            <a:lvl5pPr lvl="4" algn="r">
              <a:lnSpc>
                <a:spcPct val="100000"/>
              </a:lnSpc>
              <a:spcBef>
                <a:spcPts val="0"/>
              </a:spcBef>
              <a:spcAft>
                <a:spcPts val="0"/>
              </a:spcAft>
              <a:buSzPts val="3700"/>
              <a:buNone/>
              <a:defRPr sz="3700"/>
            </a:lvl5pPr>
            <a:lvl6pPr lvl="5" algn="r">
              <a:lnSpc>
                <a:spcPct val="100000"/>
              </a:lnSpc>
              <a:spcBef>
                <a:spcPts val="0"/>
              </a:spcBef>
              <a:spcAft>
                <a:spcPts val="0"/>
              </a:spcAft>
              <a:buSzPts val="3700"/>
              <a:buNone/>
              <a:defRPr sz="3700"/>
            </a:lvl6pPr>
            <a:lvl7pPr lvl="6" algn="r">
              <a:lnSpc>
                <a:spcPct val="100000"/>
              </a:lnSpc>
              <a:spcBef>
                <a:spcPts val="0"/>
              </a:spcBef>
              <a:spcAft>
                <a:spcPts val="0"/>
              </a:spcAft>
              <a:buSzPts val="3700"/>
              <a:buNone/>
              <a:defRPr sz="3700"/>
            </a:lvl7pPr>
            <a:lvl8pPr lvl="7" algn="r">
              <a:lnSpc>
                <a:spcPct val="100000"/>
              </a:lnSpc>
              <a:spcBef>
                <a:spcPts val="0"/>
              </a:spcBef>
              <a:spcAft>
                <a:spcPts val="0"/>
              </a:spcAft>
              <a:buSzPts val="3700"/>
              <a:buNone/>
              <a:defRPr sz="3700"/>
            </a:lvl8pPr>
            <a:lvl9pPr lvl="8" algn="r">
              <a:lnSpc>
                <a:spcPct val="100000"/>
              </a:lnSpc>
              <a:spcBef>
                <a:spcPts val="0"/>
              </a:spcBef>
              <a:spcAft>
                <a:spcPts val="0"/>
              </a:spcAft>
              <a:buSzPts val="3700"/>
              <a:buNone/>
              <a:defRPr sz="3700"/>
            </a:lvl9pPr>
          </a:lstStyle>
          <a:p>
            <a:endParaRPr/>
          </a:p>
        </p:txBody>
      </p:sp>
      <p:sp>
        <p:nvSpPr>
          <p:cNvPr id="51" name="Google Shape;51;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155"/>
        <p:cNvGrpSpPr/>
        <p:nvPr/>
      </p:nvGrpSpPr>
      <p:grpSpPr>
        <a:xfrm>
          <a:off x="0" y="0"/>
          <a:ext cx="0" cy="0"/>
          <a:chOff x="0" y="0"/>
          <a:chExt cx="0" cy="0"/>
        </a:xfrm>
      </p:grpSpPr>
      <p:grpSp>
        <p:nvGrpSpPr>
          <p:cNvPr id="156" name="Google Shape;156;p6"/>
          <p:cNvGrpSpPr/>
          <p:nvPr/>
        </p:nvGrpSpPr>
        <p:grpSpPr>
          <a:xfrm>
            <a:off x="10622338" y="73"/>
            <a:ext cx="388648" cy="2301486"/>
            <a:chOff x="-1891602" y="2136844"/>
            <a:chExt cx="223631" cy="1364652"/>
          </a:xfrm>
        </p:grpSpPr>
        <p:sp>
          <p:nvSpPr>
            <p:cNvPr id="157" name="Google Shape;157;p6"/>
            <p:cNvSpPr/>
            <p:nvPr/>
          </p:nvSpPr>
          <p:spPr>
            <a:xfrm>
              <a:off x="-1891602"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6"/>
            <p:cNvSpPr/>
            <p:nvPr/>
          </p:nvSpPr>
          <p:spPr>
            <a:xfrm>
              <a:off x="-1846876"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 name="Google Shape;159;p6"/>
            <p:cNvSpPr/>
            <p:nvPr/>
          </p:nvSpPr>
          <p:spPr>
            <a:xfrm>
              <a:off x="-1802149"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6"/>
            <p:cNvSpPr/>
            <p:nvPr/>
          </p:nvSpPr>
          <p:spPr>
            <a:xfrm>
              <a:off x="-1757423"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6"/>
            <p:cNvSpPr/>
            <p:nvPr/>
          </p:nvSpPr>
          <p:spPr>
            <a:xfrm>
              <a:off x="-1712697"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2" name="Google Shape;162;p6"/>
          <p:cNvSpPr/>
          <p:nvPr/>
        </p:nvSpPr>
        <p:spPr>
          <a:xfrm>
            <a:off x="9632214" y="1308917"/>
            <a:ext cx="764937" cy="367862"/>
          </a:xfrm>
          <a:custGeom>
            <a:avLst/>
            <a:gdLst/>
            <a:ahLst/>
            <a:cxnLst/>
            <a:rect l="l" t="t" r="r" b="b"/>
            <a:pathLst>
              <a:path w="1365959" h="656897" extrusionOk="0">
                <a:moveTo>
                  <a:pt x="0" y="0"/>
                </a:moveTo>
                <a:lnTo>
                  <a:pt x="17413" y="6516"/>
                </a:lnTo>
                <a:lnTo>
                  <a:pt x="105550" y="38918"/>
                </a:lnTo>
                <a:lnTo>
                  <a:pt x="137304" y="103978"/>
                </a:lnTo>
                <a:cubicBezTo>
                  <a:pt x="347332" y="476436"/>
                  <a:pt x="741671" y="454639"/>
                  <a:pt x="741671" y="454639"/>
                </a:cubicBezTo>
                <a:lnTo>
                  <a:pt x="1236342" y="454639"/>
                </a:lnTo>
                <a:lnTo>
                  <a:pt x="1365959" y="502291"/>
                </a:lnTo>
                <a:lnTo>
                  <a:pt x="1357987" y="502290"/>
                </a:lnTo>
                <a:lnTo>
                  <a:pt x="1365959" y="505237"/>
                </a:lnTo>
                <a:lnTo>
                  <a:pt x="1358041" y="505236"/>
                </a:lnTo>
                <a:lnTo>
                  <a:pt x="1365959" y="508181"/>
                </a:lnTo>
                <a:lnTo>
                  <a:pt x="1358088" y="508180"/>
                </a:lnTo>
                <a:lnTo>
                  <a:pt x="1365959" y="511125"/>
                </a:lnTo>
                <a:lnTo>
                  <a:pt x="1358134" y="511124"/>
                </a:lnTo>
                <a:lnTo>
                  <a:pt x="1365959" y="514069"/>
                </a:lnTo>
                <a:lnTo>
                  <a:pt x="1357877" y="514068"/>
                </a:lnTo>
                <a:lnTo>
                  <a:pt x="1365959" y="517127"/>
                </a:lnTo>
                <a:lnTo>
                  <a:pt x="1358213" y="517126"/>
                </a:lnTo>
                <a:lnTo>
                  <a:pt x="1365959" y="520074"/>
                </a:lnTo>
                <a:lnTo>
                  <a:pt x="1358267" y="520073"/>
                </a:lnTo>
                <a:lnTo>
                  <a:pt x="1365959" y="523018"/>
                </a:lnTo>
                <a:lnTo>
                  <a:pt x="1358311" y="523016"/>
                </a:lnTo>
                <a:lnTo>
                  <a:pt x="1365959" y="525961"/>
                </a:lnTo>
                <a:lnTo>
                  <a:pt x="1358354" y="525960"/>
                </a:lnTo>
                <a:lnTo>
                  <a:pt x="1365959" y="528905"/>
                </a:lnTo>
                <a:lnTo>
                  <a:pt x="1358102" y="528904"/>
                </a:lnTo>
                <a:lnTo>
                  <a:pt x="1365959" y="531963"/>
                </a:lnTo>
                <a:lnTo>
                  <a:pt x="1358427" y="531961"/>
                </a:lnTo>
                <a:lnTo>
                  <a:pt x="1365959" y="534910"/>
                </a:lnTo>
                <a:lnTo>
                  <a:pt x="1358480" y="534909"/>
                </a:lnTo>
                <a:lnTo>
                  <a:pt x="1365959" y="537854"/>
                </a:lnTo>
                <a:lnTo>
                  <a:pt x="1358520" y="537853"/>
                </a:lnTo>
                <a:lnTo>
                  <a:pt x="1365959" y="540798"/>
                </a:lnTo>
                <a:lnTo>
                  <a:pt x="1358274" y="540797"/>
                </a:lnTo>
                <a:lnTo>
                  <a:pt x="1365959" y="543856"/>
                </a:lnTo>
                <a:lnTo>
                  <a:pt x="1358592" y="543855"/>
                </a:lnTo>
                <a:lnTo>
                  <a:pt x="1365959" y="546803"/>
                </a:lnTo>
                <a:lnTo>
                  <a:pt x="1358645" y="546802"/>
                </a:lnTo>
                <a:lnTo>
                  <a:pt x="1365959" y="549746"/>
                </a:lnTo>
                <a:lnTo>
                  <a:pt x="1358680" y="549745"/>
                </a:lnTo>
                <a:lnTo>
                  <a:pt x="1365959" y="552690"/>
                </a:lnTo>
                <a:lnTo>
                  <a:pt x="1358720" y="552689"/>
                </a:lnTo>
                <a:lnTo>
                  <a:pt x="1365959" y="555634"/>
                </a:lnTo>
                <a:lnTo>
                  <a:pt x="1358479" y="555632"/>
                </a:lnTo>
                <a:lnTo>
                  <a:pt x="1365959" y="558692"/>
                </a:lnTo>
                <a:lnTo>
                  <a:pt x="1358796" y="558690"/>
                </a:lnTo>
                <a:lnTo>
                  <a:pt x="1365959" y="561635"/>
                </a:lnTo>
                <a:lnTo>
                  <a:pt x="1358825" y="561634"/>
                </a:lnTo>
                <a:lnTo>
                  <a:pt x="1365959" y="564583"/>
                </a:lnTo>
                <a:lnTo>
                  <a:pt x="1358872" y="564582"/>
                </a:lnTo>
                <a:lnTo>
                  <a:pt x="1365959" y="567527"/>
                </a:lnTo>
                <a:lnTo>
                  <a:pt x="1358908" y="567526"/>
                </a:lnTo>
                <a:lnTo>
                  <a:pt x="1365959" y="570471"/>
                </a:lnTo>
                <a:lnTo>
                  <a:pt x="1358673" y="570469"/>
                </a:lnTo>
                <a:lnTo>
                  <a:pt x="1365959" y="573529"/>
                </a:lnTo>
                <a:lnTo>
                  <a:pt x="1358973" y="573527"/>
                </a:lnTo>
                <a:lnTo>
                  <a:pt x="1365959" y="576476"/>
                </a:lnTo>
                <a:lnTo>
                  <a:pt x="1359015" y="576475"/>
                </a:lnTo>
                <a:lnTo>
                  <a:pt x="1365959" y="579420"/>
                </a:lnTo>
                <a:lnTo>
                  <a:pt x="1359054" y="579420"/>
                </a:lnTo>
                <a:lnTo>
                  <a:pt x="1365959" y="582363"/>
                </a:lnTo>
                <a:lnTo>
                  <a:pt x="1358813" y="582363"/>
                </a:lnTo>
                <a:lnTo>
                  <a:pt x="1365959" y="585424"/>
                </a:lnTo>
                <a:lnTo>
                  <a:pt x="1359127" y="585424"/>
                </a:lnTo>
                <a:lnTo>
                  <a:pt x="1365959" y="588367"/>
                </a:lnTo>
                <a:lnTo>
                  <a:pt x="1359157" y="588367"/>
                </a:lnTo>
                <a:lnTo>
                  <a:pt x="1365959" y="591311"/>
                </a:lnTo>
                <a:lnTo>
                  <a:pt x="1359191" y="591311"/>
                </a:lnTo>
                <a:lnTo>
                  <a:pt x="1365959" y="594255"/>
                </a:lnTo>
                <a:lnTo>
                  <a:pt x="1359225" y="594255"/>
                </a:lnTo>
                <a:lnTo>
                  <a:pt x="1365959" y="597198"/>
                </a:lnTo>
                <a:lnTo>
                  <a:pt x="1359000" y="597198"/>
                </a:lnTo>
                <a:lnTo>
                  <a:pt x="1365959" y="600256"/>
                </a:lnTo>
                <a:lnTo>
                  <a:pt x="1359283" y="600256"/>
                </a:lnTo>
                <a:lnTo>
                  <a:pt x="1365959" y="603204"/>
                </a:lnTo>
                <a:lnTo>
                  <a:pt x="1359325" y="603204"/>
                </a:lnTo>
                <a:lnTo>
                  <a:pt x="1365959" y="606148"/>
                </a:lnTo>
                <a:lnTo>
                  <a:pt x="1359357" y="606148"/>
                </a:lnTo>
                <a:lnTo>
                  <a:pt x="1365959" y="609092"/>
                </a:lnTo>
                <a:lnTo>
                  <a:pt x="1359388" y="609092"/>
                </a:lnTo>
                <a:lnTo>
                  <a:pt x="1365959" y="612035"/>
                </a:lnTo>
                <a:lnTo>
                  <a:pt x="1359160" y="612035"/>
                </a:lnTo>
                <a:lnTo>
                  <a:pt x="1365959" y="615097"/>
                </a:lnTo>
                <a:lnTo>
                  <a:pt x="1359452" y="615097"/>
                </a:lnTo>
                <a:lnTo>
                  <a:pt x="1365959" y="618041"/>
                </a:lnTo>
                <a:lnTo>
                  <a:pt x="1359483" y="618041"/>
                </a:lnTo>
                <a:lnTo>
                  <a:pt x="1365959" y="620985"/>
                </a:lnTo>
                <a:lnTo>
                  <a:pt x="1359513" y="620985"/>
                </a:lnTo>
                <a:lnTo>
                  <a:pt x="1365959" y="623929"/>
                </a:lnTo>
                <a:lnTo>
                  <a:pt x="1359297" y="623929"/>
                </a:lnTo>
                <a:lnTo>
                  <a:pt x="1365959" y="626986"/>
                </a:lnTo>
                <a:lnTo>
                  <a:pt x="1359575" y="626986"/>
                </a:lnTo>
                <a:lnTo>
                  <a:pt x="1365959" y="629929"/>
                </a:lnTo>
                <a:lnTo>
                  <a:pt x="1359596" y="629929"/>
                </a:lnTo>
                <a:lnTo>
                  <a:pt x="1365959" y="632877"/>
                </a:lnTo>
                <a:lnTo>
                  <a:pt x="1359635" y="632877"/>
                </a:lnTo>
                <a:lnTo>
                  <a:pt x="1365959" y="635821"/>
                </a:lnTo>
                <a:lnTo>
                  <a:pt x="1359666" y="635821"/>
                </a:lnTo>
                <a:lnTo>
                  <a:pt x="1365959" y="638763"/>
                </a:lnTo>
                <a:lnTo>
                  <a:pt x="1359451" y="638763"/>
                </a:lnTo>
                <a:lnTo>
                  <a:pt x="1365959" y="641821"/>
                </a:lnTo>
                <a:lnTo>
                  <a:pt x="1359714" y="641821"/>
                </a:lnTo>
                <a:lnTo>
                  <a:pt x="1365959" y="644769"/>
                </a:lnTo>
                <a:lnTo>
                  <a:pt x="1359751" y="644769"/>
                </a:lnTo>
                <a:lnTo>
                  <a:pt x="1365959" y="647712"/>
                </a:lnTo>
                <a:lnTo>
                  <a:pt x="1359779" y="647712"/>
                </a:lnTo>
                <a:lnTo>
                  <a:pt x="1365959" y="650656"/>
                </a:lnTo>
                <a:lnTo>
                  <a:pt x="1359807" y="650656"/>
                </a:lnTo>
                <a:lnTo>
                  <a:pt x="1365959" y="653600"/>
                </a:lnTo>
                <a:lnTo>
                  <a:pt x="1359599" y="653600"/>
                </a:lnTo>
                <a:lnTo>
                  <a:pt x="1365959" y="656658"/>
                </a:lnTo>
                <a:lnTo>
                  <a:pt x="709773" y="656658"/>
                </a:lnTo>
                <a:cubicBezTo>
                  <a:pt x="709773" y="656658"/>
                  <a:pt x="194718" y="685128"/>
                  <a:pt x="28365" y="121021"/>
                </a:cubicBezTo>
                <a:lnTo>
                  <a:pt x="111" y="583"/>
                </a:lnTo>
                <a:lnTo>
                  <a:pt x="0" y="228"/>
                </a:lnTo>
                <a:lnTo>
                  <a:pt x="30" y="240"/>
                </a:lnTo>
                <a:lnTo>
                  <a:pt x="0" y="114"/>
                </a:lnTo>
                <a:lnTo>
                  <a:pt x="31" y="125"/>
                </a:ln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6"/>
          <p:cNvSpPr/>
          <p:nvPr/>
        </p:nvSpPr>
        <p:spPr>
          <a:xfrm>
            <a:off x="10583548" y="738948"/>
            <a:ext cx="184711" cy="828014"/>
          </a:xfrm>
          <a:custGeom>
            <a:avLst/>
            <a:gdLst/>
            <a:ahLst/>
            <a:cxnLst/>
            <a:rect l="l" t="t" r="r" b="b"/>
            <a:pathLst>
              <a:path w="343649" h="1374297" extrusionOk="0">
                <a:moveTo>
                  <a:pt x="0" y="0"/>
                </a:moveTo>
                <a:cubicBezTo>
                  <a:pt x="0" y="0"/>
                  <a:pt x="259195" y="201094"/>
                  <a:pt x="322283" y="546097"/>
                </a:cubicBezTo>
                <a:cubicBezTo>
                  <a:pt x="358401" y="699988"/>
                  <a:pt x="337800" y="1374297"/>
                  <a:pt x="337800" y="1374297"/>
                </a:cubicBezTo>
                <a:lnTo>
                  <a:pt x="337055" y="1371265"/>
                </a:lnTo>
                <a:lnTo>
                  <a:pt x="336970" y="1374297"/>
                </a:lnTo>
                <a:lnTo>
                  <a:pt x="336221" y="1371242"/>
                </a:lnTo>
                <a:lnTo>
                  <a:pt x="336136" y="1374297"/>
                </a:lnTo>
                <a:lnTo>
                  <a:pt x="335308" y="1370909"/>
                </a:lnTo>
                <a:lnTo>
                  <a:pt x="335213" y="1374297"/>
                </a:lnTo>
                <a:lnTo>
                  <a:pt x="334469" y="1371244"/>
                </a:lnTo>
                <a:lnTo>
                  <a:pt x="334383" y="1374297"/>
                </a:lnTo>
                <a:lnTo>
                  <a:pt x="333639" y="1371237"/>
                </a:lnTo>
                <a:lnTo>
                  <a:pt x="333553" y="1374297"/>
                </a:lnTo>
                <a:lnTo>
                  <a:pt x="332805" y="1371214"/>
                </a:lnTo>
                <a:lnTo>
                  <a:pt x="332719" y="1374297"/>
                </a:lnTo>
                <a:lnTo>
                  <a:pt x="331891" y="1370878"/>
                </a:lnTo>
                <a:lnTo>
                  <a:pt x="331796" y="1374297"/>
                </a:lnTo>
                <a:lnTo>
                  <a:pt x="331052" y="1371216"/>
                </a:lnTo>
                <a:lnTo>
                  <a:pt x="330966" y="1374297"/>
                </a:lnTo>
                <a:lnTo>
                  <a:pt x="330220" y="1371198"/>
                </a:lnTo>
                <a:lnTo>
                  <a:pt x="330133" y="1374297"/>
                </a:lnTo>
                <a:lnTo>
                  <a:pt x="329389" y="1371199"/>
                </a:lnTo>
                <a:lnTo>
                  <a:pt x="329303" y="1374297"/>
                </a:lnTo>
                <a:lnTo>
                  <a:pt x="328559" y="1371194"/>
                </a:lnTo>
                <a:lnTo>
                  <a:pt x="328473" y="1374297"/>
                </a:lnTo>
                <a:lnTo>
                  <a:pt x="327643" y="1370827"/>
                </a:lnTo>
                <a:lnTo>
                  <a:pt x="327546" y="1374297"/>
                </a:lnTo>
                <a:lnTo>
                  <a:pt x="326803" y="1371180"/>
                </a:lnTo>
                <a:lnTo>
                  <a:pt x="326716" y="1374297"/>
                </a:lnTo>
                <a:lnTo>
                  <a:pt x="325974" y="1371173"/>
                </a:lnTo>
                <a:lnTo>
                  <a:pt x="325886" y="1374297"/>
                </a:lnTo>
                <a:lnTo>
                  <a:pt x="325140" y="1371149"/>
                </a:lnTo>
                <a:lnTo>
                  <a:pt x="325052" y="1374297"/>
                </a:lnTo>
                <a:lnTo>
                  <a:pt x="324310" y="1371159"/>
                </a:lnTo>
                <a:lnTo>
                  <a:pt x="324222" y="1374297"/>
                </a:lnTo>
                <a:lnTo>
                  <a:pt x="323397" y="1370799"/>
                </a:lnTo>
                <a:lnTo>
                  <a:pt x="323299" y="1374297"/>
                </a:lnTo>
                <a:lnTo>
                  <a:pt x="322557" y="1371144"/>
                </a:lnTo>
                <a:lnTo>
                  <a:pt x="322469" y="1374297"/>
                </a:lnTo>
                <a:lnTo>
                  <a:pt x="321724" y="1371120"/>
                </a:lnTo>
                <a:lnTo>
                  <a:pt x="321635" y="1374297"/>
                </a:lnTo>
                <a:lnTo>
                  <a:pt x="320894" y="1371129"/>
                </a:lnTo>
                <a:lnTo>
                  <a:pt x="320805" y="1374297"/>
                </a:lnTo>
                <a:lnTo>
                  <a:pt x="319981" y="1370766"/>
                </a:lnTo>
                <a:lnTo>
                  <a:pt x="319882" y="1374297"/>
                </a:lnTo>
                <a:lnTo>
                  <a:pt x="319139" y="1371102"/>
                </a:lnTo>
                <a:lnTo>
                  <a:pt x="319049" y="1374297"/>
                </a:lnTo>
                <a:lnTo>
                  <a:pt x="318308" y="1371103"/>
                </a:lnTo>
                <a:lnTo>
                  <a:pt x="318219" y="1374297"/>
                </a:lnTo>
                <a:lnTo>
                  <a:pt x="317478" y="1371097"/>
                </a:lnTo>
                <a:lnTo>
                  <a:pt x="317388" y="1374297"/>
                </a:lnTo>
                <a:lnTo>
                  <a:pt x="316645" y="1371080"/>
                </a:lnTo>
                <a:lnTo>
                  <a:pt x="316555" y="1374297"/>
                </a:lnTo>
                <a:lnTo>
                  <a:pt x="315732" y="1370724"/>
                </a:lnTo>
                <a:lnTo>
                  <a:pt x="315632" y="1374297"/>
                </a:lnTo>
                <a:lnTo>
                  <a:pt x="314891" y="1371072"/>
                </a:lnTo>
                <a:lnTo>
                  <a:pt x="314802" y="1374297"/>
                </a:lnTo>
                <a:lnTo>
                  <a:pt x="314059" y="1371054"/>
                </a:lnTo>
                <a:lnTo>
                  <a:pt x="313968" y="1374297"/>
                </a:lnTo>
                <a:lnTo>
                  <a:pt x="313229" y="1371060"/>
                </a:lnTo>
                <a:lnTo>
                  <a:pt x="313138" y="1374297"/>
                </a:lnTo>
                <a:lnTo>
                  <a:pt x="312316" y="1370689"/>
                </a:lnTo>
                <a:lnTo>
                  <a:pt x="312215" y="1374297"/>
                </a:lnTo>
                <a:lnTo>
                  <a:pt x="311472" y="1371027"/>
                </a:lnTo>
                <a:lnTo>
                  <a:pt x="311381" y="1374297"/>
                </a:lnTo>
                <a:lnTo>
                  <a:pt x="310642" y="1371036"/>
                </a:lnTo>
                <a:lnTo>
                  <a:pt x="310551" y="1374297"/>
                </a:lnTo>
                <a:lnTo>
                  <a:pt x="309813" y="1371028"/>
                </a:lnTo>
                <a:lnTo>
                  <a:pt x="309721" y="1374297"/>
                </a:lnTo>
                <a:lnTo>
                  <a:pt x="308980" y="1371009"/>
                </a:lnTo>
                <a:lnTo>
                  <a:pt x="308888" y="1374297"/>
                </a:lnTo>
                <a:lnTo>
                  <a:pt x="308066" y="1370639"/>
                </a:lnTo>
                <a:lnTo>
                  <a:pt x="307964" y="1374297"/>
                </a:lnTo>
                <a:lnTo>
                  <a:pt x="307226" y="1371004"/>
                </a:lnTo>
                <a:lnTo>
                  <a:pt x="307134" y="1374297"/>
                </a:lnTo>
                <a:lnTo>
                  <a:pt x="306394" y="1370984"/>
                </a:lnTo>
                <a:lnTo>
                  <a:pt x="306301" y="1374297"/>
                </a:lnTo>
                <a:lnTo>
                  <a:pt x="305564" y="1370988"/>
                </a:lnTo>
                <a:lnTo>
                  <a:pt x="305471" y="1374297"/>
                </a:lnTo>
                <a:lnTo>
                  <a:pt x="304650" y="1370605"/>
                </a:lnTo>
                <a:lnTo>
                  <a:pt x="304548" y="1374297"/>
                </a:lnTo>
                <a:lnTo>
                  <a:pt x="303810" y="1370969"/>
                </a:lnTo>
                <a:lnTo>
                  <a:pt x="303717" y="1374297"/>
                </a:lnTo>
                <a:lnTo>
                  <a:pt x="302978" y="1370951"/>
                </a:lnTo>
                <a:lnTo>
                  <a:pt x="302884" y="1374297"/>
                </a:lnTo>
                <a:lnTo>
                  <a:pt x="302148" y="1370955"/>
                </a:lnTo>
                <a:lnTo>
                  <a:pt x="302054" y="1374297"/>
                </a:lnTo>
                <a:lnTo>
                  <a:pt x="301317" y="1370943"/>
                </a:lnTo>
                <a:lnTo>
                  <a:pt x="301223" y="1374297"/>
                </a:lnTo>
                <a:lnTo>
                  <a:pt x="300402" y="1370550"/>
                </a:lnTo>
                <a:lnTo>
                  <a:pt x="300297" y="1374297"/>
                </a:lnTo>
                <a:lnTo>
                  <a:pt x="299561" y="1370929"/>
                </a:lnTo>
                <a:lnTo>
                  <a:pt x="299467" y="1374297"/>
                </a:lnTo>
                <a:lnTo>
                  <a:pt x="298732" y="1370921"/>
                </a:lnTo>
                <a:lnTo>
                  <a:pt x="298637" y="1374297"/>
                </a:lnTo>
                <a:lnTo>
                  <a:pt x="297898" y="1370897"/>
                </a:lnTo>
                <a:lnTo>
                  <a:pt x="297803" y="1374297"/>
                </a:lnTo>
                <a:lnTo>
                  <a:pt x="296986" y="1370524"/>
                </a:lnTo>
                <a:lnTo>
                  <a:pt x="296880" y="1374297"/>
                </a:lnTo>
                <a:lnTo>
                  <a:pt x="296145" y="1370895"/>
                </a:lnTo>
                <a:lnTo>
                  <a:pt x="296050" y="1374297"/>
                </a:lnTo>
                <a:lnTo>
                  <a:pt x="295313" y="1370874"/>
                </a:lnTo>
                <a:lnTo>
                  <a:pt x="295217" y="1374297"/>
                </a:lnTo>
                <a:lnTo>
                  <a:pt x="294482" y="1370874"/>
                </a:lnTo>
                <a:lnTo>
                  <a:pt x="294386" y="1374297"/>
                </a:lnTo>
                <a:lnTo>
                  <a:pt x="293652" y="1370870"/>
                </a:lnTo>
                <a:lnTo>
                  <a:pt x="293556" y="1374297"/>
                </a:lnTo>
                <a:lnTo>
                  <a:pt x="292740" y="1370476"/>
                </a:lnTo>
                <a:lnTo>
                  <a:pt x="292633" y="1374297"/>
                </a:lnTo>
                <a:lnTo>
                  <a:pt x="291896" y="1370835"/>
                </a:lnTo>
                <a:lnTo>
                  <a:pt x="291799" y="1374297"/>
                </a:lnTo>
                <a:lnTo>
                  <a:pt x="291066" y="1370843"/>
                </a:lnTo>
                <a:lnTo>
                  <a:pt x="290969" y="1374297"/>
                </a:lnTo>
                <a:lnTo>
                  <a:pt x="290233" y="1370822"/>
                </a:lnTo>
                <a:lnTo>
                  <a:pt x="290136" y="1374297"/>
                </a:lnTo>
                <a:lnTo>
                  <a:pt x="289321" y="1370436"/>
                </a:lnTo>
                <a:lnTo>
                  <a:pt x="289213" y="1374297"/>
                </a:lnTo>
                <a:lnTo>
                  <a:pt x="288481" y="1370815"/>
                </a:lnTo>
                <a:lnTo>
                  <a:pt x="288383" y="1374297"/>
                </a:lnTo>
                <a:lnTo>
                  <a:pt x="287650" y="1370802"/>
                </a:lnTo>
                <a:lnTo>
                  <a:pt x="287552" y="1374297"/>
                </a:lnTo>
                <a:lnTo>
                  <a:pt x="286817" y="1370785"/>
                </a:lnTo>
                <a:lnTo>
                  <a:pt x="286719" y="1374297"/>
                </a:lnTo>
                <a:lnTo>
                  <a:pt x="285987" y="1370789"/>
                </a:lnTo>
                <a:lnTo>
                  <a:pt x="285889" y="1374297"/>
                </a:lnTo>
                <a:lnTo>
                  <a:pt x="285076" y="1370386"/>
                </a:lnTo>
                <a:lnTo>
                  <a:pt x="284966" y="1374297"/>
                </a:lnTo>
                <a:lnTo>
                  <a:pt x="284231" y="1370753"/>
                </a:lnTo>
                <a:lnTo>
                  <a:pt x="284132" y="1374297"/>
                </a:lnTo>
                <a:lnTo>
                  <a:pt x="283401" y="1370761"/>
                </a:lnTo>
                <a:lnTo>
                  <a:pt x="283302" y="1374297"/>
                </a:lnTo>
                <a:lnTo>
                  <a:pt x="282571" y="1370752"/>
                </a:lnTo>
                <a:lnTo>
                  <a:pt x="282472" y="1374297"/>
                </a:lnTo>
                <a:lnTo>
                  <a:pt x="281657" y="1370331"/>
                </a:lnTo>
                <a:lnTo>
                  <a:pt x="281546" y="1374297"/>
                </a:lnTo>
                <a:lnTo>
                  <a:pt x="280815" y="1370728"/>
                </a:lnTo>
                <a:lnTo>
                  <a:pt x="280715" y="1374297"/>
                </a:lnTo>
                <a:lnTo>
                  <a:pt x="279985" y="1370723"/>
                </a:lnTo>
                <a:lnTo>
                  <a:pt x="279885" y="1374297"/>
                </a:lnTo>
                <a:lnTo>
                  <a:pt x="279153" y="1370701"/>
                </a:lnTo>
                <a:lnTo>
                  <a:pt x="279052" y="1374297"/>
                </a:lnTo>
                <a:lnTo>
                  <a:pt x="278322" y="1370700"/>
                </a:lnTo>
                <a:lnTo>
                  <a:pt x="278221" y="1374297"/>
                </a:lnTo>
                <a:lnTo>
                  <a:pt x="277410" y="1370291"/>
                </a:lnTo>
                <a:lnTo>
                  <a:pt x="277298" y="1374297"/>
                </a:lnTo>
                <a:lnTo>
                  <a:pt x="276569" y="1370684"/>
                </a:lnTo>
                <a:lnTo>
                  <a:pt x="276468" y="1374297"/>
                </a:lnTo>
                <a:lnTo>
                  <a:pt x="275737" y="1370661"/>
                </a:lnTo>
                <a:lnTo>
                  <a:pt x="275635" y="1374297"/>
                </a:lnTo>
                <a:lnTo>
                  <a:pt x="274906" y="1370661"/>
                </a:lnTo>
                <a:lnTo>
                  <a:pt x="274804" y="1374297"/>
                </a:lnTo>
                <a:lnTo>
                  <a:pt x="273994" y="1370247"/>
                </a:lnTo>
                <a:lnTo>
                  <a:pt x="273881" y="1374297"/>
                </a:lnTo>
                <a:lnTo>
                  <a:pt x="273151" y="1370631"/>
                </a:lnTo>
                <a:lnTo>
                  <a:pt x="273048" y="1374297"/>
                </a:lnTo>
                <a:lnTo>
                  <a:pt x="272321" y="1370635"/>
                </a:lnTo>
                <a:lnTo>
                  <a:pt x="272218" y="1374297"/>
                </a:lnTo>
                <a:lnTo>
                  <a:pt x="271490" y="1370621"/>
                </a:lnTo>
                <a:lnTo>
                  <a:pt x="271387" y="1374297"/>
                </a:lnTo>
                <a:lnTo>
                  <a:pt x="270658" y="1370602"/>
                </a:lnTo>
                <a:lnTo>
                  <a:pt x="270554" y="1374297"/>
                </a:lnTo>
                <a:lnTo>
                  <a:pt x="269746" y="1370192"/>
                </a:lnTo>
                <a:lnTo>
                  <a:pt x="269631" y="1374297"/>
                </a:lnTo>
                <a:lnTo>
                  <a:pt x="268905" y="1370594"/>
                </a:lnTo>
                <a:lnTo>
                  <a:pt x="268801" y="1374297"/>
                </a:lnTo>
                <a:lnTo>
                  <a:pt x="268072" y="1370571"/>
                </a:lnTo>
                <a:lnTo>
                  <a:pt x="267968" y="1374297"/>
                </a:lnTo>
                <a:lnTo>
                  <a:pt x="267241" y="1370570"/>
                </a:lnTo>
                <a:lnTo>
                  <a:pt x="267137" y="1374297"/>
                </a:lnTo>
                <a:lnTo>
                  <a:pt x="266330" y="1370146"/>
                </a:lnTo>
                <a:lnTo>
                  <a:pt x="266214" y="1374297"/>
                </a:lnTo>
                <a:lnTo>
                  <a:pt x="265486" y="1370539"/>
                </a:lnTo>
                <a:lnTo>
                  <a:pt x="265381" y="1374297"/>
                </a:lnTo>
                <a:lnTo>
                  <a:pt x="264655" y="1370538"/>
                </a:lnTo>
                <a:lnTo>
                  <a:pt x="264550" y="1374297"/>
                </a:lnTo>
                <a:lnTo>
                  <a:pt x="263825" y="1370532"/>
                </a:lnTo>
                <a:lnTo>
                  <a:pt x="263720" y="1374297"/>
                </a:lnTo>
                <a:lnTo>
                  <a:pt x="262993" y="1370508"/>
                </a:lnTo>
                <a:lnTo>
                  <a:pt x="262887" y="1374297"/>
                </a:lnTo>
                <a:lnTo>
                  <a:pt x="262082" y="1370087"/>
                </a:lnTo>
                <a:lnTo>
                  <a:pt x="261964" y="1374297"/>
                </a:lnTo>
                <a:lnTo>
                  <a:pt x="261240" y="1370495"/>
                </a:lnTo>
                <a:lnTo>
                  <a:pt x="261133" y="1374297"/>
                </a:lnTo>
                <a:lnTo>
                  <a:pt x="260407" y="1370475"/>
                </a:lnTo>
                <a:lnTo>
                  <a:pt x="260300" y="1374297"/>
                </a:lnTo>
                <a:lnTo>
                  <a:pt x="259577" y="1370479"/>
                </a:lnTo>
                <a:lnTo>
                  <a:pt x="259470" y="1374297"/>
                </a:lnTo>
                <a:lnTo>
                  <a:pt x="258666" y="1370039"/>
                </a:lnTo>
                <a:lnTo>
                  <a:pt x="258547" y="1374297"/>
                </a:lnTo>
                <a:lnTo>
                  <a:pt x="257822" y="1370442"/>
                </a:lnTo>
                <a:lnTo>
                  <a:pt x="257714" y="1374297"/>
                </a:lnTo>
                <a:lnTo>
                  <a:pt x="256991" y="1370441"/>
                </a:lnTo>
                <a:lnTo>
                  <a:pt x="256883" y="1374297"/>
                </a:lnTo>
                <a:lnTo>
                  <a:pt x="256161" y="1370434"/>
                </a:lnTo>
                <a:lnTo>
                  <a:pt x="256053" y="1374297"/>
                </a:lnTo>
                <a:lnTo>
                  <a:pt x="255332" y="1370423"/>
                </a:lnTo>
                <a:lnTo>
                  <a:pt x="255223" y="1374297"/>
                </a:lnTo>
                <a:lnTo>
                  <a:pt x="254418" y="1369963"/>
                </a:lnTo>
                <a:lnTo>
                  <a:pt x="254297" y="1374297"/>
                </a:lnTo>
                <a:lnTo>
                  <a:pt x="253575" y="1370396"/>
                </a:lnTo>
                <a:lnTo>
                  <a:pt x="253466" y="1374297"/>
                </a:lnTo>
                <a:lnTo>
                  <a:pt x="252745" y="1370389"/>
                </a:lnTo>
                <a:lnTo>
                  <a:pt x="252636" y="1374297"/>
                </a:lnTo>
                <a:lnTo>
                  <a:pt x="251913" y="1370364"/>
                </a:lnTo>
                <a:lnTo>
                  <a:pt x="251803" y="1374297"/>
                </a:lnTo>
                <a:lnTo>
                  <a:pt x="251082" y="1370362"/>
                </a:lnTo>
                <a:lnTo>
                  <a:pt x="250972" y="1374297"/>
                </a:lnTo>
                <a:lnTo>
                  <a:pt x="250172" y="1369914"/>
                </a:lnTo>
                <a:lnTo>
                  <a:pt x="250049" y="1374297"/>
                </a:lnTo>
                <a:lnTo>
                  <a:pt x="249327" y="1370329"/>
                </a:lnTo>
                <a:lnTo>
                  <a:pt x="249216" y="1374297"/>
                </a:lnTo>
                <a:lnTo>
                  <a:pt x="248497" y="1370331"/>
                </a:lnTo>
                <a:lnTo>
                  <a:pt x="248386" y="1374297"/>
                </a:lnTo>
                <a:lnTo>
                  <a:pt x="247667" y="1370315"/>
                </a:lnTo>
                <a:lnTo>
                  <a:pt x="247555" y="1374297"/>
                </a:lnTo>
                <a:lnTo>
                  <a:pt x="246756" y="1369861"/>
                </a:lnTo>
                <a:lnTo>
                  <a:pt x="246632" y="1374297"/>
                </a:lnTo>
                <a:lnTo>
                  <a:pt x="245912" y="1370281"/>
                </a:lnTo>
                <a:lnTo>
                  <a:pt x="245799" y="1374297"/>
                </a:lnTo>
                <a:lnTo>
                  <a:pt x="245081" y="1370284"/>
                </a:lnTo>
                <a:lnTo>
                  <a:pt x="244969" y="1374297"/>
                </a:lnTo>
                <a:lnTo>
                  <a:pt x="244248" y="1370253"/>
                </a:lnTo>
                <a:lnTo>
                  <a:pt x="244135" y="1374297"/>
                </a:lnTo>
                <a:lnTo>
                  <a:pt x="243418" y="1370260"/>
                </a:lnTo>
                <a:lnTo>
                  <a:pt x="243305" y="1374297"/>
                </a:lnTo>
                <a:lnTo>
                  <a:pt x="242508" y="1369794"/>
                </a:lnTo>
                <a:lnTo>
                  <a:pt x="242382" y="1374297"/>
                </a:lnTo>
                <a:lnTo>
                  <a:pt x="241663" y="1370220"/>
                </a:lnTo>
                <a:lnTo>
                  <a:pt x="241549" y="1374297"/>
                </a:lnTo>
                <a:lnTo>
                  <a:pt x="240832" y="1370218"/>
                </a:lnTo>
                <a:lnTo>
                  <a:pt x="240718" y="1374297"/>
                </a:lnTo>
                <a:lnTo>
                  <a:pt x="240002" y="1370211"/>
                </a:lnTo>
                <a:lnTo>
                  <a:pt x="239888" y="1374297"/>
                </a:lnTo>
                <a:lnTo>
                  <a:pt x="239093" y="1369739"/>
                </a:lnTo>
                <a:lnTo>
                  <a:pt x="238965" y="1374297"/>
                </a:lnTo>
                <a:lnTo>
                  <a:pt x="238248" y="1370170"/>
                </a:lnTo>
                <a:lnTo>
                  <a:pt x="238132" y="1374297"/>
                </a:lnTo>
                <a:lnTo>
                  <a:pt x="237417" y="1370167"/>
                </a:lnTo>
                <a:lnTo>
                  <a:pt x="237301" y="1374297"/>
                </a:lnTo>
                <a:lnTo>
                  <a:pt x="236587" y="1370160"/>
                </a:lnTo>
                <a:lnTo>
                  <a:pt x="236471" y="1374297"/>
                </a:lnTo>
                <a:lnTo>
                  <a:pt x="235755" y="1370133"/>
                </a:lnTo>
                <a:lnTo>
                  <a:pt x="235638" y="1374297"/>
                </a:lnTo>
                <a:lnTo>
                  <a:pt x="234845" y="1369669"/>
                </a:lnTo>
                <a:lnTo>
                  <a:pt x="234715" y="1374297"/>
                </a:lnTo>
                <a:lnTo>
                  <a:pt x="234001" y="1370116"/>
                </a:lnTo>
                <a:lnTo>
                  <a:pt x="233884" y="1374297"/>
                </a:lnTo>
                <a:lnTo>
                  <a:pt x="233169" y="1370093"/>
                </a:lnTo>
                <a:lnTo>
                  <a:pt x="233051" y="1374297"/>
                </a:lnTo>
                <a:lnTo>
                  <a:pt x="232339" y="1370095"/>
                </a:lnTo>
                <a:lnTo>
                  <a:pt x="232221" y="1374297"/>
                </a:lnTo>
                <a:lnTo>
                  <a:pt x="231429" y="1369610"/>
                </a:lnTo>
                <a:lnTo>
                  <a:pt x="231298" y="1374297"/>
                </a:ln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algn="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6"/>
          <p:cNvSpPr/>
          <p:nvPr/>
        </p:nvSpPr>
        <p:spPr>
          <a:xfrm>
            <a:off x="10756435" y="1865199"/>
            <a:ext cx="976196" cy="300028"/>
          </a:xfrm>
          <a:custGeom>
            <a:avLst/>
            <a:gdLst/>
            <a:ahLst/>
            <a:cxnLst/>
            <a:rect l="l" t="t" r="r" b="b"/>
            <a:pathLst>
              <a:path w="2338195" h="535765" extrusionOk="0">
                <a:moveTo>
                  <a:pt x="0" y="0"/>
                </a:moveTo>
                <a:lnTo>
                  <a:pt x="1134140" y="0"/>
                </a:lnTo>
                <a:lnTo>
                  <a:pt x="1134140" y="195"/>
                </a:lnTo>
                <a:lnTo>
                  <a:pt x="1689750" y="195"/>
                </a:lnTo>
                <a:cubicBezTo>
                  <a:pt x="1689750" y="195"/>
                  <a:pt x="1698115" y="-218"/>
                  <a:pt x="1712975" y="157"/>
                </a:cubicBezTo>
                <a:cubicBezTo>
                  <a:pt x="1751983" y="1142"/>
                  <a:pt x="1835744" y="7555"/>
                  <a:pt x="1930426" y="41115"/>
                </a:cubicBezTo>
                <a:lnTo>
                  <a:pt x="1966671" y="57325"/>
                </a:lnTo>
                <a:lnTo>
                  <a:pt x="1971192" y="58839"/>
                </a:lnTo>
                <a:lnTo>
                  <a:pt x="1983996" y="65073"/>
                </a:lnTo>
                <a:lnTo>
                  <a:pt x="2027494" y="84527"/>
                </a:lnTo>
                <a:lnTo>
                  <a:pt x="2055330" y="103597"/>
                </a:lnTo>
                <a:lnTo>
                  <a:pt x="2082890" y="120714"/>
                </a:lnTo>
                <a:lnTo>
                  <a:pt x="2099456" y="133826"/>
                </a:lnTo>
                <a:lnTo>
                  <a:pt x="2124324" y="150862"/>
                </a:lnTo>
                <a:cubicBezTo>
                  <a:pt x="2155725" y="177331"/>
                  <a:pt x="2185833" y="208424"/>
                  <a:pt x="2213396" y="244947"/>
                </a:cubicBezTo>
                <a:lnTo>
                  <a:pt x="2233743" y="275488"/>
                </a:lnTo>
                <a:lnTo>
                  <a:pt x="2235991" y="278459"/>
                </a:lnTo>
                <a:lnTo>
                  <a:pt x="2237507" y="281138"/>
                </a:lnTo>
                <a:lnTo>
                  <a:pt x="2252674" y="303904"/>
                </a:lnTo>
                <a:lnTo>
                  <a:pt x="2273444" y="344642"/>
                </a:lnTo>
                <a:lnTo>
                  <a:pt x="2277579" y="351948"/>
                </a:lnTo>
                <a:lnTo>
                  <a:pt x="2279146" y="355824"/>
                </a:lnTo>
                <a:lnTo>
                  <a:pt x="2287193" y="371607"/>
                </a:lnTo>
                <a:lnTo>
                  <a:pt x="2307865" y="426878"/>
                </a:lnTo>
                <a:lnTo>
                  <a:pt x="2312113" y="437386"/>
                </a:lnTo>
                <a:lnTo>
                  <a:pt x="2312887" y="440304"/>
                </a:lnTo>
                <a:lnTo>
                  <a:pt x="2316013" y="448661"/>
                </a:lnTo>
                <a:cubicBezTo>
                  <a:pt x="2324566" y="475971"/>
                  <a:pt x="2332012" y="504941"/>
                  <a:pt x="2338195" y="535669"/>
                </a:cubicBezTo>
                <a:lnTo>
                  <a:pt x="2338195" y="535670"/>
                </a:lnTo>
                <a:lnTo>
                  <a:pt x="2338195" y="535672"/>
                </a:lnTo>
                <a:lnTo>
                  <a:pt x="2338167" y="535663"/>
                </a:lnTo>
                <a:lnTo>
                  <a:pt x="2338192" y="535749"/>
                </a:lnTo>
                <a:lnTo>
                  <a:pt x="2338195" y="535762"/>
                </a:lnTo>
                <a:lnTo>
                  <a:pt x="2338194" y="535762"/>
                </a:lnTo>
                <a:lnTo>
                  <a:pt x="2338195" y="535764"/>
                </a:lnTo>
                <a:lnTo>
                  <a:pt x="2338195" y="535765"/>
                </a:lnTo>
                <a:lnTo>
                  <a:pt x="2337155" y="535426"/>
                </a:lnTo>
                <a:lnTo>
                  <a:pt x="2318105" y="529280"/>
                </a:lnTo>
                <a:lnTo>
                  <a:pt x="2233901" y="502487"/>
                </a:lnTo>
                <a:lnTo>
                  <a:pt x="2225983" y="486958"/>
                </a:lnTo>
                <a:lnTo>
                  <a:pt x="2224416" y="483082"/>
                </a:lnTo>
                <a:lnTo>
                  <a:pt x="2220281" y="475776"/>
                </a:lnTo>
                <a:lnTo>
                  <a:pt x="2199511" y="435038"/>
                </a:lnTo>
                <a:lnTo>
                  <a:pt x="2184344" y="412272"/>
                </a:lnTo>
                <a:lnTo>
                  <a:pt x="2182828" y="409593"/>
                </a:lnTo>
                <a:lnTo>
                  <a:pt x="2180580" y="406622"/>
                </a:lnTo>
                <a:lnTo>
                  <a:pt x="2160233" y="376081"/>
                </a:lnTo>
                <a:cubicBezTo>
                  <a:pt x="2132670" y="339558"/>
                  <a:pt x="2102562" y="308465"/>
                  <a:pt x="2071161" y="281996"/>
                </a:cubicBezTo>
                <a:lnTo>
                  <a:pt x="2046293" y="264960"/>
                </a:lnTo>
                <a:lnTo>
                  <a:pt x="2029727" y="251848"/>
                </a:lnTo>
                <a:lnTo>
                  <a:pt x="2002167" y="234731"/>
                </a:lnTo>
                <a:lnTo>
                  <a:pt x="1974331" y="215661"/>
                </a:lnTo>
                <a:lnTo>
                  <a:pt x="1930833" y="196207"/>
                </a:lnTo>
                <a:lnTo>
                  <a:pt x="1918029" y="189973"/>
                </a:lnTo>
                <a:lnTo>
                  <a:pt x="1913508" y="188459"/>
                </a:lnTo>
                <a:lnTo>
                  <a:pt x="1877263" y="172249"/>
                </a:lnTo>
                <a:cubicBezTo>
                  <a:pt x="1782581" y="138689"/>
                  <a:pt x="1698820" y="132276"/>
                  <a:pt x="1659812" y="131291"/>
                </a:cubicBezTo>
                <a:cubicBezTo>
                  <a:pt x="1644952" y="130916"/>
                  <a:pt x="1636587" y="131329"/>
                  <a:pt x="1636587" y="131329"/>
                </a:cubicBezTo>
                <a:lnTo>
                  <a:pt x="1101936" y="131329"/>
                </a:lnTo>
                <a:lnTo>
                  <a:pt x="1099774" y="130622"/>
                </a:lnTo>
                <a:lnTo>
                  <a:pt x="1105402" y="130622"/>
                </a:lnTo>
                <a:lnTo>
                  <a:pt x="1099774" y="128773"/>
                </a:lnTo>
                <a:lnTo>
                  <a:pt x="1105358" y="128773"/>
                </a:lnTo>
                <a:lnTo>
                  <a:pt x="1101777" y="127591"/>
                </a:lnTo>
                <a:lnTo>
                  <a:pt x="0" y="127591"/>
                </a:lnTo>
                <a:close/>
              </a:path>
            </a:pathLst>
          </a:custGeom>
          <a:solidFill>
            <a:srgbClr val="000000"/>
          </a:solidFill>
          <a:ln>
            <a:noFill/>
          </a:ln>
          <a:effectLst>
            <a:outerShdw blurRad="63500" dist="508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6"/>
          <p:cNvSpPr/>
          <p:nvPr/>
        </p:nvSpPr>
        <p:spPr>
          <a:xfrm>
            <a:off x="10374675" y="1574050"/>
            <a:ext cx="636300" cy="71400"/>
          </a:xfrm>
          <a:prstGeom prst="rect">
            <a:avLst/>
          </a:pr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6"/>
          <p:cNvSpPr/>
          <p:nvPr/>
        </p:nvSpPr>
        <p:spPr>
          <a:xfrm>
            <a:off x="10372686" y="1868325"/>
            <a:ext cx="415500" cy="73500"/>
          </a:xfrm>
          <a:prstGeom prst="rect">
            <a:avLst/>
          </a:prstGeom>
          <a:solidFill>
            <a:srgbClr val="000000"/>
          </a:solidFill>
          <a:ln>
            <a:noFill/>
          </a:ln>
          <a:effectLst>
            <a:outerShdw blurRad="63500" dist="508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67" name="Google Shape;167;p6"/>
          <p:cNvGrpSpPr/>
          <p:nvPr/>
        </p:nvGrpSpPr>
        <p:grpSpPr>
          <a:xfrm>
            <a:off x="10626235" y="1560035"/>
            <a:ext cx="1478256" cy="1478256"/>
            <a:chOff x="-1891635" y="3074688"/>
            <a:chExt cx="850550" cy="850550"/>
          </a:xfrm>
        </p:grpSpPr>
        <p:sp>
          <p:nvSpPr>
            <p:cNvPr id="168" name="Google Shape;168;p6"/>
            <p:cNvSpPr/>
            <p:nvPr/>
          </p:nvSpPr>
          <p:spPr>
            <a:xfrm>
              <a:off x="-1891635" y="3074688"/>
              <a:ext cx="850550" cy="850550"/>
            </a:xfrm>
            <a:custGeom>
              <a:avLst/>
              <a:gdLst/>
              <a:ahLst/>
              <a:cxnLst/>
              <a:rect l="l" t="t" r="r" b="b"/>
              <a:pathLst>
                <a:path w="850550" h="850550" extrusionOk="0">
                  <a:moveTo>
                    <a:pt x="425289" y="44758"/>
                  </a:moveTo>
                  <a:lnTo>
                    <a:pt x="425289" y="32"/>
                  </a:lnTo>
                  <a:cubicBezTo>
                    <a:pt x="593489" y="-2144"/>
                    <a:pt x="755814" y="106421"/>
                    <a:pt x="818192" y="262515"/>
                  </a:cubicBezTo>
                  <a:cubicBezTo>
                    <a:pt x="884566" y="417207"/>
                    <a:pt x="846400" y="608575"/>
                    <a:pt x="725997" y="725996"/>
                  </a:cubicBezTo>
                  <a:cubicBezTo>
                    <a:pt x="608576" y="846399"/>
                    <a:pt x="417208" y="884565"/>
                    <a:pt x="262486" y="818192"/>
                  </a:cubicBezTo>
                  <a:cubicBezTo>
                    <a:pt x="106421" y="755814"/>
                    <a:pt x="-2173" y="593488"/>
                    <a:pt x="33" y="425288"/>
                  </a:cubicBezTo>
                  <a:lnTo>
                    <a:pt x="44759" y="425288"/>
                  </a:lnTo>
                  <a:cubicBezTo>
                    <a:pt x="42761" y="575806"/>
                    <a:pt x="139966" y="721017"/>
                    <a:pt x="279631" y="776865"/>
                  </a:cubicBezTo>
                  <a:cubicBezTo>
                    <a:pt x="418013" y="836201"/>
                    <a:pt x="589314" y="802150"/>
                    <a:pt x="694361" y="694360"/>
                  </a:cubicBezTo>
                  <a:cubicBezTo>
                    <a:pt x="802151" y="589313"/>
                    <a:pt x="836202" y="418013"/>
                    <a:pt x="776866" y="279630"/>
                  </a:cubicBezTo>
                  <a:cubicBezTo>
                    <a:pt x="721047" y="139995"/>
                    <a:pt x="575807" y="42790"/>
                    <a:pt x="425289" y="447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 name="Google Shape;169;p6"/>
            <p:cNvSpPr/>
            <p:nvPr/>
          </p:nvSpPr>
          <p:spPr>
            <a:xfrm>
              <a:off x="-1846906" y="3119416"/>
              <a:ext cx="761069" cy="761089"/>
            </a:xfrm>
            <a:custGeom>
              <a:avLst/>
              <a:gdLst/>
              <a:ahLst/>
              <a:cxnLst/>
              <a:rect l="l" t="t" r="r" b="b"/>
              <a:pathLst>
                <a:path w="761069" h="761089" extrusionOk="0">
                  <a:moveTo>
                    <a:pt x="380560" y="44756"/>
                  </a:moveTo>
                  <a:lnTo>
                    <a:pt x="380560" y="30"/>
                  </a:lnTo>
                  <a:cubicBezTo>
                    <a:pt x="531078" y="-1968"/>
                    <a:pt x="676289" y="95237"/>
                    <a:pt x="732137" y="234902"/>
                  </a:cubicBezTo>
                  <a:cubicBezTo>
                    <a:pt x="791473" y="373285"/>
                    <a:pt x="757392" y="544585"/>
                    <a:pt x="649632" y="649632"/>
                  </a:cubicBezTo>
                  <a:cubicBezTo>
                    <a:pt x="544585" y="757422"/>
                    <a:pt x="373284" y="791503"/>
                    <a:pt x="234902" y="732137"/>
                  </a:cubicBezTo>
                  <a:cubicBezTo>
                    <a:pt x="95237" y="676289"/>
                    <a:pt x="-1967" y="531048"/>
                    <a:pt x="30" y="380560"/>
                  </a:cubicBezTo>
                  <a:lnTo>
                    <a:pt x="44756" y="380560"/>
                  </a:lnTo>
                  <a:cubicBezTo>
                    <a:pt x="42967" y="513367"/>
                    <a:pt x="128782" y="641522"/>
                    <a:pt x="252047" y="690840"/>
                  </a:cubicBezTo>
                  <a:cubicBezTo>
                    <a:pt x="374119" y="743139"/>
                    <a:pt x="525353" y="713173"/>
                    <a:pt x="618025" y="618026"/>
                  </a:cubicBezTo>
                  <a:cubicBezTo>
                    <a:pt x="713173" y="525353"/>
                    <a:pt x="743169" y="374119"/>
                    <a:pt x="690839" y="252047"/>
                  </a:cubicBezTo>
                  <a:cubicBezTo>
                    <a:pt x="641522" y="128812"/>
                    <a:pt x="513396" y="42997"/>
                    <a:pt x="380560" y="4475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6"/>
            <p:cNvSpPr/>
            <p:nvPr/>
          </p:nvSpPr>
          <p:spPr>
            <a:xfrm>
              <a:off x="-1802176" y="3164145"/>
              <a:ext cx="671624" cy="671638"/>
            </a:xfrm>
            <a:custGeom>
              <a:avLst/>
              <a:gdLst/>
              <a:ahLst/>
              <a:cxnLst/>
              <a:rect l="l" t="t" r="r" b="b"/>
              <a:pathLst>
                <a:path w="671624" h="671638" extrusionOk="0">
                  <a:moveTo>
                    <a:pt x="335830" y="44754"/>
                  </a:moveTo>
                  <a:lnTo>
                    <a:pt x="335830" y="27"/>
                  </a:lnTo>
                  <a:cubicBezTo>
                    <a:pt x="468637" y="-1762"/>
                    <a:pt x="596792" y="84083"/>
                    <a:pt x="646110" y="207318"/>
                  </a:cubicBezTo>
                  <a:cubicBezTo>
                    <a:pt x="698410" y="329390"/>
                    <a:pt x="668443" y="480624"/>
                    <a:pt x="573296" y="573297"/>
                  </a:cubicBezTo>
                  <a:cubicBezTo>
                    <a:pt x="480623" y="668444"/>
                    <a:pt x="329390" y="698440"/>
                    <a:pt x="207317" y="646111"/>
                  </a:cubicBezTo>
                  <a:cubicBezTo>
                    <a:pt x="84082" y="596793"/>
                    <a:pt x="-1733" y="468668"/>
                    <a:pt x="27" y="335831"/>
                  </a:cubicBezTo>
                  <a:lnTo>
                    <a:pt x="44753" y="335831"/>
                  </a:lnTo>
                  <a:cubicBezTo>
                    <a:pt x="43172" y="450956"/>
                    <a:pt x="117626" y="561996"/>
                    <a:pt x="224432" y="604784"/>
                  </a:cubicBezTo>
                  <a:cubicBezTo>
                    <a:pt x="330165" y="650076"/>
                    <a:pt x="461361" y="624195"/>
                    <a:pt x="541660" y="541660"/>
                  </a:cubicBezTo>
                  <a:cubicBezTo>
                    <a:pt x="624194" y="461362"/>
                    <a:pt x="650075" y="330195"/>
                    <a:pt x="604783" y="224433"/>
                  </a:cubicBezTo>
                  <a:cubicBezTo>
                    <a:pt x="562025" y="117627"/>
                    <a:pt x="450985" y="43173"/>
                    <a:pt x="335830" y="447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6"/>
            <p:cNvSpPr/>
            <p:nvPr/>
          </p:nvSpPr>
          <p:spPr>
            <a:xfrm>
              <a:off x="-1757448" y="3208874"/>
              <a:ext cx="582150" cy="582164"/>
            </a:xfrm>
            <a:custGeom>
              <a:avLst/>
              <a:gdLst/>
              <a:ahLst/>
              <a:cxnLst/>
              <a:rect l="l" t="t" r="r" b="b"/>
              <a:pathLst>
                <a:path w="582150" h="582164" extrusionOk="0">
                  <a:moveTo>
                    <a:pt x="291102" y="44751"/>
                  </a:moveTo>
                  <a:lnTo>
                    <a:pt x="291102" y="25"/>
                  </a:lnTo>
                  <a:cubicBezTo>
                    <a:pt x="406227" y="-1556"/>
                    <a:pt x="517297" y="72899"/>
                    <a:pt x="560055" y="179704"/>
                  </a:cubicBezTo>
                  <a:cubicBezTo>
                    <a:pt x="605318" y="285437"/>
                    <a:pt x="579466" y="416603"/>
                    <a:pt x="496932" y="496932"/>
                  </a:cubicBezTo>
                  <a:cubicBezTo>
                    <a:pt x="416633" y="579466"/>
                    <a:pt x="285466" y="605348"/>
                    <a:pt x="179704" y="560055"/>
                  </a:cubicBezTo>
                  <a:cubicBezTo>
                    <a:pt x="72869" y="517267"/>
                    <a:pt x="-1556" y="406227"/>
                    <a:pt x="25" y="291102"/>
                  </a:cubicBezTo>
                  <a:lnTo>
                    <a:pt x="44751" y="291102"/>
                  </a:lnTo>
                  <a:cubicBezTo>
                    <a:pt x="43379" y="388545"/>
                    <a:pt x="106443" y="482500"/>
                    <a:pt x="196849" y="518758"/>
                  </a:cubicBezTo>
                  <a:cubicBezTo>
                    <a:pt x="286272" y="557014"/>
                    <a:pt x="397371" y="535217"/>
                    <a:pt x="465325" y="465325"/>
                  </a:cubicBezTo>
                  <a:cubicBezTo>
                    <a:pt x="535247" y="397401"/>
                    <a:pt x="557013" y="286302"/>
                    <a:pt x="518758" y="196879"/>
                  </a:cubicBezTo>
                  <a:cubicBezTo>
                    <a:pt x="482530" y="106443"/>
                    <a:pt x="388545" y="43379"/>
                    <a:pt x="291102" y="447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p6"/>
            <p:cNvSpPr/>
            <p:nvPr/>
          </p:nvSpPr>
          <p:spPr>
            <a:xfrm>
              <a:off x="-1712719" y="3253602"/>
              <a:ext cx="492712" cy="492689"/>
            </a:xfrm>
            <a:custGeom>
              <a:avLst/>
              <a:gdLst/>
              <a:ahLst/>
              <a:cxnLst/>
              <a:rect l="l" t="t" r="r" b="b"/>
              <a:pathLst>
                <a:path w="492712" h="492689" extrusionOk="0">
                  <a:moveTo>
                    <a:pt x="246373" y="44748"/>
                  </a:moveTo>
                  <a:lnTo>
                    <a:pt x="246373" y="22"/>
                  </a:lnTo>
                  <a:cubicBezTo>
                    <a:pt x="343816" y="-1350"/>
                    <a:pt x="437771" y="61714"/>
                    <a:pt x="474029" y="152120"/>
                  </a:cubicBezTo>
                  <a:cubicBezTo>
                    <a:pt x="512285" y="241543"/>
                    <a:pt x="490488" y="352672"/>
                    <a:pt x="420596" y="420567"/>
                  </a:cubicBezTo>
                  <a:cubicBezTo>
                    <a:pt x="352672" y="490488"/>
                    <a:pt x="241573" y="512255"/>
                    <a:pt x="152120" y="473999"/>
                  </a:cubicBezTo>
                  <a:cubicBezTo>
                    <a:pt x="61714" y="437741"/>
                    <a:pt x="-1350" y="343787"/>
                    <a:pt x="22" y="246343"/>
                  </a:cubicBezTo>
                  <a:lnTo>
                    <a:pt x="44748" y="246343"/>
                  </a:lnTo>
                  <a:cubicBezTo>
                    <a:pt x="43585" y="326105"/>
                    <a:pt x="95259" y="402974"/>
                    <a:pt x="169236" y="432672"/>
                  </a:cubicBezTo>
                  <a:cubicBezTo>
                    <a:pt x="242348" y="463891"/>
                    <a:pt x="333380" y="446209"/>
                    <a:pt x="388930" y="388930"/>
                  </a:cubicBezTo>
                  <a:cubicBezTo>
                    <a:pt x="446209" y="333381"/>
                    <a:pt x="463891" y="242318"/>
                    <a:pt x="432672" y="169236"/>
                  </a:cubicBezTo>
                  <a:cubicBezTo>
                    <a:pt x="403004" y="95259"/>
                    <a:pt x="326135" y="43585"/>
                    <a:pt x="246373" y="4474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3" name="Google Shape;173;p6"/>
          <p:cNvGrpSpPr/>
          <p:nvPr/>
        </p:nvGrpSpPr>
        <p:grpSpPr>
          <a:xfrm>
            <a:off x="10022972" y="1557272"/>
            <a:ext cx="1345003" cy="388669"/>
            <a:chOff x="-2238736" y="3074720"/>
            <a:chExt cx="773880" cy="223630"/>
          </a:xfrm>
        </p:grpSpPr>
        <p:sp>
          <p:nvSpPr>
            <p:cNvPr id="174" name="Google Shape;174;p6"/>
            <p:cNvSpPr/>
            <p:nvPr/>
          </p:nvSpPr>
          <p:spPr>
            <a:xfrm>
              <a:off x="-2238736" y="3074720"/>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6"/>
            <p:cNvSpPr/>
            <p:nvPr/>
          </p:nvSpPr>
          <p:spPr>
            <a:xfrm>
              <a:off x="-2238736" y="3119446"/>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6"/>
            <p:cNvSpPr/>
            <p:nvPr/>
          </p:nvSpPr>
          <p:spPr>
            <a:xfrm>
              <a:off x="-2238736" y="3164172"/>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2238736" y="3208898"/>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 name="Google Shape;178;p6"/>
            <p:cNvSpPr/>
            <p:nvPr/>
          </p:nvSpPr>
          <p:spPr>
            <a:xfrm>
              <a:off x="-2238736" y="3253624"/>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9" name="Google Shape;179;p6"/>
          <p:cNvGrpSpPr/>
          <p:nvPr/>
        </p:nvGrpSpPr>
        <p:grpSpPr>
          <a:xfrm>
            <a:off x="9293886" y="470355"/>
            <a:ext cx="1478204" cy="1478306"/>
            <a:chOff x="-2662477" y="2447714"/>
            <a:chExt cx="850520" cy="850579"/>
          </a:xfrm>
        </p:grpSpPr>
        <p:sp>
          <p:nvSpPr>
            <p:cNvPr id="180" name="Google Shape;180;p6"/>
            <p:cNvSpPr/>
            <p:nvPr/>
          </p:nvSpPr>
          <p:spPr>
            <a:xfrm>
              <a:off x="-2483584" y="2626659"/>
              <a:ext cx="492712" cy="492719"/>
            </a:xfrm>
            <a:custGeom>
              <a:avLst/>
              <a:gdLst/>
              <a:ahLst/>
              <a:cxnLst/>
              <a:rect l="l" t="t" r="r" b="b"/>
              <a:pathLst>
                <a:path w="492712" h="492719" extrusionOk="0">
                  <a:moveTo>
                    <a:pt x="492691" y="246376"/>
                  </a:moveTo>
                  <a:lnTo>
                    <a:pt x="447965" y="246376"/>
                  </a:lnTo>
                  <a:cubicBezTo>
                    <a:pt x="449128" y="166614"/>
                    <a:pt x="397454" y="89745"/>
                    <a:pt x="323477" y="60047"/>
                  </a:cubicBezTo>
                  <a:cubicBezTo>
                    <a:pt x="250365" y="28828"/>
                    <a:pt x="159303" y="46510"/>
                    <a:pt x="103753" y="103789"/>
                  </a:cubicBezTo>
                  <a:cubicBezTo>
                    <a:pt x="46474" y="159339"/>
                    <a:pt x="28792" y="250401"/>
                    <a:pt x="60011" y="323484"/>
                  </a:cubicBezTo>
                  <a:cubicBezTo>
                    <a:pt x="89709" y="397491"/>
                    <a:pt x="166578" y="449164"/>
                    <a:pt x="246340" y="447971"/>
                  </a:cubicBezTo>
                  <a:lnTo>
                    <a:pt x="246340" y="492697"/>
                  </a:lnTo>
                  <a:cubicBezTo>
                    <a:pt x="148896" y="494069"/>
                    <a:pt x="54942" y="431005"/>
                    <a:pt x="18684" y="340599"/>
                  </a:cubicBezTo>
                  <a:cubicBezTo>
                    <a:pt x="-19572" y="251176"/>
                    <a:pt x="2225" y="140047"/>
                    <a:pt x="72117" y="72123"/>
                  </a:cubicBezTo>
                  <a:cubicBezTo>
                    <a:pt x="140041" y="2201"/>
                    <a:pt x="251170" y="-19565"/>
                    <a:pt x="340592" y="18690"/>
                  </a:cubicBezTo>
                  <a:cubicBezTo>
                    <a:pt x="431028" y="54978"/>
                    <a:pt x="494063" y="148933"/>
                    <a:pt x="492691" y="246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6"/>
            <p:cNvSpPr/>
            <p:nvPr/>
          </p:nvSpPr>
          <p:spPr>
            <a:xfrm>
              <a:off x="-2528307" y="2581973"/>
              <a:ext cx="582163" cy="582163"/>
            </a:xfrm>
            <a:custGeom>
              <a:avLst/>
              <a:gdLst/>
              <a:ahLst/>
              <a:cxnLst/>
              <a:rect l="l" t="t" r="r" b="b"/>
              <a:pathLst>
                <a:path w="582163" h="582163" extrusionOk="0">
                  <a:moveTo>
                    <a:pt x="582139" y="291062"/>
                  </a:moveTo>
                  <a:lnTo>
                    <a:pt x="537413" y="291062"/>
                  </a:lnTo>
                  <a:cubicBezTo>
                    <a:pt x="538785" y="193619"/>
                    <a:pt x="475721" y="99664"/>
                    <a:pt x="385315" y="63406"/>
                  </a:cubicBezTo>
                  <a:cubicBezTo>
                    <a:pt x="295892" y="25151"/>
                    <a:pt x="184763" y="46947"/>
                    <a:pt x="116839" y="116839"/>
                  </a:cubicBezTo>
                  <a:cubicBezTo>
                    <a:pt x="46917" y="184763"/>
                    <a:pt x="25150" y="295892"/>
                    <a:pt x="63406" y="385315"/>
                  </a:cubicBezTo>
                  <a:cubicBezTo>
                    <a:pt x="99664" y="475721"/>
                    <a:pt x="193619" y="538785"/>
                    <a:pt x="291062" y="537413"/>
                  </a:cubicBezTo>
                  <a:lnTo>
                    <a:pt x="291062" y="582139"/>
                  </a:lnTo>
                  <a:cubicBezTo>
                    <a:pt x="175937" y="583720"/>
                    <a:pt x="64867" y="509266"/>
                    <a:pt x="22109" y="402460"/>
                  </a:cubicBezTo>
                  <a:cubicBezTo>
                    <a:pt x="-23184" y="296727"/>
                    <a:pt x="2698" y="165531"/>
                    <a:pt x="85232" y="85232"/>
                  </a:cubicBezTo>
                  <a:cubicBezTo>
                    <a:pt x="165531" y="2698"/>
                    <a:pt x="296697" y="-23184"/>
                    <a:pt x="402460" y="22109"/>
                  </a:cubicBezTo>
                  <a:cubicBezTo>
                    <a:pt x="509295" y="64897"/>
                    <a:pt x="583720" y="175937"/>
                    <a:pt x="582139" y="2910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6"/>
            <p:cNvSpPr/>
            <p:nvPr/>
          </p:nvSpPr>
          <p:spPr>
            <a:xfrm>
              <a:off x="-2573039" y="2537228"/>
              <a:ext cx="671625" cy="671638"/>
            </a:xfrm>
            <a:custGeom>
              <a:avLst/>
              <a:gdLst/>
              <a:ahLst/>
              <a:cxnLst/>
              <a:rect l="l" t="t" r="r" b="b"/>
              <a:pathLst>
                <a:path w="671625" h="671638" extrusionOk="0">
                  <a:moveTo>
                    <a:pt x="671598" y="335807"/>
                  </a:moveTo>
                  <a:lnTo>
                    <a:pt x="626872" y="335807"/>
                  </a:lnTo>
                  <a:cubicBezTo>
                    <a:pt x="628452" y="220683"/>
                    <a:pt x="554028" y="109613"/>
                    <a:pt x="447192" y="66855"/>
                  </a:cubicBezTo>
                  <a:cubicBezTo>
                    <a:pt x="341460" y="21592"/>
                    <a:pt x="210263" y="47444"/>
                    <a:pt x="129965" y="129978"/>
                  </a:cubicBezTo>
                  <a:cubicBezTo>
                    <a:pt x="47430" y="210276"/>
                    <a:pt x="21549" y="341443"/>
                    <a:pt x="66841" y="447205"/>
                  </a:cubicBezTo>
                  <a:cubicBezTo>
                    <a:pt x="109629" y="554041"/>
                    <a:pt x="220669" y="628465"/>
                    <a:pt x="335794" y="626885"/>
                  </a:cubicBezTo>
                  <a:lnTo>
                    <a:pt x="335794" y="671611"/>
                  </a:lnTo>
                  <a:cubicBezTo>
                    <a:pt x="202958" y="673400"/>
                    <a:pt x="74832" y="587586"/>
                    <a:pt x="25514" y="464320"/>
                  </a:cubicBezTo>
                  <a:cubicBezTo>
                    <a:pt x="-26785" y="342248"/>
                    <a:pt x="3181" y="191014"/>
                    <a:pt x="98329" y="98342"/>
                  </a:cubicBezTo>
                  <a:cubicBezTo>
                    <a:pt x="191001" y="3195"/>
                    <a:pt x="342235" y="-26802"/>
                    <a:pt x="464307" y="25528"/>
                  </a:cubicBezTo>
                  <a:cubicBezTo>
                    <a:pt x="587572" y="74846"/>
                    <a:pt x="673387" y="203001"/>
                    <a:pt x="671598" y="3358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6"/>
            <p:cNvSpPr/>
            <p:nvPr/>
          </p:nvSpPr>
          <p:spPr>
            <a:xfrm>
              <a:off x="-2617791" y="2492519"/>
              <a:ext cx="761106" cy="761076"/>
            </a:xfrm>
            <a:custGeom>
              <a:avLst/>
              <a:gdLst/>
              <a:ahLst/>
              <a:cxnLst/>
              <a:rect l="l" t="t" r="r" b="b"/>
              <a:pathLst>
                <a:path w="761106" h="761076" extrusionOk="0">
                  <a:moveTo>
                    <a:pt x="761076" y="380517"/>
                  </a:moveTo>
                  <a:lnTo>
                    <a:pt x="716350" y="380517"/>
                  </a:lnTo>
                  <a:cubicBezTo>
                    <a:pt x="718139" y="247680"/>
                    <a:pt x="632324" y="119555"/>
                    <a:pt x="509059" y="70237"/>
                  </a:cubicBezTo>
                  <a:cubicBezTo>
                    <a:pt x="386987" y="17937"/>
                    <a:pt x="235753" y="47904"/>
                    <a:pt x="143081" y="143051"/>
                  </a:cubicBezTo>
                  <a:cubicBezTo>
                    <a:pt x="47933" y="235723"/>
                    <a:pt x="17937" y="386957"/>
                    <a:pt x="70267" y="509029"/>
                  </a:cubicBezTo>
                  <a:cubicBezTo>
                    <a:pt x="119585" y="632265"/>
                    <a:pt x="247710" y="718080"/>
                    <a:pt x="380546" y="716320"/>
                  </a:cubicBezTo>
                  <a:lnTo>
                    <a:pt x="380546" y="761046"/>
                  </a:lnTo>
                  <a:cubicBezTo>
                    <a:pt x="230028" y="763044"/>
                    <a:pt x="84817" y="665839"/>
                    <a:pt x="28940" y="526174"/>
                  </a:cubicBezTo>
                  <a:cubicBezTo>
                    <a:pt x="-30397" y="387792"/>
                    <a:pt x="3655" y="216491"/>
                    <a:pt x="111444" y="111444"/>
                  </a:cubicBezTo>
                  <a:cubicBezTo>
                    <a:pt x="216491" y="3654"/>
                    <a:pt x="387792" y="-30397"/>
                    <a:pt x="526175" y="28940"/>
                  </a:cubicBezTo>
                  <a:cubicBezTo>
                    <a:pt x="665869" y="84788"/>
                    <a:pt x="763074" y="229998"/>
                    <a:pt x="761076" y="38051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6"/>
            <p:cNvSpPr/>
            <p:nvPr/>
          </p:nvSpPr>
          <p:spPr>
            <a:xfrm>
              <a:off x="-2662477" y="2447714"/>
              <a:ext cx="850520" cy="850579"/>
            </a:xfrm>
            <a:custGeom>
              <a:avLst/>
              <a:gdLst/>
              <a:ahLst/>
              <a:cxnLst/>
              <a:rect l="l" t="t" r="r" b="b"/>
              <a:pathLst>
                <a:path w="850520" h="850579" extrusionOk="0">
                  <a:moveTo>
                    <a:pt x="850488" y="425322"/>
                  </a:moveTo>
                  <a:lnTo>
                    <a:pt x="805762" y="425322"/>
                  </a:lnTo>
                  <a:cubicBezTo>
                    <a:pt x="807760" y="274804"/>
                    <a:pt x="710555" y="129563"/>
                    <a:pt x="570890" y="73715"/>
                  </a:cubicBezTo>
                  <a:cubicBezTo>
                    <a:pt x="432508" y="14379"/>
                    <a:pt x="261207" y="48430"/>
                    <a:pt x="156160" y="156220"/>
                  </a:cubicBezTo>
                  <a:cubicBezTo>
                    <a:pt x="48370" y="261266"/>
                    <a:pt x="14319" y="432567"/>
                    <a:pt x="73656" y="570950"/>
                  </a:cubicBezTo>
                  <a:cubicBezTo>
                    <a:pt x="129503" y="710615"/>
                    <a:pt x="274744" y="807819"/>
                    <a:pt x="425262" y="805821"/>
                  </a:cubicBezTo>
                  <a:lnTo>
                    <a:pt x="425262" y="850547"/>
                  </a:lnTo>
                  <a:cubicBezTo>
                    <a:pt x="257062" y="852724"/>
                    <a:pt x="94736" y="744159"/>
                    <a:pt x="32358" y="588065"/>
                  </a:cubicBezTo>
                  <a:cubicBezTo>
                    <a:pt x="-34015" y="433373"/>
                    <a:pt x="4151" y="242004"/>
                    <a:pt x="124554" y="124554"/>
                  </a:cubicBezTo>
                  <a:cubicBezTo>
                    <a:pt x="242005" y="4151"/>
                    <a:pt x="433343" y="-34015"/>
                    <a:pt x="588065" y="32359"/>
                  </a:cubicBezTo>
                  <a:cubicBezTo>
                    <a:pt x="744099" y="94796"/>
                    <a:pt x="852694" y="257122"/>
                    <a:pt x="850488" y="4253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5" name="Google Shape;185;p6"/>
          <p:cNvSpPr/>
          <p:nvPr/>
        </p:nvSpPr>
        <p:spPr>
          <a:xfrm rot="-5400000">
            <a:off x="10334004" y="2300769"/>
            <a:ext cx="789300" cy="87600"/>
          </a:xfrm>
          <a:prstGeom prst="rect">
            <a:avLst/>
          </a:prstGeom>
          <a:solidFill>
            <a:srgbClr val="000000"/>
          </a:solidFill>
          <a:ln>
            <a:noFill/>
          </a:ln>
          <a:effectLst>
            <a:outerShdw blurRad="63500" dist="50800" algn="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86" name="Google Shape;186;p6"/>
          <p:cNvGrpSpPr/>
          <p:nvPr/>
        </p:nvGrpSpPr>
        <p:grpSpPr>
          <a:xfrm>
            <a:off x="10383964" y="1199832"/>
            <a:ext cx="388648" cy="5658090"/>
            <a:chOff x="-2035620" y="2871544"/>
            <a:chExt cx="223631" cy="2244027"/>
          </a:xfrm>
        </p:grpSpPr>
        <p:sp>
          <p:nvSpPr>
            <p:cNvPr id="187" name="Google Shape;187;p6"/>
            <p:cNvSpPr/>
            <p:nvPr/>
          </p:nvSpPr>
          <p:spPr>
            <a:xfrm>
              <a:off x="-2035620"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6"/>
            <p:cNvSpPr/>
            <p:nvPr/>
          </p:nvSpPr>
          <p:spPr>
            <a:xfrm>
              <a:off x="-1990894"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9" name="Google Shape;189;p6"/>
            <p:cNvSpPr/>
            <p:nvPr/>
          </p:nvSpPr>
          <p:spPr>
            <a:xfrm>
              <a:off x="-1946167"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0" name="Google Shape;190;p6"/>
            <p:cNvSpPr/>
            <p:nvPr/>
          </p:nvSpPr>
          <p:spPr>
            <a:xfrm>
              <a:off x="-1901441"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6"/>
            <p:cNvSpPr/>
            <p:nvPr/>
          </p:nvSpPr>
          <p:spPr>
            <a:xfrm>
              <a:off x="-1856715" y="2871544"/>
              <a:ext cx="44726" cy="2244027"/>
            </a:xfrm>
            <a:custGeom>
              <a:avLst/>
              <a:gdLst/>
              <a:ahLst/>
              <a:cxnLst/>
              <a:rect l="l" t="t" r="r" b="b"/>
              <a:pathLst>
                <a:path w="44726" h="2244027" extrusionOk="0">
                  <a:moveTo>
                    <a:pt x="0" y="0"/>
                  </a:moveTo>
                  <a:lnTo>
                    <a:pt x="44726" y="0"/>
                  </a:lnTo>
                  <a:lnTo>
                    <a:pt x="44726" y="2244027"/>
                  </a:lnTo>
                  <a:lnTo>
                    <a:pt x="0" y="224402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92" name="Google Shape;192;p6"/>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
        <p:nvSpPr>
          <p:cNvPr id="193" name="Google Shape;193;p6"/>
          <p:cNvSpPr txBox="1">
            <a:spLocks noGrp="1"/>
          </p:cNvSpPr>
          <p:nvPr>
            <p:ph type="title"/>
          </p:nvPr>
        </p:nvSpPr>
        <p:spPr>
          <a:xfrm>
            <a:off x="957602" y="1294500"/>
            <a:ext cx="7038300" cy="175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500"/>
              <a:buNone/>
              <a:defRPr sz="96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endParaRPr/>
          </a:p>
        </p:txBody>
      </p:sp>
      <p:sp>
        <p:nvSpPr>
          <p:cNvPr id="194" name="Google Shape;194;p6"/>
          <p:cNvSpPr txBox="1">
            <a:spLocks noGrp="1"/>
          </p:cNvSpPr>
          <p:nvPr>
            <p:ph type="subTitle" idx="1"/>
          </p:nvPr>
        </p:nvSpPr>
        <p:spPr>
          <a:xfrm>
            <a:off x="957575" y="3047998"/>
            <a:ext cx="7038300" cy="5307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6"/>
          <p:cNvSpPr txBox="1">
            <a:spLocks noGrp="1"/>
          </p:cNvSpPr>
          <p:nvPr>
            <p:ph type="body" idx="2"/>
          </p:nvPr>
        </p:nvSpPr>
        <p:spPr>
          <a:xfrm>
            <a:off x="957613" y="3578702"/>
            <a:ext cx="7038300" cy="1297800"/>
          </a:xfrm>
          <a:prstGeom prst="rect">
            <a:avLst/>
          </a:prstGeom>
        </p:spPr>
        <p:txBody>
          <a:bodyPr spcFirstLastPara="1" wrap="square" lIns="121900" tIns="121900" rIns="121900" bIns="121900" anchor="t" anchorCtr="0">
            <a:normAutofit/>
          </a:bodyPr>
          <a:lstStyle>
            <a:lvl1pPr marL="457200" lvl="0" indent="-387350"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8"/>
        <p:cNvGrpSpPr/>
        <p:nvPr/>
      </p:nvGrpSpPr>
      <p:grpSpPr>
        <a:xfrm>
          <a:off x="0" y="0"/>
          <a:ext cx="0" cy="0"/>
          <a:chOff x="0" y="0"/>
          <a:chExt cx="0" cy="0"/>
        </a:xfrm>
      </p:grpSpPr>
      <p:sp>
        <p:nvSpPr>
          <p:cNvPr id="229" name="Google Shape;229;p8"/>
          <p:cNvSpPr txBox="1">
            <a:spLocks noGrp="1"/>
          </p:cNvSpPr>
          <p:nvPr>
            <p:ph type="title"/>
          </p:nvPr>
        </p:nvSpPr>
        <p:spPr>
          <a:xfrm>
            <a:off x="1023125" y="593213"/>
            <a:ext cx="10145700" cy="763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230" name="Google Shape;230;p8"/>
          <p:cNvSpPr txBox="1">
            <a:spLocks noGrp="1"/>
          </p:cNvSpPr>
          <p:nvPr>
            <p:ph type="body" idx="1"/>
          </p:nvPr>
        </p:nvSpPr>
        <p:spPr>
          <a:xfrm>
            <a:off x="1023113" y="1848925"/>
            <a:ext cx="4762800" cy="38466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1" name="Google Shape;231;p8"/>
          <p:cNvSpPr txBox="1">
            <a:spLocks noGrp="1"/>
          </p:cNvSpPr>
          <p:nvPr>
            <p:ph type="body" idx="2"/>
          </p:nvPr>
        </p:nvSpPr>
        <p:spPr>
          <a:xfrm>
            <a:off x="6406088" y="1848925"/>
            <a:ext cx="4762800" cy="38466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2" name="Google Shape;232;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8"/>
          <p:cNvSpPr/>
          <p:nvPr/>
        </p:nvSpPr>
        <p:spPr>
          <a:xfrm rot="5400000">
            <a:off x="-462658" y="579280"/>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 name="Google Shape;235;p8"/>
          <p:cNvGrpSpPr/>
          <p:nvPr/>
        </p:nvGrpSpPr>
        <p:grpSpPr>
          <a:xfrm rot="-5400000" flipH="1">
            <a:off x="5876757" y="217984"/>
            <a:ext cx="456878" cy="12210360"/>
            <a:chOff x="-1891602" y="2136844"/>
            <a:chExt cx="223631" cy="1364652"/>
          </a:xfrm>
        </p:grpSpPr>
        <p:sp>
          <p:nvSpPr>
            <p:cNvPr id="236" name="Google Shape;236;p8"/>
            <p:cNvSpPr/>
            <p:nvPr/>
          </p:nvSpPr>
          <p:spPr>
            <a:xfrm>
              <a:off x="-1891602"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p8"/>
            <p:cNvSpPr/>
            <p:nvPr/>
          </p:nvSpPr>
          <p:spPr>
            <a:xfrm>
              <a:off x="-1846876"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8" name="Google Shape;238;p8"/>
            <p:cNvSpPr/>
            <p:nvPr/>
          </p:nvSpPr>
          <p:spPr>
            <a:xfrm>
              <a:off x="-1802149"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8"/>
            <p:cNvSpPr/>
            <p:nvPr/>
          </p:nvSpPr>
          <p:spPr>
            <a:xfrm>
              <a:off x="-1757423"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8"/>
            <p:cNvSpPr/>
            <p:nvPr/>
          </p:nvSpPr>
          <p:spPr>
            <a:xfrm>
              <a:off x="-1712697" y="2136844"/>
              <a:ext cx="44726" cy="1364652"/>
            </a:xfrm>
            <a:custGeom>
              <a:avLst/>
              <a:gdLst/>
              <a:ahLst/>
              <a:cxnLst/>
              <a:rect l="l" t="t" r="r" b="b"/>
              <a:pathLst>
                <a:path w="44726" h="1364652" extrusionOk="0">
                  <a:moveTo>
                    <a:pt x="0" y="0"/>
                  </a:moveTo>
                  <a:lnTo>
                    <a:pt x="44726" y="0"/>
                  </a:lnTo>
                  <a:lnTo>
                    <a:pt x="44726" y="1364653"/>
                  </a:lnTo>
                  <a:lnTo>
                    <a:pt x="0" y="1364653"/>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41" name="Google Shape;241;p8"/>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09" name="Google Shape;309;p11"/>
          <p:cNvSpPr/>
          <p:nvPr/>
        </p:nvSpPr>
        <p:spPr>
          <a:xfrm flipH="1">
            <a:off x="666054" y="2759096"/>
            <a:ext cx="1754460" cy="1805760"/>
          </a:xfrm>
          <a:custGeom>
            <a:avLst/>
            <a:gdLst/>
            <a:ahLst/>
            <a:cxnLst/>
            <a:rect l="l" t="t" r="r" b="b"/>
            <a:pathLst>
              <a:path w="1368000" h="1368000" extrusionOk="0">
                <a:moveTo>
                  <a:pt x="684000" y="144000"/>
                </a:moveTo>
                <a:cubicBezTo>
                  <a:pt x="385766" y="144000"/>
                  <a:pt x="144000" y="385766"/>
                  <a:pt x="144000" y="684000"/>
                </a:cubicBezTo>
                <a:cubicBezTo>
                  <a:pt x="144000" y="982234"/>
                  <a:pt x="385766" y="1224000"/>
                  <a:pt x="684000" y="1224000"/>
                </a:cubicBezTo>
                <a:cubicBezTo>
                  <a:pt x="982234" y="1224000"/>
                  <a:pt x="1224000" y="982234"/>
                  <a:pt x="1224000" y="684000"/>
                </a:cubicBezTo>
                <a:cubicBezTo>
                  <a:pt x="1224000" y="385766"/>
                  <a:pt x="982234" y="144000"/>
                  <a:pt x="684000" y="144000"/>
                </a:cubicBezTo>
                <a:close/>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10" name="Google Shape;310;p11"/>
          <p:cNvSpPr/>
          <p:nvPr/>
        </p:nvSpPr>
        <p:spPr>
          <a:xfrm flipH="1">
            <a:off x="1085846" y="3146285"/>
            <a:ext cx="1063620" cy="1090980"/>
          </a:xfrm>
          <a:custGeom>
            <a:avLst/>
            <a:gdLst/>
            <a:ahLst/>
            <a:cxnLst/>
            <a:rect l="l" t="t" r="r" b="b"/>
            <a:pathLst>
              <a:path w="1368000" h="1368000" extrusionOk="0">
                <a:moveTo>
                  <a:pt x="684000" y="144000"/>
                </a:moveTo>
                <a:cubicBezTo>
                  <a:pt x="385766" y="144000"/>
                  <a:pt x="144000" y="385766"/>
                  <a:pt x="144000" y="684000"/>
                </a:cubicBezTo>
                <a:cubicBezTo>
                  <a:pt x="144000" y="982234"/>
                  <a:pt x="385766" y="1224000"/>
                  <a:pt x="684000" y="1224000"/>
                </a:cubicBezTo>
                <a:cubicBezTo>
                  <a:pt x="982234" y="1224000"/>
                  <a:pt x="1224000" y="982234"/>
                  <a:pt x="1224000" y="684000"/>
                </a:cubicBezTo>
                <a:cubicBezTo>
                  <a:pt x="1224000" y="385766"/>
                  <a:pt x="982234" y="144000"/>
                  <a:pt x="684000" y="144000"/>
                </a:cubicBezTo>
                <a:close/>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dir="16200000"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11" name="Google Shape;311;p11"/>
          <p:cNvSpPr/>
          <p:nvPr/>
        </p:nvSpPr>
        <p:spPr>
          <a:xfrm rot="-5400000" flipH="1">
            <a:off x="793266" y="4202922"/>
            <a:ext cx="539781" cy="231569"/>
          </a:xfrm>
          <a:custGeom>
            <a:avLst/>
            <a:gdLst/>
            <a:ahLst/>
            <a:cxnLst/>
            <a:rect l="l" t="t" r="r" b="b"/>
            <a:pathLst>
              <a:path w="773880" h="44726" extrusionOk="0">
                <a:moveTo>
                  <a:pt x="0" y="0"/>
                </a:moveTo>
                <a:lnTo>
                  <a:pt x="773880" y="0"/>
                </a:lnTo>
                <a:lnTo>
                  <a:pt x="773880" y="44726"/>
                </a:lnTo>
                <a:lnTo>
                  <a:pt x="0" y="44726"/>
                </a:lnTo>
                <a:close/>
              </a:path>
            </a:pathLst>
          </a:custGeom>
          <a:solidFill>
            <a:srgbClr val="000000"/>
          </a:solidFill>
          <a:ln w="9525" cap="flat" cmpd="sng">
            <a:solidFill>
              <a:srgbClr val="808080"/>
            </a:solidFill>
            <a:prstDash val="solid"/>
            <a:miter lim="8000"/>
            <a:headEnd type="none" w="sm" len="sm"/>
            <a:tailEnd type="none" w="sm" len="sm"/>
          </a:ln>
          <a:effectLst>
            <a:outerShdw blurRad="63500" dist="50800" dir="10800000" algn="r"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312" name="Google Shape;312;p11"/>
          <p:cNvGrpSpPr/>
          <p:nvPr/>
        </p:nvGrpSpPr>
        <p:grpSpPr>
          <a:xfrm rot="-5400000" flipH="1">
            <a:off x="-940298" y="1584487"/>
            <a:ext cx="3729018" cy="560014"/>
            <a:chOff x="-2238736" y="3074720"/>
            <a:chExt cx="773880" cy="223630"/>
          </a:xfrm>
        </p:grpSpPr>
        <p:sp>
          <p:nvSpPr>
            <p:cNvPr id="313" name="Google Shape;313;p11"/>
            <p:cNvSpPr/>
            <p:nvPr/>
          </p:nvSpPr>
          <p:spPr>
            <a:xfrm>
              <a:off x="-2238736" y="3074720"/>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4" name="Google Shape;314;p11"/>
            <p:cNvSpPr/>
            <p:nvPr/>
          </p:nvSpPr>
          <p:spPr>
            <a:xfrm>
              <a:off x="-2238736" y="3119446"/>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11"/>
            <p:cNvSpPr/>
            <p:nvPr/>
          </p:nvSpPr>
          <p:spPr>
            <a:xfrm>
              <a:off x="-2238736" y="3164172"/>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6" name="Google Shape;316;p11"/>
            <p:cNvSpPr/>
            <p:nvPr/>
          </p:nvSpPr>
          <p:spPr>
            <a:xfrm>
              <a:off x="-2238736" y="3208898"/>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11"/>
            <p:cNvSpPr/>
            <p:nvPr/>
          </p:nvSpPr>
          <p:spPr>
            <a:xfrm>
              <a:off x="-2238736" y="3253624"/>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18" name="Google Shape;318;p11"/>
          <p:cNvGrpSpPr/>
          <p:nvPr/>
        </p:nvGrpSpPr>
        <p:grpSpPr>
          <a:xfrm flipH="1">
            <a:off x="644053" y="2726280"/>
            <a:ext cx="1953000" cy="1933470"/>
            <a:chOff x="307943" y="1880647"/>
            <a:chExt cx="2520000" cy="2494800"/>
          </a:xfrm>
        </p:grpSpPr>
        <p:sp>
          <p:nvSpPr>
            <p:cNvPr id="319" name="Google Shape;319;p11"/>
            <p:cNvSpPr/>
            <p:nvPr/>
          </p:nvSpPr>
          <p:spPr>
            <a:xfrm>
              <a:off x="307943" y="1880647"/>
              <a:ext cx="2520000" cy="2494800"/>
            </a:xfrm>
            <a:custGeom>
              <a:avLst/>
              <a:gdLst/>
              <a:ahLst/>
              <a:cxnLst/>
              <a:rect l="l" t="t" r="r" b="b"/>
              <a:pathLst>
                <a:path w="2520000" h="2520000" extrusionOk="0">
                  <a:moveTo>
                    <a:pt x="1260000" y="144000"/>
                  </a:moveTo>
                  <a:cubicBezTo>
                    <a:pt x="643650" y="144000"/>
                    <a:pt x="144000" y="643650"/>
                    <a:pt x="144000" y="1260000"/>
                  </a:cubicBezTo>
                  <a:cubicBezTo>
                    <a:pt x="144000" y="1876350"/>
                    <a:pt x="643650" y="2376000"/>
                    <a:pt x="1260000" y="2376000"/>
                  </a:cubicBezTo>
                  <a:cubicBezTo>
                    <a:pt x="1876350" y="2376000"/>
                    <a:pt x="2376000" y="1876350"/>
                    <a:pt x="2376000" y="1260000"/>
                  </a:cubicBezTo>
                  <a:cubicBezTo>
                    <a:pt x="2376000" y="643650"/>
                    <a:pt x="1876350" y="144000"/>
                    <a:pt x="1260000" y="144000"/>
                  </a:cubicBezTo>
                  <a:close/>
                  <a:moveTo>
                    <a:pt x="1260000" y="0"/>
                  </a:moveTo>
                  <a:cubicBezTo>
                    <a:pt x="1955879" y="0"/>
                    <a:pt x="2520000" y="564121"/>
                    <a:pt x="2520000" y="1260000"/>
                  </a:cubicBezTo>
                  <a:cubicBezTo>
                    <a:pt x="2520000" y="1955879"/>
                    <a:pt x="1955879" y="2520000"/>
                    <a:pt x="1260000" y="2520000"/>
                  </a:cubicBezTo>
                  <a:cubicBezTo>
                    <a:pt x="564121" y="2520000"/>
                    <a:pt x="0" y="1955879"/>
                    <a:pt x="0" y="1260000"/>
                  </a:cubicBezTo>
                  <a:cubicBezTo>
                    <a:pt x="0" y="564121"/>
                    <a:pt x="564121" y="0"/>
                    <a:pt x="126000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0" name="Google Shape;320;p11"/>
            <p:cNvSpPr/>
            <p:nvPr/>
          </p:nvSpPr>
          <p:spPr>
            <a:xfrm>
              <a:off x="451943" y="2007365"/>
              <a:ext cx="2232000" cy="2232000"/>
            </a:xfrm>
            <a:custGeom>
              <a:avLst/>
              <a:gdLst/>
              <a:ahLst/>
              <a:cxnLst/>
              <a:rect l="l" t="t" r="r" b="b"/>
              <a:pathLst>
                <a:path w="2232000" h="2232000" extrusionOk="0">
                  <a:moveTo>
                    <a:pt x="1116000" y="144000"/>
                  </a:moveTo>
                  <a:cubicBezTo>
                    <a:pt x="579179" y="144000"/>
                    <a:pt x="144000" y="579179"/>
                    <a:pt x="144000" y="1116000"/>
                  </a:cubicBezTo>
                  <a:cubicBezTo>
                    <a:pt x="144000" y="1652821"/>
                    <a:pt x="579179" y="2088000"/>
                    <a:pt x="1116000" y="2088000"/>
                  </a:cubicBezTo>
                  <a:cubicBezTo>
                    <a:pt x="1652821" y="2088000"/>
                    <a:pt x="2088000" y="1652821"/>
                    <a:pt x="2088000" y="1116000"/>
                  </a:cubicBezTo>
                  <a:cubicBezTo>
                    <a:pt x="2088000" y="579179"/>
                    <a:pt x="1652821" y="144000"/>
                    <a:pt x="1116000" y="144000"/>
                  </a:cubicBezTo>
                  <a:close/>
                  <a:moveTo>
                    <a:pt x="1116000" y="0"/>
                  </a:moveTo>
                  <a:cubicBezTo>
                    <a:pt x="1732350" y="0"/>
                    <a:pt x="2232000" y="499650"/>
                    <a:pt x="2232000" y="1116000"/>
                  </a:cubicBezTo>
                  <a:cubicBezTo>
                    <a:pt x="2232000" y="1732350"/>
                    <a:pt x="1732350" y="2232000"/>
                    <a:pt x="1116000" y="2232000"/>
                  </a:cubicBezTo>
                  <a:cubicBezTo>
                    <a:pt x="499650" y="2232000"/>
                    <a:pt x="0" y="1732350"/>
                    <a:pt x="0" y="1116000"/>
                  </a:cubicBezTo>
                  <a:cubicBezTo>
                    <a:pt x="0" y="499650"/>
                    <a:pt x="499650" y="0"/>
                    <a:pt x="111600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1" name="Google Shape;321;p11"/>
            <p:cNvSpPr/>
            <p:nvPr/>
          </p:nvSpPr>
          <p:spPr>
            <a:xfrm>
              <a:off x="739943" y="2295365"/>
              <a:ext cx="1656000" cy="1656000"/>
            </a:xfrm>
            <a:custGeom>
              <a:avLst/>
              <a:gdLst/>
              <a:ahLst/>
              <a:cxnLst/>
              <a:rect l="l" t="t" r="r" b="b"/>
              <a:pathLst>
                <a:path w="1656000" h="1656000" extrusionOk="0">
                  <a:moveTo>
                    <a:pt x="828000" y="144000"/>
                  </a:moveTo>
                  <a:cubicBezTo>
                    <a:pt x="450237" y="144000"/>
                    <a:pt x="144000" y="450237"/>
                    <a:pt x="144000" y="828000"/>
                  </a:cubicBezTo>
                  <a:cubicBezTo>
                    <a:pt x="144000" y="1205763"/>
                    <a:pt x="450237" y="1512000"/>
                    <a:pt x="828000" y="1512000"/>
                  </a:cubicBezTo>
                  <a:cubicBezTo>
                    <a:pt x="1205763" y="1512000"/>
                    <a:pt x="1512000" y="1205763"/>
                    <a:pt x="1512000" y="828000"/>
                  </a:cubicBezTo>
                  <a:cubicBezTo>
                    <a:pt x="1512000" y="450237"/>
                    <a:pt x="1205763" y="144000"/>
                    <a:pt x="828000" y="144000"/>
                  </a:cubicBezTo>
                  <a:close/>
                  <a:moveTo>
                    <a:pt x="828000" y="0"/>
                  </a:moveTo>
                  <a:cubicBezTo>
                    <a:pt x="1285292" y="0"/>
                    <a:pt x="1656000" y="370708"/>
                    <a:pt x="1656000" y="828000"/>
                  </a:cubicBezTo>
                  <a:cubicBezTo>
                    <a:pt x="1656000" y="1285292"/>
                    <a:pt x="1285292" y="1656000"/>
                    <a:pt x="828000" y="1656000"/>
                  </a:cubicBezTo>
                  <a:cubicBezTo>
                    <a:pt x="370708" y="1656000"/>
                    <a:pt x="0" y="1285292"/>
                    <a:pt x="0" y="828000"/>
                  </a:cubicBezTo>
                  <a:cubicBezTo>
                    <a:pt x="0" y="370708"/>
                    <a:pt x="370708" y="0"/>
                    <a:pt x="828000"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11"/>
            <p:cNvSpPr/>
            <p:nvPr/>
          </p:nvSpPr>
          <p:spPr>
            <a:xfrm>
              <a:off x="595943" y="2151365"/>
              <a:ext cx="1944000" cy="1944000"/>
            </a:xfrm>
            <a:custGeom>
              <a:avLst/>
              <a:gdLst/>
              <a:ahLst/>
              <a:cxnLst/>
              <a:rect l="l" t="t" r="r" b="b"/>
              <a:pathLst>
                <a:path w="1944000" h="1944000" extrusionOk="0">
                  <a:moveTo>
                    <a:pt x="972000" y="144000"/>
                  </a:moveTo>
                  <a:cubicBezTo>
                    <a:pt x="514708" y="144000"/>
                    <a:pt x="144000" y="514708"/>
                    <a:pt x="144000" y="972000"/>
                  </a:cubicBezTo>
                  <a:cubicBezTo>
                    <a:pt x="144000" y="1429292"/>
                    <a:pt x="514708" y="1800000"/>
                    <a:pt x="972000" y="1800000"/>
                  </a:cubicBezTo>
                  <a:cubicBezTo>
                    <a:pt x="1429292" y="1800000"/>
                    <a:pt x="1800000" y="1429292"/>
                    <a:pt x="1800000" y="972000"/>
                  </a:cubicBezTo>
                  <a:cubicBezTo>
                    <a:pt x="1800000" y="514708"/>
                    <a:pt x="1429292" y="144000"/>
                    <a:pt x="972000" y="144000"/>
                  </a:cubicBez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11"/>
            <p:cNvSpPr/>
            <p:nvPr/>
          </p:nvSpPr>
          <p:spPr>
            <a:xfrm>
              <a:off x="883943" y="2439365"/>
              <a:ext cx="1368000" cy="1368000"/>
            </a:xfrm>
            <a:custGeom>
              <a:avLst/>
              <a:gdLst/>
              <a:ahLst/>
              <a:cxnLst/>
              <a:rect l="l" t="t" r="r" b="b"/>
              <a:pathLst>
                <a:path w="1368000" h="1368000" extrusionOk="0">
                  <a:moveTo>
                    <a:pt x="684000" y="144000"/>
                  </a:moveTo>
                  <a:cubicBezTo>
                    <a:pt x="385766" y="144000"/>
                    <a:pt x="144000" y="385766"/>
                    <a:pt x="144000" y="684000"/>
                  </a:cubicBezTo>
                  <a:cubicBezTo>
                    <a:pt x="144000" y="982234"/>
                    <a:pt x="385766" y="1224000"/>
                    <a:pt x="684000" y="1224000"/>
                  </a:cubicBezTo>
                  <a:cubicBezTo>
                    <a:pt x="982234" y="1224000"/>
                    <a:pt x="1224000" y="982234"/>
                    <a:pt x="1224000" y="684000"/>
                  </a:cubicBezTo>
                  <a:cubicBezTo>
                    <a:pt x="1224000" y="385766"/>
                    <a:pt x="982234" y="144000"/>
                    <a:pt x="684000" y="144000"/>
                  </a:cubicBezTo>
                  <a:close/>
                  <a:moveTo>
                    <a:pt x="684000" y="0"/>
                  </a:moveTo>
                  <a:cubicBezTo>
                    <a:pt x="1061763" y="0"/>
                    <a:pt x="1368000" y="306237"/>
                    <a:pt x="1368000" y="684000"/>
                  </a:cubicBezTo>
                  <a:cubicBezTo>
                    <a:pt x="1368000" y="1061763"/>
                    <a:pt x="1061763" y="1368000"/>
                    <a:pt x="684000" y="1368000"/>
                  </a:cubicBezTo>
                  <a:cubicBezTo>
                    <a:pt x="306237" y="1368000"/>
                    <a:pt x="0" y="1061763"/>
                    <a:pt x="0" y="684000"/>
                  </a:cubicBezTo>
                  <a:cubicBezTo>
                    <a:pt x="0" y="306237"/>
                    <a:pt x="306237" y="0"/>
                    <a:pt x="68400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324" name="Google Shape;324;p11"/>
          <p:cNvGrpSpPr/>
          <p:nvPr/>
        </p:nvGrpSpPr>
        <p:grpSpPr>
          <a:xfrm rot="-5400000" flipH="1">
            <a:off x="-661795" y="4996629"/>
            <a:ext cx="3162615" cy="560014"/>
            <a:chOff x="-2238736" y="3074720"/>
            <a:chExt cx="773880" cy="223630"/>
          </a:xfrm>
        </p:grpSpPr>
        <p:sp>
          <p:nvSpPr>
            <p:cNvPr id="325" name="Google Shape;325;p11"/>
            <p:cNvSpPr/>
            <p:nvPr/>
          </p:nvSpPr>
          <p:spPr>
            <a:xfrm>
              <a:off x="-2238736" y="3074720"/>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11"/>
            <p:cNvSpPr/>
            <p:nvPr/>
          </p:nvSpPr>
          <p:spPr>
            <a:xfrm>
              <a:off x="-2238736" y="3119446"/>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11"/>
            <p:cNvSpPr/>
            <p:nvPr/>
          </p:nvSpPr>
          <p:spPr>
            <a:xfrm>
              <a:off x="-2238736" y="3164172"/>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8" name="Google Shape;328;p11"/>
            <p:cNvSpPr/>
            <p:nvPr/>
          </p:nvSpPr>
          <p:spPr>
            <a:xfrm>
              <a:off x="-2238736" y="3208898"/>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11"/>
            <p:cNvSpPr/>
            <p:nvPr/>
          </p:nvSpPr>
          <p:spPr>
            <a:xfrm>
              <a:off x="-2238736" y="3253624"/>
              <a:ext cx="773880" cy="44726"/>
            </a:xfrm>
            <a:custGeom>
              <a:avLst/>
              <a:gdLst/>
              <a:ahLst/>
              <a:cxnLst/>
              <a:rect l="l" t="t" r="r" b="b"/>
              <a:pathLst>
                <a:path w="773880" h="44726" extrusionOk="0">
                  <a:moveTo>
                    <a:pt x="0" y="0"/>
                  </a:moveTo>
                  <a:lnTo>
                    <a:pt x="773880" y="0"/>
                  </a:lnTo>
                  <a:lnTo>
                    <a:pt x="773880" y="44726"/>
                  </a:lnTo>
                  <a:lnTo>
                    <a:pt x="0" y="4472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330" name="Google Shape;330;p11"/>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
        <p:nvSpPr>
          <p:cNvPr id="331" name="Google Shape;331;p11"/>
          <p:cNvSpPr txBox="1">
            <a:spLocks noGrp="1"/>
          </p:cNvSpPr>
          <p:nvPr>
            <p:ph type="title"/>
          </p:nvPr>
        </p:nvSpPr>
        <p:spPr>
          <a:xfrm>
            <a:off x="1866900" y="593375"/>
            <a:ext cx="99093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9"/>
        <p:cNvGrpSpPr/>
        <p:nvPr/>
      </p:nvGrpSpPr>
      <p:grpSpPr>
        <a:xfrm>
          <a:off x="0" y="0"/>
          <a:ext cx="0" cy="0"/>
          <a:chOff x="0" y="0"/>
          <a:chExt cx="0" cy="0"/>
        </a:xfrm>
      </p:grpSpPr>
      <p:pic>
        <p:nvPicPr>
          <p:cNvPr id="510" name="Google Shape;510;p19"/>
          <p:cNvPicPr preferRelativeResize="0"/>
          <p:nvPr/>
        </p:nvPicPr>
        <p:blipFill rotWithShape="1">
          <a:blip r:embed="rId2">
            <a:alphaModFix amt="81000"/>
          </a:blip>
          <a:srcRect l="7351" t="9166" r="3751" b="8250"/>
          <a:stretch/>
        </p:blipFill>
        <p:spPr>
          <a:xfrm>
            <a:off x="0" y="0"/>
            <a:ext cx="12192000" cy="6858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1pPr>
            <a:lvl2pPr lvl="1">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2pPr>
            <a:lvl3pPr lvl="2">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3pPr>
            <a:lvl4pPr lvl="3">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4pPr>
            <a:lvl5pPr lvl="4">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5pPr>
            <a:lvl6pPr lvl="5">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6pPr>
            <a:lvl7pPr lvl="6">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7pPr>
            <a:lvl8pPr lvl="7">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8pPr>
            <a:lvl9pPr lvl="8">
              <a:spcBef>
                <a:spcPts val="0"/>
              </a:spcBef>
              <a:spcAft>
                <a:spcPts val="0"/>
              </a:spcAft>
              <a:buClr>
                <a:schemeClr val="dk1"/>
              </a:buClr>
              <a:buSzPts val="4500"/>
              <a:buFont typeface="DM Sans Black"/>
              <a:buNone/>
              <a:defRPr sz="4500">
                <a:solidFill>
                  <a:schemeClr val="dk1"/>
                </a:solidFill>
                <a:latin typeface="DM Sans Black"/>
                <a:ea typeface="DM Sans Black"/>
                <a:cs typeface="DM Sans Black"/>
                <a:sym typeface="DM Sans Black"/>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2"/>
              </a:buClr>
              <a:buSzPts val="2500"/>
              <a:buFont typeface="Didact Gothic"/>
              <a:buChar char="●"/>
              <a:defRPr sz="2500">
                <a:solidFill>
                  <a:schemeClr val="dk2"/>
                </a:solidFill>
                <a:latin typeface="Didact Gothic"/>
                <a:ea typeface="Didact Gothic"/>
                <a:cs typeface="Didact Gothic"/>
                <a:sym typeface="Didact Gothic"/>
              </a:defRPr>
            </a:lvl1pPr>
            <a:lvl2pPr marL="914400" lvl="1"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2pPr>
            <a:lvl3pPr marL="1371600" lvl="2"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3pPr>
            <a:lvl4pPr marL="1828800" lvl="3"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4pPr>
            <a:lvl5pPr marL="2286000" lvl="4"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5pPr>
            <a:lvl6pPr marL="2743200" lvl="5"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6pPr>
            <a:lvl7pPr marL="3200400" lvl="6"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7pPr>
            <a:lvl8pPr marL="3657600" lvl="7"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8pPr>
            <a:lvl9pPr marL="4114800" lvl="8" indent="-381000">
              <a:lnSpc>
                <a:spcPct val="115000"/>
              </a:lnSpc>
              <a:spcBef>
                <a:spcPts val="0"/>
              </a:spcBef>
              <a:spcAft>
                <a:spcPts val="0"/>
              </a:spcAft>
              <a:buClr>
                <a:schemeClr val="dk2"/>
              </a:buClr>
              <a:buSzPts val="2400"/>
              <a:buFont typeface="Didact Gothic"/>
              <a:buChar char="■"/>
              <a:defRPr sz="2400">
                <a:solidFill>
                  <a:schemeClr val="dk2"/>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1"/>
          <p:cNvSpPr txBox="1"/>
          <p:nvPr/>
        </p:nvSpPr>
        <p:spPr>
          <a:xfrm>
            <a:off x="9931800" y="13425"/>
            <a:ext cx="2260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chemeClr val="lt1"/>
                </a:solidFill>
              </a:rPr>
              <a:t>slidesmania.com</a:t>
            </a:r>
            <a:endParaRPr>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7"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8.png"/><Relationship Id="rId7" Type="http://schemas.openxmlformats.org/officeDocument/2006/relationships/diagramColors" Target="../diagrams/colors9.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9.png"/><Relationship Id="rId7" Type="http://schemas.openxmlformats.org/officeDocument/2006/relationships/diagramColors" Target="../diagrams/colors10.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1.xml"/><Relationship Id="rId3" Type="http://schemas.openxmlformats.org/officeDocument/2006/relationships/image" Target="../media/image10.png"/><Relationship Id="rId7" Type="http://schemas.openxmlformats.org/officeDocument/2006/relationships/diagramQuickStyle" Target="../diagrams/quickStyle11.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Layout" Target="../diagrams/layout11.xml"/><Relationship Id="rId5" Type="http://schemas.openxmlformats.org/officeDocument/2006/relationships/diagramData" Target="../diagrams/data11.xml"/><Relationship Id="rId4" Type="http://schemas.openxmlformats.org/officeDocument/2006/relationships/image" Target="../media/image11.png"/><Relationship Id="rId9" Type="http://schemas.microsoft.com/office/2007/relationships/diagramDrawing" Target="../diagrams/drawing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5.png"/><Relationship Id="rId7" Type="http://schemas.openxmlformats.org/officeDocument/2006/relationships/diagramQuickStyle" Target="../diagrams/quickStyle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6.png"/><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1"/>
          <p:cNvSpPr txBox="1">
            <a:spLocks noGrp="1"/>
          </p:cNvSpPr>
          <p:nvPr>
            <p:ph type="ctrTitle"/>
          </p:nvPr>
        </p:nvSpPr>
        <p:spPr>
          <a:xfrm>
            <a:off x="4449338" y="1331664"/>
            <a:ext cx="7620776" cy="2449143"/>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4000" dirty="0">
                <a:solidFill>
                  <a:schemeClr val="tx1"/>
                </a:solidFill>
                <a:latin typeface="+mn-lt"/>
              </a:rPr>
              <a:t>Xây dựng hệ thống báo cáo tình hình tăng trưởng khách hàng tại doanh nghiệp bán lẻ</a:t>
            </a:r>
            <a:endParaRPr sz="4000" dirty="0">
              <a:solidFill>
                <a:schemeClr val="tx1"/>
              </a:solidFill>
              <a:latin typeface="+mn-lt"/>
            </a:endParaRPr>
          </a:p>
        </p:txBody>
      </p:sp>
      <p:sp>
        <p:nvSpPr>
          <p:cNvPr id="528" name="Google Shape;528;p21"/>
          <p:cNvSpPr txBox="1">
            <a:spLocks noGrp="1"/>
          </p:cNvSpPr>
          <p:nvPr>
            <p:ph type="subTitle" idx="1"/>
          </p:nvPr>
        </p:nvSpPr>
        <p:spPr>
          <a:xfrm>
            <a:off x="6183521" y="4140292"/>
            <a:ext cx="5642487" cy="1051140"/>
          </a:xfrm>
          <a:prstGeom prst="rect">
            <a:avLst/>
          </a:prstGeom>
        </p:spPr>
        <p:txBody>
          <a:bodyPr spcFirstLastPara="1" wrap="square" lIns="121900" tIns="121900" rIns="121900" bIns="121900" anchor="t" anchorCtr="0">
            <a:normAutofit lnSpcReduction="10000"/>
          </a:bodyPr>
          <a:lstStyle/>
          <a:p>
            <a:pPr marL="0" lvl="0" indent="0" algn="l" rtl="0">
              <a:spcBef>
                <a:spcPts val="0"/>
              </a:spcBef>
              <a:spcAft>
                <a:spcPts val="0"/>
              </a:spcAft>
              <a:buNone/>
            </a:pPr>
            <a:r>
              <a:rPr lang="en" sz="1800" dirty="0">
                <a:latin typeface="+mj-lt"/>
              </a:rPr>
              <a:t>Mentor: Trần Quang Thành Công</a:t>
            </a:r>
          </a:p>
          <a:p>
            <a:pPr marL="0" lvl="0" indent="0" algn="l" rtl="0">
              <a:spcBef>
                <a:spcPts val="0"/>
              </a:spcBef>
              <a:spcAft>
                <a:spcPts val="0"/>
              </a:spcAft>
              <a:buNone/>
            </a:pPr>
            <a:r>
              <a:rPr lang="en" sz="1800" dirty="0">
                <a:latin typeface="+mj-lt"/>
              </a:rPr>
              <a:t>Học viên: Nguyễn Đình Cường</a:t>
            </a:r>
          </a:p>
          <a:p>
            <a:pPr marL="0" lvl="0" indent="0" algn="l" rtl="0">
              <a:spcBef>
                <a:spcPts val="0"/>
              </a:spcBef>
              <a:spcAft>
                <a:spcPts val="0"/>
              </a:spcAft>
              <a:buNone/>
            </a:pPr>
            <a:r>
              <a:rPr lang="en" sz="1800" dirty="0">
                <a:latin typeface="+mj-lt"/>
              </a:rPr>
              <a:t>MSSV: FX20942</a:t>
            </a:r>
            <a:endParaRPr sz="1800" dirty="0">
              <a:latin typeface="+mj-lt"/>
            </a:endParaRPr>
          </a:p>
        </p:txBody>
      </p:sp>
      <p:pic>
        <p:nvPicPr>
          <p:cNvPr id="1026" name="Picture 2" descr="FUNiX-full-logo-original | Học trực tuyến CNTT, học lập trình từ cơ bản đến  nâng cao">
            <a:extLst>
              <a:ext uri="{FF2B5EF4-FFF2-40B4-BE49-F238E27FC236}">
                <a16:creationId xmlns:a16="http://schemas.microsoft.com/office/drawing/2014/main" id="{666CF787-7C6E-1926-ADDA-76546D2EF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560" y="5051479"/>
            <a:ext cx="2580448" cy="1578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7293D53-5BA0-3A88-71CA-1F191CF35C27}"/>
              </a:ext>
            </a:extLst>
          </p:cNvPr>
          <p:cNvSpPr txBox="1"/>
          <p:nvPr/>
        </p:nvSpPr>
        <p:spPr>
          <a:xfrm>
            <a:off x="5065114" y="561998"/>
            <a:ext cx="6783288" cy="400110"/>
          </a:xfrm>
          <a:prstGeom prst="rect">
            <a:avLst/>
          </a:prstGeom>
          <a:noFill/>
        </p:spPr>
        <p:txBody>
          <a:bodyPr wrap="square" rtlCol="0">
            <a:spAutoFit/>
          </a:bodyPr>
          <a:lstStyle/>
          <a:p>
            <a:r>
              <a:rPr lang="en-US" sz="2000" dirty="0">
                <a:solidFill>
                  <a:schemeClr val="tx1"/>
                </a:solidFill>
              </a:rPr>
              <a:t>DAP305x_1.0-A_VN </a:t>
            </a:r>
            <a:r>
              <a:rPr lang="en-US" sz="2000" dirty="0" err="1">
                <a:solidFill>
                  <a:schemeClr val="tx1"/>
                </a:solidFill>
              </a:rPr>
              <a:t>Đồ</a:t>
            </a:r>
            <a:r>
              <a:rPr lang="en-US" sz="2000" dirty="0">
                <a:solidFill>
                  <a:schemeClr val="tx1"/>
                </a:solidFill>
              </a:rPr>
              <a:t> </a:t>
            </a:r>
            <a:r>
              <a:rPr lang="en-US" sz="2000" dirty="0" err="1">
                <a:solidFill>
                  <a:schemeClr val="tx1"/>
                </a:solidFill>
              </a:rPr>
              <a:t>án</a:t>
            </a:r>
            <a:r>
              <a:rPr lang="en-US" sz="2000" dirty="0">
                <a:solidFill>
                  <a:schemeClr val="tx1"/>
                </a:solidFill>
              </a:rPr>
              <a:t> </a:t>
            </a:r>
            <a:r>
              <a:rPr lang="en-US" sz="2000" dirty="0" err="1">
                <a:solidFill>
                  <a:schemeClr val="tx1"/>
                </a:solidFill>
              </a:rPr>
              <a:t>cuối</a:t>
            </a:r>
            <a:r>
              <a:rPr lang="en-US" sz="2000" dirty="0">
                <a:solidFill>
                  <a:schemeClr val="tx1"/>
                </a:solidFill>
              </a:rPr>
              <a:t> </a:t>
            </a:r>
            <a:r>
              <a:rPr lang="en-US" sz="2000" dirty="0" err="1">
                <a:solidFill>
                  <a:schemeClr val="tx1"/>
                </a:solidFill>
              </a:rPr>
              <a:t>khóa</a:t>
            </a:r>
            <a:r>
              <a:rPr lang="en-US" sz="2000" dirty="0">
                <a:solidFill>
                  <a:schemeClr val="tx1"/>
                </a:solidFill>
              </a:rPr>
              <a:t> – </a:t>
            </a:r>
            <a:r>
              <a:rPr lang="en-US" sz="2000" dirty="0" err="1">
                <a:solidFill>
                  <a:schemeClr val="tx1"/>
                </a:solidFill>
              </a:rPr>
              <a:t>Phân</a:t>
            </a:r>
            <a:r>
              <a:rPr lang="en-US" sz="2000" dirty="0">
                <a:solidFill>
                  <a:schemeClr val="tx1"/>
                </a:solidFill>
              </a:rPr>
              <a:t> </a:t>
            </a:r>
            <a:r>
              <a:rPr lang="en-US" sz="2000" dirty="0" err="1">
                <a:solidFill>
                  <a:schemeClr val="tx1"/>
                </a:solidFill>
              </a:rPr>
              <a:t>tích</a:t>
            </a:r>
            <a:r>
              <a:rPr lang="en-US" sz="2000" dirty="0">
                <a:solidFill>
                  <a:schemeClr val="tx1"/>
                </a:solidFill>
              </a:rPr>
              <a:t> </a:t>
            </a:r>
            <a:r>
              <a:rPr lang="en-US" sz="2000" dirty="0" err="1">
                <a:solidFill>
                  <a:schemeClr val="tx1"/>
                </a:solidFill>
              </a:rPr>
              <a:t>dữ</a:t>
            </a:r>
            <a:r>
              <a:rPr lang="en-US" sz="2000" dirty="0">
                <a:solidFill>
                  <a:schemeClr val="tx1"/>
                </a:solidFill>
              </a:rPr>
              <a:t> </a:t>
            </a:r>
            <a:r>
              <a:rPr lang="en-US" sz="2000" dirty="0" err="1">
                <a:solidFill>
                  <a:schemeClr val="tx1"/>
                </a:solidFill>
              </a:rPr>
              <a:t>liệu</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AE7006D-6AD7-60F4-A181-84D057192A94}"/>
              </a:ext>
            </a:extLst>
          </p:cNvPr>
          <p:cNvGraphicFramePr/>
          <p:nvPr>
            <p:extLst>
              <p:ext uri="{D42A27DB-BD31-4B8C-83A1-F6EECF244321}">
                <p14:modId xmlns:p14="http://schemas.microsoft.com/office/powerpoint/2010/main" val="3696708715"/>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1. </a:t>
            </a:r>
            <a:r>
              <a:rPr lang="en-US" sz="2400" b="1" dirty="0" err="1">
                <a:solidFill>
                  <a:schemeClr val="accent5"/>
                </a:solidFill>
              </a:rPr>
              <a:t>Tổng</a:t>
            </a:r>
            <a:r>
              <a:rPr lang="en-US" sz="2400" b="1" dirty="0">
                <a:solidFill>
                  <a:schemeClr val="accent5"/>
                </a:solidFill>
              </a:rPr>
              <a:t> </a:t>
            </a:r>
            <a:r>
              <a:rPr lang="en-US" sz="2400" b="1" dirty="0" err="1">
                <a:solidFill>
                  <a:schemeClr val="accent5"/>
                </a:solidFill>
              </a:rPr>
              <a:t>quan</a:t>
            </a:r>
            <a:endParaRPr lang="en-US" sz="2400" b="1" dirty="0">
              <a:solidFill>
                <a:schemeClr val="accent5"/>
              </a:solidFill>
            </a:endParaRPr>
          </a:p>
        </p:txBody>
      </p:sp>
      <p:pic>
        <p:nvPicPr>
          <p:cNvPr id="2050" name="Picture 2">
            <a:extLst>
              <a:ext uri="{FF2B5EF4-FFF2-40B4-BE49-F238E27FC236}">
                <a16:creationId xmlns:a16="http://schemas.microsoft.com/office/drawing/2014/main" id="{D898E636-8029-30AE-411B-347A00CB9D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144" y="1631704"/>
            <a:ext cx="8179712" cy="44345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8BB864C-4777-E1DF-4BBA-07C39AE14B69}"/>
              </a:ext>
            </a:extLst>
          </p:cNvPr>
          <p:cNvSpPr/>
          <p:nvPr/>
        </p:nvSpPr>
        <p:spPr>
          <a:xfrm>
            <a:off x="3568390" y="1666808"/>
            <a:ext cx="4739269" cy="10763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pic>
        <p:nvPicPr>
          <p:cNvPr id="5" name="Picture 2">
            <a:extLst>
              <a:ext uri="{FF2B5EF4-FFF2-40B4-BE49-F238E27FC236}">
                <a16:creationId xmlns:a16="http://schemas.microsoft.com/office/drawing/2014/main" id="{9808789C-6415-A2DE-2316-3B78A8017B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144" y="1631704"/>
            <a:ext cx="8179712" cy="443455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670E8D9-F3E3-BDE1-B880-334C336159D9}"/>
              </a:ext>
            </a:extLst>
          </p:cNvPr>
          <p:cNvSpPr/>
          <p:nvPr/>
        </p:nvSpPr>
        <p:spPr>
          <a:xfrm>
            <a:off x="8430322" y="1666809"/>
            <a:ext cx="1672683" cy="42990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D8D2D400-3158-9B4B-BA31-865D896B6C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144" y="1631704"/>
            <a:ext cx="8179712" cy="44345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42E1328-D696-FD3C-ADEC-E5E08AE69F94}"/>
              </a:ext>
            </a:extLst>
          </p:cNvPr>
          <p:cNvSpPr/>
          <p:nvPr/>
        </p:nvSpPr>
        <p:spPr>
          <a:xfrm>
            <a:off x="2006144" y="2743199"/>
            <a:ext cx="6301515" cy="33230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6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6" presetClass="entr" presetSubtype="2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6" presetClass="entr" presetSubtype="21"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2. </a:t>
            </a:r>
            <a:r>
              <a:rPr lang="en-US" sz="2400" b="1" dirty="0" err="1">
                <a:solidFill>
                  <a:schemeClr val="accent5"/>
                </a:solidFill>
              </a:rPr>
              <a:t>Khách</a:t>
            </a:r>
            <a:r>
              <a:rPr lang="en-US" sz="2400" b="1" dirty="0">
                <a:solidFill>
                  <a:schemeClr val="accent5"/>
                </a:solidFill>
              </a:rPr>
              <a:t> </a:t>
            </a:r>
            <a:r>
              <a:rPr lang="en-US" sz="2400" b="1" dirty="0" err="1">
                <a:solidFill>
                  <a:schemeClr val="accent5"/>
                </a:solidFill>
              </a:rPr>
              <a:t>hàng</a:t>
            </a:r>
            <a:endParaRPr lang="en-US" sz="2400" b="1" dirty="0">
              <a:solidFill>
                <a:schemeClr val="accent5"/>
              </a:solidFill>
            </a:endParaRPr>
          </a:p>
        </p:txBody>
      </p:sp>
      <p:pic>
        <p:nvPicPr>
          <p:cNvPr id="10" name="Picture 9">
            <a:extLst>
              <a:ext uri="{FF2B5EF4-FFF2-40B4-BE49-F238E27FC236}">
                <a16:creationId xmlns:a16="http://schemas.microsoft.com/office/drawing/2014/main" id="{4B8B38B0-8CEB-80D9-4FBD-30DAEF4B4310}"/>
              </a:ext>
            </a:extLst>
          </p:cNvPr>
          <p:cNvPicPr>
            <a:picLocks noChangeAspect="1"/>
          </p:cNvPicPr>
          <p:nvPr/>
        </p:nvPicPr>
        <p:blipFill>
          <a:blip r:embed="rId3"/>
          <a:stretch>
            <a:fillRect/>
          </a:stretch>
        </p:blipFill>
        <p:spPr>
          <a:xfrm>
            <a:off x="2281353" y="1631704"/>
            <a:ext cx="7629293" cy="4445711"/>
          </a:xfrm>
          <a:prstGeom prst="rect">
            <a:avLst/>
          </a:prstGeom>
        </p:spPr>
      </p:pic>
      <p:sp>
        <p:nvSpPr>
          <p:cNvPr id="11" name="Rectangle 10">
            <a:extLst>
              <a:ext uri="{FF2B5EF4-FFF2-40B4-BE49-F238E27FC236}">
                <a16:creationId xmlns:a16="http://schemas.microsoft.com/office/drawing/2014/main" id="{DC1E6EAD-153A-61E9-CCA0-EBA944666BF3}"/>
              </a:ext>
            </a:extLst>
          </p:cNvPr>
          <p:cNvSpPr/>
          <p:nvPr/>
        </p:nvSpPr>
        <p:spPr>
          <a:xfrm>
            <a:off x="2330139" y="1660693"/>
            <a:ext cx="7531720" cy="15017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670A23F-5283-E0C2-04F0-A3008F16FCBA}"/>
              </a:ext>
            </a:extLst>
          </p:cNvPr>
          <p:cNvPicPr>
            <a:picLocks noChangeAspect="1"/>
          </p:cNvPicPr>
          <p:nvPr/>
        </p:nvPicPr>
        <p:blipFill>
          <a:blip r:embed="rId3"/>
          <a:stretch>
            <a:fillRect/>
          </a:stretch>
        </p:blipFill>
        <p:spPr>
          <a:xfrm>
            <a:off x="2281353" y="1631703"/>
            <a:ext cx="7629293" cy="4445711"/>
          </a:xfrm>
          <a:prstGeom prst="rect">
            <a:avLst/>
          </a:prstGeom>
        </p:spPr>
      </p:pic>
      <p:sp>
        <p:nvSpPr>
          <p:cNvPr id="13" name="Rectangle 12">
            <a:extLst>
              <a:ext uri="{FF2B5EF4-FFF2-40B4-BE49-F238E27FC236}">
                <a16:creationId xmlns:a16="http://schemas.microsoft.com/office/drawing/2014/main" id="{65B3F299-E169-4A7E-BC30-2B85B3BBE589}"/>
              </a:ext>
            </a:extLst>
          </p:cNvPr>
          <p:cNvSpPr/>
          <p:nvPr/>
        </p:nvSpPr>
        <p:spPr>
          <a:xfrm>
            <a:off x="2378925" y="3191471"/>
            <a:ext cx="3646915" cy="28569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E8933C0-F069-2054-6F6E-EF83D80FFF2E}"/>
              </a:ext>
            </a:extLst>
          </p:cNvPr>
          <p:cNvPicPr>
            <a:picLocks noChangeAspect="1"/>
          </p:cNvPicPr>
          <p:nvPr/>
        </p:nvPicPr>
        <p:blipFill>
          <a:blip r:embed="rId3"/>
          <a:stretch>
            <a:fillRect/>
          </a:stretch>
        </p:blipFill>
        <p:spPr>
          <a:xfrm>
            <a:off x="2281352" y="1631702"/>
            <a:ext cx="7629293" cy="4445711"/>
          </a:xfrm>
          <a:prstGeom prst="rect">
            <a:avLst/>
          </a:prstGeom>
        </p:spPr>
      </p:pic>
      <p:sp>
        <p:nvSpPr>
          <p:cNvPr id="15" name="Rectangle 14">
            <a:extLst>
              <a:ext uri="{FF2B5EF4-FFF2-40B4-BE49-F238E27FC236}">
                <a16:creationId xmlns:a16="http://schemas.microsoft.com/office/drawing/2014/main" id="{C5F7B7A5-2C2D-D7DC-5ABD-D7241168A696}"/>
              </a:ext>
            </a:extLst>
          </p:cNvPr>
          <p:cNvSpPr/>
          <p:nvPr/>
        </p:nvSpPr>
        <p:spPr>
          <a:xfrm>
            <a:off x="6025840" y="3191471"/>
            <a:ext cx="3787235" cy="285695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B5041965-C42F-C52F-FE5E-565C33C8AD98}"/>
              </a:ext>
            </a:extLst>
          </p:cNvPr>
          <p:cNvGraphicFramePr/>
          <p:nvPr>
            <p:extLst>
              <p:ext uri="{D42A27DB-BD31-4B8C-83A1-F6EECF244321}">
                <p14:modId xmlns:p14="http://schemas.microsoft.com/office/powerpoint/2010/main" val="2118749405"/>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498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6" presetClass="entr" presetSubtype="2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6" presetClass="entr" presetSubtype="21"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3. </a:t>
            </a:r>
            <a:r>
              <a:rPr lang="en-US" sz="2400" b="1" dirty="0" err="1">
                <a:solidFill>
                  <a:schemeClr val="accent5"/>
                </a:solidFill>
              </a:rPr>
              <a:t>Sản</a:t>
            </a:r>
            <a:r>
              <a:rPr lang="en-US" sz="2400" b="1" dirty="0">
                <a:solidFill>
                  <a:schemeClr val="accent5"/>
                </a:solidFill>
              </a:rPr>
              <a:t> </a:t>
            </a:r>
            <a:r>
              <a:rPr lang="en-US" sz="2400" b="1" dirty="0" err="1">
                <a:solidFill>
                  <a:schemeClr val="accent5"/>
                </a:solidFill>
              </a:rPr>
              <a:t>phẩm</a:t>
            </a:r>
            <a:endParaRPr lang="en-US" sz="2400" b="1" dirty="0">
              <a:solidFill>
                <a:schemeClr val="accent5"/>
              </a:solidFill>
            </a:endParaRPr>
          </a:p>
        </p:txBody>
      </p:sp>
      <p:pic>
        <p:nvPicPr>
          <p:cNvPr id="4" name="Picture 3">
            <a:extLst>
              <a:ext uri="{FF2B5EF4-FFF2-40B4-BE49-F238E27FC236}">
                <a16:creationId xmlns:a16="http://schemas.microsoft.com/office/drawing/2014/main" id="{21D4CDC9-7ADF-9DC4-4555-84FAD935C9FA}"/>
              </a:ext>
            </a:extLst>
          </p:cNvPr>
          <p:cNvPicPr>
            <a:picLocks noChangeAspect="1"/>
          </p:cNvPicPr>
          <p:nvPr/>
        </p:nvPicPr>
        <p:blipFill>
          <a:blip r:embed="rId3"/>
          <a:stretch>
            <a:fillRect/>
          </a:stretch>
        </p:blipFill>
        <p:spPr>
          <a:xfrm>
            <a:off x="2387149" y="1631704"/>
            <a:ext cx="6752520" cy="4489414"/>
          </a:xfrm>
          <a:prstGeom prst="rect">
            <a:avLst/>
          </a:prstGeom>
        </p:spPr>
      </p:pic>
      <p:sp>
        <p:nvSpPr>
          <p:cNvPr id="5" name="Rectangle 4">
            <a:extLst>
              <a:ext uri="{FF2B5EF4-FFF2-40B4-BE49-F238E27FC236}">
                <a16:creationId xmlns:a16="http://schemas.microsoft.com/office/drawing/2014/main" id="{865BE642-FABB-612B-22E8-9F0A0D22F1D9}"/>
              </a:ext>
            </a:extLst>
          </p:cNvPr>
          <p:cNvSpPr/>
          <p:nvPr/>
        </p:nvSpPr>
        <p:spPr>
          <a:xfrm>
            <a:off x="2509024" y="1631704"/>
            <a:ext cx="3586976" cy="43899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710CB36-D00B-4520-89EF-B73B9C4CD439}"/>
              </a:ext>
            </a:extLst>
          </p:cNvPr>
          <p:cNvPicPr>
            <a:picLocks noChangeAspect="1"/>
          </p:cNvPicPr>
          <p:nvPr/>
        </p:nvPicPr>
        <p:blipFill>
          <a:blip r:embed="rId3"/>
          <a:stretch>
            <a:fillRect/>
          </a:stretch>
        </p:blipFill>
        <p:spPr>
          <a:xfrm>
            <a:off x="2387149" y="1581974"/>
            <a:ext cx="6752520" cy="4489414"/>
          </a:xfrm>
          <a:prstGeom prst="rect">
            <a:avLst/>
          </a:prstGeom>
        </p:spPr>
      </p:pic>
      <p:sp>
        <p:nvSpPr>
          <p:cNvPr id="7" name="Rectangle 6">
            <a:extLst>
              <a:ext uri="{FF2B5EF4-FFF2-40B4-BE49-F238E27FC236}">
                <a16:creationId xmlns:a16="http://schemas.microsoft.com/office/drawing/2014/main" id="{DDDF458A-6C93-04CF-296E-1DF6507AE972}"/>
              </a:ext>
            </a:extLst>
          </p:cNvPr>
          <p:cNvSpPr/>
          <p:nvPr/>
        </p:nvSpPr>
        <p:spPr>
          <a:xfrm>
            <a:off x="6260165" y="1631703"/>
            <a:ext cx="2783474" cy="22935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7E392D-1DA4-54E8-D6B5-547979F9992F}"/>
              </a:ext>
            </a:extLst>
          </p:cNvPr>
          <p:cNvPicPr>
            <a:picLocks noChangeAspect="1"/>
          </p:cNvPicPr>
          <p:nvPr/>
        </p:nvPicPr>
        <p:blipFill>
          <a:blip r:embed="rId3"/>
          <a:stretch>
            <a:fillRect/>
          </a:stretch>
        </p:blipFill>
        <p:spPr>
          <a:xfrm>
            <a:off x="2387149" y="1606839"/>
            <a:ext cx="6752520" cy="4489414"/>
          </a:xfrm>
          <a:prstGeom prst="rect">
            <a:avLst/>
          </a:prstGeom>
        </p:spPr>
      </p:pic>
      <p:sp>
        <p:nvSpPr>
          <p:cNvPr id="10" name="Rectangle 9">
            <a:extLst>
              <a:ext uri="{FF2B5EF4-FFF2-40B4-BE49-F238E27FC236}">
                <a16:creationId xmlns:a16="http://schemas.microsoft.com/office/drawing/2014/main" id="{E600F1AE-93EF-EE02-91DE-1FABC9563825}"/>
              </a:ext>
            </a:extLst>
          </p:cNvPr>
          <p:cNvSpPr/>
          <p:nvPr/>
        </p:nvSpPr>
        <p:spPr>
          <a:xfrm>
            <a:off x="6352785" y="3925228"/>
            <a:ext cx="2690854" cy="21710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AECC28E7-3550-FB68-3390-BA4456C08A9F}"/>
              </a:ext>
            </a:extLst>
          </p:cNvPr>
          <p:cNvGraphicFramePr/>
          <p:nvPr>
            <p:extLst>
              <p:ext uri="{D42A27DB-BD31-4B8C-83A1-F6EECF244321}">
                <p14:modId xmlns:p14="http://schemas.microsoft.com/office/powerpoint/2010/main" val="2118749405"/>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14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6" presetClass="entr" presetSubtype="21"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4. </a:t>
            </a:r>
            <a:r>
              <a:rPr lang="en-US" sz="2400" b="1" dirty="0" err="1">
                <a:solidFill>
                  <a:schemeClr val="accent5"/>
                </a:solidFill>
              </a:rPr>
              <a:t>Báo</a:t>
            </a:r>
            <a:r>
              <a:rPr lang="en-US" sz="2400" b="1" dirty="0">
                <a:solidFill>
                  <a:schemeClr val="accent5"/>
                </a:solidFill>
              </a:rPr>
              <a:t> </a:t>
            </a:r>
            <a:r>
              <a:rPr lang="en-US" sz="2400" b="1" dirty="0" err="1">
                <a:solidFill>
                  <a:schemeClr val="accent5"/>
                </a:solidFill>
              </a:rPr>
              <a:t>cáo</a:t>
            </a:r>
            <a:r>
              <a:rPr lang="en-US" sz="2400" b="1" dirty="0">
                <a:solidFill>
                  <a:schemeClr val="accent5"/>
                </a:solidFill>
              </a:rPr>
              <a:t> </a:t>
            </a:r>
            <a:r>
              <a:rPr lang="en-US" sz="2400" b="1" dirty="0" err="1">
                <a:solidFill>
                  <a:schemeClr val="accent5"/>
                </a:solidFill>
              </a:rPr>
              <a:t>tháng</a:t>
            </a:r>
            <a:r>
              <a:rPr lang="en-US" sz="2400" b="1" dirty="0">
                <a:solidFill>
                  <a:schemeClr val="accent5"/>
                </a:solidFill>
              </a:rPr>
              <a:t> </a:t>
            </a:r>
            <a:r>
              <a:rPr lang="en-US" sz="2400" b="1" dirty="0" err="1">
                <a:solidFill>
                  <a:schemeClr val="accent5"/>
                </a:solidFill>
              </a:rPr>
              <a:t>theo</a:t>
            </a:r>
            <a:r>
              <a:rPr lang="en-US" sz="2400" b="1" dirty="0">
                <a:solidFill>
                  <a:schemeClr val="accent5"/>
                </a:solidFill>
              </a:rPr>
              <a:t> </a:t>
            </a:r>
            <a:r>
              <a:rPr lang="en-US" sz="2400" b="1" dirty="0" err="1">
                <a:solidFill>
                  <a:schemeClr val="accent5"/>
                </a:solidFill>
              </a:rPr>
              <a:t>tháng</a:t>
            </a:r>
            <a:endParaRPr lang="en-US" sz="2400" b="1" dirty="0">
              <a:solidFill>
                <a:schemeClr val="accent5"/>
              </a:solidFill>
            </a:endParaRPr>
          </a:p>
        </p:txBody>
      </p:sp>
      <p:pic>
        <p:nvPicPr>
          <p:cNvPr id="6146" name="Picture 2">
            <a:extLst>
              <a:ext uri="{FF2B5EF4-FFF2-40B4-BE49-F238E27FC236}">
                <a16:creationId xmlns:a16="http://schemas.microsoft.com/office/drawing/2014/main" id="{20A1ABE3-FEA0-4B8D-3251-1B2709544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8" y="1926669"/>
            <a:ext cx="5879634" cy="34997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E45ABC1-F7D0-4DC8-1861-069B0BBF9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26669"/>
            <a:ext cx="5945651" cy="34997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1A7F9C-1888-0D18-7C24-D900336717E8}"/>
              </a:ext>
            </a:extLst>
          </p:cNvPr>
          <p:cNvSpPr txBox="1"/>
          <p:nvPr/>
        </p:nvSpPr>
        <p:spPr>
          <a:xfrm>
            <a:off x="769434" y="5426450"/>
            <a:ext cx="3936381" cy="307777"/>
          </a:xfrm>
          <a:prstGeom prst="rect">
            <a:avLst/>
          </a:prstGeom>
          <a:noFill/>
        </p:spPr>
        <p:txBody>
          <a:bodyPr wrap="square" rtlCol="0">
            <a:spAutoFit/>
          </a:bodyPr>
          <a:lstStyle/>
          <a:p>
            <a:pPr algn="ctr"/>
            <a:r>
              <a:rPr lang="en-US" dirty="0" err="1">
                <a:solidFill>
                  <a:schemeClr val="accent5"/>
                </a:solidFill>
              </a:rPr>
              <a:t>Tháng</a:t>
            </a:r>
            <a:r>
              <a:rPr lang="en-US" dirty="0">
                <a:solidFill>
                  <a:schemeClr val="accent5"/>
                </a:solidFill>
              </a:rPr>
              <a:t> 11/2018</a:t>
            </a:r>
          </a:p>
        </p:txBody>
      </p:sp>
      <p:sp>
        <p:nvSpPr>
          <p:cNvPr id="4" name="TextBox 3">
            <a:extLst>
              <a:ext uri="{FF2B5EF4-FFF2-40B4-BE49-F238E27FC236}">
                <a16:creationId xmlns:a16="http://schemas.microsoft.com/office/drawing/2014/main" id="{E0CBE908-49EA-4099-B151-D7346340D48E}"/>
              </a:ext>
            </a:extLst>
          </p:cNvPr>
          <p:cNvSpPr txBox="1"/>
          <p:nvPr/>
        </p:nvSpPr>
        <p:spPr>
          <a:xfrm>
            <a:off x="7486187" y="5426450"/>
            <a:ext cx="3936381" cy="307777"/>
          </a:xfrm>
          <a:prstGeom prst="rect">
            <a:avLst/>
          </a:prstGeom>
          <a:noFill/>
        </p:spPr>
        <p:txBody>
          <a:bodyPr wrap="square" rtlCol="0">
            <a:spAutoFit/>
          </a:bodyPr>
          <a:lstStyle/>
          <a:p>
            <a:pPr algn="ctr"/>
            <a:r>
              <a:rPr lang="en-US" dirty="0" err="1">
                <a:solidFill>
                  <a:schemeClr val="accent5"/>
                </a:solidFill>
              </a:rPr>
              <a:t>Tháng</a:t>
            </a:r>
            <a:r>
              <a:rPr lang="en-US" dirty="0">
                <a:solidFill>
                  <a:schemeClr val="accent5"/>
                </a:solidFill>
              </a:rPr>
              <a:t> 12/2018</a:t>
            </a:r>
          </a:p>
        </p:txBody>
      </p:sp>
      <p:graphicFrame>
        <p:nvGraphicFramePr>
          <p:cNvPr id="5" name="Diagram 4">
            <a:extLst>
              <a:ext uri="{FF2B5EF4-FFF2-40B4-BE49-F238E27FC236}">
                <a16:creationId xmlns:a16="http://schemas.microsoft.com/office/drawing/2014/main" id="{8298AE7F-F446-A870-1BEA-338774C2184B}"/>
              </a:ext>
            </a:extLst>
          </p:cNvPr>
          <p:cNvGraphicFramePr/>
          <p:nvPr>
            <p:extLst>
              <p:ext uri="{D42A27DB-BD31-4B8C-83A1-F6EECF244321}">
                <p14:modId xmlns:p14="http://schemas.microsoft.com/office/powerpoint/2010/main" val="2118749405"/>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226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AE7006D-6AD7-60F4-A181-84D057192A94}"/>
              </a:ext>
            </a:extLst>
          </p:cNvPr>
          <p:cNvGraphicFramePr/>
          <p:nvPr>
            <p:extLst>
              <p:ext uri="{D42A27DB-BD31-4B8C-83A1-F6EECF244321}">
                <p14:modId xmlns:p14="http://schemas.microsoft.com/office/powerpoint/2010/main" val="3912227451"/>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B14035A-DAD3-67F0-AA39-7B3628E1ADD1}"/>
              </a:ext>
            </a:extLst>
          </p:cNvPr>
          <p:cNvSpPr txBox="1"/>
          <p:nvPr/>
        </p:nvSpPr>
        <p:spPr>
          <a:xfrm>
            <a:off x="632678" y="1905506"/>
            <a:ext cx="9749107" cy="3046988"/>
          </a:xfrm>
          <a:prstGeom prst="rect">
            <a:avLst/>
          </a:prstGeom>
          <a:noFill/>
        </p:spPr>
        <p:txBody>
          <a:bodyPr wrap="square" rtlCol="0">
            <a:spAutoFit/>
          </a:bodyPr>
          <a:lstStyle/>
          <a:p>
            <a:r>
              <a:rPr lang="en-US" sz="2400" b="1" dirty="0">
                <a:solidFill>
                  <a:schemeClr val="accent5"/>
                </a:solidFill>
              </a:rPr>
              <a:t>- </a:t>
            </a:r>
            <a:r>
              <a:rPr lang="en-US" sz="2400" b="1" dirty="0" err="1">
                <a:solidFill>
                  <a:schemeClr val="accent5"/>
                </a:solidFill>
              </a:rPr>
              <a:t>Cần</a:t>
            </a:r>
            <a:r>
              <a:rPr lang="en-US" sz="2400" b="1" dirty="0">
                <a:solidFill>
                  <a:schemeClr val="accent5"/>
                </a:solidFill>
              </a:rPr>
              <a:t> </a:t>
            </a:r>
            <a:r>
              <a:rPr lang="en-US" sz="2400" b="1" dirty="0" err="1">
                <a:solidFill>
                  <a:schemeClr val="accent5"/>
                </a:solidFill>
              </a:rPr>
              <a:t>có</a:t>
            </a:r>
            <a:r>
              <a:rPr lang="en-US" sz="2400" b="1" dirty="0">
                <a:solidFill>
                  <a:schemeClr val="accent5"/>
                </a:solidFill>
              </a:rPr>
              <a:t> </a:t>
            </a:r>
            <a:r>
              <a:rPr lang="en-US" sz="2400" b="1" dirty="0" err="1">
                <a:solidFill>
                  <a:schemeClr val="accent5"/>
                </a:solidFill>
              </a:rPr>
              <a:t>các</a:t>
            </a:r>
            <a:r>
              <a:rPr lang="en-US" sz="2400" b="1" dirty="0">
                <a:solidFill>
                  <a:schemeClr val="accent5"/>
                </a:solidFill>
              </a:rPr>
              <a:t> </a:t>
            </a:r>
            <a:r>
              <a:rPr lang="en-US" sz="2400" b="1" dirty="0" err="1">
                <a:solidFill>
                  <a:schemeClr val="accent5"/>
                </a:solidFill>
              </a:rPr>
              <a:t>chiến</a:t>
            </a:r>
            <a:r>
              <a:rPr lang="en-US" sz="2400" b="1" dirty="0">
                <a:solidFill>
                  <a:schemeClr val="accent5"/>
                </a:solidFill>
              </a:rPr>
              <a:t> </a:t>
            </a:r>
            <a:r>
              <a:rPr lang="en-US" sz="2400" b="1" dirty="0" err="1">
                <a:solidFill>
                  <a:schemeClr val="accent5"/>
                </a:solidFill>
              </a:rPr>
              <a:t>dịch</a:t>
            </a:r>
            <a:r>
              <a:rPr lang="en-US" sz="2400" b="1" dirty="0">
                <a:solidFill>
                  <a:schemeClr val="accent5"/>
                </a:solidFill>
              </a:rPr>
              <a:t> </a:t>
            </a:r>
            <a:r>
              <a:rPr lang="en-US" sz="2400" b="1" dirty="0" err="1">
                <a:solidFill>
                  <a:schemeClr val="accent5"/>
                </a:solidFill>
              </a:rPr>
              <a:t>quảng</a:t>
            </a:r>
            <a:r>
              <a:rPr lang="en-US" sz="2400" b="1" dirty="0">
                <a:solidFill>
                  <a:schemeClr val="accent5"/>
                </a:solidFill>
              </a:rPr>
              <a:t> </a:t>
            </a:r>
            <a:r>
              <a:rPr lang="en-US" sz="2400" b="1" dirty="0" err="1">
                <a:solidFill>
                  <a:schemeClr val="accent5"/>
                </a:solidFill>
              </a:rPr>
              <a:t>cáo</a:t>
            </a:r>
            <a:r>
              <a:rPr lang="en-US" sz="2400" b="1" dirty="0">
                <a:solidFill>
                  <a:schemeClr val="accent5"/>
                </a:solidFill>
              </a:rPr>
              <a:t> </a:t>
            </a:r>
            <a:r>
              <a:rPr lang="en-US" sz="2400" b="1" dirty="0" err="1">
                <a:solidFill>
                  <a:schemeClr val="accent5"/>
                </a:solidFill>
              </a:rPr>
              <a:t>để</a:t>
            </a:r>
            <a:r>
              <a:rPr lang="en-US" sz="2400" b="1" dirty="0">
                <a:solidFill>
                  <a:schemeClr val="accent5"/>
                </a:solidFill>
              </a:rPr>
              <a:t> </a:t>
            </a:r>
            <a:r>
              <a:rPr lang="en-US" sz="2400" b="1" dirty="0" err="1">
                <a:solidFill>
                  <a:schemeClr val="accent5"/>
                </a:solidFill>
              </a:rPr>
              <a:t>nhiều</a:t>
            </a:r>
            <a:r>
              <a:rPr lang="en-US" sz="2400" b="1" dirty="0">
                <a:solidFill>
                  <a:schemeClr val="accent5"/>
                </a:solidFill>
              </a:rPr>
              <a:t> </a:t>
            </a:r>
            <a:r>
              <a:rPr lang="en-US" sz="2400" b="1" dirty="0" err="1">
                <a:solidFill>
                  <a:schemeClr val="accent5"/>
                </a:solidFill>
              </a:rPr>
              <a:t>người</a:t>
            </a:r>
            <a:r>
              <a:rPr lang="en-US" sz="2400" b="1" dirty="0">
                <a:solidFill>
                  <a:schemeClr val="accent5"/>
                </a:solidFill>
              </a:rPr>
              <a:t> </a:t>
            </a:r>
            <a:r>
              <a:rPr lang="en-US" sz="2400" b="1" dirty="0" err="1">
                <a:solidFill>
                  <a:schemeClr val="accent5"/>
                </a:solidFill>
              </a:rPr>
              <a:t>biết</a:t>
            </a:r>
            <a:r>
              <a:rPr lang="en-US" sz="2400" b="1" dirty="0">
                <a:solidFill>
                  <a:schemeClr val="accent5"/>
                </a:solidFill>
              </a:rPr>
              <a:t> </a:t>
            </a:r>
            <a:r>
              <a:rPr lang="en-US" sz="2400" b="1" dirty="0" err="1">
                <a:solidFill>
                  <a:schemeClr val="accent5"/>
                </a:solidFill>
              </a:rPr>
              <a:t>đến</a:t>
            </a:r>
            <a:r>
              <a:rPr lang="en-US" sz="2400" b="1" dirty="0">
                <a:solidFill>
                  <a:schemeClr val="accent5"/>
                </a:solidFill>
              </a:rPr>
              <a:t> </a:t>
            </a:r>
            <a:r>
              <a:rPr lang="en-US" sz="2400" b="1" dirty="0" err="1">
                <a:solidFill>
                  <a:schemeClr val="accent5"/>
                </a:solidFill>
              </a:rPr>
              <a:t>hơn</a:t>
            </a:r>
            <a:r>
              <a:rPr lang="en-US" sz="2400" b="1" dirty="0">
                <a:solidFill>
                  <a:schemeClr val="accent5"/>
                </a:solidFill>
              </a:rPr>
              <a:t>.</a:t>
            </a:r>
          </a:p>
          <a:p>
            <a:endParaRPr lang="en-US" sz="2400" b="1" dirty="0">
              <a:solidFill>
                <a:schemeClr val="accent5"/>
              </a:solidFill>
            </a:endParaRPr>
          </a:p>
          <a:p>
            <a:endParaRPr lang="en-US" sz="2400" b="1" dirty="0">
              <a:solidFill>
                <a:schemeClr val="accent5"/>
              </a:solidFill>
            </a:endParaRPr>
          </a:p>
          <a:p>
            <a:r>
              <a:rPr lang="en-US" sz="2400" b="1" dirty="0">
                <a:solidFill>
                  <a:schemeClr val="accent5"/>
                </a:solidFill>
              </a:rPr>
              <a:t>- </a:t>
            </a:r>
            <a:r>
              <a:rPr lang="en-US" sz="2400" b="1" dirty="0" err="1">
                <a:solidFill>
                  <a:schemeClr val="accent5"/>
                </a:solidFill>
              </a:rPr>
              <a:t>Có</a:t>
            </a:r>
            <a:r>
              <a:rPr lang="en-US" sz="2400" b="1" dirty="0">
                <a:solidFill>
                  <a:schemeClr val="accent5"/>
                </a:solidFill>
              </a:rPr>
              <a:t> </a:t>
            </a:r>
            <a:r>
              <a:rPr lang="en-US" sz="2400" b="1" dirty="0" err="1">
                <a:solidFill>
                  <a:schemeClr val="accent5"/>
                </a:solidFill>
              </a:rPr>
              <a:t>thêm</a:t>
            </a:r>
            <a:r>
              <a:rPr lang="en-US" sz="2400" b="1" dirty="0">
                <a:solidFill>
                  <a:schemeClr val="accent5"/>
                </a:solidFill>
              </a:rPr>
              <a:t> </a:t>
            </a:r>
            <a:r>
              <a:rPr lang="en-US" sz="2400" b="1" dirty="0" err="1">
                <a:solidFill>
                  <a:schemeClr val="accent5"/>
                </a:solidFill>
              </a:rPr>
              <a:t>các</a:t>
            </a:r>
            <a:r>
              <a:rPr lang="en-US" sz="2400" b="1" dirty="0">
                <a:solidFill>
                  <a:schemeClr val="accent5"/>
                </a:solidFill>
              </a:rPr>
              <a:t> </a:t>
            </a:r>
            <a:r>
              <a:rPr lang="en-US" sz="2400" b="1" dirty="0" err="1">
                <a:solidFill>
                  <a:schemeClr val="accent5"/>
                </a:solidFill>
              </a:rPr>
              <a:t>chương</a:t>
            </a:r>
            <a:r>
              <a:rPr lang="en-US" sz="2400" b="1" dirty="0">
                <a:solidFill>
                  <a:schemeClr val="accent5"/>
                </a:solidFill>
              </a:rPr>
              <a:t> </a:t>
            </a:r>
            <a:r>
              <a:rPr lang="en-US" sz="2400" b="1" dirty="0" err="1">
                <a:solidFill>
                  <a:schemeClr val="accent5"/>
                </a:solidFill>
              </a:rPr>
              <a:t>trình</a:t>
            </a:r>
            <a:r>
              <a:rPr lang="en-US" sz="2400" b="1" dirty="0">
                <a:solidFill>
                  <a:schemeClr val="accent5"/>
                </a:solidFill>
              </a:rPr>
              <a:t> </a:t>
            </a:r>
            <a:r>
              <a:rPr lang="en-US" sz="2400" b="1" dirty="0" err="1">
                <a:solidFill>
                  <a:schemeClr val="accent5"/>
                </a:solidFill>
              </a:rPr>
              <a:t>khuyến</a:t>
            </a:r>
            <a:r>
              <a:rPr lang="en-US" sz="2400" b="1" dirty="0">
                <a:solidFill>
                  <a:schemeClr val="accent5"/>
                </a:solidFill>
              </a:rPr>
              <a:t> </a:t>
            </a:r>
            <a:r>
              <a:rPr lang="en-US" sz="2400" b="1" dirty="0" err="1">
                <a:solidFill>
                  <a:schemeClr val="accent5"/>
                </a:solidFill>
              </a:rPr>
              <a:t>mãi</a:t>
            </a:r>
            <a:r>
              <a:rPr lang="en-US" sz="2400" b="1" dirty="0">
                <a:solidFill>
                  <a:schemeClr val="accent5"/>
                </a:solidFill>
              </a:rPr>
              <a:t> </a:t>
            </a:r>
            <a:r>
              <a:rPr lang="en-US" sz="2400" b="1" dirty="0" err="1">
                <a:solidFill>
                  <a:schemeClr val="accent5"/>
                </a:solidFill>
              </a:rPr>
              <a:t>để</a:t>
            </a:r>
            <a:r>
              <a:rPr lang="en-US" sz="2400" b="1" dirty="0">
                <a:solidFill>
                  <a:schemeClr val="accent5"/>
                </a:solidFill>
              </a:rPr>
              <a:t> </a:t>
            </a:r>
            <a:r>
              <a:rPr lang="en-US" sz="2400" b="1" dirty="0" err="1">
                <a:solidFill>
                  <a:schemeClr val="accent5"/>
                </a:solidFill>
              </a:rPr>
              <a:t>kích</a:t>
            </a:r>
            <a:r>
              <a:rPr lang="en-US" sz="2400" b="1" dirty="0">
                <a:solidFill>
                  <a:schemeClr val="accent5"/>
                </a:solidFill>
              </a:rPr>
              <a:t> </a:t>
            </a:r>
            <a:r>
              <a:rPr lang="en-US" sz="2400" b="1" dirty="0" err="1">
                <a:solidFill>
                  <a:schemeClr val="accent5"/>
                </a:solidFill>
              </a:rPr>
              <a:t>thích</a:t>
            </a:r>
            <a:r>
              <a:rPr lang="en-US" sz="2400" b="1" dirty="0">
                <a:solidFill>
                  <a:schemeClr val="accent5"/>
                </a:solidFill>
              </a:rPr>
              <a:t> </a:t>
            </a:r>
            <a:r>
              <a:rPr lang="en-US" sz="2400" b="1" dirty="0" err="1">
                <a:solidFill>
                  <a:schemeClr val="accent5"/>
                </a:solidFill>
              </a:rPr>
              <a:t>nhu</a:t>
            </a:r>
            <a:r>
              <a:rPr lang="en-US" sz="2400" b="1" dirty="0">
                <a:solidFill>
                  <a:schemeClr val="accent5"/>
                </a:solidFill>
              </a:rPr>
              <a:t> </a:t>
            </a:r>
            <a:r>
              <a:rPr lang="en-US" sz="2400" b="1" dirty="0" err="1">
                <a:solidFill>
                  <a:schemeClr val="accent5"/>
                </a:solidFill>
              </a:rPr>
              <a:t>cầu</a:t>
            </a:r>
            <a:r>
              <a:rPr lang="en-US" sz="2400" b="1" dirty="0">
                <a:solidFill>
                  <a:schemeClr val="accent5"/>
                </a:solidFill>
              </a:rPr>
              <a:t> </a:t>
            </a:r>
            <a:r>
              <a:rPr lang="en-US" sz="2400" b="1" dirty="0" err="1">
                <a:solidFill>
                  <a:schemeClr val="accent5"/>
                </a:solidFill>
              </a:rPr>
              <a:t>thu</a:t>
            </a:r>
            <a:r>
              <a:rPr lang="en-US" sz="2400" b="1" dirty="0">
                <a:solidFill>
                  <a:schemeClr val="accent5"/>
                </a:solidFill>
              </a:rPr>
              <a:t> </a:t>
            </a:r>
            <a:r>
              <a:rPr lang="en-US" sz="2400" b="1" dirty="0" err="1">
                <a:solidFill>
                  <a:schemeClr val="accent5"/>
                </a:solidFill>
              </a:rPr>
              <a:t>mua</a:t>
            </a:r>
            <a:r>
              <a:rPr lang="en-US" sz="2400" b="1" dirty="0">
                <a:solidFill>
                  <a:schemeClr val="accent5"/>
                </a:solidFill>
              </a:rPr>
              <a:t> </a:t>
            </a:r>
            <a:r>
              <a:rPr lang="en-US" sz="2400" b="1" dirty="0" err="1">
                <a:solidFill>
                  <a:schemeClr val="accent5"/>
                </a:solidFill>
              </a:rPr>
              <a:t>của</a:t>
            </a:r>
            <a:r>
              <a:rPr lang="en-US" sz="2400" b="1" dirty="0">
                <a:solidFill>
                  <a:schemeClr val="accent5"/>
                </a:solidFill>
              </a:rPr>
              <a:t> </a:t>
            </a:r>
            <a:r>
              <a:rPr lang="en-US" sz="2400" b="1" dirty="0" err="1">
                <a:solidFill>
                  <a:schemeClr val="accent5"/>
                </a:solidFill>
              </a:rPr>
              <a:t>khách</a:t>
            </a:r>
            <a:r>
              <a:rPr lang="en-US" sz="2400" b="1" dirty="0">
                <a:solidFill>
                  <a:schemeClr val="accent5"/>
                </a:solidFill>
              </a:rPr>
              <a:t> </a:t>
            </a:r>
            <a:r>
              <a:rPr lang="en-US" sz="2400" b="1" dirty="0" err="1">
                <a:solidFill>
                  <a:schemeClr val="accent5"/>
                </a:solidFill>
              </a:rPr>
              <a:t>hàng</a:t>
            </a:r>
            <a:r>
              <a:rPr lang="en-US" sz="2400" b="1" dirty="0">
                <a:solidFill>
                  <a:schemeClr val="accent5"/>
                </a:solidFill>
              </a:rPr>
              <a:t>.</a:t>
            </a:r>
          </a:p>
          <a:p>
            <a:endParaRPr lang="en-US" sz="2400" b="1" dirty="0">
              <a:solidFill>
                <a:schemeClr val="accent5"/>
              </a:solidFill>
            </a:endParaRPr>
          </a:p>
          <a:p>
            <a:endParaRPr lang="en-US" sz="2400" b="1" dirty="0">
              <a:solidFill>
                <a:schemeClr val="accent5"/>
              </a:solidFill>
            </a:endParaRPr>
          </a:p>
          <a:p>
            <a:r>
              <a:rPr lang="en-US" sz="2400" b="1" dirty="0">
                <a:solidFill>
                  <a:schemeClr val="accent5"/>
                </a:solidFill>
              </a:rPr>
              <a:t>- </a:t>
            </a:r>
            <a:r>
              <a:rPr lang="en-US" sz="2400" b="1" dirty="0" err="1">
                <a:solidFill>
                  <a:schemeClr val="accent5"/>
                </a:solidFill>
              </a:rPr>
              <a:t>Để</a:t>
            </a:r>
            <a:r>
              <a:rPr lang="en-US" sz="2400" b="1" dirty="0">
                <a:solidFill>
                  <a:schemeClr val="accent5"/>
                </a:solidFill>
              </a:rPr>
              <a:t> ý </a:t>
            </a:r>
            <a:r>
              <a:rPr lang="en-US" sz="2400" b="1" dirty="0" err="1">
                <a:solidFill>
                  <a:schemeClr val="accent5"/>
                </a:solidFill>
              </a:rPr>
              <a:t>thêm</a:t>
            </a:r>
            <a:r>
              <a:rPr lang="en-US" sz="2400" b="1" dirty="0">
                <a:solidFill>
                  <a:schemeClr val="accent5"/>
                </a:solidFill>
              </a:rPr>
              <a:t> </a:t>
            </a:r>
            <a:r>
              <a:rPr lang="en-US" sz="2400" b="1" dirty="0" err="1">
                <a:solidFill>
                  <a:schemeClr val="accent5"/>
                </a:solidFill>
              </a:rPr>
              <a:t>về</a:t>
            </a:r>
            <a:r>
              <a:rPr lang="en-US" sz="2400" b="1" dirty="0">
                <a:solidFill>
                  <a:schemeClr val="accent5"/>
                </a:solidFill>
              </a:rPr>
              <a:t> </a:t>
            </a:r>
            <a:r>
              <a:rPr lang="en-US" sz="2400" b="1" dirty="0" err="1">
                <a:solidFill>
                  <a:schemeClr val="accent5"/>
                </a:solidFill>
              </a:rPr>
              <a:t>tình</a:t>
            </a:r>
            <a:r>
              <a:rPr lang="en-US" sz="2400" b="1" dirty="0">
                <a:solidFill>
                  <a:schemeClr val="accent5"/>
                </a:solidFill>
              </a:rPr>
              <a:t> </a:t>
            </a:r>
            <a:r>
              <a:rPr lang="en-US" sz="2400" b="1" dirty="0" err="1">
                <a:solidFill>
                  <a:schemeClr val="accent5"/>
                </a:solidFill>
              </a:rPr>
              <a:t>hình</a:t>
            </a:r>
            <a:r>
              <a:rPr lang="en-US" sz="2400" b="1" dirty="0">
                <a:solidFill>
                  <a:schemeClr val="accent5"/>
                </a:solidFill>
              </a:rPr>
              <a:t> </a:t>
            </a:r>
            <a:r>
              <a:rPr lang="en-US" sz="2400" b="1" dirty="0" err="1">
                <a:solidFill>
                  <a:schemeClr val="accent5"/>
                </a:solidFill>
              </a:rPr>
              <a:t>kinh</a:t>
            </a:r>
            <a:r>
              <a:rPr lang="en-US" sz="2400" b="1" dirty="0">
                <a:solidFill>
                  <a:schemeClr val="accent5"/>
                </a:solidFill>
              </a:rPr>
              <a:t> </a:t>
            </a:r>
            <a:r>
              <a:rPr lang="en-US" sz="2400" b="1" dirty="0" err="1">
                <a:solidFill>
                  <a:schemeClr val="accent5"/>
                </a:solidFill>
              </a:rPr>
              <a:t>tế</a:t>
            </a:r>
            <a:r>
              <a:rPr lang="en-US" sz="2400" b="1" dirty="0">
                <a:solidFill>
                  <a:schemeClr val="accent5"/>
                </a:solidFill>
              </a:rPr>
              <a:t> </a:t>
            </a:r>
            <a:r>
              <a:rPr lang="en-US" sz="2400" b="1" dirty="0" err="1">
                <a:solidFill>
                  <a:schemeClr val="accent5"/>
                </a:solidFill>
              </a:rPr>
              <a:t>thế</a:t>
            </a:r>
            <a:r>
              <a:rPr lang="en-US" sz="2400" b="1" dirty="0">
                <a:solidFill>
                  <a:schemeClr val="accent5"/>
                </a:solidFill>
              </a:rPr>
              <a:t> </a:t>
            </a:r>
            <a:r>
              <a:rPr lang="en-US" sz="2400" b="1" dirty="0" err="1">
                <a:solidFill>
                  <a:schemeClr val="accent5"/>
                </a:solidFill>
              </a:rPr>
              <a:t>giới</a:t>
            </a:r>
            <a:r>
              <a:rPr lang="en-US" sz="2400" b="1" dirty="0">
                <a:solidFill>
                  <a:schemeClr val="accent5"/>
                </a:solidFill>
              </a:rPr>
              <a:t>.</a:t>
            </a:r>
          </a:p>
        </p:txBody>
      </p:sp>
    </p:spTree>
    <p:extLst>
      <p:ext uri="{BB962C8B-B14F-4D97-AF65-F5344CB8AC3E}">
        <p14:creationId xmlns:p14="http://schemas.microsoft.com/office/powerpoint/2010/main" val="326733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2"/>
          <p:cNvSpPr txBox="1">
            <a:spLocks noGrp="1"/>
          </p:cNvSpPr>
          <p:nvPr>
            <p:ph type="title"/>
          </p:nvPr>
        </p:nvSpPr>
        <p:spPr>
          <a:xfrm>
            <a:off x="957602" y="1294500"/>
            <a:ext cx="7038300" cy="175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13800" dirty="0"/>
              <a:t>Thank you!</a:t>
            </a:r>
            <a:endParaRPr sz="13800" dirty="0"/>
          </a:p>
        </p:txBody>
      </p:sp>
      <p:sp>
        <p:nvSpPr>
          <p:cNvPr id="810" name="Google Shape;810;p42"/>
          <p:cNvSpPr/>
          <p:nvPr/>
        </p:nvSpPr>
        <p:spPr>
          <a:xfrm>
            <a:off x="1859380" y="6248392"/>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11" name="Google Shape;811;p42"/>
          <p:cNvGrpSpPr/>
          <p:nvPr/>
        </p:nvGrpSpPr>
        <p:grpSpPr>
          <a:xfrm>
            <a:off x="2370180" y="6229076"/>
            <a:ext cx="411849" cy="411917"/>
            <a:chOff x="5162200" y="4097750"/>
            <a:chExt cx="338385" cy="338414"/>
          </a:xfrm>
        </p:grpSpPr>
        <p:sp>
          <p:nvSpPr>
            <p:cNvPr id="812" name="Google Shape;812;p42"/>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2"/>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2"/>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5" name="Google Shape;815;p42"/>
          <p:cNvSpPr/>
          <p:nvPr/>
        </p:nvSpPr>
        <p:spPr>
          <a:xfrm>
            <a:off x="1142521" y="629985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4"/>
          <p:cNvSpPr txBox="1">
            <a:spLocks noGrp="1"/>
          </p:cNvSpPr>
          <p:nvPr>
            <p:ph type="title"/>
          </p:nvPr>
        </p:nvSpPr>
        <p:spPr>
          <a:xfrm>
            <a:off x="1866900" y="593375"/>
            <a:ext cx="9909300" cy="763500"/>
          </a:xfrm>
          <a:prstGeom prst="rect">
            <a:avLst/>
          </a:prstGeom>
        </p:spPr>
        <p:txBody>
          <a:bodyPr spcFirstLastPara="1" wrap="square" lIns="121900" tIns="121900" rIns="121900" bIns="121900" anchor="t" anchorCtr="0">
            <a:normAutofit fontScale="90000"/>
          </a:bodyPr>
          <a:lstStyle/>
          <a:p>
            <a:pPr marL="0" lvl="0" indent="0" algn="ctr" rtl="0">
              <a:spcBef>
                <a:spcPts val="0"/>
              </a:spcBef>
              <a:spcAft>
                <a:spcPts val="0"/>
              </a:spcAft>
              <a:buNone/>
            </a:pPr>
            <a:r>
              <a:rPr lang="en"/>
              <a:t>Editable Icons.</a:t>
            </a:r>
            <a:endParaRPr/>
          </a:p>
        </p:txBody>
      </p:sp>
      <p:grpSp>
        <p:nvGrpSpPr>
          <p:cNvPr id="827" name="Google Shape;827;p44"/>
          <p:cNvGrpSpPr/>
          <p:nvPr/>
        </p:nvGrpSpPr>
        <p:grpSpPr>
          <a:xfrm>
            <a:off x="4412789" y="1781377"/>
            <a:ext cx="405160" cy="253589"/>
            <a:chOff x="4797800" y="1994125"/>
            <a:chExt cx="306475" cy="186025"/>
          </a:xfrm>
        </p:grpSpPr>
        <p:sp>
          <p:nvSpPr>
            <p:cNvPr id="828" name="Google Shape;828;p44"/>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29" name="Google Shape;829;p44"/>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30" name="Google Shape;830;p44"/>
          <p:cNvSpPr/>
          <p:nvPr/>
        </p:nvSpPr>
        <p:spPr>
          <a:xfrm>
            <a:off x="3855597" y="1797275"/>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31" name="Google Shape;831;p44"/>
          <p:cNvSpPr/>
          <p:nvPr/>
        </p:nvSpPr>
        <p:spPr>
          <a:xfrm>
            <a:off x="3440508" y="1713869"/>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32" name="Google Shape;832;p44"/>
          <p:cNvSpPr/>
          <p:nvPr/>
        </p:nvSpPr>
        <p:spPr>
          <a:xfrm>
            <a:off x="4967544" y="1781749"/>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33" name="Google Shape;833;p44"/>
          <p:cNvSpPr/>
          <p:nvPr/>
        </p:nvSpPr>
        <p:spPr>
          <a:xfrm>
            <a:off x="5471049" y="1738887"/>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34" name="Google Shape;834;p44"/>
          <p:cNvSpPr/>
          <p:nvPr/>
        </p:nvSpPr>
        <p:spPr>
          <a:xfrm>
            <a:off x="6460365" y="1772563"/>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35" name="Google Shape;835;p44"/>
          <p:cNvGrpSpPr/>
          <p:nvPr/>
        </p:nvGrpSpPr>
        <p:grpSpPr>
          <a:xfrm>
            <a:off x="7006083" y="1785402"/>
            <a:ext cx="352082" cy="254203"/>
            <a:chOff x="4250025" y="2848800"/>
            <a:chExt cx="266325" cy="186475"/>
          </a:xfrm>
        </p:grpSpPr>
        <p:sp>
          <p:nvSpPr>
            <p:cNvPr id="836" name="Google Shape;836;p44"/>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37" name="Google Shape;837;p44"/>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38" name="Google Shape;838;p44"/>
          <p:cNvGrpSpPr/>
          <p:nvPr/>
        </p:nvGrpSpPr>
        <p:grpSpPr>
          <a:xfrm>
            <a:off x="7603431" y="1749516"/>
            <a:ext cx="343224" cy="326555"/>
            <a:chOff x="4707700" y="2822475"/>
            <a:chExt cx="259625" cy="239550"/>
          </a:xfrm>
        </p:grpSpPr>
        <p:sp>
          <p:nvSpPr>
            <p:cNvPr id="839" name="Google Shape;839;p44"/>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40" name="Google Shape;840;p44"/>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41" name="Google Shape;841;p44"/>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42" name="Google Shape;842;p44"/>
          <p:cNvSpPr/>
          <p:nvPr/>
        </p:nvSpPr>
        <p:spPr>
          <a:xfrm>
            <a:off x="8077403" y="1753101"/>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43" name="Google Shape;843;p44"/>
          <p:cNvSpPr/>
          <p:nvPr/>
        </p:nvSpPr>
        <p:spPr>
          <a:xfrm>
            <a:off x="8600898" y="1785958"/>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44" name="Google Shape;844;p44"/>
          <p:cNvGrpSpPr/>
          <p:nvPr/>
        </p:nvGrpSpPr>
        <p:grpSpPr>
          <a:xfrm>
            <a:off x="9238597" y="1713016"/>
            <a:ext cx="351487" cy="398940"/>
            <a:chOff x="6425500" y="2795700"/>
            <a:chExt cx="265875" cy="292650"/>
          </a:xfrm>
        </p:grpSpPr>
        <p:sp>
          <p:nvSpPr>
            <p:cNvPr id="845" name="Google Shape;845;p44"/>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46" name="Google Shape;846;p44"/>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47" name="Google Shape;847;p44"/>
          <p:cNvSpPr/>
          <p:nvPr/>
        </p:nvSpPr>
        <p:spPr>
          <a:xfrm>
            <a:off x="9736303" y="1745517"/>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48" name="Google Shape;848;p44"/>
          <p:cNvGrpSpPr/>
          <p:nvPr/>
        </p:nvGrpSpPr>
        <p:grpSpPr>
          <a:xfrm>
            <a:off x="10316643" y="1767660"/>
            <a:ext cx="350297" cy="290464"/>
            <a:chOff x="5549875" y="2418425"/>
            <a:chExt cx="264975" cy="213075"/>
          </a:xfrm>
        </p:grpSpPr>
        <p:sp>
          <p:nvSpPr>
            <p:cNvPr id="849" name="Google Shape;849;p44"/>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50" name="Google Shape;850;p44"/>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51" name="Google Shape;851;p44"/>
          <p:cNvSpPr/>
          <p:nvPr/>
        </p:nvSpPr>
        <p:spPr>
          <a:xfrm>
            <a:off x="3462613" y="2376496"/>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52" name="Google Shape;852;p44"/>
          <p:cNvGrpSpPr/>
          <p:nvPr/>
        </p:nvGrpSpPr>
        <p:grpSpPr>
          <a:xfrm>
            <a:off x="4412719" y="2412167"/>
            <a:ext cx="299598" cy="308322"/>
            <a:chOff x="3739275" y="2525850"/>
            <a:chExt cx="226625" cy="226175"/>
          </a:xfrm>
        </p:grpSpPr>
        <p:sp>
          <p:nvSpPr>
            <p:cNvPr id="853" name="Google Shape;853;p44"/>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54" name="Google Shape;854;p44"/>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55" name="Google Shape;855;p44"/>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56" name="Google Shape;856;p44"/>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57" name="Google Shape;857;p44"/>
          <p:cNvGrpSpPr/>
          <p:nvPr/>
        </p:nvGrpSpPr>
        <p:grpSpPr>
          <a:xfrm>
            <a:off x="3885901" y="2385397"/>
            <a:ext cx="272464" cy="361861"/>
            <a:chOff x="4518575" y="2506200"/>
            <a:chExt cx="206100" cy="265450"/>
          </a:xfrm>
        </p:grpSpPr>
        <p:sp>
          <p:nvSpPr>
            <p:cNvPr id="858" name="Google Shape;858;p44"/>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59" name="Google Shape;859;p44"/>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0" name="Google Shape;860;p44"/>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1" name="Google Shape;861;p44"/>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2" name="Google Shape;862;p44"/>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3" name="Google Shape;863;p44"/>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4" name="Google Shape;864;p44"/>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5" name="Google Shape;865;p44"/>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6" name="Google Shape;866;p44"/>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67" name="Google Shape;867;p44"/>
          <p:cNvGrpSpPr/>
          <p:nvPr/>
        </p:nvGrpSpPr>
        <p:grpSpPr>
          <a:xfrm>
            <a:off x="4967102" y="2412367"/>
            <a:ext cx="299631" cy="308322"/>
            <a:chOff x="4164375" y="1677425"/>
            <a:chExt cx="226650" cy="226175"/>
          </a:xfrm>
        </p:grpSpPr>
        <p:sp>
          <p:nvSpPr>
            <p:cNvPr id="868" name="Google Shape;868;p44"/>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69" name="Google Shape;869;p44"/>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70" name="Google Shape;870;p44"/>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71" name="Google Shape;871;p44"/>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72" name="Google Shape;872;p44"/>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73" name="Google Shape;873;p44"/>
          <p:cNvGrpSpPr/>
          <p:nvPr/>
        </p:nvGrpSpPr>
        <p:grpSpPr>
          <a:xfrm>
            <a:off x="6021067" y="2403556"/>
            <a:ext cx="299003" cy="308322"/>
            <a:chOff x="5226025" y="1677425"/>
            <a:chExt cx="226175" cy="226175"/>
          </a:xfrm>
        </p:grpSpPr>
        <p:sp>
          <p:nvSpPr>
            <p:cNvPr id="874" name="Google Shape;874;p44"/>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75" name="Google Shape;875;p44"/>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76" name="Google Shape;876;p44"/>
          <p:cNvGrpSpPr/>
          <p:nvPr/>
        </p:nvGrpSpPr>
        <p:grpSpPr>
          <a:xfrm>
            <a:off x="5494451" y="2403649"/>
            <a:ext cx="299003" cy="308322"/>
            <a:chOff x="4835275" y="1198350"/>
            <a:chExt cx="226175" cy="226175"/>
          </a:xfrm>
        </p:grpSpPr>
        <p:sp>
          <p:nvSpPr>
            <p:cNvPr id="877" name="Google Shape;877;p44"/>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78" name="Google Shape;878;p44"/>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79" name="Google Shape;879;p44"/>
          <p:cNvGrpSpPr/>
          <p:nvPr/>
        </p:nvGrpSpPr>
        <p:grpSpPr>
          <a:xfrm>
            <a:off x="7181296" y="2387548"/>
            <a:ext cx="347356" cy="358215"/>
            <a:chOff x="968775" y="1180050"/>
            <a:chExt cx="262750" cy="262775"/>
          </a:xfrm>
        </p:grpSpPr>
        <p:sp>
          <p:nvSpPr>
            <p:cNvPr id="880" name="Google Shape;880;p44"/>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81" name="Google Shape;881;p44"/>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82" name="Google Shape;882;p44"/>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83" name="Google Shape;883;p44"/>
          <p:cNvGrpSpPr/>
          <p:nvPr/>
        </p:nvGrpSpPr>
        <p:grpSpPr>
          <a:xfrm>
            <a:off x="6546195" y="2454617"/>
            <a:ext cx="386288" cy="224042"/>
            <a:chOff x="1678900" y="1231350"/>
            <a:chExt cx="292200" cy="164350"/>
          </a:xfrm>
        </p:grpSpPr>
        <p:sp>
          <p:nvSpPr>
            <p:cNvPr id="884" name="Google Shape;884;p44"/>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85" name="Google Shape;885;p44"/>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86" name="Google Shape;886;p44"/>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87" name="Google Shape;887;p44"/>
          <p:cNvSpPr/>
          <p:nvPr/>
        </p:nvSpPr>
        <p:spPr>
          <a:xfrm>
            <a:off x="7865184" y="2376513"/>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88" name="Google Shape;888;p44"/>
          <p:cNvGrpSpPr/>
          <p:nvPr/>
        </p:nvGrpSpPr>
        <p:grpSpPr>
          <a:xfrm>
            <a:off x="8309431" y="2381156"/>
            <a:ext cx="322006" cy="353205"/>
            <a:chOff x="2405550" y="1181850"/>
            <a:chExt cx="243575" cy="259100"/>
          </a:xfrm>
        </p:grpSpPr>
        <p:sp>
          <p:nvSpPr>
            <p:cNvPr id="889" name="Google Shape;889;p44"/>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0" name="Google Shape;890;p44"/>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1" name="Google Shape;891;p44"/>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2" name="Google Shape;892;p44"/>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3" name="Google Shape;893;p44"/>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4" name="Google Shape;894;p44"/>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895" name="Google Shape;895;p44"/>
          <p:cNvSpPr/>
          <p:nvPr/>
        </p:nvSpPr>
        <p:spPr>
          <a:xfrm>
            <a:off x="8917575" y="2404139"/>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896" name="Google Shape;896;p44"/>
          <p:cNvGrpSpPr/>
          <p:nvPr/>
        </p:nvGrpSpPr>
        <p:grpSpPr>
          <a:xfrm>
            <a:off x="9342618" y="2378958"/>
            <a:ext cx="286610" cy="357601"/>
            <a:chOff x="3086700" y="1180050"/>
            <a:chExt cx="216800" cy="262325"/>
          </a:xfrm>
        </p:grpSpPr>
        <p:sp>
          <p:nvSpPr>
            <p:cNvPr id="897" name="Google Shape;897;p44"/>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898" name="Google Shape;898;p44"/>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899" name="Google Shape;899;p44"/>
          <p:cNvGrpSpPr/>
          <p:nvPr/>
        </p:nvGrpSpPr>
        <p:grpSpPr>
          <a:xfrm>
            <a:off x="9849212" y="2367098"/>
            <a:ext cx="228243" cy="381321"/>
            <a:chOff x="3741075" y="1171575"/>
            <a:chExt cx="172650" cy="279725"/>
          </a:xfrm>
        </p:grpSpPr>
        <p:sp>
          <p:nvSpPr>
            <p:cNvPr id="900" name="Google Shape;900;p44"/>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01" name="Google Shape;901;p44"/>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02" name="Google Shape;902;p44"/>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03" name="Google Shape;903;p44"/>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04" name="Google Shape;904;p44"/>
          <p:cNvSpPr/>
          <p:nvPr/>
        </p:nvSpPr>
        <p:spPr>
          <a:xfrm>
            <a:off x="10307624" y="2379495"/>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05" name="Google Shape;905;p44"/>
          <p:cNvGrpSpPr/>
          <p:nvPr/>
        </p:nvGrpSpPr>
        <p:grpSpPr>
          <a:xfrm>
            <a:off x="3370707" y="3111202"/>
            <a:ext cx="351520" cy="253623"/>
            <a:chOff x="952700" y="1101100"/>
            <a:chExt cx="265900" cy="186050"/>
          </a:xfrm>
        </p:grpSpPr>
        <p:sp>
          <p:nvSpPr>
            <p:cNvPr id="906" name="Google Shape;906;p44"/>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07" name="Google Shape;907;p44"/>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08" name="Google Shape;908;p44"/>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09" name="Google Shape;909;p44"/>
          <p:cNvSpPr/>
          <p:nvPr/>
        </p:nvSpPr>
        <p:spPr>
          <a:xfrm>
            <a:off x="3897178" y="3028045"/>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0" name="Google Shape;910;p44"/>
          <p:cNvSpPr/>
          <p:nvPr/>
        </p:nvSpPr>
        <p:spPr>
          <a:xfrm>
            <a:off x="4319040" y="3055450"/>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1" name="Google Shape;911;p44"/>
          <p:cNvSpPr/>
          <p:nvPr/>
        </p:nvSpPr>
        <p:spPr>
          <a:xfrm>
            <a:off x="4890658" y="3055518"/>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2" name="Google Shape;912;p44"/>
          <p:cNvSpPr/>
          <p:nvPr/>
        </p:nvSpPr>
        <p:spPr>
          <a:xfrm>
            <a:off x="5500025" y="3093659"/>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13" name="Google Shape;913;p44"/>
          <p:cNvGrpSpPr/>
          <p:nvPr/>
        </p:nvGrpSpPr>
        <p:grpSpPr>
          <a:xfrm>
            <a:off x="6061974" y="3089802"/>
            <a:ext cx="317875" cy="344208"/>
            <a:chOff x="5583325" y="1073450"/>
            <a:chExt cx="240450" cy="252500"/>
          </a:xfrm>
        </p:grpSpPr>
        <p:sp>
          <p:nvSpPr>
            <p:cNvPr id="914" name="Google Shape;914;p44"/>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5" name="Google Shape;915;p44"/>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6" name="Google Shape;916;p44"/>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17" name="Google Shape;917;p44"/>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18" name="Google Shape;918;p44"/>
          <p:cNvGrpSpPr/>
          <p:nvPr/>
        </p:nvGrpSpPr>
        <p:grpSpPr>
          <a:xfrm>
            <a:off x="6545847" y="3079553"/>
            <a:ext cx="386850" cy="294962"/>
            <a:chOff x="1502275" y="3638775"/>
            <a:chExt cx="292625" cy="216375"/>
          </a:xfrm>
        </p:grpSpPr>
        <p:sp>
          <p:nvSpPr>
            <p:cNvPr id="919" name="Google Shape;919;p44"/>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0" name="Google Shape;920;p44"/>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1" name="Google Shape;921;p44"/>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2" name="Google Shape;922;p44"/>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3" name="Google Shape;923;p44"/>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24" name="Google Shape;924;p44"/>
          <p:cNvGrpSpPr/>
          <p:nvPr/>
        </p:nvGrpSpPr>
        <p:grpSpPr>
          <a:xfrm>
            <a:off x="7100882" y="3024039"/>
            <a:ext cx="354428" cy="362441"/>
            <a:chOff x="3171000" y="4021950"/>
            <a:chExt cx="268100" cy="265875"/>
          </a:xfrm>
        </p:grpSpPr>
        <p:sp>
          <p:nvSpPr>
            <p:cNvPr id="925" name="Google Shape;925;p44"/>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6" name="Google Shape;926;p44"/>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27" name="Google Shape;927;p44"/>
          <p:cNvSpPr/>
          <p:nvPr/>
        </p:nvSpPr>
        <p:spPr>
          <a:xfrm>
            <a:off x="7621658" y="3058381"/>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28" name="Google Shape;928;p44"/>
          <p:cNvSpPr/>
          <p:nvPr/>
        </p:nvSpPr>
        <p:spPr>
          <a:xfrm>
            <a:off x="8176046" y="3042838"/>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29" name="Google Shape;929;p44"/>
          <p:cNvGrpSpPr/>
          <p:nvPr/>
        </p:nvGrpSpPr>
        <p:grpSpPr>
          <a:xfrm>
            <a:off x="8690157" y="3075692"/>
            <a:ext cx="334400" cy="344821"/>
            <a:chOff x="5684575" y="4038000"/>
            <a:chExt cx="252950" cy="252950"/>
          </a:xfrm>
        </p:grpSpPr>
        <p:sp>
          <p:nvSpPr>
            <p:cNvPr id="930" name="Google Shape;930;p44"/>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1" name="Google Shape;931;p44"/>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2" name="Google Shape;932;p44"/>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3" name="Google Shape;933;p44"/>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4" name="Google Shape;934;p44"/>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5" name="Google Shape;935;p44"/>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36" name="Google Shape;936;p44"/>
          <p:cNvGrpSpPr/>
          <p:nvPr/>
        </p:nvGrpSpPr>
        <p:grpSpPr>
          <a:xfrm>
            <a:off x="9283752" y="3034126"/>
            <a:ext cx="247115" cy="399520"/>
            <a:chOff x="1982675" y="3599525"/>
            <a:chExt cx="186925" cy="293075"/>
          </a:xfrm>
        </p:grpSpPr>
        <p:sp>
          <p:nvSpPr>
            <p:cNvPr id="937" name="Google Shape;937;p44"/>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8" name="Google Shape;938;p44"/>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39" name="Google Shape;939;p44"/>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0" name="Google Shape;940;p44"/>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1" name="Google Shape;941;p44"/>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42" name="Google Shape;942;p44"/>
          <p:cNvGrpSpPr/>
          <p:nvPr/>
        </p:nvGrpSpPr>
        <p:grpSpPr>
          <a:xfrm>
            <a:off x="9789760" y="3034125"/>
            <a:ext cx="178106" cy="398940"/>
            <a:chOff x="2397075" y="3602200"/>
            <a:chExt cx="134725" cy="292650"/>
          </a:xfrm>
        </p:grpSpPr>
        <p:sp>
          <p:nvSpPr>
            <p:cNvPr id="943" name="Google Shape;943;p44"/>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4" name="Google Shape;944;p44"/>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5" name="Google Shape;945;p44"/>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6" name="Google Shape;946;p44"/>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47" name="Google Shape;947;p44"/>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48" name="Google Shape;948;p44"/>
          <p:cNvGrpSpPr/>
          <p:nvPr/>
        </p:nvGrpSpPr>
        <p:grpSpPr>
          <a:xfrm>
            <a:off x="3423875" y="3718549"/>
            <a:ext cx="246520" cy="383741"/>
            <a:chOff x="2717350" y="3603525"/>
            <a:chExt cx="186475" cy="281500"/>
          </a:xfrm>
        </p:grpSpPr>
        <p:sp>
          <p:nvSpPr>
            <p:cNvPr id="949" name="Google Shape;949;p44"/>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50" name="Google Shape;950;p44"/>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51" name="Google Shape;951;p44"/>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52" name="Google Shape;952;p44"/>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53" name="Google Shape;953;p44"/>
          <p:cNvSpPr/>
          <p:nvPr/>
        </p:nvSpPr>
        <p:spPr>
          <a:xfrm>
            <a:off x="10225716" y="3058620"/>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54" name="Google Shape;954;p44"/>
          <p:cNvGrpSpPr/>
          <p:nvPr/>
        </p:nvGrpSpPr>
        <p:grpSpPr>
          <a:xfrm>
            <a:off x="3866795" y="3728892"/>
            <a:ext cx="332053" cy="363054"/>
            <a:chOff x="3927075" y="3612900"/>
            <a:chExt cx="251175" cy="266325"/>
          </a:xfrm>
        </p:grpSpPr>
        <p:sp>
          <p:nvSpPr>
            <p:cNvPr id="955" name="Google Shape;955;p44"/>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56" name="Google Shape;956;p44"/>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57" name="Google Shape;957;p44"/>
          <p:cNvGrpSpPr/>
          <p:nvPr/>
        </p:nvGrpSpPr>
        <p:grpSpPr>
          <a:xfrm>
            <a:off x="4394900" y="3788489"/>
            <a:ext cx="336152" cy="347241"/>
            <a:chOff x="4324975" y="3617800"/>
            <a:chExt cx="254275" cy="254725"/>
          </a:xfrm>
        </p:grpSpPr>
        <p:sp>
          <p:nvSpPr>
            <p:cNvPr id="958" name="Google Shape;958;p44"/>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59" name="Google Shape;959;p44"/>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0" name="Google Shape;960;p44"/>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61" name="Google Shape;961;p44"/>
          <p:cNvGrpSpPr/>
          <p:nvPr/>
        </p:nvGrpSpPr>
        <p:grpSpPr>
          <a:xfrm>
            <a:off x="4928559" y="3854161"/>
            <a:ext cx="399872" cy="217737"/>
            <a:chOff x="4728650" y="3665975"/>
            <a:chExt cx="302475" cy="159725"/>
          </a:xfrm>
        </p:grpSpPr>
        <p:sp>
          <p:nvSpPr>
            <p:cNvPr id="962" name="Google Shape;962;p44"/>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3" name="Google Shape;963;p44"/>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64" name="Google Shape;964;p44"/>
          <p:cNvGrpSpPr/>
          <p:nvPr/>
        </p:nvGrpSpPr>
        <p:grpSpPr>
          <a:xfrm>
            <a:off x="5455225" y="3811321"/>
            <a:ext cx="382719" cy="282796"/>
            <a:chOff x="5164925" y="3642775"/>
            <a:chExt cx="289500" cy="207450"/>
          </a:xfrm>
        </p:grpSpPr>
        <p:sp>
          <p:nvSpPr>
            <p:cNvPr id="965" name="Google Shape;965;p44"/>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6" name="Google Shape;966;p44"/>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7" name="Google Shape;967;p44"/>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8" name="Google Shape;968;p44"/>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69" name="Google Shape;969;p44"/>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70" name="Google Shape;970;p44"/>
          <p:cNvSpPr/>
          <p:nvPr/>
        </p:nvSpPr>
        <p:spPr>
          <a:xfrm>
            <a:off x="6056015" y="3725047"/>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1" name="Google Shape;971;p44"/>
          <p:cNvSpPr/>
          <p:nvPr/>
        </p:nvSpPr>
        <p:spPr>
          <a:xfrm>
            <a:off x="6559834" y="3756968"/>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2" name="Google Shape;972;p44"/>
          <p:cNvSpPr/>
          <p:nvPr/>
        </p:nvSpPr>
        <p:spPr>
          <a:xfrm>
            <a:off x="7037055" y="3746214"/>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3" name="Google Shape;973;p44"/>
          <p:cNvSpPr/>
          <p:nvPr/>
        </p:nvSpPr>
        <p:spPr>
          <a:xfrm>
            <a:off x="7618057" y="3672488"/>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4" name="Google Shape;974;p44"/>
          <p:cNvSpPr/>
          <p:nvPr/>
        </p:nvSpPr>
        <p:spPr>
          <a:xfrm>
            <a:off x="8127410" y="3672199"/>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5" name="Google Shape;975;p44"/>
          <p:cNvSpPr/>
          <p:nvPr/>
        </p:nvSpPr>
        <p:spPr>
          <a:xfrm>
            <a:off x="8636763" y="3664649"/>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6" name="Google Shape;976;p44"/>
          <p:cNvSpPr/>
          <p:nvPr/>
        </p:nvSpPr>
        <p:spPr>
          <a:xfrm>
            <a:off x="9250756" y="3721110"/>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77" name="Google Shape;977;p44"/>
          <p:cNvGrpSpPr/>
          <p:nvPr/>
        </p:nvGrpSpPr>
        <p:grpSpPr>
          <a:xfrm>
            <a:off x="9775849" y="3725541"/>
            <a:ext cx="327294" cy="334632"/>
            <a:chOff x="5717150" y="2098500"/>
            <a:chExt cx="247575" cy="245475"/>
          </a:xfrm>
        </p:grpSpPr>
        <p:sp>
          <p:nvSpPr>
            <p:cNvPr id="978" name="Google Shape;978;p44"/>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79" name="Google Shape;979;p44"/>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80" name="Google Shape;980;p44"/>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981" name="Google Shape;981;p44"/>
          <p:cNvSpPr/>
          <p:nvPr/>
        </p:nvSpPr>
        <p:spPr>
          <a:xfrm>
            <a:off x="10325466" y="3658513"/>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82" name="Google Shape;982;p44"/>
          <p:cNvSpPr/>
          <p:nvPr/>
        </p:nvSpPr>
        <p:spPr>
          <a:xfrm>
            <a:off x="3361525" y="4457224"/>
            <a:ext cx="369168"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83" name="Google Shape;983;p44"/>
          <p:cNvSpPr/>
          <p:nvPr/>
        </p:nvSpPr>
        <p:spPr>
          <a:xfrm>
            <a:off x="3881815" y="4438069"/>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984" name="Google Shape;984;p44"/>
          <p:cNvGrpSpPr/>
          <p:nvPr/>
        </p:nvGrpSpPr>
        <p:grpSpPr>
          <a:xfrm>
            <a:off x="4353323" y="4366467"/>
            <a:ext cx="352082" cy="317455"/>
            <a:chOff x="6435300" y="2742175"/>
            <a:chExt cx="266325" cy="232875"/>
          </a:xfrm>
        </p:grpSpPr>
        <p:sp>
          <p:nvSpPr>
            <p:cNvPr id="985" name="Google Shape;985;p44"/>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86" name="Google Shape;986;p44"/>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87" name="Google Shape;987;p44"/>
          <p:cNvGrpSpPr/>
          <p:nvPr/>
        </p:nvGrpSpPr>
        <p:grpSpPr>
          <a:xfrm>
            <a:off x="5400283" y="4445592"/>
            <a:ext cx="333805" cy="344208"/>
            <a:chOff x="674800" y="2146225"/>
            <a:chExt cx="252500" cy="252500"/>
          </a:xfrm>
        </p:grpSpPr>
        <p:sp>
          <p:nvSpPr>
            <p:cNvPr id="988" name="Google Shape;988;p44"/>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89" name="Google Shape;989;p44"/>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0" name="Google Shape;990;p44"/>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1" name="Google Shape;991;p44"/>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92" name="Google Shape;992;p44"/>
          <p:cNvGrpSpPr/>
          <p:nvPr/>
        </p:nvGrpSpPr>
        <p:grpSpPr>
          <a:xfrm>
            <a:off x="5927331" y="4457078"/>
            <a:ext cx="333805" cy="344208"/>
            <a:chOff x="2164225" y="2146225"/>
            <a:chExt cx="252500" cy="252500"/>
          </a:xfrm>
        </p:grpSpPr>
        <p:sp>
          <p:nvSpPr>
            <p:cNvPr id="993" name="Google Shape;993;p44"/>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4" name="Google Shape;994;p44"/>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5" name="Google Shape;995;p44"/>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6" name="Google Shape;996;p44"/>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997" name="Google Shape;997;p44"/>
          <p:cNvGrpSpPr/>
          <p:nvPr/>
        </p:nvGrpSpPr>
        <p:grpSpPr>
          <a:xfrm>
            <a:off x="4873242" y="4456851"/>
            <a:ext cx="334400" cy="344821"/>
            <a:chOff x="689975" y="1737200"/>
            <a:chExt cx="252950" cy="252950"/>
          </a:xfrm>
        </p:grpSpPr>
        <p:sp>
          <p:nvSpPr>
            <p:cNvPr id="998" name="Google Shape;998;p44"/>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999" name="Google Shape;999;p44"/>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0" name="Google Shape;1000;p44"/>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1" name="Google Shape;1001;p44"/>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2" name="Google Shape;1002;p44"/>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3" name="Google Shape;1003;p44"/>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04" name="Google Shape;1004;p44"/>
          <p:cNvGrpSpPr/>
          <p:nvPr/>
        </p:nvGrpSpPr>
        <p:grpSpPr>
          <a:xfrm>
            <a:off x="6454100" y="4446727"/>
            <a:ext cx="334400" cy="344208"/>
            <a:chOff x="2961350" y="1740750"/>
            <a:chExt cx="252950" cy="252500"/>
          </a:xfrm>
        </p:grpSpPr>
        <p:sp>
          <p:nvSpPr>
            <p:cNvPr id="1005" name="Google Shape;1005;p44"/>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6" name="Google Shape;1006;p44"/>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7" name="Google Shape;1007;p44"/>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8" name="Google Shape;1008;p44"/>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09" name="Google Shape;1009;p44"/>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0" name="Google Shape;1010;p44"/>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11" name="Google Shape;1011;p44"/>
          <p:cNvSpPr/>
          <p:nvPr/>
        </p:nvSpPr>
        <p:spPr>
          <a:xfrm>
            <a:off x="7011779" y="4475852"/>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chemeClr val="accent4"/>
              </a:solidFill>
            </a:endParaRPr>
          </a:p>
        </p:txBody>
      </p:sp>
      <p:grpSp>
        <p:nvGrpSpPr>
          <p:cNvPr id="1012" name="Google Shape;1012;p44"/>
          <p:cNvGrpSpPr/>
          <p:nvPr/>
        </p:nvGrpSpPr>
        <p:grpSpPr>
          <a:xfrm>
            <a:off x="7538133" y="4395093"/>
            <a:ext cx="271902" cy="376448"/>
            <a:chOff x="4026550" y="3640100"/>
            <a:chExt cx="205675" cy="276150"/>
          </a:xfrm>
        </p:grpSpPr>
        <p:sp>
          <p:nvSpPr>
            <p:cNvPr id="1013" name="Google Shape;1013;p44"/>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4" name="Google Shape;1014;p44"/>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5" name="Google Shape;1015;p44"/>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6" name="Google Shape;1016;p44"/>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7" name="Google Shape;1017;p44"/>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18" name="Google Shape;1018;p44"/>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19" name="Google Shape;1019;p44"/>
          <p:cNvSpPr/>
          <p:nvPr/>
        </p:nvSpPr>
        <p:spPr>
          <a:xfrm>
            <a:off x="8031956" y="4461008"/>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20" name="Google Shape;1020;p44"/>
          <p:cNvGrpSpPr/>
          <p:nvPr/>
        </p:nvGrpSpPr>
        <p:grpSpPr>
          <a:xfrm>
            <a:off x="8574738" y="4494328"/>
            <a:ext cx="351487" cy="294826"/>
            <a:chOff x="853250" y="4006875"/>
            <a:chExt cx="265875" cy="216275"/>
          </a:xfrm>
        </p:grpSpPr>
        <p:sp>
          <p:nvSpPr>
            <p:cNvPr id="1021" name="Google Shape;1021;p44"/>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22" name="Google Shape;1022;p44"/>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23" name="Google Shape;1023;p44"/>
          <p:cNvGrpSpPr/>
          <p:nvPr/>
        </p:nvGrpSpPr>
        <p:grpSpPr>
          <a:xfrm>
            <a:off x="9752305" y="4459907"/>
            <a:ext cx="245925" cy="363668"/>
            <a:chOff x="1978675" y="3981800"/>
            <a:chExt cx="186025" cy="266775"/>
          </a:xfrm>
        </p:grpSpPr>
        <p:sp>
          <p:nvSpPr>
            <p:cNvPr id="1024" name="Google Shape;1024;p44"/>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25" name="Google Shape;1025;p44"/>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26" name="Google Shape;1026;p44"/>
          <p:cNvSpPr/>
          <p:nvPr/>
        </p:nvSpPr>
        <p:spPr>
          <a:xfrm>
            <a:off x="9149321" y="4481340"/>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27" name="Google Shape;1027;p44"/>
          <p:cNvGrpSpPr/>
          <p:nvPr/>
        </p:nvGrpSpPr>
        <p:grpSpPr>
          <a:xfrm>
            <a:off x="10282045" y="4469351"/>
            <a:ext cx="333805" cy="344821"/>
            <a:chOff x="480325" y="3970200"/>
            <a:chExt cx="252500" cy="252950"/>
          </a:xfrm>
        </p:grpSpPr>
        <p:sp>
          <p:nvSpPr>
            <p:cNvPr id="1028" name="Google Shape;1028;p44"/>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29" name="Google Shape;1029;p44"/>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30" name="Google Shape;1030;p44"/>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31" name="Google Shape;1031;p44"/>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32" name="Google Shape;1032;p44"/>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33" name="Google Shape;1033;p44"/>
          <p:cNvSpPr/>
          <p:nvPr/>
        </p:nvSpPr>
        <p:spPr>
          <a:xfrm>
            <a:off x="3449396" y="5080194"/>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34" name="Google Shape;1034;p44"/>
          <p:cNvGrpSpPr/>
          <p:nvPr/>
        </p:nvGrpSpPr>
        <p:grpSpPr>
          <a:xfrm>
            <a:off x="3857768" y="5058956"/>
            <a:ext cx="334400" cy="344208"/>
            <a:chOff x="5745250" y="4378350"/>
            <a:chExt cx="252950" cy="252500"/>
          </a:xfrm>
        </p:grpSpPr>
        <p:sp>
          <p:nvSpPr>
            <p:cNvPr id="1035" name="Google Shape;1035;p44"/>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36" name="Google Shape;1036;p44"/>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37" name="Google Shape;1037;p44"/>
          <p:cNvGrpSpPr/>
          <p:nvPr/>
        </p:nvGrpSpPr>
        <p:grpSpPr>
          <a:xfrm>
            <a:off x="4367267" y="5063216"/>
            <a:ext cx="334400" cy="344821"/>
            <a:chOff x="6130650" y="4381475"/>
            <a:chExt cx="252950" cy="252950"/>
          </a:xfrm>
        </p:grpSpPr>
        <p:sp>
          <p:nvSpPr>
            <p:cNvPr id="1038" name="Google Shape;1038;p44"/>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39" name="Google Shape;1039;p44"/>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40" name="Google Shape;1040;p44"/>
          <p:cNvSpPr/>
          <p:nvPr/>
        </p:nvSpPr>
        <p:spPr>
          <a:xfrm>
            <a:off x="4874303" y="5078115"/>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41" name="Google Shape;1041;p44"/>
          <p:cNvGrpSpPr/>
          <p:nvPr/>
        </p:nvGrpSpPr>
        <p:grpSpPr>
          <a:xfrm>
            <a:off x="5375071" y="5086299"/>
            <a:ext cx="352082" cy="299802"/>
            <a:chOff x="6919750" y="1464650"/>
            <a:chExt cx="266325" cy="219925"/>
          </a:xfrm>
        </p:grpSpPr>
        <p:sp>
          <p:nvSpPr>
            <p:cNvPr id="1042" name="Google Shape;1042;p44"/>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43" name="Google Shape;1043;p44"/>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44" name="Google Shape;1044;p44"/>
          <p:cNvGrpSpPr/>
          <p:nvPr/>
        </p:nvGrpSpPr>
        <p:grpSpPr>
          <a:xfrm>
            <a:off x="5901268" y="5061741"/>
            <a:ext cx="366855" cy="339948"/>
            <a:chOff x="4759875" y="1027050"/>
            <a:chExt cx="277500" cy="249375"/>
          </a:xfrm>
        </p:grpSpPr>
        <p:sp>
          <p:nvSpPr>
            <p:cNvPr id="1045" name="Google Shape;1045;p44"/>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46" name="Google Shape;1046;p44"/>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47" name="Google Shape;1047;p44"/>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48" name="Google Shape;1048;p44"/>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49" name="Google Shape;1049;p44"/>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50" name="Google Shape;1050;p44"/>
          <p:cNvGrpSpPr/>
          <p:nvPr/>
        </p:nvGrpSpPr>
        <p:grpSpPr>
          <a:xfrm>
            <a:off x="6442553" y="5045715"/>
            <a:ext cx="372738" cy="343186"/>
            <a:chOff x="3357900" y="1057675"/>
            <a:chExt cx="281950" cy="251750"/>
          </a:xfrm>
        </p:grpSpPr>
        <p:sp>
          <p:nvSpPr>
            <p:cNvPr id="1051" name="Google Shape;1051;p44"/>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52" name="Google Shape;1052;p44"/>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53" name="Google Shape;1053;p44"/>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54" name="Google Shape;1054;p44"/>
          <p:cNvGrpSpPr/>
          <p:nvPr/>
        </p:nvGrpSpPr>
        <p:grpSpPr>
          <a:xfrm>
            <a:off x="7005725" y="5030720"/>
            <a:ext cx="191095" cy="401974"/>
            <a:chOff x="3783900" y="1046675"/>
            <a:chExt cx="144550" cy="294875"/>
          </a:xfrm>
        </p:grpSpPr>
        <p:sp>
          <p:nvSpPr>
            <p:cNvPr id="1055" name="Google Shape;1055;p44"/>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56" name="Google Shape;1056;p44"/>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57" name="Google Shape;1057;p44"/>
          <p:cNvSpPr/>
          <p:nvPr/>
        </p:nvSpPr>
        <p:spPr>
          <a:xfrm>
            <a:off x="7530764" y="5054954"/>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58" name="Google Shape;1058;p44"/>
          <p:cNvGrpSpPr/>
          <p:nvPr/>
        </p:nvGrpSpPr>
        <p:grpSpPr>
          <a:xfrm>
            <a:off x="7905005" y="4788103"/>
            <a:ext cx="552596" cy="674409"/>
            <a:chOff x="238550" y="1487175"/>
            <a:chExt cx="418000" cy="494725"/>
          </a:xfrm>
        </p:grpSpPr>
        <p:sp>
          <p:nvSpPr>
            <p:cNvPr id="1059" name="Google Shape;1059;p44"/>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0" name="Google Shape;1060;p44"/>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1" name="Google Shape;1061;p44"/>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2" name="Google Shape;1062;p44"/>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3" name="Google Shape;1063;p44"/>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4" name="Google Shape;1064;p44"/>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5" name="Google Shape;1065;p44"/>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6" name="Google Shape;1066;p44"/>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7" name="Google Shape;1067;p44"/>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68" name="Google Shape;1068;p44"/>
          <p:cNvSpPr/>
          <p:nvPr/>
        </p:nvSpPr>
        <p:spPr>
          <a:xfrm>
            <a:off x="8574399" y="5188839"/>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69" name="Google Shape;1069;p44"/>
          <p:cNvSpPr/>
          <p:nvPr/>
        </p:nvSpPr>
        <p:spPr>
          <a:xfrm>
            <a:off x="9065861" y="5099605"/>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70" name="Google Shape;1070;p44"/>
          <p:cNvGrpSpPr/>
          <p:nvPr/>
        </p:nvGrpSpPr>
        <p:grpSpPr>
          <a:xfrm>
            <a:off x="9657383" y="5114862"/>
            <a:ext cx="364707" cy="363804"/>
            <a:chOff x="6010925" y="3998175"/>
            <a:chExt cx="275875" cy="266875"/>
          </a:xfrm>
        </p:grpSpPr>
        <p:sp>
          <p:nvSpPr>
            <p:cNvPr id="1071" name="Google Shape;1071;p44"/>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2" name="Google Shape;1072;p44"/>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3" name="Google Shape;1073;p44"/>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4" name="Google Shape;1074;p44"/>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5" name="Google Shape;1075;p44"/>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76" name="Google Shape;1076;p44"/>
          <p:cNvGrpSpPr/>
          <p:nvPr/>
        </p:nvGrpSpPr>
        <p:grpSpPr>
          <a:xfrm>
            <a:off x="10259579" y="5133487"/>
            <a:ext cx="352082" cy="308322"/>
            <a:chOff x="6866650" y="1038650"/>
            <a:chExt cx="266325" cy="226175"/>
          </a:xfrm>
        </p:grpSpPr>
        <p:sp>
          <p:nvSpPr>
            <p:cNvPr id="1077" name="Google Shape;1077;p44"/>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8" name="Google Shape;1078;p44"/>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79" name="Google Shape;1079;p44"/>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80" name="Google Shape;1080;p44"/>
          <p:cNvGrpSpPr/>
          <p:nvPr/>
        </p:nvGrpSpPr>
        <p:grpSpPr>
          <a:xfrm>
            <a:off x="5997112" y="1769637"/>
            <a:ext cx="272497" cy="362441"/>
            <a:chOff x="2033075" y="2942475"/>
            <a:chExt cx="206125" cy="265875"/>
          </a:xfrm>
        </p:grpSpPr>
        <p:sp>
          <p:nvSpPr>
            <p:cNvPr id="1081" name="Google Shape;1081;p44"/>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82" name="Google Shape;1082;p44"/>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83" name="Google Shape;1083;p44"/>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84" name="Google Shape;1084;p44"/>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85" name="Google Shape;1085;p44"/>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86" name="Google Shape;1086;p44"/>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87" name="Google Shape;1087;p44"/>
          <p:cNvSpPr/>
          <p:nvPr/>
        </p:nvSpPr>
        <p:spPr>
          <a:xfrm>
            <a:off x="3361541" y="5710048"/>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88" name="Google Shape;1088;p44"/>
          <p:cNvGrpSpPr/>
          <p:nvPr/>
        </p:nvGrpSpPr>
        <p:grpSpPr>
          <a:xfrm>
            <a:off x="3858827" y="5746039"/>
            <a:ext cx="325576" cy="362441"/>
            <a:chOff x="3081775" y="1061400"/>
            <a:chExt cx="246275" cy="265875"/>
          </a:xfrm>
        </p:grpSpPr>
        <p:sp>
          <p:nvSpPr>
            <p:cNvPr id="1089" name="Google Shape;1089;p44"/>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90" name="Google Shape;1090;p44"/>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91" name="Google Shape;1091;p44"/>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grpSp>
        <p:nvGrpSpPr>
          <p:cNvPr id="1092" name="Google Shape;1092;p44"/>
          <p:cNvGrpSpPr/>
          <p:nvPr/>
        </p:nvGrpSpPr>
        <p:grpSpPr>
          <a:xfrm>
            <a:off x="4398538" y="5788159"/>
            <a:ext cx="369202" cy="325941"/>
            <a:chOff x="2847150" y="1805000"/>
            <a:chExt cx="279275" cy="239100"/>
          </a:xfrm>
        </p:grpSpPr>
        <p:sp>
          <p:nvSpPr>
            <p:cNvPr id="1093" name="Google Shape;1093;p44"/>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94" name="Google Shape;1094;p44"/>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095" name="Google Shape;1095;p44"/>
          <p:cNvSpPr/>
          <p:nvPr/>
        </p:nvSpPr>
        <p:spPr>
          <a:xfrm>
            <a:off x="4980859" y="5837935"/>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096" name="Google Shape;1096;p44"/>
          <p:cNvGrpSpPr/>
          <p:nvPr/>
        </p:nvGrpSpPr>
        <p:grpSpPr>
          <a:xfrm>
            <a:off x="5584332" y="5732416"/>
            <a:ext cx="352082" cy="363054"/>
            <a:chOff x="6435300" y="1095300"/>
            <a:chExt cx="266325" cy="266325"/>
          </a:xfrm>
        </p:grpSpPr>
        <p:sp>
          <p:nvSpPr>
            <p:cNvPr id="1097" name="Google Shape;1097;p44"/>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98" name="Google Shape;1098;p44"/>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099" name="Google Shape;1099;p44"/>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100" name="Google Shape;1100;p44"/>
          <p:cNvSpPr/>
          <p:nvPr/>
        </p:nvSpPr>
        <p:spPr>
          <a:xfrm>
            <a:off x="6148182" y="5746604"/>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1" name="Google Shape;1101;p44"/>
          <p:cNvSpPr/>
          <p:nvPr/>
        </p:nvSpPr>
        <p:spPr>
          <a:xfrm>
            <a:off x="6608932" y="5718297"/>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102" name="Google Shape;1102;p44"/>
          <p:cNvGrpSpPr/>
          <p:nvPr/>
        </p:nvGrpSpPr>
        <p:grpSpPr>
          <a:xfrm>
            <a:off x="7137401" y="5727480"/>
            <a:ext cx="301350" cy="363054"/>
            <a:chOff x="4506525" y="1060950"/>
            <a:chExt cx="227950" cy="266325"/>
          </a:xfrm>
        </p:grpSpPr>
        <p:sp>
          <p:nvSpPr>
            <p:cNvPr id="1103" name="Google Shape;1103;p44"/>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4" name="Google Shape;1104;p44"/>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5" name="Google Shape;1105;p44"/>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6" name="Google Shape;1106;p44"/>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7" name="Google Shape;1107;p44"/>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8" name="Google Shape;1108;p44"/>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09" name="Google Shape;1109;p44"/>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110" name="Google Shape;1110;p44"/>
          <p:cNvSpPr/>
          <p:nvPr/>
        </p:nvSpPr>
        <p:spPr>
          <a:xfrm>
            <a:off x="7596448" y="5850768"/>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1" name="Google Shape;1111;p44"/>
          <p:cNvSpPr/>
          <p:nvPr/>
        </p:nvSpPr>
        <p:spPr>
          <a:xfrm>
            <a:off x="8593166" y="5805128"/>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112" name="Google Shape;1112;p44"/>
          <p:cNvGrpSpPr/>
          <p:nvPr/>
        </p:nvGrpSpPr>
        <p:grpSpPr>
          <a:xfrm>
            <a:off x="8143035" y="5805336"/>
            <a:ext cx="251246" cy="356340"/>
            <a:chOff x="867500" y="3647700"/>
            <a:chExt cx="190050" cy="261400"/>
          </a:xfrm>
        </p:grpSpPr>
        <p:sp>
          <p:nvSpPr>
            <p:cNvPr id="1113" name="Google Shape;1113;p44"/>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4" name="Google Shape;1114;p44"/>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5" name="Google Shape;1115;p44"/>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6" name="Google Shape;1116;p44"/>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7" name="Google Shape;1117;p44"/>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
        <p:nvSpPr>
          <p:cNvPr id="1118" name="Google Shape;1118;p44"/>
          <p:cNvSpPr/>
          <p:nvPr/>
        </p:nvSpPr>
        <p:spPr>
          <a:xfrm>
            <a:off x="9099612" y="5771981"/>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19" name="Google Shape;1119;p44"/>
          <p:cNvSpPr/>
          <p:nvPr/>
        </p:nvSpPr>
        <p:spPr>
          <a:xfrm>
            <a:off x="9701418" y="5770719"/>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nvGrpSpPr>
          <p:cNvPr id="1120" name="Google Shape;1120;p44"/>
          <p:cNvGrpSpPr/>
          <p:nvPr/>
        </p:nvGrpSpPr>
        <p:grpSpPr>
          <a:xfrm>
            <a:off x="10285313" y="5760509"/>
            <a:ext cx="299598" cy="398327"/>
            <a:chOff x="3707175" y="1322350"/>
            <a:chExt cx="226625" cy="292200"/>
          </a:xfrm>
        </p:grpSpPr>
        <p:sp>
          <p:nvSpPr>
            <p:cNvPr id="1121" name="Google Shape;1121;p44"/>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1122" name="Google Shape;1122;p44"/>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9" name="TextBox 8">
            <a:extLst>
              <a:ext uri="{FF2B5EF4-FFF2-40B4-BE49-F238E27FC236}">
                <a16:creationId xmlns:a16="http://schemas.microsoft.com/office/drawing/2014/main" id="{0E6C6540-31FF-5054-F498-D338F03ED146}"/>
              </a:ext>
            </a:extLst>
          </p:cNvPr>
          <p:cNvSpPr txBox="1"/>
          <p:nvPr/>
        </p:nvSpPr>
        <p:spPr>
          <a:xfrm>
            <a:off x="632678" y="1170039"/>
            <a:ext cx="7797644" cy="461665"/>
          </a:xfrm>
          <a:prstGeom prst="rect">
            <a:avLst/>
          </a:prstGeom>
          <a:noFill/>
        </p:spPr>
        <p:txBody>
          <a:bodyPr wrap="square" rtlCol="0">
            <a:spAutoFit/>
          </a:bodyPr>
          <a:lstStyle/>
          <a:p>
            <a:r>
              <a:rPr lang="en-US" sz="2400" b="1" dirty="0" err="1">
                <a:solidFill>
                  <a:schemeClr val="accent5"/>
                </a:solidFill>
              </a:rPr>
              <a:t>Nền</a:t>
            </a:r>
            <a:r>
              <a:rPr lang="en-US" sz="2400" b="1" dirty="0">
                <a:solidFill>
                  <a:schemeClr val="accent5"/>
                </a:solidFill>
              </a:rPr>
              <a:t> </a:t>
            </a:r>
            <a:r>
              <a:rPr lang="en-US" sz="2400" b="1" dirty="0" err="1">
                <a:solidFill>
                  <a:schemeClr val="accent5"/>
                </a:solidFill>
              </a:rPr>
              <a:t>kinh</a:t>
            </a:r>
            <a:r>
              <a:rPr lang="en-US" sz="2400" b="1" dirty="0">
                <a:solidFill>
                  <a:schemeClr val="accent5"/>
                </a:solidFill>
              </a:rPr>
              <a:t> </a:t>
            </a:r>
            <a:r>
              <a:rPr lang="en-US" sz="2400" b="1" dirty="0" err="1">
                <a:solidFill>
                  <a:schemeClr val="accent5"/>
                </a:solidFill>
              </a:rPr>
              <a:t>tế</a:t>
            </a:r>
            <a:r>
              <a:rPr lang="en-US" sz="2400" b="1" dirty="0">
                <a:solidFill>
                  <a:schemeClr val="accent5"/>
                </a:solidFill>
              </a:rPr>
              <a:t> </a:t>
            </a:r>
            <a:r>
              <a:rPr lang="en-US" sz="2400" b="1" dirty="0" err="1">
                <a:solidFill>
                  <a:schemeClr val="accent5"/>
                </a:solidFill>
              </a:rPr>
              <a:t>hiện</a:t>
            </a:r>
            <a:r>
              <a:rPr lang="en-US" sz="2400" b="1" dirty="0">
                <a:solidFill>
                  <a:schemeClr val="accent5"/>
                </a:solidFill>
              </a:rPr>
              <a:t> nay</a:t>
            </a:r>
          </a:p>
        </p:txBody>
      </p:sp>
      <p:sp>
        <p:nvSpPr>
          <p:cNvPr id="10" name="TextBox 9">
            <a:extLst>
              <a:ext uri="{FF2B5EF4-FFF2-40B4-BE49-F238E27FC236}">
                <a16:creationId xmlns:a16="http://schemas.microsoft.com/office/drawing/2014/main" id="{FF717D9E-3099-2788-69E7-A850E1A21F75}"/>
              </a:ext>
            </a:extLst>
          </p:cNvPr>
          <p:cNvSpPr txBox="1"/>
          <p:nvPr/>
        </p:nvSpPr>
        <p:spPr>
          <a:xfrm>
            <a:off x="632678" y="1850125"/>
            <a:ext cx="5217516" cy="1538883"/>
          </a:xfrm>
          <a:prstGeom prst="rect">
            <a:avLst/>
          </a:prstGeom>
          <a:noFill/>
        </p:spPr>
        <p:txBody>
          <a:bodyPr wrap="square" rtlCol="0">
            <a:spAutoFit/>
          </a:bodyPr>
          <a:lstStyle/>
          <a:p>
            <a:pPr algn="just"/>
            <a:r>
              <a:rPr lang="en-US" sz="1600" dirty="0">
                <a:solidFill>
                  <a:schemeClr val="accent5"/>
                </a:solidFill>
              </a:rPr>
              <a:t>- </a:t>
            </a:r>
            <a:r>
              <a:rPr lang="vi-VN" sz="1600" dirty="0">
                <a:solidFill>
                  <a:schemeClr val="accent5"/>
                </a:solidFill>
              </a:rPr>
              <a:t>Theo nhận định của các chuyên gia, về cơ bản xu hướng phát triển của ngành bán lẻ trong năm 2023 và các năm tới vẫn dựa trên những thay đổi trong hành vi mua sắm của người tiêu dùng sau đại dịch và sự áp dụng số hóa trên diện rộng toàn ngành.</a:t>
            </a:r>
            <a:endParaRPr lang="en-US" sz="1600" dirty="0">
              <a:solidFill>
                <a:schemeClr val="accent5"/>
              </a:solidFill>
            </a:endParaRPr>
          </a:p>
          <a:p>
            <a:endParaRPr lang="en-US" dirty="0">
              <a:solidFill>
                <a:schemeClr val="accent5"/>
              </a:solidFill>
              <a:latin typeface="+mj-lt"/>
            </a:endParaRPr>
          </a:p>
        </p:txBody>
      </p:sp>
      <p:sp>
        <p:nvSpPr>
          <p:cNvPr id="3" name="TextBox 2">
            <a:extLst>
              <a:ext uri="{FF2B5EF4-FFF2-40B4-BE49-F238E27FC236}">
                <a16:creationId xmlns:a16="http://schemas.microsoft.com/office/drawing/2014/main" id="{3F745A6B-279E-8879-6138-3299182BA3F9}"/>
              </a:ext>
            </a:extLst>
          </p:cNvPr>
          <p:cNvSpPr txBox="1"/>
          <p:nvPr/>
        </p:nvSpPr>
        <p:spPr>
          <a:xfrm>
            <a:off x="632678" y="3468993"/>
            <a:ext cx="5217516" cy="1569660"/>
          </a:xfrm>
          <a:prstGeom prst="rect">
            <a:avLst/>
          </a:prstGeom>
          <a:noFill/>
        </p:spPr>
        <p:txBody>
          <a:bodyPr wrap="square" rtlCol="0">
            <a:spAutoFit/>
          </a:bodyPr>
          <a:lstStyle/>
          <a:p>
            <a:pPr algn="just"/>
            <a:r>
              <a:rPr lang="en-US" sz="1600" dirty="0">
                <a:solidFill>
                  <a:schemeClr val="accent5"/>
                </a:solidFill>
              </a:rPr>
              <a:t>- </a:t>
            </a:r>
            <a:r>
              <a:rPr lang="vi-VN" sz="1600" dirty="0">
                <a:solidFill>
                  <a:schemeClr val="accent5"/>
                </a:solidFill>
              </a:rPr>
              <a:t>Chỉ số giá tiêu dùng (CPI) tháng 10/2023 tăng nhẹ 0,08% so với tháng trước. So với tháng 12/2022, CPI tháng Mười tăng 3,2% và so với cùng kỳ năm trước tăng 3,59%. Bình quân 10 tháng năm 2023, CPI tăng 3,2% so với cùng kỳ năm trước</a:t>
            </a:r>
            <a:r>
              <a:rPr lang="en-US" sz="1600" dirty="0">
                <a:solidFill>
                  <a:schemeClr val="accent5"/>
                </a:solidFill>
              </a:rPr>
              <a:t>,</a:t>
            </a:r>
            <a:r>
              <a:rPr lang="vi-VN" sz="1600" dirty="0">
                <a:solidFill>
                  <a:schemeClr val="accent5"/>
                </a:solidFill>
              </a:rPr>
              <a:t> lạm phát cơ bản tăng 4,38%</a:t>
            </a:r>
            <a:r>
              <a:rPr lang="en-US" sz="1600" dirty="0">
                <a:solidFill>
                  <a:schemeClr val="accent5"/>
                </a:solidFill>
              </a:rPr>
              <a:t>.</a:t>
            </a:r>
          </a:p>
        </p:txBody>
      </p:sp>
      <p:pic>
        <p:nvPicPr>
          <p:cNvPr id="4098" name="Picture 2">
            <a:extLst>
              <a:ext uri="{FF2B5EF4-FFF2-40B4-BE49-F238E27FC236}">
                <a16:creationId xmlns:a16="http://schemas.microsoft.com/office/drawing/2014/main" id="{59FE6A4E-667D-80BB-9927-79DE5327B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33453"/>
            <a:ext cx="52578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ED2A62-E9DE-3EB8-FE1E-1B910EA149EE}"/>
              </a:ext>
            </a:extLst>
          </p:cNvPr>
          <p:cNvSpPr txBox="1"/>
          <p:nvPr/>
        </p:nvSpPr>
        <p:spPr>
          <a:xfrm>
            <a:off x="7337502" y="5319131"/>
            <a:ext cx="3702205" cy="307777"/>
          </a:xfrm>
          <a:prstGeom prst="rect">
            <a:avLst/>
          </a:prstGeom>
          <a:noFill/>
        </p:spPr>
        <p:txBody>
          <a:bodyPr wrap="square" rtlCol="0">
            <a:spAutoFit/>
          </a:bodyPr>
          <a:lstStyle/>
          <a:p>
            <a:r>
              <a:rPr lang="en-US" i="1" dirty="0" err="1">
                <a:solidFill>
                  <a:schemeClr val="accent5"/>
                </a:solidFill>
              </a:rPr>
              <a:t>Tình</a:t>
            </a:r>
            <a:r>
              <a:rPr lang="en-US" i="1" dirty="0">
                <a:solidFill>
                  <a:schemeClr val="accent5"/>
                </a:solidFill>
              </a:rPr>
              <a:t> </a:t>
            </a:r>
            <a:r>
              <a:rPr lang="en-US" i="1" dirty="0" err="1">
                <a:solidFill>
                  <a:schemeClr val="accent5"/>
                </a:solidFill>
              </a:rPr>
              <a:t>hình</a:t>
            </a:r>
            <a:r>
              <a:rPr lang="en-US" i="1" dirty="0">
                <a:solidFill>
                  <a:schemeClr val="accent5"/>
                </a:solidFill>
              </a:rPr>
              <a:t> </a:t>
            </a:r>
            <a:r>
              <a:rPr lang="en-US" i="1" dirty="0" err="1">
                <a:solidFill>
                  <a:schemeClr val="accent5"/>
                </a:solidFill>
              </a:rPr>
              <a:t>bán</a:t>
            </a:r>
            <a:r>
              <a:rPr lang="en-US" i="1" dirty="0">
                <a:solidFill>
                  <a:schemeClr val="accent5"/>
                </a:solidFill>
              </a:rPr>
              <a:t> </a:t>
            </a:r>
            <a:r>
              <a:rPr lang="en-US" i="1" dirty="0" err="1">
                <a:solidFill>
                  <a:schemeClr val="accent5"/>
                </a:solidFill>
              </a:rPr>
              <a:t>lẻ</a:t>
            </a:r>
            <a:r>
              <a:rPr lang="en-US" i="1" dirty="0">
                <a:solidFill>
                  <a:schemeClr val="accent5"/>
                </a:solidFill>
              </a:rPr>
              <a:t> </a:t>
            </a:r>
            <a:r>
              <a:rPr lang="en-US" i="1" dirty="0" err="1">
                <a:solidFill>
                  <a:schemeClr val="accent5"/>
                </a:solidFill>
              </a:rPr>
              <a:t>sau</a:t>
            </a:r>
            <a:r>
              <a:rPr lang="en-US" i="1" dirty="0">
                <a:solidFill>
                  <a:schemeClr val="accent5"/>
                </a:solidFill>
              </a:rPr>
              <a:t> </a:t>
            </a:r>
            <a:r>
              <a:rPr lang="en-US" i="1" dirty="0" err="1">
                <a:solidFill>
                  <a:schemeClr val="accent5"/>
                </a:solidFill>
              </a:rPr>
              <a:t>đại</a:t>
            </a:r>
            <a:r>
              <a:rPr lang="en-US" i="1" dirty="0">
                <a:solidFill>
                  <a:schemeClr val="accent5"/>
                </a:solidFill>
              </a:rPr>
              <a:t> </a:t>
            </a:r>
            <a:r>
              <a:rPr lang="en-US" i="1" dirty="0" err="1">
                <a:solidFill>
                  <a:schemeClr val="accent5"/>
                </a:solidFill>
              </a:rPr>
              <a:t>dịch</a:t>
            </a:r>
            <a:r>
              <a:rPr lang="en-US" i="1" dirty="0">
                <a:solidFill>
                  <a:schemeClr val="accent5"/>
                </a:solidFill>
              </a:rPr>
              <a:t> Covid-19</a:t>
            </a:r>
          </a:p>
        </p:txBody>
      </p:sp>
      <p:graphicFrame>
        <p:nvGraphicFramePr>
          <p:cNvPr id="2" name="Diagram 1">
            <a:extLst>
              <a:ext uri="{FF2B5EF4-FFF2-40B4-BE49-F238E27FC236}">
                <a16:creationId xmlns:a16="http://schemas.microsoft.com/office/drawing/2014/main" id="{AC153D23-B72E-07EA-FCD0-C210DD26274D}"/>
              </a:ext>
            </a:extLst>
          </p:cNvPr>
          <p:cNvGraphicFramePr/>
          <p:nvPr>
            <p:extLst>
              <p:ext uri="{D42A27DB-BD31-4B8C-83A1-F6EECF244321}">
                <p14:modId xmlns:p14="http://schemas.microsoft.com/office/powerpoint/2010/main" val="1019060511"/>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4422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2" name="Google Shape;838;p44">
            <a:extLst>
              <a:ext uri="{FF2B5EF4-FFF2-40B4-BE49-F238E27FC236}">
                <a16:creationId xmlns:a16="http://schemas.microsoft.com/office/drawing/2014/main" id="{B6F7132E-8502-81A5-5C24-2B66F3BC7B76}"/>
              </a:ext>
            </a:extLst>
          </p:cNvPr>
          <p:cNvGrpSpPr/>
          <p:nvPr/>
        </p:nvGrpSpPr>
        <p:grpSpPr>
          <a:xfrm>
            <a:off x="1973766" y="79050"/>
            <a:ext cx="10039798" cy="5496559"/>
            <a:chOff x="4682234" y="2824426"/>
            <a:chExt cx="279643" cy="237599"/>
          </a:xfrm>
        </p:grpSpPr>
        <p:sp>
          <p:nvSpPr>
            <p:cNvPr id="5" name="Google Shape;839;p44">
              <a:extLst>
                <a:ext uri="{FF2B5EF4-FFF2-40B4-BE49-F238E27FC236}">
                  <a16:creationId xmlns:a16="http://schemas.microsoft.com/office/drawing/2014/main" id="{551363C4-D388-05F8-426F-6FD1EE63F929}"/>
                </a:ext>
              </a:extLst>
            </p:cNvPr>
            <p:cNvSpPr/>
            <p:nvPr/>
          </p:nvSpPr>
          <p:spPr>
            <a:xfrm>
              <a:off x="4682234" y="2824426"/>
              <a:ext cx="279643" cy="171041"/>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800" dirty="0" err="1">
                  <a:solidFill>
                    <a:schemeClr val="accent5"/>
                  </a:solidFill>
                </a:rPr>
                <a:t>Tại</a:t>
              </a:r>
              <a:r>
                <a:rPr lang="en-US" sz="2800" dirty="0">
                  <a:solidFill>
                    <a:schemeClr val="accent5"/>
                  </a:solidFill>
                </a:rPr>
                <a:t> </a:t>
              </a:r>
              <a:r>
                <a:rPr lang="en-US" sz="2800" dirty="0" err="1">
                  <a:solidFill>
                    <a:schemeClr val="accent5"/>
                  </a:solidFill>
                </a:rPr>
                <a:t>sao</a:t>
              </a:r>
              <a:r>
                <a:rPr lang="en-US" sz="2800" dirty="0">
                  <a:solidFill>
                    <a:schemeClr val="accent5"/>
                  </a:solidFill>
                </a:rPr>
                <a:t> </a:t>
              </a:r>
              <a:r>
                <a:rPr lang="en-US" sz="2800" dirty="0" err="1">
                  <a:solidFill>
                    <a:schemeClr val="accent5"/>
                  </a:solidFill>
                </a:rPr>
                <a:t>lại</a:t>
              </a:r>
              <a:r>
                <a:rPr lang="en-US" sz="2800" dirty="0">
                  <a:solidFill>
                    <a:schemeClr val="accent5"/>
                  </a:solidFill>
                </a:rPr>
                <a:t> </a:t>
              </a:r>
              <a:r>
                <a:rPr lang="en-US" sz="2800" dirty="0" err="1">
                  <a:solidFill>
                    <a:schemeClr val="accent5"/>
                  </a:solidFill>
                </a:rPr>
                <a:t>phải</a:t>
              </a:r>
              <a:r>
                <a:rPr lang="en-US" sz="2800" dirty="0">
                  <a:solidFill>
                    <a:schemeClr val="accent5"/>
                  </a:solidFill>
                </a:rPr>
                <a:t> </a:t>
              </a:r>
              <a:r>
                <a:rPr lang="en-US" sz="2800" dirty="0" err="1">
                  <a:solidFill>
                    <a:schemeClr val="accent5"/>
                  </a:solidFill>
                </a:rPr>
                <a:t>xây</a:t>
              </a:r>
              <a:r>
                <a:rPr lang="en-US" sz="2800" dirty="0">
                  <a:solidFill>
                    <a:schemeClr val="accent5"/>
                  </a:solidFill>
                </a:rPr>
                <a:t> </a:t>
              </a:r>
              <a:r>
                <a:rPr lang="en-US" sz="2800" dirty="0" err="1">
                  <a:solidFill>
                    <a:schemeClr val="accent5"/>
                  </a:solidFill>
                </a:rPr>
                <a:t>dựng</a:t>
              </a:r>
              <a:r>
                <a:rPr lang="en-US" sz="2800" dirty="0">
                  <a:solidFill>
                    <a:schemeClr val="accent5"/>
                  </a:solidFill>
                </a:rPr>
                <a:t> </a:t>
              </a:r>
              <a:r>
                <a:rPr lang="en-US" sz="2800" dirty="0" err="1">
                  <a:solidFill>
                    <a:schemeClr val="accent5"/>
                  </a:solidFill>
                </a:rPr>
                <a:t>hệ</a:t>
              </a:r>
              <a:r>
                <a:rPr lang="en-US" sz="2800" dirty="0">
                  <a:solidFill>
                    <a:schemeClr val="accent5"/>
                  </a:solidFill>
                </a:rPr>
                <a:t> </a:t>
              </a:r>
              <a:r>
                <a:rPr lang="en-US" sz="2800" dirty="0" err="1">
                  <a:solidFill>
                    <a:schemeClr val="accent5"/>
                  </a:solidFill>
                </a:rPr>
                <a:t>thống</a:t>
              </a:r>
              <a:r>
                <a:rPr lang="en-US" sz="2800" dirty="0">
                  <a:solidFill>
                    <a:schemeClr val="accent5"/>
                  </a:solidFill>
                </a:rPr>
                <a:t> </a:t>
              </a:r>
              <a:r>
                <a:rPr lang="en-US" sz="2800" dirty="0" err="1">
                  <a:solidFill>
                    <a:schemeClr val="accent5"/>
                  </a:solidFill>
                </a:rPr>
                <a:t>báo</a:t>
              </a:r>
              <a:r>
                <a:rPr lang="en-US" sz="2800" dirty="0">
                  <a:solidFill>
                    <a:schemeClr val="accent5"/>
                  </a:solidFill>
                </a:rPr>
                <a:t> </a:t>
              </a:r>
              <a:r>
                <a:rPr lang="en-US" sz="2800" dirty="0" err="1">
                  <a:solidFill>
                    <a:schemeClr val="accent5"/>
                  </a:solidFill>
                </a:rPr>
                <a:t>cáo</a:t>
              </a:r>
              <a:r>
                <a:rPr lang="en-US" sz="2800" dirty="0">
                  <a:solidFill>
                    <a:schemeClr val="accent5"/>
                  </a:solidFill>
                </a:rPr>
                <a:t> </a:t>
              </a:r>
              <a:r>
                <a:rPr lang="en-US" sz="2800" dirty="0" err="1">
                  <a:solidFill>
                    <a:schemeClr val="accent5"/>
                  </a:solidFill>
                </a:rPr>
                <a:t>tình</a:t>
              </a:r>
              <a:r>
                <a:rPr lang="en-US" sz="2800" dirty="0">
                  <a:solidFill>
                    <a:schemeClr val="accent5"/>
                  </a:solidFill>
                </a:rPr>
                <a:t> </a:t>
              </a:r>
              <a:r>
                <a:rPr lang="en-US" sz="2800" dirty="0" err="1">
                  <a:solidFill>
                    <a:schemeClr val="accent5"/>
                  </a:solidFill>
                </a:rPr>
                <a:t>hình</a:t>
              </a:r>
              <a:r>
                <a:rPr lang="en-US" sz="2800" dirty="0">
                  <a:solidFill>
                    <a:schemeClr val="accent5"/>
                  </a:solidFill>
                </a:rPr>
                <a:t> </a:t>
              </a:r>
              <a:r>
                <a:rPr lang="en-US" sz="2800" dirty="0" err="1">
                  <a:solidFill>
                    <a:schemeClr val="accent5"/>
                  </a:solidFill>
                </a:rPr>
                <a:t>tăng</a:t>
              </a:r>
              <a:r>
                <a:rPr lang="en-US" sz="2800" dirty="0">
                  <a:solidFill>
                    <a:schemeClr val="accent5"/>
                  </a:solidFill>
                </a:rPr>
                <a:t> </a:t>
              </a:r>
              <a:r>
                <a:rPr lang="en-US" sz="2800" dirty="0" err="1">
                  <a:solidFill>
                    <a:schemeClr val="accent5"/>
                  </a:solidFill>
                </a:rPr>
                <a:t>trưởng</a:t>
              </a:r>
              <a:r>
                <a:rPr lang="en-US" sz="2800" dirty="0">
                  <a:solidFill>
                    <a:schemeClr val="accent5"/>
                  </a:solidFill>
                </a:rPr>
                <a:t> </a:t>
              </a:r>
              <a:r>
                <a:rPr lang="en-US" sz="2800" dirty="0" err="1">
                  <a:solidFill>
                    <a:schemeClr val="accent5"/>
                  </a:solidFill>
                </a:rPr>
                <a:t>của</a:t>
              </a:r>
              <a:r>
                <a:rPr lang="en-US" sz="2800" dirty="0">
                  <a:solidFill>
                    <a:schemeClr val="accent5"/>
                  </a:solidFill>
                </a:rPr>
                <a:t> </a:t>
              </a:r>
              <a:r>
                <a:rPr lang="en-US" sz="2800" dirty="0" err="1">
                  <a:solidFill>
                    <a:schemeClr val="accent5"/>
                  </a:solidFill>
                </a:rPr>
                <a:t>ngành</a:t>
              </a:r>
              <a:r>
                <a:rPr lang="en-US" sz="2800" dirty="0">
                  <a:solidFill>
                    <a:schemeClr val="accent5"/>
                  </a:solidFill>
                </a:rPr>
                <a:t> </a:t>
              </a:r>
              <a:r>
                <a:rPr lang="en-US" sz="2800" dirty="0" err="1">
                  <a:solidFill>
                    <a:schemeClr val="accent5"/>
                  </a:solidFill>
                </a:rPr>
                <a:t>hàng</a:t>
              </a:r>
              <a:r>
                <a:rPr lang="en-US" sz="2800" dirty="0">
                  <a:solidFill>
                    <a:schemeClr val="accent5"/>
                  </a:solidFill>
                </a:rPr>
                <a:t> </a:t>
              </a:r>
              <a:r>
                <a:rPr lang="en-US" sz="2800" dirty="0" err="1">
                  <a:solidFill>
                    <a:schemeClr val="accent5"/>
                  </a:solidFill>
                </a:rPr>
                <a:t>bán</a:t>
              </a:r>
              <a:r>
                <a:rPr lang="en-US" sz="2800" dirty="0">
                  <a:solidFill>
                    <a:schemeClr val="accent5"/>
                  </a:solidFill>
                </a:rPr>
                <a:t> </a:t>
              </a:r>
              <a:r>
                <a:rPr lang="en-US" sz="2800" dirty="0" err="1">
                  <a:solidFill>
                    <a:schemeClr val="accent5"/>
                  </a:solidFill>
                </a:rPr>
                <a:t>lẻ</a:t>
              </a:r>
              <a:r>
                <a:rPr lang="en-US" sz="2800" dirty="0">
                  <a:solidFill>
                    <a:schemeClr val="accent5"/>
                  </a:solidFill>
                </a:rPr>
                <a:t> </a:t>
              </a:r>
              <a:r>
                <a:rPr lang="en-US" sz="5400" dirty="0">
                  <a:solidFill>
                    <a:schemeClr val="accent5"/>
                  </a:solidFill>
                </a:rPr>
                <a:t>???</a:t>
              </a:r>
              <a:r>
                <a:rPr lang="en-US" sz="3600" dirty="0">
                  <a:solidFill>
                    <a:schemeClr val="accent4"/>
                  </a:solidFill>
                </a:rPr>
                <a:t>d</a:t>
              </a:r>
            </a:p>
          </p:txBody>
        </p:sp>
        <p:sp>
          <p:nvSpPr>
            <p:cNvPr id="6" name="Google Shape;840;p44">
              <a:extLst>
                <a:ext uri="{FF2B5EF4-FFF2-40B4-BE49-F238E27FC236}">
                  <a16:creationId xmlns:a16="http://schemas.microsoft.com/office/drawing/2014/main" id="{7ABA1480-DCB8-1460-ABF8-687675925A89}"/>
                </a:ext>
              </a:extLst>
            </p:cNvPr>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sp>
          <p:nvSpPr>
            <p:cNvPr id="7" name="Google Shape;841;p44">
              <a:extLst>
                <a:ext uri="{FF2B5EF4-FFF2-40B4-BE49-F238E27FC236}">
                  <a16:creationId xmlns:a16="http://schemas.microsoft.com/office/drawing/2014/main" id="{0724EA5F-FC79-C7EE-F8F2-CE5DB136B247}"/>
                </a:ext>
              </a:extLst>
            </p:cNvPr>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solidFill>
                  <a:schemeClr val="accent4"/>
                </a:solidFill>
              </a:endParaRPr>
            </a:p>
          </p:txBody>
        </p:sp>
      </p:grpSp>
    </p:spTree>
    <p:extLst>
      <p:ext uri="{BB962C8B-B14F-4D97-AF65-F5344CB8AC3E}">
        <p14:creationId xmlns:p14="http://schemas.microsoft.com/office/powerpoint/2010/main" val="420273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8AE7006D-6AD7-60F4-A181-84D057192A94}"/>
              </a:ext>
            </a:extLst>
          </p:cNvPr>
          <p:cNvGraphicFramePr/>
          <p:nvPr>
            <p:extLst>
              <p:ext uri="{D42A27DB-BD31-4B8C-83A1-F6EECF244321}">
                <p14:modId xmlns:p14="http://schemas.microsoft.com/office/powerpoint/2010/main" val="1014122306"/>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FF717D9E-3099-2788-69E7-A850E1A21F75}"/>
              </a:ext>
            </a:extLst>
          </p:cNvPr>
          <p:cNvSpPr txBox="1"/>
          <p:nvPr/>
        </p:nvSpPr>
        <p:spPr>
          <a:xfrm>
            <a:off x="632678" y="1326018"/>
            <a:ext cx="10507390" cy="3785652"/>
          </a:xfrm>
          <a:prstGeom prst="rect">
            <a:avLst/>
          </a:prstGeom>
          <a:noFill/>
        </p:spPr>
        <p:txBody>
          <a:bodyPr wrap="square" rtlCol="0">
            <a:spAutoFit/>
          </a:bodyPr>
          <a:lstStyle/>
          <a:p>
            <a:pPr algn="just"/>
            <a:r>
              <a:rPr lang="en-US" sz="3200" dirty="0" err="1">
                <a:solidFill>
                  <a:schemeClr val="accent5"/>
                </a:solidFill>
                <a:latin typeface="+mj-lt"/>
              </a:rPr>
              <a:t>Cấu</a:t>
            </a:r>
            <a:r>
              <a:rPr lang="en-US" sz="3200" dirty="0">
                <a:solidFill>
                  <a:schemeClr val="accent5"/>
                </a:solidFill>
                <a:latin typeface="+mj-lt"/>
              </a:rPr>
              <a:t> </a:t>
            </a:r>
            <a:r>
              <a:rPr lang="en-US" sz="3200" dirty="0" err="1">
                <a:solidFill>
                  <a:schemeClr val="accent5"/>
                </a:solidFill>
                <a:latin typeface="+mj-lt"/>
              </a:rPr>
              <a:t>trúc</a:t>
            </a:r>
            <a:r>
              <a:rPr lang="en-US" sz="3200" dirty="0">
                <a:solidFill>
                  <a:schemeClr val="accent5"/>
                </a:solidFill>
                <a:latin typeface="+mj-lt"/>
              </a:rPr>
              <a:t> </a:t>
            </a:r>
            <a:r>
              <a:rPr lang="en-US" sz="3200" dirty="0" err="1">
                <a:solidFill>
                  <a:schemeClr val="accent5"/>
                </a:solidFill>
                <a:latin typeface="+mj-lt"/>
              </a:rPr>
              <a:t>dữ</a:t>
            </a:r>
            <a:r>
              <a:rPr lang="en-US" sz="3200" dirty="0">
                <a:solidFill>
                  <a:schemeClr val="accent5"/>
                </a:solidFill>
                <a:latin typeface="+mj-lt"/>
              </a:rPr>
              <a:t> </a:t>
            </a:r>
            <a:r>
              <a:rPr lang="en-US" sz="3200" dirty="0" err="1">
                <a:solidFill>
                  <a:schemeClr val="accent5"/>
                </a:solidFill>
                <a:latin typeface="+mj-lt"/>
              </a:rPr>
              <a:t>liệu</a:t>
            </a:r>
            <a:r>
              <a:rPr lang="en-US" sz="3200" dirty="0">
                <a:solidFill>
                  <a:schemeClr val="accent5"/>
                </a:solidFill>
                <a:latin typeface="+mj-lt"/>
              </a:rPr>
              <a:t>:</a:t>
            </a:r>
          </a:p>
          <a:p>
            <a:pPr algn="just"/>
            <a:endParaRPr lang="en-US" sz="3200" dirty="0">
              <a:solidFill>
                <a:schemeClr val="accent5"/>
              </a:solidFill>
              <a:latin typeface="+mj-lt"/>
            </a:endParaRPr>
          </a:p>
          <a:p>
            <a:pPr algn="just"/>
            <a:r>
              <a:rPr lang="en-US" sz="3200" dirty="0">
                <a:solidFill>
                  <a:schemeClr val="accent5"/>
                </a:solidFill>
                <a:latin typeface="+mj-lt"/>
              </a:rPr>
              <a:t>- </a:t>
            </a:r>
            <a:r>
              <a:rPr lang="en-US" sz="3200" dirty="0" err="1">
                <a:solidFill>
                  <a:schemeClr val="accent5"/>
                </a:solidFill>
                <a:latin typeface="+mj-lt"/>
              </a:rPr>
              <a:t>Dữ</a:t>
            </a:r>
            <a:r>
              <a:rPr lang="en-US" sz="3200" dirty="0">
                <a:solidFill>
                  <a:schemeClr val="accent5"/>
                </a:solidFill>
                <a:latin typeface="+mj-lt"/>
              </a:rPr>
              <a:t> </a:t>
            </a:r>
            <a:r>
              <a:rPr lang="en-US" sz="3200" dirty="0" err="1">
                <a:solidFill>
                  <a:schemeClr val="accent5"/>
                </a:solidFill>
                <a:latin typeface="+mj-lt"/>
              </a:rPr>
              <a:t>liệu</a:t>
            </a:r>
            <a:r>
              <a:rPr lang="en-US" sz="3200" dirty="0">
                <a:solidFill>
                  <a:schemeClr val="accent5"/>
                </a:solidFill>
                <a:latin typeface="+mj-lt"/>
              </a:rPr>
              <a:t> </a:t>
            </a:r>
            <a:r>
              <a:rPr lang="en-US" sz="3200" dirty="0" err="1">
                <a:solidFill>
                  <a:schemeClr val="accent5"/>
                </a:solidFill>
                <a:latin typeface="+mj-lt"/>
              </a:rPr>
              <a:t>có</a:t>
            </a:r>
            <a:r>
              <a:rPr lang="en-US" sz="3200" dirty="0">
                <a:solidFill>
                  <a:schemeClr val="accent5"/>
                </a:solidFill>
                <a:latin typeface="+mj-lt"/>
              </a:rPr>
              <a:t> </a:t>
            </a:r>
            <a:r>
              <a:rPr lang="en-US" sz="3200" dirty="0" err="1">
                <a:solidFill>
                  <a:schemeClr val="accent5"/>
                </a:solidFill>
                <a:latin typeface="+mj-lt"/>
              </a:rPr>
              <a:t>cấu</a:t>
            </a:r>
            <a:r>
              <a:rPr lang="en-US" sz="3200" dirty="0">
                <a:solidFill>
                  <a:schemeClr val="accent5"/>
                </a:solidFill>
                <a:latin typeface="+mj-lt"/>
              </a:rPr>
              <a:t> </a:t>
            </a:r>
            <a:r>
              <a:rPr lang="en-US" sz="3200" dirty="0" err="1">
                <a:solidFill>
                  <a:schemeClr val="accent5"/>
                </a:solidFill>
                <a:latin typeface="+mj-lt"/>
              </a:rPr>
              <a:t>trúc</a:t>
            </a:r>
            <a:endParaRPr lang="en-US" sz="3200" dirty="0">
              <a:solidFill>
                <a:schemeClr val="accent5"/>
              </a:solidFill>
              <a:latin typeface="+mj-lt"/>
            </a:endParaRPr>
          </a:p>
          <a:p>
            <a:pPr algn="just"/>
            <a:endParaRPr lang="en-US" sz="3200" dirty="0">
              <a:solidFill>
                <a:schemeClr val="accent5"/>
              </a:solidFill>
              <a:latin typeface="+mj-lt"/>
            </a:endParaRPr>
          </a:p>
          <a:p>
            <a:pPr algn="just"/>
            <a:r>
              <a:rPr lang="en-US" sz="3200" dirty="0">
                <a:solidFill>
                  <a:schemeClr val="accent5"/>
                </a:solidFill>
                <a:latin typeface="+mj-lt"/>
              </a:rPr>
              <a:t>- </a:t>
            </a:r>
            <a:r>
              <a:rPr lang="en-US" sz="3200" dirty="0" err="1">
                <a:solidFill>
                  <a:schemeClr val="accent5"/>
                </a:solidFill>
                <a:latin typeface="+mj-lt"/>
              </a:rPr>
              <a:t>Dữ</a:t>
            </a:r>
            <a:r>
              <a:rPr lang="en-US" sz="3200" dirty="0">
                <a:solidFill>
                  <a:schemeClr val="accent5"/>
                </a:solidFill>
                <a:latin typeface="+mj-lt"/>
              </a:rPr>
              <a:t> </a:t>
            </a:r>
            <a:r>
              <a:rPr lang="en-US" sz="3200" dirty="0" err="1">
                <a:solidFill>
                  <a:schemeClr val="accent5"/>
                </a:solidFill>
                <a:latin typeface="+mj-lt"/>
              </a:rPr>
              <a:t>liệu</a:t>
            </a:r>
            <a:r>
              <a:rPr lang="en-US" sz="3200" dirty="0">
                <a:solidFill>
                  <a:schemeClr val="accent5"/>
                </a:solidFill>
                <a:latin typeface="+mj-lt"/>
              </a:rPr>
              <a:t> </a:t>
            </a:r>
            <a:r>
              <a:rPr lang="en-US" sz="3200" dirty="0" err="1">
                <a:solidFill>
                  <a:schemeClr val="accent5"/>
                </a:solidFill>
                <a:latin typeface="+mj-lt"/>
              </a:rPr>
              <a:t>không</a:t>
            </a:r>
            <a:r>
              <a:rPr lang="en-US" sz="3200" dirty="0">
                <a:solidFill>
                  <a:schemeClr val="accent5"/>
                </a:solidFill>
                <a:latin typeface="+mj-lt"/>
              </a:rPr>
              <a:t> </a:t>
            </a:r>
            <a:r>
              <a:rPr lang="en-US" sz="3200" dirty="0" err="1">
                <a:solidFill>
                  <a:schemeClr val="accent5"/>
                </a:solidFill>
                <a:latin typeface="+mj-lt"/>
              </a:rPr>
              <a:t>có</a:t>
            </a:r>
            <a:r>
              <a:rPr lang="en-US" sz="3200" dirty="0">
                <a:solidFill>
                  <a:schemeClr val="accent5"/>
                </a:solidFill>
                <a:latin typeface="+mj-lt"/>
              </a:rPr>
              <a:t> </a:t>
            </a:r>
            <a:r>
              <a:rPr lang="en-US" sz="3200" dirty="0" err="1">
                <a:solidFill>
                  <a:schemeClr val="accent5"/>
                </a:solidFill>
                <a:latin typeface="+mj-lt"/>
              </a:rPr>
              <a:t>cấu</a:t>
            </a:r>
            <a:r>
              <a:rPr lang="en-US" sz="3200" dirty="0">
                <a:solidFill>
                  <a:schemeClr val="accent5"/>
                </a:solidFill>
                <a:latin typeface="+mj-lt"/>
              </a:rPr>
              <a:t> </a:t>
            </a:r>
            <a:r>
              <a:rPr lang="en-US" sz="3200" dirty="0" err="1">
                <a:solidFill>
                  <a:schemeClr val="accent5"/>
                </a:solidFill>
                <a:latin typeface="+mj-lt"/>
              </a:rPr>
              <a:t>trúc</a:t>
            </a:r>
            <a:endParaRPr lang="en-US" sz="3200" dirty="0">
              <a:solidFill>
                <a:schemeClr val="accent5"/>
              </a:solidFill>
              <a:latin typeface="+mj-lt"/>
            </a:endParaRPr>
          </a:p>
          <a:p>
            <a:pPr algn="just"/>
            <a:endParaRPr lang="en-US" sz="3200" dirty="0">
              <a:solidFill>
                <a:schemeClr val="accent5"/>
              </a:solidFill>
              <a:latin typeface="+mj-lt"/>
            </a:endParaRPr>
          </a:p>
          <a:p>
            <a:pPr algn="just"/>
            <a:r>
              <a:rPr lang="en-US" sz="3200" dirty="0">
                <a:solidFill>
                  <a:schemeClr val="accent5"/>
                </a:solidFill>
                <a:latin typeface="+mj-lt"/>
              </a:rPr>
              <a:t>- </a:t>
            </a:r>
            <a:r>
              <a:rPr lang="en-US" sz="3200" dirty="0" err="1">
                <a:solidFill>
                  <a:schemeClr val="accent5"/>
                </a:solidFill>
                <a:latin typeface="+mj-lt"/>
              </a:rPr>
              <a:t>Dữ</a:t>
            </a:r>
            <a:r>
              <a:rPr lang="en-US" sz="3200" dirty="0">
                <a:solidFill>
                  <a:schemeClr val="accent5"/>
                </a:solidFill>
                <a:latin typeface="+mj-lt"/>
              </a:rPr>
              <a:t> </a:t>
            </a:r>
            <a:r>
              <a:rPr lang="en-US" sz="3200" dirty="0" err="1">
                <a:solidFill>
                  <a:schemeClr val="accent5"/>
                </a:solidFill>
                <a:latin typeface="+mj-lt"/>
              </a:rPr>
              <a:t>liệu</a:t>
            </a:r>
            <a:r>
              <a:rPr lang="en-US" sz="3200" dirty="0">
                <a:solidFill>
                  <a:schemeClr val="accent5"/>
                </a:solidFill>
                <a:latin typeface="+mj-lt"/>
              </a:rPr>
              <a:t> </a:t>
            </a:r>
            <a:r>
              <a:rPr lang="en-US" sz="3200" dirty="0" err="1">
                <a:solidFill>
                  <a:schemeClr val="accent5"/>
                </a:solidFill>
                <a:latin typeface="+mj-lt"/>
              </a:rPr>
              <a:t>bán</a:t>
            </a:r>
            <a:r>
              <a:rPr lang="en-US" sz="3200" dirty="0">
                <a:solidFill>
                  <a:schemeClr val="accent5"/>
                </a:solidFill>
                <a:latin typeface="+mj-lt"/>
              </a:rPr>
              <a:t> </a:t>
            </a:r>
            <a:r>
              <a:rPr lang="en-US" sz="3200" dirty="0" err="1">
                <a:solidFill>
                  <a:schemeClr val="accent5"/>
                </a:solidFill>
                <a:latin typeface="+mj-lt"/>
              </a:rPr>
              <a:t>cấu</a:t>
            </a:r>
            <a:r>
              <a:rPr lang="en-US" sz="3200" dirty="0">
                <a:solidFill>
                  <a:schemeClr val="accent5"/>
                </a:solidFill>
                <a:latin typeface="+mj-lt"/>
              </a:rPr>
              <a:t> </a:t>
            </a:r>
            <a:r>
              <a:rPr lang="en-US" sz="3200" dirty="0" err="1">
                <a:solidFill>
                  <a:schemeClr val="accent5"/>
                </a:solidFill>
                <a:latin typeface="+mj-lt"/>
              </a:rPr>
              <a:t>trúc</a:t>
            </a:r>
            <a:endParaRPr lang="en-US" sz="3200" dirty="0">
              <a:solidFill>
                <a:schemeClr val="accent5"/>
              </a:solidFill>
              <a:latin typeface="+mj-lt"/>
            </a:endParaRPr>
          </a:p>
          <a:p>
            <a:pPr algn="just"/>
            <a:endParaRPr lang="en-US" sz="1600" dirty="0">
              <a:solidFill>
                <a:schemeClr val="accent5"/>
              </a:solidFill>
              <a:latin typeface="+mj-lt"/>
            </a:endParaRPr>
          </a:p>
        </p:txBody>
      </p:sp>
    </p:spTree>
    <p:extLst>
      <p:ext uri="{BB962C8B-B14F-4D97-AF65-F5344CB8AC3E}">
        <p14:creationId xmlns:p14="http://schemas.microsoft.com/office/powerpoint/2010/main" val="3400153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1. </a:t>
            </a:r>
            <a:r>
              <a:rPr lang="en-US" sz="2400" b="1" dirty="0" err="1">
                <a:solidFill>
                  <a:schemeClr val="accent5"/>
                </a:solidFill>
              </a:rPr>
              <a:t>Tìm</a:t>
            </a:r>
            <a:r>
              <a:rPr lang="en-US" sz="2400" b="1" dirty="0">
                <a:solidFill>
                  <a:schemeClr val="accent5"/>
                </a:solidFill>
              </a:rPr>
              <a:t> </a:t>
            </a:r>
            <a:r>
              <a:rPr lang="en-US" sz="2400" b="1" dirty="0" err="1">
                <a:solidFill>
                  <a:schemeClr val="accent5"/>
                </a:solidFill>
              </a:rPr>
              <a:t>và</a:t>
            </a:r>
            <a:r>
              <a:rPr lang="en-US" sz="2400" b="1" dirty="0">
                <a:solidFill>
                  <a:schemeClr val="accent5"/>
                </a:solidFill>
              </a:rPr>
              <a:t> </a:t>
            </a:r>
            <a:r>
              <a:rPr lang="en-US" sz="2400" b="1" dirty="0" err="1">
                <a:solidFill>
                  <a:schemeClr val="accent5"/>
                </a:solidFill>
              </a:rPr>
              <a:t>lựa</a:t>
            </a:r>
            <a:r>
              <a:rPr lang="en-US" sz="2400" b="1" dirty="0">
                <a:solidFill>
                  <a:schemeClr val="accent5"/>
                </a:solidFill>
              </a:rPr>
              <a:t> </a:t>
            </a:r>
            <a:r>
              <a:rPr lang="en-US" sz="2400" b="1" dirty="0" err="1">
                <a:solidFill>
                  <a:schemeClr val="accent5"/>
                </a:solidFill>
              </a:rPr>
              <a:t>chọn</a:t>
            </a:r>
            <a:r>
              <a:rPr lang="en-US" sz="2400" b="1" dirty="0">
                <a:solidFill>
                  <a:schemeClr val="accent5"/>
                </a:solidFill>
              </a:rPr>
              <a:t> </a:t>
            </a:r>
            <a:r>
              <a:rPr lang="en-US" sz="2400" b="1" dirty="0" err="1">
                <a:solidFill>
                  <a:schemeClr val="accent5"/>
                </a:solidFill>
              </a:rPr>
              <a:t>dữ</a:t>
            </a:r>
            <a:r>
              <a:rPr lang="en-US" sz="2400" b="1" dirty="0">
                <a:solidFill>
                  <a:schemeClr val="accent5"/>
                </a:solidFill>
              </a:rPr>
              <a:t> </a:t>
            </a:r>
            <a:r>
              <a:rPr lang="en-US" sz="2400" b="1" dirty="0" err="1">
                <a:solidFill>
                  <a:schemeClr val="accent5"/>
                </a:solidFill>
              </a:rPr>
              <a:t>liệu</a:t>
            </a:r>
            <a:endParaRPr lang="en-US" sz="2400" b="1" dirty="0">
              <a:solidFill>
                <a:schemeClr val="accent5"/>
              </a:solidFill>
            </a:endParaRPr>
          </a:p>
        </p:txBody>
      </p:sp>
      <p:sp>
        <p:nvSpPr>
          <p:cNvPr id="3" name="TextBox 2">
            <a:extLst>
              <a:ext uri="{FF2B5EF4-FFF2-40B4-BE49-F238E27FC236}">
                <a16:creationId xmlns:a16="http://schemas.microsoft.com/office/drawing/2014/main" id="{163F02C2-5429-709F-2D8D-28266744C4A5}"/>
              </a:ext>
            </a:extLst>
          </p:cNvPr>
          <p:cNvSpPr txBox="1"/>
          <p:nvPr/>
        </p:nvSpPr>
        <p:spPr>
          <a:xfrm>
            <a:off x="632678" y="1850125"/>
            <a:ext cx="10261462" cy="3570208"/>
          </a:xfrm>
          <a:prstGeom prst="rect">
            <a:avLst/>
          </a:prstGeom>
          <a:noFill/>
        </p:spPr>
        <p:txBody>
          <a:bodyPr wrap="square" rtlCol="0">
            <a:spAutoFit/>
          </a:bodyPr>
          <a:lstStyle/>
          <a:p>
            <a:pPr algn="just" rtl="0">
              <a:spcBef>
                <a:spcPts val="1200"/>
              </a:spcBef>
              <a:spcAft>
                <a:spcPts val="1200"/>
              </a:spcAft>
            </a:pPr>
            <a:r>
              <a:rPr lang="vi-VN" sz="1600" dirty="0">
                <a:solidFill>
                  <a:schemeClr val="accent5"/>
                </a:solidFill>
              </a:rPr>
              <a:t>Xác định vấn đề để giải quyết:</a:t>
            </a:r>
          </a:p>
          <a:p>
            <a:pPr algn="just" rtl="0">
              <a:spcBef>
                <a:spcPts val="1200"/>
              </a:spcBef>
              <a:spcAft>
                <a:spcPts val="1200"/>
              </a:spcAft>
            </a:pPr>
            <a:r>
              <a:rPr lang="vi-VN" sz="1600" dirty="0">
                <a:solidFill>
                  <a:schemeClr val="accent5"/>
                </a:solidFill>
              </a:rPr>
              <a:t>-        Phân nhóm khách hàng theo tần suất mua hàng và doanh số mua hàng.</a:t>
            </a:r>
          </a:p>
          <a:p>
            <a:pPr algn="just" rtl="0">
              <a:spcBef>
                <a:spcPts val="1200"/>
              </a:spcBef>
              <a:spcAft>
                <a:spcPts val="1200"/>
              </a:spcAft>
            </a:pPr>
            <a:r>
              <a:rPr lang="vi-VN" sz="1600" dirty="0">
                <a:solidFill>
                  <a:schemeClr val="accent5"/>
                </a:solidFill>
              </a:rPr>
              <a:t>-        Xu hướng mua sản phẩm của khách hàng.</a:t>
            </a:r>
          </a:p>
          <a:p>
            <a:pPr algn="just" rtl="0">
              <a:spcBef>
                <a:spcPts val="1200"/>
              </a:spcBef>
              <a:spcAft>
                <a:spcPts val="1200"/>
              </a:spcAft>
            </a:pPr>
            <a:r>
              <a:rPr lang="vi-VN" sz="1600" dirty="0">
                <a:solidFill>
                  <a:schemeClr val="accent5"/>
                </a:solidFill>
              </a:rPr>
              <a:t>-        Xu hướng tăng trưởng của lượng khách hàng.</a:t>
            </a:r>
          </a:p>
          <a:p>
            <a:pPr algn="just" rtl="0">
              <a:spcBef>
                <a:spcPts val="1200"/>
              </a:spcBef>
              <a:spcAft>
                <a:spcPts val="1200"/>
              </a:spcAft>
            </a:pPr>
            <a:r>
              <a:rPr lang="vi-VN" sz="1600" dirty="0">
                <a:solidFill>
                  <a:schemeClr val="accent5"/>
                </a:solidFill>
              </a:rPr>
              <a:t>-        Đề xuất chiến dịch </a:t>
            </a:r>
            <a:r>
              <a:rPr lang="vi-VN" sz="1600" dirty="0" err="1">
                <a:solidFill>
                  <a:schemeClr val="accent5"/>
                </a:solidFill>
              </a:rPr>
              <a:t>marketing</a:t>
            </a:r>
            <a:r>
              <a:rPr lang="vi-VN" sz="1600" dirty="0">
                <a:solidFill>
                  <a:schemeClr val="accent5"/>
                </a:solidFill>
              </a:rPr>
              <a:t> để gia tăng lượng khách hàng.</a:t>
            </a:r>
            <a:endParaRPr lang="en-US" sz="1600" dirty="0">
              <a:solidFill>
                <a:schemeClr val="accent5"/>
              </a:solidFill>
            </a:endParaRPr>
          </a:p>
          <a:p>
            <a:pPr algn="just" rtl="0">
              <a:spcBef>
                <a:spcPts val="1200"/>
              </a:spcBef>
              <a:spcAft>
                <a:spcPts val="1200"/>
              </a:spcAft>
            </a:pPr>
            <a:r>
              <a:rPr lang="en-US" sz="1600" dirty="0">
                <a:solidFill>
                  <a:schemeClr val="accent5"/>
                </a:solidFill>
              </a:rPr>
              <a:t>=&gt; </a:t>
            </a:r>
            <a:r>
              <a:rPr lang="vi-VN" sz="1600" dirty="0">
                <a:solidFill>
                  <a:schemeClr val="accent5"/>
                </a:solidFill>
              </a:rPr>
              <a:t>Bộ dữ liệu được lấy từ 2011-2018 của một doanh nghiệp Hoa Kỳ, thời điểm trước khi dịch Covid-19 bùng nổ. Bộ dữ liệu sẽ phản ánh phần nào nền kinh tế của Hoa Kỳ và thế giới trước khi đại dịch diễn ra.</a:t>
            </a:r>
            <a:br>
              <a:rPr lang="vi-VN" sz="2000" dirty="0"/>
            </a:br>
            <a:endParaRPr lang="en-US" dirty="0">
              <a:solidFill>
                <a:schemeClr val="accent5"/>
              </a:solidFill>
              <a:latin typeface="+mj-lt"/>
            </a:endParaRPr>
          </a:p>
        </p:txBody>
      </p:sp>
      <p:graphicFrame>
        <p:nvGraphicFramePr>
          <p:cNvPr id="4" name="Diagram 3">
            <a:extLst>
              <a:ext uri="{FF2B5EF4-FFF2-40B4-BE49-F238E27FC236}">
                <a16:creationId xmlns:a16="http://schemas.microsoft.com/office/drawing/2014/main" id="{B5078E1E-F78E-715E-2243-24192EACC1BF}"/>
              </a:ext>
            </a:extLst>
          </p:cNvPr>
          <p:cNvGraphicFramePr/>
          <p:nvPr>
            <p:extLst>
              <p:ext uri="{D42A27DB-BD31-4B8C-83A1-F6EECF244321}">
                <p14:modId xmlns:p14="http://schemas.microsoft.com/office/powerpoint/2010/main" val="791682708"/>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28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61665"/>
          </a:xfrm>
          <a:prstGeom prst="rect">
            <a:avLst/>
          </a:prstGeom>
          <a:noFill/>
        </p:spPr>
        <p:txBody>
          <a:bodyPr wrap="square" rtlCol="0">
            <a:spAutoFit/>
          </a:bodyPr>
          <a:lstStyle/>
          <a:p>
            <a:r>
              <a:rPr lang="en-US" sz="2400" b="1" dirty="0">
                <a:solidFill>
                  <a:schemeClr val="accent5"/>
                </a:solidFill>
              </a:rPr>
              <a:t>2. </a:t>
            </a:r>
            <a:r>
              <a:rPr lang="en-US" sz="2400" b="1" dirty="0" err="1">
                <a:solidFill>
                  <a:schemeClr val="accent5"/>
                </a:solidFill>
              </a:rPr>
              <a:t>Xây</a:t>
            </a:r>
            <a:r>
              <a:rPr lang="en-US" sz="2400" b="1" dirty="0">
                <a:solidFill>
                  <a:schemeClr val="accent5"/>
                </a:solidFill>
              </a:rPr>
              <a:t> </a:t>
            </a:r>
            <a:r>
              <a:rPr lang="en-US" sz="2400" b="1" dirty="0" err="1">
                <a:solidFill>
                  <a:schemeClr val="accent5"/>
                </a:solidFill>
              </a:rPr>
              <a:t>dựng</a:t>
            </a:r>
            <a:r>
              <a:rPr lang="en-US" sz="2400" b="1" dirty="0">
                <a:solidFill>
                  <a:schemeClr val="accent5"/>
                </a:solidFill>
              </a:rPr>
              <a:t> </a:t>
            </a:r>
            <a:r>
              <a:rPr lang="en-US" sz="2400" b="1" dirty="0" err="1">
                <a:solidFill>
                  <a:schemeClr val="accent5"/>
                </a:solidFill>
              </a:rPr>
              <a:t>mô</a:t>
            </a:r>
            <a:r>
              <a:rPr lang="en-US" sz="2400" b="1" dirty="0">
                <a:solidFill>
                  <a:schemeClr val="accent5"/>
                </a:solidFill>
              </a:rPr>
              <a:t> </a:t>
            </a:r>
            <a:r>
              <a:rPr lang="en-US" sz="2400" b="1" dirty="0" err="1">
                <a:solidFill>
                  <a:schemeClr val="accent5"/>
                </a:solidFill>
              </a:rPr>
              <a:t>hình</a:t>
            </a:r>
            <a:r>
              <a:rPr lang="en-US" sz="2400" b="1" dirty="0">
                <a:solidFill>
                  <a:schemeClr val="accent5"/>
                </a:solidFill>
              </a:rPr>
              <a:t> ERD</a:t>
            </a:r>
          </a:p>
        </p:txBody>
      </p:sp>
      <p:pic>
        <p:nvPicPr>
          <p:cNvPr id="1026" name="Picture 2">
            <a:extLst>
              <a:ext uri="{FF2B5EF4-FFF2-40B4-BE49-F238E27FC236}">
                <a16:creationId xmlns:a16="http://schemas.microsoft.com/office/drawing/2014/main" id="{1F11781A-6B04-985F-1B9D-E8FA90735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243" y="1826310"/>
            <a:ext cx="6969513" cy="41557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27C2437F-7A04-EEBB-FF3F-020F7A338FB3}"/>
              </a:ext>
            </a:extLst>
          </p:cNvPr>
          <p:cNvGraphicFramePr/>
          <p:nvPr>
            <p:extLst>
              <p:ext uri="{D42A27DB-BD31-4B8C-83A1-F6EECF244321}">
                <p14:modId xmlns:p14="http://schemas.microsoft.com/office/powerpoint/2010/main" val="791682708"/>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053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4278094"/>
          </a:xfrm>
          <a:prstGeom prst="rect">
            <a:avLst/>
          </a:prstGeom>
          <a:noFill/>
        </p:spPr>
        <p:txBody>
          <a:bodyPr wrap="square" rtlCol="0">
            <a:spAutoFit/>
          </a:bodyPr>
          <a:lstStyle/>
          <a:p>
            <a:r>
              <a:rPr lang="en-US" sz="2400" b="1" dirty="0">
                <a:solidFill>
                  <a:schemeClr val="accent5"/>
                </a:solidFill>
              </a:rPr>
              <a:t>3. </a:t>
            </a:r>
            <a:r>
              <a:rPr lang="en-US" sz="2400" b="1" dirty="0" err="1">
                <a:solidFill>
                  <a:schemeClr val="accent5"/>
                </a:solidFill>
              </a:rPr>
              <a:t>Khai</a:t>
            </a:r>
            <a:r>
              <a:rPr lang="en-US" sz="2400" b="1" dirty="0">
                <a:solidFill>
                  <a:schemeClr val="accent5"/>
                </a:solidFill>
              </a:rPr>
              <a:t> </a:t>
            </a:r>
            <a:r>
              <a:rPr lang="en-US" sz="2400" b="1" dirty="0" err="1">
                <a:solidFill>
                  <a:schemeClr val="accent5"/>
                </a:solidFill>
              </a:rPr>
              <a:t>báo</a:t>
            </a:r>
            <a:r>
              <a:rPr lang="en-US" sz="2400" b="1" dirty="0">
                <a:solidFill>
                  <a:schemeClr val="accent5"/>
                </a:solidFill>
              </a:rPr>
              <a:t> </a:t>
            </a:r>
            <a:r>
              <a:rPr lang="en-US" sz="2400" b="1" dirty="0" err="1">
                <a:solidFill>
                  <a:schemeClr val="accent5"/>
                </a:solidFill>
              </a:rPr>
              <a:t>trong</a:t>
            </a:r>
            <a:r>
              <a:rPr lang="en-US" sz="2400" b="1" dirty="0">
                <a:solidFill>
                  <a:schemeClr val="accent5"/>
                </a:solidFill>
              </a:rPr>
              <a:t> SQL server</a:t>
            </a:r>
          </a:p>
          <a:p>
            <a:endParaRPr lang="en-US" sz="2400" b="1" dirty="0">
              <a:solidFill>
                <a:schemeClr val="accent5"/>
              </a:solidFill>
            </a:endParaRPr>
          </a:p>
          <a:p>
            <a:pPr algn="just" rtl="0">
              <a:spcBef>
                <a:spcPts val="1200"/>
              </a:spcBef>
              <a:spcAft>
                <a:spcPts val="1200"/>
              </a:spcAft>
            </a:pPr>
            <a:r>
              <a:rPr lang="en-US" sz="2000" dirty="0">
                <a:solidFill>
                  <a:schemeClr val="accent5"/>
                </a:solidFill>
              </a:rPr>
              <a:t>- </a:t>
            </a:r>
            <a:r>
              <a:rPr lang="en-US" sz="2000" dirty="0" err="1">
                <a:solidFill>
                  <a:schemeClr val="accent5"/>
                </a:solidFill>
              </a:rPr>
              <a:t>Sử</a:t>
            </a:r>
            <a:r>
              <a:rPr lang="en-US" sz="2000" dirty="0">
                <a:solidFill>
                  <a:schemeClr val="accent5"/>
                </a:solidFill>
              </a:rPr>
              <a:t> </a:t>
            </a:r>
            <a:r>
              <a:rPr lang="en-US" sz="2000" dirty="0" err="1">
                <a:solidFill>
                  <a:schemeClr val="accent5"/>
                </a:solidFill>
              </a:rPr>
              <a:t>dụng</a:t>
            </a:r>
            <a:r>
              <a:rPr lang="en-US" sz="2000" dirty="0">
                <a:solidFill>
                  <a:schemeClr val="accent5"/>
                </a:solidFill>
              </a:rPr>
              <a:t> </a:t>
            </a:r>
            <a:r>
              <a:rPr lang="en-US" sz="2000" dirty="0" err="1">
                <a:solidFill>
                  <a:schemeClr val="accent5"/>
                </a:solidFill>
              </a:rPr>
              <a:t>ứng</a:t>
            </a:r>
            <a:r>
              <a:rPr lang="en-US" sz="2000" dirty="0">
                <a:solidFill>
                  <a:schemeClr val="accent5"/>
                </a:solidFill>
              </a:rPr>
              <a:t> </a:t>
            </a:r>
            <a:r>
              <a:rPr lang="en-US" sz="2000" dirty="0" err="1">
                <a:solidFill>
                  <a:schemeClr val="accent5"/>
                </a:solidFill>
              </a:rPr>
              <a:t>dụng</a:t>
            </a:r>
            <a:r>
              <a:rPr lang="en-US" sz="2000" dirty="0">
                <a:solidFill>
                  <a:schemeClr val="accent5"/>
                </a:solidFill>
              </a:rPr>
              <a:t>: SQL Server Management Studio 19</a:t>
            </a:r>
          </a:p>
          <a:p>
            <a:pPr algn="just" rtl="0">
              <a:spcBef>
                <a:spcPts val="1200"/>
              </a:spcBef>
              <a:spcAft>
                <a:spcPts val="1200"/>
              </a:spcAft>
            </a:pPr>
            <a:endParaRPr lang="en-US" sz="2000" dirty="0">
              <a:solidFill>
                <a:schemeClr val="accent5"/>
              </a:solidFill>
            </a:endParaRPr>
          </a:p>
          <a:p>
            <a:pPr algn="just" rtl="0">
              <a:spcBef>
                <a:spcPts val="1200"/>
              </a:spcBef>
              <a:spcAft>
                <a:spcPts val="1200"/>
              </a:spcAft>
            </a:pPr>
            <a:r>
              <a:rPr lang="en-US" sz="2000" dirty="0">
                <a:solidFill>
                  <a:schemeClr val="accent5"/>
                </a:solidFill>
              </a:rPr>
              <a:t>- Connect server name: MSI\SQLEXPRESS</a:t>
            </a:r>
          </a:p>
          <a:p>
            <a:pPr algn="just" rtl="0">
              <a:spcBef>
                <a:spcPts val="1200"/>
              </a:spcBef>
              <a:spcAft>
                <a:spcPts val="1200"/>
              </a:spcAft>
            </a:pPr>
            <a:endParaRPr lang="en-US" sz="2000" dirty="0">
              <a:solidFill>
                <a:schemeClr val="accent5"/>
              </a:solidFill>
            </a:endParaRPr>
          </a:p>
          <a:p>
            <a:pPr algn="just" rtl="0">
              <a:spcBef>
                <a:spcPts val="1200"/>
              </a:spcBef>
              <a:spcAft>
                <a:spcPts val="1200"/>
              </a:spcAft>
            </a:pPr>
            <a:r>
              <a:rPr lang="en-US" sz="2000" dirty="0">
                <a:solidFill>
                  <a:schemeClr val="accent5"/>
                </a:solidFill>
              </a:rPr>
              <a:t>- </a:t>
            </a:r>
            <a:r>
              <a:rPr lang="en-US" sz="2000" dirty="0" err="1">
                <a:solidFill>
                  <a:schemeClr val="accent5"/>
                </a:solidFill>
              </a:rPr>
              <a:t>Khởi</a:t>
            </a:r>
            <a:r>
              <a:rPr lang="en-US" sz="2000" dirty="0">
                <a:solidFill>
                  <a:schemeClr val="accent5"/>
                </a:solidFill>
              </a:rPr>
              <a:t> </a:t>
            </a:r>
            <a:r>
              <a:rPr lang="en-US" sz="2000" dirty="0" err="1">
                <a:solidFill>
                  <a:schemeClr val="accent5"/>
                </a:solidFill>
              </a:rPr>
              <a:t>tạo</a:t>
            </a:r>
            <a:r>
              <a:rPr lang="en-US" sz="2000" dirty="0">
                <a:solidFill>
                  <a:schemeClr val="accent5"/>
                </a:solidFill>
              </a:rPr>
              <a:t> Database DAP305_Schem.</a:t>
            </a:r>
          </a:p>
          <a:p>
            <a:endParaRPr lang="en-US" sz="2400" b="1" dirty="0">
              <a:solidFill>
                <a:schemeClr val="accent5"/>
              </a:solidFill>
            </a:endParaRPr>
          </a:p>
        </p:txBody>
      </p:sp>
      <p:graphicFrame>
        <p:nvGraphicFramePr>
          <p:cNvPr id="3" name="Diagram 2">
            <a:extLst>
              <a:ext uri="{FF2B5EF4-FFF2-40B4-BE49-F238E27FC236}">
                <a16:creationId xmlns:a16="http://schemas.microsoft.com/office/drawing/2014/main" id="{5488C801-093E-8958-EECD-DF08CAABB754}"/>
              </a:ext>
            </a:extLst>
          </p:cNvPr>
          <p:cNvGraphicFramePr/>
          <p:nvPr>
            <p:extLst>
              <p:ext uri="{D42A27DB-BD31-4B8C-83A1-F6EECF244321}">
                <p14:modId xmlns:p14="http://schemas.microsoft.com/office/powerpoint/2010/main" val="791682708"/>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289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1908215"/>
          </a:xfrm>
          <a:prstGeom prst="rect">
            <a:avLst/>
          </a:prstGeom>
          <a:noFill/>
        </p:spPr>
        <p:txBody>
          <a:bodyPr wrap="square" rtlCol="0">
            <a:spAutoFit/>
          </a:bodyPr>
          <a:lstStyle/>
          <a:p>
            <a:r>
              <a:rPr lang="en-US" sz="2400" b="1" dirty="0">
                <a:solidFill>
                  <a:schemeClr val="accent5"/>
                </a:solidFill>
              </a:rPr>
              <a:t>4. </a:t>
            </a:r>
            <a:r>
              <a:rPr lang="en-US" sz="2400" b="1" dirty="0" err="1">
                <a:solidFill>
                  <a:schemeClr val="accent5"/>
                </a:solidFill>
              </a:rPr>
              <a:t>Truyền</a:t>
            </a:r>
            <a:r>
              <a:rPr lang="en-US" sz="2400" b="1" dirty="0">
                <a:solidFill>
                  <a:schemeClr val="accent5"/>
                </a:solidFill>
              </a:rPr>
              <a:t> </a:t>
            </a:r>
            <a:r>
              <a:rPr lang="en-US" sz="2400" b="1" dirty="0" err="1">
                <a:solidFill>
                  <a:schemeClr val="accent5"/>
                </a:solidFill>
              </a:rPr>
              <a:t>dữ</a:t>
            </a:r>
            <a:r>
              <a:rPr lang="en-US" sz="2400" b="1" dirty="0">
                <a:solidFill>
                  <a:schemeClr val="accent5"/>
                </a:solidFill>
              </a:rPr>
              <a:t> </a:t>
            </a:r>
            <a:r>
              <a:rPr lang="en-US" sz="2400" b="1" dirty="0" err="1">
                <a:solidFill>
                  <a:schemeClr val="accent5"/>
                </a:solidFill>
              </a:rPr>
              <a:t>liệu</a:t>
            </a:r>
            <a:r>
              <a:rPr lang="en-US" sz="2400" b="1" dirty="0">
                <a:solidFill>
                  <a:schemeClr val="accent5"/>
                </a:solidFill>
              </a:rPr>
              <a:t> </a:t>
            </a:r>
            <a:r>
              <a:rPr lang="en-US" sz="2400" b="1" dirty="0" err="1">
                <a:solidFill>
                  <a:schemeClr val="accent5"/>
                </a:solidFill>
              </a:rPr>
              <a:t>vào</a:t>
            </a:r>
            <a:r>
              <a:rPr lang="en-US" sz="2400" b="1" dirty="0">
                <a:solidFill>
                  <a:schemeClr val="accent5"/>
                </a:solidFill>
              </a:rPr>
              <a:t> </a:t>
            </a:r>
            <a:r>
              <a:rPr lang="en-US" sz="2400" b="1" dirty="0" err="1">
                <a:solidFill>
                  <a:schemeClr val="accent5"/>
                </a:solidFill>
              </a:rPr>
              <a:t>các</a:t>
            </a:r>
            <a:r>
              <a:rPr lang="en-US" sz="2400" b="1" dirty="0">
                <a:solidFill>
                  <a:schemeClr val="accent5"/>
                </a:solidFill>
              </a:rPr>
              <a:t> </a:t>
            </a:r>
            <a:r>
              <a:rPr lang="en-US" sz="2400" b="1" dirty="0" err="1">
                <a:solidFill>
                  <a:schemeClr val="accent5"/>
                </a:solidFill>
              </a:rPr>
              <a:t>bảng</a:t>
            </a:r>
            <a:endParaRPr lang="en-US" sz="2400" b="1" dirty="0">
              <a:solidFill>
                <a:schemeClr val="accent5"/>
              </a:solidFill>
            </a:endParaRPr>
          </a:p>
          <a:p>
            <a:endParaRPr lang="en-US" sz="2400" b="1" dirty="0">
              <a:solidFill>
                <a:schemeClr val="accent5"/>
              </a:solidFill>
            </a:endParaRPr>
          </a:p>
          <a:p>
            <a:pPr algn="just" rtl="0">
              <a:spcBef>
                <a:spcPts val="1200"/>
              </a:spcBef>
              <a:spcAft>
                <a:spcPts val="1200"/>
              </a:spcAft>
            </a:pPr>
            <a:r>
              <a:rPr lang="en-US" sz="2000" dirty="0">
                <a:solidFill>
                  <a:schemeClr val="accent5"/>
                </a:solidFill>
              </a:rPr>
              <a:t>- </a:t>
            </a:r>
            <a:r>
              <a:rPr lang="en-US" sz="2000" dirty="0" err="1">
                <a:solidFill>
                  <a:schemeClr val="accent5"/>
                </a:solidFill>
              </a:rPr>
              <a:t>Sử</a:t>
            </a:r>
            <a:r>
              <a:rPr lang="en-US" sz="2000" dirty="0">
                <a:solidFill>
                  <a:schemeClr val="accent5"/>
                </a:solidFill>
              </a:rPr>
              <a:t> </a:t>
            </a:r>
            <a:r>
              <a:rPr lang="en-US" sz="2000" dirty="0" err="1">
                <a:solidFill>
                  <a:schemeClr val="accent5"/>
                </a:solidFill>
              </a:rPr>
              <a:t>dụng</a:t>
            </a:r>
            <a:r>
              <a:rPr lang="en-US" sz="2000" dirty="0">
                <a:solidFill>
                  <a:schemeClr val="accent5"/>
                </a:solidFill>
              </a:rPr>
              <a:t> </a:t>
            </a:r>
            <a:r>
              <a:rPr lang="en-US" sz="2000" dirty="0" err="1">
                <a:solidFill>
                  <a:schemeClr val="accent5"/>
                </a:solidFill>
              </a:rPr>
              <a:t>ứng</a:t>
            </a:r>
            <a:r>
              <a:rPr lang="en-US" sz="2000" dirty="0">
                <a:solidFill>
                  <a:schemeClr val="accent5"/>
                </a:solidFill>
              </a:rPr>
              <a:t> </a:t>
            </a:r>
            <a:r>
              <a:rPr lang="en-US" sz="2000" dirty="0" err="1">
                <a:solidFill>
                  <a:schemeClr val="accent5"/>
                </a:solidFill>
              </a:rPr>
              <a:t>dụng</a:t>
            </a:r>
            <a:r>
              <a:rPr lang="en-US" sz="2000" dirty="0">
                <a:solidFill>
                  <a:schemeClr val="accent5"/>
                </a:solidFill>
              </a:rPr>
              <a:t>: Visual Studio 2022</a:t>
            </a:r>
          </a:p>
          <a:p>
            <a:pPr algn="just">
              <a:spcBef>
                <a:spcPts val="1200"/>
              </a:spcBef>
              <a:spcAft>
                <a:spcPts val="1200"/>
              </a:spcAft>
            </a:pPr>
            <a:r>
              <a:rPr lang="en-US" sz="2000" dirty="0">
                <a:solidFill>
                  <a:schemeClr val="accent5"/>
                </a:solidFill>
              </a:rPr>
              <a:t>- </a:t>
            </a:r>
            <a:r>
              <a:rPr lang="en-US" sz="2000" dirty="0" err="1">
                <a:solidFill>
                  <a:schemeClr val="accent5"/>
                </a:solidFill>
              </a:rPr>
              <a:t>Tạo</a:t>
            </a:r>
            <a:r>
              <a:rPr lang="en-US" sz="2000" dirty="0">
                <a:solidFill>
                  <a:schemeClr val="accent5"/>
                </a:solidFill>
              </a:rPr>
              <a:t> Project </a:t>
            </a:r>
            <a:r>
              <a:rPr lang="en-US" sz="2000" dirty="0" err="1">
                <a:solidFill>
                  <a:schemeClr val="accent5"/>
                </a:solidFill>
              </a:rPr>
              <a:t>đặt</a:t>
            </a:r>
            <a:r>
              <a:rPr lang="en-US" sz="2000" dirty="0">
                <a:solidFill>
                  <a:schemeClr val="accent5"/>
                </a:solidFill>
              </a:rPr>
              <a:t> </a:t>
            </a:r>
            <a:r>
              <a:rPr lang="en-US" sz="2000" dirty="0" err="1">
                <a:solidFill>
                  <a:schemeClr val="accent5"/>
                </a:solidFill>
              </a:rPr>
              <a:t>tên</a:t>
            </a:r>
            <a:r>
              <a:rPr lang="en-US" sz="2000" dirty="0">
                <a:solidFill>
                  <a:schemeClr val="accent5"/>
                </a:solidFill>
              </a:rPr>
              <a:t> DAP305_Schem.</a:t>
            </a:r>
          </a:p>
        </p:txBody>
      </p:sp>
      <p:pic>
        <p:nvPicPr>
          <p:cNvPr id="4" name="Picture 3">
            <a:extLst>
              <a:ext uri="{FF2B5EF4-FFF2-40B4-BE49-F238E27FC236}">
                <a16:creationId xmlns:a16="http://schemas.microsoft.com/office/drawing/2014/main" id="{8FEE5320-E5F6-2128-9A23-B5B77CD29958}"/>
              </a:ext>
            </a:extLst>
          </p:cNvPr>
          <p:cNvPicPr>
            <a:picLocks noChangeAspect="1"/>
          </p:cNvPicPr>
          <p:nvPr/>
        </p:nvPicPr>
        <p:blipFill>
          <a:blip r:embed="rId3"/>
          <a:stretch>
            <a:fillRect/>
          </a:stretch>
        </p:blipFill>
        <p:spPr>
          <a:xfrm>
            <a:off x="840326" y="3373221"/>
            <a:ext cx="4534293" cy="2004234"/>
          </a:xfrm>
          <a:prstGeom prst="rect">
            <a:avLst/>
          </a:prstGeom>
        </p:spPr>
      </p:pic>
      <p:pic>
        <p:nvPicPr>
          <p:cNvPr id="6" name="Picture 5">
            <a:extLst>
              <a:ext uri="{FF2B5EF4-FFF2-40B4-BE49-F238E27FC236}">
                <a16:creationId xmlns:a16="http://schemas.microsoft.com/office/drawing/2014/main" id="{A42830C2-8827-AF0E-98F1-4CD242CB3ED0}"/>
              </a:ext>
            </a:extLst>
          </p:cNvPr>
          <p:cNvPicPr>
            <a:picLocks noChangeAspect="1"/>
          </p:cNvPicPr>
          <p:nvPr/>
        </p:nvPicPr>
        <p:blipFill>
          <a:blip r:embed="rId4"/>
          <a:stretch>
            <a:fillRect/>
          </a:stretch>
        </p:blipFill>
        <p:spPr>
          <a:xfrm>
            <a:off x="6338997" y="3373221"/>
            <a:ext cx="4442845" cy="2004234"/>
          </a:xfrm>
          <a:prstGeom prst="rect">
            <a:avLst/>
          </a:prstGeom>
        </p:spPr>
      </p:pic>
      <p:sp>
        <p:nvSpPr>
          <p:cNvPr id="7" name="TextBox 6">
            <a:extLst>
              <a:ext uri="{FF2B5EF4-FFF2-40B4-BE49-F238E27FC236}">
                <a16:creationId xmlns:a16="http://schemas.microsoft.com/office/drawing/2014/main" id="{A821D783-28B2-5FA6-2957-7B2471915224}"/>
              </a:ext>
            </a:extLst>
          </p:cNvPr>
          <p:cNvSpPr txBox="1"/>
          <p:nvPr/>
        </p:nvSpPr>
        <p:spPr>
          <a:xfrm>
            <a:off x="1008714" y="5432766"/>
            <a:ext cx="9690410" cy="307777"/>
          </a:xfrm>
          <a:prstGeom prst="rect">
            <a:avLst/>
          </a:prstGeom>
          <a:noFill/>
        </p:spPr>
        <p:txBody>
          <a:bodyPr wrap="square" rtlCol="0">
            <a:spAutoFit/>
          </a:bodyPr>
          <a:lstStyle/>
          <a:p>
            <a:r>
              <a:rPr lang="en-US" i="1" dirty="0">
                <a:solidFill>
                  <a:schemeClr val="accent5"/>
                </a:solidFill>
              </a:rPr>
              <a:t>           </a:t>
            </a:r>
            <a:r>
              <a:rPr lang="en-US" i="1" dirty="0" err="1">
                <a:solidFill>
                  <a:schemeClr val="accent5"/>
                </a:solidFill>
              </a:rPr>
              <a:t>Nhập</a:t>
            </a:r>
            <a:r>
              <a:rPr lang="en-US" i="1" dirty="0">
                <a:solidFill>
                  <a:schemeClr val="accent5"/>
                </a:solidFill>
              </a:rPr>
              <a:t> </a:t>
            </a:r>
            <a:r>
              <a:rPr lang="en-US" i="1" dirty="0" err="1">
                <a:solidFill>
                  <a:schemeClr val="accent5"/>
                </a:solidFill>
              </a:rPr>
              <a:t>dữ</a:t>
            </a:r>
            <a:r>
              <a:rPr lang="en-US" i="1" dirty="0">
                <a:solidFill>
                  <a:schemeClr val="accent5"/>
                </a:solidFill>
              </a:rPr>
              <a:t> </a:t>
            </a:r>
            <a:r>
              <a:rPr lang="en-US" i="1" dirty="0" err="1">
                <a:solidFill>
                  <a:schemeClr val="accent5"/>
                </a:solidFill>
              </a:rPr>
              <a:t>liệu</a:t>
            </a:r>
            <a:r>
              <a:rPr lang="en-US" i="1" dirty="0">
                <a:solidFill>
                  <a:schemeClr val="accent5"/>
                </a:solidFill>
              </a:rPr>
              <a:t> </a:t>
            </a:r>
            <a:r>
              <a:rPr lang="en-US" i="1" dirty="0" err="1">
                <a:solidFill>
                  <a:schemeClr val="accent5"/>
                </a:solidFill>
              </a:rPr>
              <a:t>vào</a:t>
            </a:r>
            <a:r>
              <a:rPr lang="en-US" i="1" dirty="0">
                <a:solidFill>
                  <a:schemeClr val="accent5"/>
                </a:solidFill>
              </a:rPr>
              <a:t> </a:t>
            </a:r>
            <a:r>
              <a:rPr lang="en-US" i="1" dirty="0" err="1">
                <a:solidFill>
                  <a:schemeClr val="accent5"/>
                </a:solidFill>
              </a:rPr>
              <a:t>bảng</a:t>
            </a:r>
            <a:r>
              <a:rPr lang="en-US" i="1" dirty="0">
                <a:solidFill>
                  <a:schemeClr val="accent5"/>
                </a:solidFill>
              </a:rPr>
              <a:t> Staging                                                                   </a:t>
            </a:r>
            <a:r>
              <a:rPr lang="en-US" i="1" dirty="0" err="1">
                <a:solidFill>
                  <a:schemeClr val="accent5"/>
                </a:solidFill>
              </a:rPr>
              <a:t>Nhập</a:t>
            </a:r>
            <a:r>
              <a:rPr lang="en-US" i="1" dirty="0">
                <a:solidFill>
                  <a:schemeClr val="accent5"/>
                </a:solidFill>
              </a:rPr>
              <a:t> </a:t>
            </a:r>
            <a:r>
              <a:rPr lang="en-US" i="1" dirty="0" err="1">
                <a:solidFill>
                  <a:schemeClr val="accent5"/>
                </a:solidFill>
              </a:rPr>
              <a:t>dữ</a:t>
            </a:r>
            <a:r>
              <a:rPr lang="en-US" i="1" dirty="0">
                <a:solidFill>
                  <a:schemeClr val="accent5"/>
                </a:solidFill>
              </a:rPr>
              <a:t> </a:t>
            </a:r>
            <a:r>
              <a:rPr lang="en-US" i="1" dirty="0" err="1">
                <a:solidFill>
                  <a:schemeClr val="accent5"/>
                </a:solidFill>
              </a:rPr>
              <a:t>liệu</a:t>
            </a:r>
            <a:r>
              <a:rPr lang="en-US" i="1" dirty="0">
                <a:solidFill>
                  <a:schemeClr val="accent5"/>
                </a:solidFill>
              </a:rPr>
              <a:t> </a:t>
            </a:r>
            <a:r>
              <a:rPr lang="en-US" i="1" dirty="0" err="1">
                <a:solidFill>
                  <a:schemeClr val="accent5"/>
                </a:solidFill>
              </a:rPr>
              <a:t>vào</a:t>
            </a:r>
            <a:r>
              <a:rPr lang="en-US" i="1" dirty="0">
                <a:solidFill>
                  <a:schemeClr val="accent5"/>
                </a:solidFill>
              </a:rPr>
              <a:t> </a:t>
            </a:r>
            <a:r>
              <a:rPr lang="en-US" i="1" dirty="0" err="1">
                <a:solidFill>
                  <a:schemeClr val="accent5"/>
                </a:solidFill>
              </a:rPr>
              <a:t>bảng</a:t>
            </a:r>
            <a:r>
              <a:rPr lang="en-US" i="1" dirty="0">
                <a:solidFill>
                  <a:schemeClr val="accent5"/>
                </a:solidFill>
              </a:rPr>
              <a:t> Dimension</a:t>
            </a:r>
          </a:p>
        </p:txBody>
      </p:sp>
      <p:graphicFrame>
        <p:nvGraphicFramePr>
          <p:cNvPr id="3" name="Diagram 2">
            <a:extLst>
              <a:ext uri="{FF2B5EF4-FFF2-40B4-BE49-F238E27FC236}">
                <a16:creationId xmlns:a16="http://schemas.microsoft.com/office/drawing/2014/main" id="{6D857BB6-A23B-25C9-1453-DDF90F539BC4}"/>
              </a:ext>
            </a:extLst>
          </p:cNvPr>
          <p:cNvGraphicFramePr/>
          <p:nvPr>
            <p:extLst>
              <p:ext uri="{D42A27DB-BD31-4B8C-83A1-F6EECF244321}">
                <p14:modId xmlns:p14="http://schemas.microsoft.com/office/powerpoint/2010/main" val="791682708"/>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9648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2" name="TextBox 1">
            <a:extLst>
              <a:ext uri="{FF2B5EF4-FFF2-40B4-BE49-F238E27FC236}">
                <a16:creationId xmlns:a16="http://schemas.microsoft.com/office/drawing/2014/main" id="{1CEE8F60-AC76-3609-B819-03ECA77B60C1}"/>
              </a:ext>
            </a:extLst>
          </p:cNvPr>
          <p:cNvSpPr txBox="1"/>
          <p:nvPr/>
        </p:nvSpPr>
        <p:spPr>
          <a:xfrm>
            <a:off x="632678" y="1170039"/>
            <a:ext cx="7797644" cy="3970318"/>
          </a:xfrm>
          <a:prstGeom prst="rect">
            <a:avLst/>
          </a:prstGeom>
          <a:noFill/>
        </p:spPr>
        <p:txBody>
          <a:bodyPr wrap="square" rtlCol="0">
            <a:spAutoFit/>
          </a:bodyPr>
          <a:lstStyle/>
          <a:p>
            <a:r>
              <a:rPr lang="en-US" sz="2400" b="1" dirty="0">
                <a:solidFill>
                  <a:schemeClr val="accent5"/>
                </a:solidFill>
              </a:rPr>
              <a:t>5. </a:t>
            </a:r>
            <a:r>
              <a:rPr lang="en-US" sz="2400" b="1" dirty="0" err="1">
                <a:solidFill>
                  <a:schemeClr val="accent5"/>
                </a:solidFill>
              </a:rPr>
              <a:t>Xây</a:t>
            </a:r>
            <a:r>
              <a:rPr lang="en-US" sz="2400" b="1" dirty="0">
                <a:solidFill>
                  <a:schemeClr val="accent5"/>
                </a:solidFill>
              </a:rPr>
              <a:t> </a:t>
            </a:r>
            <a:r>
              <a:rPr lang="en-US" sz="2400" b="1" dirty="0" err="1">
                <a:solidFill>
                  <a:schemeClr val="accent5"/>
                </a:solidFill>
              </a:rPr>
              <a:t>dựng</a:t>
            </a:r>
            <a:r>
              <a:rPr lang="en-US" sz="2400" b="1" dirty="0">
                <a:solidFill>
                  <a:schemeClr val="accent5"/>
                </a:solidFill>
              </a:rPr>
              <a:t> Dashboard</a:t>
            </a:r>
          </a:p>
          <a:p>
            <a:endParaRPr lang="en-US" sz="2400" b="1" dirty="0">
              <a:solidFill>
                <a:schemeClr val="accent5"/>
              </a:solidFill>
            </a:endParaRPr>
          </a:p>
          <a:p>
            <a:pPr algn="just" rtl="0">
              <a:spcBef>
                <a:spcPts val="1200"/>
              </a:spcBef>
              <a:spcAft>
                <a:spcPts val="1200"/>
              </a:spcAft>
            </a:pPr>
            <a:r>
              <a:rPr lang="en-US" sz="2000" dirty="0">
                <a:solidFill>
                  <a:schemeClr val="accent5"/>
                </a:solidFill>
              </a:rPr>
              <a:t>- </a:t>
            </a:r>
            <a:r>
              <a:rPr lang="en-US" sz="2000" dirty="0" err="1">
                <a:solidFill>
                  <a:schemeClr val="accent5"/>
                </a:solidFill>
              </a:rPr>
              <a:t>Sử</a:t>
            </a:r>
            <a:r>
              <a:rPr lang="en-US" sz="2000" dirty="0">
                <a:solidFill>
                  <a:schemeClr val="accent5"/>
                </a:solidFill>
              </a:rPr>
              <a:t> </a:t>
            </a:r>
            <a:r>
              <a:rPr lang="en-US" sz="2000" dirty="0" err="1">
                <a:solidFill>
                  <a:schemeClr val="accent5"/>
                </a:solidFill>
              </a:rPr>
              <a:t>dụng</a:t>
            </a:r>
            <a:r>
              <a:rPr lang="en-US" sz="2000" dirty="0">
                <a:solidFill>
                  <a:schemeClr val="accent5"/>
                </a:solidFill>
              </a:rPr>
              <a:t> </a:t>
            </a:r>
            <a:r>
              <a:rPr lang="en-US" sz="2000" dirty="0" err="1">
                <a:solidFill>
                  <a:schemeClr val="accent5"/>
                </a:solidFill>
              </a:rPr>
              <a:t>ứng</a:t>
            </a:r>
            <a:r>
              <a:rPr lang="en-US" sz="2000" dirty="0">
                <a:solidFill>
                  <a:schemeClr val="accent5"/>
                </a:solidFill>
              </a:rPr>
              <a:t> </a:t>
            </a:r>
            <a:r>
              <a:rPr lang="en-US" sz="2000" dirty="0" err="1">
                <a:solidFill>
                  <a:schemeClr val="accent5"/>
                </a:solidFill>
              </a:rPr>
              <a:t>dụng</a:t>
            </a:r>
            <a:r>
              <a:rPr lang="en-US" sz="2000" dirty="0">
                <a:solidFill>
                  <a:schemeClr val="accent5"/>
                </a:solidFill>
              </a:rPr>
              <a:t>: Power BI Desktop</a:t>
            </a:r>
          </a:p>
          <a:p>
            <a:pPr algn="just" rtl="0">
              <a:spcBef>
                <a:spcPts val="1200"/>
              </a:spcBef>
              <a:spcAft>
                <a:spcPts val="1200"/>
              </a:spcAft>
            </a:pPr>
            <a:endParaRPr lang="en-US" sz="2000" dirty="0">
              <a:solidFill>
                <a:schemeClr val="accent5"/>
              </a:solidFill>
            </a:endParaRPr>
          </a:p>
          <a:p>
            <a:pPr algn="just" rtl="0" fontAlgn="base">
              <a:spcBef>
                <a:spcPts val="0"/>
              </a:spcBef>
              <a:spcAft>
                <a:spcPts val="0"/>
              </a:spcAft>
            </a:pPr>
            <a:r>
              <a:rPr lang="en-US" sz="2000" dirty="0">
                <a:solidFill>
                  <a:schemeClr val="accent5"/>
                </a:solidFill>
              </a:rPr>
              <a:t>- </a:t>
            </a:r>
            <a:r>
              <a:rPr lang="en-US" sz="2000" dirty="0" err="1">
                <a:solidFill>
                  <a:schemeClr val="accent5"/>
                </a:solidFill>
              </a:rPr>
              <a:t>Truyền</a:t>
            </a:r>
            <a:r>
              <a:rPr lang="en-US" sz="2000" dirty="0">
                <a:solidFill>
                  <a:schemeClr val="accent5"/>
                </a:solidFill>
              </a:rPr>
              <a:t> </a:t>
            </a:r>
            <a:r>
              <a:rPr lang="en-US" sz="2000" dirty="0" err="1">
                <a:solidFill>
                  <a:schemeClr val="accent5"/>
                </a:solidFill>
              </a:rPr>
              <a:t>dữ</a:t>
            </a:r>
            <a:r>
              <a:rPr lang="en-US" sz="2000" dirty="0">
                <a:solidFill>
                  <a:schemeClr val="accent5"/>
                </a:solidFill>
              </a:rPr>
              <a:t> </a:t>
            </a:r>
            <a:r>
              <a:rPr lang="en-US" sz="2000" dirty="0" err="1">
                <a:solidFill>
                  <a:schemeClr val="accent5"/>
                </a:solidFill>
              </a:rPr>
              <a:t>liệu</a:t>
            </a:r>
            <a:r>
              <a:rPr lang="en-US" sz="2000" dirty="0">
                <a:solidFill>
                  <a:schemeClr val="accent5"/>
                </a:solidFill>
              </a:rPr>
              <a:t> SQL Server </a:t>
            </a:r>
            <a:r>
              <a:rPr lang="en-US" sz="2000" dirty="0" err="1">
                <a:solidFill>
                  <a:schemeClr val="accent5"/>
                </a:solidFill>
              </a:rPr>
              <a:t>vào</a:t>
            </a:r>
            <a:r>
              <a:rPr lang="en-US" sz="2000" dirty="0">
                <a:solidFill>
                  <a:schemeClr val="accent5"/>
                </a:solidFill>
              </a:rPr>
              <a:t> Power BI Desktop.</a:t>
            </a:r>
          </a:p>
          <a:p>
            <a:pPr algn="just" rtl="0" fontAlgn="base">
              <a:spcBef>
                <a:spcPts val="0"/>
              </a:spcBef>
              <a:spcAft>
                <a:spcPts val="0"/>
              </a:spcAft>
            </a:pPr>
            <a:endParaRPr lang="en-US" sz="2000" dirty="0">
              <a:solidFill>
                <a:schemeClr val="accent5"/>
              </a:solidFill>
            </a:endParaRPr>
          </a:p>
          <a:p>
            <a:pPr algn="just" rtl="0" fontAlgn="base">
              <a:spcBef>
                <a:spcPts val="0"/>
              </a:spcBef>
              <a:spcAft>
                <a:spcPts val="0"/>
              </a:spcAft>
            </a:pPr>
            <a:endParaRPr lang="en-US" sz="2000" dirty="0">
              <a:solidFill>
                <a:schemeClr val="accent5"/>
              </a:solidFill>
            </a:endParaRPr>
          </a:p>
          <a:p>
            <a:pPr algn="just" rtl="0" fontAlgn="base">
              <a:spcBef>
                <a:spcPts val="0"/>
              </a:spcBef>
              <a:spcAft>
                <a:spcPts val="0"/>
              </a:spcAft>
            </a:pPr>
            <a:endParaRPr lang="en-US" sz="2000" dirty="0">
              <a:solidFill>
                <a:schemeClr val="accent5"/>
              </a:solidFill>
            </a:endParaRPr>
          </a:p>
          <a:p>
            <a:pPr algn="just" rtl="0" fontAlgn="base">
              <a:spcBef>
                <a:spcPts val="0"/>
              </a:spcBef>
              <a:spcAft>
                <a:spcPts val="0"/>
              </a:spcAft>
            </a:pPr>
            <a:r>
              <a:rPr lang="en-US" sz="2000" dirty="0">
                <a:solidFill>
                  <a:schemeClr val="accent5"/>
                </a:solidFill>
              </a:rPr>
              <a:t>- </a:t>
            </a:r>
            <a:r>
              <a:rPr lang="en-US" sz="2000" dirty="0" err="1">
                <a:solidFill>
                  <a:schemeClr val="accent5"/>
                </a:solidFill>
              </a:rPr>
              <a:t>Kiểm</a:t>
            </a:r>
            <a:r>
              <a:rPr lang="en-US" sz="2000" dirty="0">
                <a:solidFill>
                  <a:schemeClr val="accent5"/>
                </a:solidFill>
              </a:rPr>
              <a:t> </a:t>
            </a:r>
            <a:r>
              <a:rPr lang="en-US" sz="2000" dirty="0" err="1">
                <a:solidFill>
                  <a:schemeClr val="accent5"/>
                </a:solidFill>
              </a:rPr>
              <a:t>tra</a:t>
            </a:r>
            <a:r>
              <a:rPr lang="en-US" sz="2000" dirty="0">
                <a:solidFill>
                  <a:schemeClr val="accent5"/>
                </a:solidFill>
              </a:rPr>
              <a:t> </a:t>
            </a:r>
            <a:r>
              <a:rPr lang="en-US" sz="2000" dirty="0" err="1">
                <a:solidFill>
                  <a:schemeClr val="accent5"/>
                </a:solidFill>
              </a:rPr>
              <a:t>kiểu</a:t>
            </a:r>
            <a:r>
              <a:rPr lang="en-US" sz="2000" dirty="0">
                <a:solidFill>
                  <a:schemeClr val="accent5"/>
                </a:solidFill>
              </a:rPr>
              <a:t> </a:t>
            </a:r>
            <a:r>
              <a:rPr lang="en-US" sz="2000" dirty="0" err="1">
                <a:solidFill>
                  <a:schemeClr val="accent5"/>
                </a:solidFill>
              </a:rPr>
              <a:t>dữ</a:t>
            </a:r>
            <a:r>
              <a:rPr lang="en-US" sz="2000" dirty="0">
                <a:solidFill>
                  <a:schemeClr val="accent5"/>
                </a:solidFill>
              </a:rPr>
              <a:t> </a:t>
            </a:r>
            <a:r>
              <a:rPr lang="en-US" sz="2000" dirty="0" err="1">
                <a:solidFill>
                  <a:schemeClr val="accent5"/>
                </a:solidFill>
              </a:rPr>
              <a:t>liệu</a:t>
            </a:r>
            <a:r>
              <a:rPr lang="en-US" sz="2000" dirty="0">
                <a:solidFill>
                  <a:schemeClr val="accent5"/>
                </a:solidFill>
              </a:rPr>
              <a:t> ở </a:t>
            </a:r>
            <a:r>
              <a:rPr lang="en-US" sz="2000" dirty="0" err="1">
                <a:solidFill>
                  <a:schemeClr val="accent5"/>
                </a:solidFill>
              </a:rPr>
              <a:t>các</a:t>
            </a:r>
            <a:r>
              <a:rPr lang="en-US" sz="2000" dirty="0">
                <a:solidFill>
                  <a:schemeClr val="accent5"/>
                </a:solidFill>
              </a:rPr>
              <a:t> </a:t>
            </a:r>
            <a:r>
              <a:rPr lang="en-US" sz="2000" dirty="0" err="1">
                <a:solidFill>
                  <a:schemeClr val="accent5"/>
                </a:solidFill>
              </a:rPr>
              <a:t>cột</a:t>
            </a:r>
            <a:r>
              <a:rPr lang="en-US" sz="2000" dirty="0">
                <a:solidFill>
                  <a:schemeClr val="accent5"/>
                </a:solidFill>
              </a:rPr>
              <a:t> </a:t>
            </a:r>
            <a:r>
              <a:rPr lang="en-US" sz="2000" dirty="0" err="1">
                <a:solidFill>
                  <a:schemeClr val="accent5"/>
                </a:solidFill>
              </a:rPr>
              <a:t>và</a:t>
            </a:r>
            <a:r>
              <a:rPr lang="en-US" sz="2000" dirty="0">
                <a:solidFill>
                  <a:schemeClr val="accent5"/>
                </a:solidFill>
              </a:rPr>
              <a:t> </a:t>
            </a:r>
            <a:r>
              <a:rPr lang="en-US" sz="2000" dirty="0" err="1">
                <a:solidFill>
                  <a:schemeClr val="accent5"/>
                </a:solidFill>
              </a:rPr>
              <a:t>liên</a:t>
            </a:r>
            <a:r>
              <a:rPr lang="en-US" sz="2000" dirty="0">
                <a:solidFill>
                  <a:schemeClr val="accent5"/>
                </a:solidFill>
              </a:rPr>
              <a:t> </a:t>
            </a:r>
            <a:r>
              <a:rPr lang="en-US" sz="2000" dirty="0" err="1">
                <a:solidFill>
                  <a:schemeClr val="accent5"/>
                </a:solidFill>
              </a:rPr>
              <a:t>kết</a:t>
            </a:r>
            <a:r>
              <a:rPr lang="en-US" sz="2000" dirty="0">
                <a:solidFill>
                  <a:schemeClr val="accent5"/>
                </a:solidFill>
              </a:rPr>
              <a:t> </a:t>
            </a:r>
            <a:r>
              <a:rPr lang="en-US" sz="2000" dirty="0" err="1">
                <a:solidFill>
                  <a:schemeClr val="accent5"/>
                </a:solidFill>
              </a:rPr>
              <a:t>giữa</a:t>
            </a:r>
            <a:r>
              <a:rPr lang="en-US" sz="2000" dirty="0">
                <a:solidFill>
                  <a:schemeClr val="accent5"/>
                </a:solidFill>
              </a:rPr>
              <a:t> </a:t>
            </a:r>
            <a:r>
              <a:rPr lang="en-US" sz="2000" dirty="0" err="1">
                <a:solidFill>
                  <a:schemeClr val="accent5"/>
                </a:solidFill>
              </a:rPr>
              <a:t>các</a:t>
            </a:r>
            <a:r>
              <a:rPr lang="en-US" sz="2000" dirty="0">
                <a:solidFill>
                  <a:schemeClr val="accent5"/>
                </a:solidFill>
              </a:rPr>
              <a:t> </a:t>
            </a:r>
            <a:r>
              <a:rPr lang="en-US" sz="2000" dirty="0" err="1">
                <a:solidFill>
                  <a:schemeClr val="accent5"/>
                </a:solidFill>
              </a:rPr>
              <a:t>bảng</a:t>
            </a:r>
            <a:r>
              <a:rPr lang="en-US" sz="2000" dirty="0">
                <a:solidFill>
                  <a:schemeClr val="accent5"/>
                </a:solidFill>
              </a:rPr>
              <a:t>.</a:t>
            </a:r>
          </a:p>
          <a:p>
            <a:endParaRPr lang="en-US" sz="2400" b="1" dirty="0">
              <a:solidFill>
                <a:schemeClr val="accent5"/>
              </a:solidFill>
            </a:endParaRPr>
          </a:p>
        </p:txBody>
      </p:sp>
      <p:graphicFrame>
        <p:nvGraphicFramePr>
          <p:cNvPr id="3" name="Diagram 2">
            <a:extLst>
              <a:ext uri="{FF2B5EF4-FFF2-40B4-BE49-F238E27FC236}">
                <a16:creationId xmlns:a16="http://schemas.microsoft.com/office/drawing/2014/main" id="{961A21C2-590A-68C9-8285-2ACE1F434A4B}"/>
              </a:ext>
            </a:extLst>
          </p:cNvPr>
          <p:cNvGraphicFramePr/>
          <p:nvPr>
            <p:extLst>
              <p:ext uri="{D42A27DB-BD31-4B8C-83A1-F6EECF244321}">
                <p14:modId xmlns:p14="http://schemas.microsoft.com/office/powerpoint/2010/main" val="791682708"/>
              </p:ext>
            </p:extLst>
          </p:nvPr>
        </p:nvGraphicFramePr>
        <p:xfrm>
          <a:off x="632678" y="116618"/>
          <a:ext cx="10261463" cy="7584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5862048"/>
      </p:ext>
    </p:extLst>
  </p:cSld>
  <p:clrMapOvr>
    <a:masterClrMapping/>
  </p:clrMapOvr>
</p:sld>
</file>

<file path=ppt/theme/theme1.xml><?xml version="1.0" encoding="utf-8"?>
<a:theme xmlns:a="http://schemas.openxmlformats.org/drawingml/2006/main" name="SlidesMania Template">
  <a:themeElements>
    <a:clrScheme name="Simple Light">
      <a:dk1>
        <a:srgbClr val="F0F3BD"/>
      </a:dk1>
      <a:lt1>
        <a:srgbClr val="054D69"/>
      </a:lt1>
      <a:dk2>
        <a:srgbClr val="FFFFFF"/>
      </a:dk2>
      <a:lt2>
        <a:srgbClr val="EEEEEE"/>
      </a:lt2>
      <a:accent1>
        <a:srgbClr val="05668D"/>
      </a:accent1>
      <a:accent2>
        <a:srgbClr val="028090"/>
      </a:accent2>
      <a:accent3>
        <a:srgbClr val="00A896"/>
      </a:accent3>
      <a:accent4>
        <a:srgbClr val="02C39A"/>
      </a:accent4>
      <a:accent5>
        <a:srgbClr val="F0F3BD"/>
      </a:accent5>
      <a:accent6>
        <a:srgbClr val="79DBAC"/>
      </a:accent6>
      <a:hlink>
        <a:srgbClr val="F3F8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1642</TotalTime>
  <Words>1476</Words>
  <Application>Microsoft Office PowerPoint</Application>
  <PresentationFormat>Widescreen</PresentationFormat>
  <Paragraphs>146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Times New Roman</vt:lpstr>
      <vt:lpstr>Arial</vt:lpstr>
      <vt:lpstr>Calibri</vt:lpstr>
      <vt:lpstr>Didact Gothic</vt:lpstr>
      <vt:lpstr>DM Sans Black</vt:lpstr>
      <vt:lpstr>SlidesMania Template</vt:lpstr>
      <vt:lpstr>Xây dựng hệ thống báo cáo tình hình tăng trưởng khách hàng tại doanh nghiệp bán lẻ</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hệ thống báo cáo tình hình tăng trưởng khách hàng tại siêu thị</dc:title>
  <cp:lastModifiedBy>CHÂU HOÀNG NGỌC HẢO</cp:lastModifiedBy>
  <cp:revision>14</cp:revision>
  <dcterms:modified xsi:type="dcterms:W3CDTF">2023-12-13T08:20:16Z</dcterms:modified>
</cp:coreProperties>
</file>