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8" r:id="rId2"/>
  </p:sldMasterIdLst>
  <p:notesMasterIdLst>
    <p:notesMasterId r:id="rId108"/>
  </p:notesMasterIdLst>
  <p:sldIdLst>
    <p:sldId id="395" r:id="rId3"/>
    <p:sldId id="318" r:id="rId4"/>
    <p:sldId id="396" r:id="rId5"/>
    <p:sldId id="401" r:id="rId6"/>
    <p:sldId id="414" r:id="rId7"/>
    <p:sldId id="406" r:id="rId8"/>
    <p:sldId id="281" r:id="rId9"/>
    <p:sldId id="285" r:id="rId10"/>
    <p:sldId id="284" r:id="rId11"/>
    <p:sldId id="259" r:id="rId12"/>
    <p:sldId id="387" r:id="rId13"/>
    <p:sldId id="313" r:id="rId14"/>
    <p:sldId id="339" r:id="rId15"/>
    <p:sldId id="340" r:id="rId16"/>
    <p:sldId id="341" r:id="rId17"/>
    <p:sldId id="314" r:id="rId18"/>
    <p:sldId id="342" r:id="rId19"/>
    <p:sldId id="343" r:id="rId20"/>
    <p:sldId id="344" r:id="rId21"/>
    <p:sldId id="345" r:id="rId22"/>
    <p:sldId id="390" r:id="rId23"/>
    <p:sldId id="346" r:id="rId24"/>
    <p:sldId id="347" r:id="rId25"/>
    <p:sldId id="348" r:id="rId26"/>
    <p:sldId id="316" r:id="rId27"/>
    <p:sldId id="317" r:id="rId28"/>
    <p:sldId id="407" r:id="rId29"/>
    <p:sldId id="408" r:id="rId30"/>
    <p:sldId id="373" r:id="rId31"/>
    <p:sldId id="374" r:id="rId32"/>
    <p:sldId id="375" r:id="rId33"/>
    <p:sldId id="376" r:id="rId34"/>
    <p:sldId id="378" r:id="rId35"/>
    <p:sldId id="377" r:id="rId36"/>
    <p:sldId id="379" r:id="rId37"/>
    <p:sldId id="320" r:id="rId38"/>
    <p:sldId id="321" r:id="rId39"/>
    <p:sldId id="322" r:id="rId40"/>
    <p:sldId id="323" r:id="rId41"/>
    <p:sldId id="324" r:id="rId42"/>
    <p:sldId id="325" r:id="rId43"/>
    <p:sldId id="349" r:id="rId44"/>
    <p:sldId id="350" r:id="rId45"/>
    <p:sldId id="326" r:id="rId46"/>
    <p:sldId id="327" r:id="rId47"/>
    <p:sldId id="388" r:id="rId48"/>
    <p:sldId id="351" r:id="rId49"/>
    <p:sldId id="328" r:id="rId50"/>
    <p:sldId id="409" r:id="rId51"/>
    <p:sldId id="352" r:id="rId52"/>
    <p:sldId id="353" r:id="rId53"/>
    <p:sldId id="354" r:id="rId54"/>
    <p:sldId id="355" r:id="rId55"/>
    <p:sldId id="356" r:id="rId56"/>
    <p:sldId id="410" r:id="rId57"/>
    <p:sldId id="411" r:id="rId58"/>
    <p:sldId id="380" r:id="rId59"/>
    <p:sldId id="332" r:id="rId60"/>
    <p:sldId id="357" r:id="rId61"/>
    <p:sldId id="334" r:id="rId62"/>
    <p:sldId id="335" r:id="rId63"/>
    <p:sldId id="386" r:id="rId64"/>
    <p:sldId id="336" r:id="rId65"/>
    <p:sldId id="358" r:id="rId66"/>
    <p:sldId id="389" r:id="rId67"/>
    <p:sldId id="381" r:id="rId68"/>
    <p:sldId id="382" r:id="rId69"/>
    <p:sldId id="383" r:id="rId70"/>
    <p:sldId id="384" r:id="rId71"/>
    <p:sldId id="385" r:id="rId72"/>
    <p:sldId id="412" r:id="rId73"/>
    <p:sldId id="391" r:id="rId74"/>
    <p:sldId id="392" r:id="rId75"/>
    <p:sldId id="393" r:id="rId76"/>
    <p:sldId id="394" r:id="rId77"/>
    <p:sldId id="359" r:id="rId78"/>
    <p:sldId id="337" r:id="rId79"/>
    <p:sldId id="338" r:id="rId80"/>
    <p:sldId id="360" r:id="rId81"/>
    <p:sldId id="361" r:id="rId82"/>
    <p:sldId id="362" r:id="rId83"/>
    <p:sldId id="363" r:id="rId84"/>
    <p:sldId id="364" r:id="rId85"/>
    <p:sldId id="365" r:id="rId86"/>
    <p:sldId id="366" r:id="rId87"/>
    <p:sldId id="367" r:id="rId88"/>
    <p:sldId id="368" r:id="rId89"/>
    <p:sldId id="372" r:id="rId90"/>
    <p:sldId id="369" r:id="rId91"/>
    <p:sldId id="371" r:id="rId92"/>
    <p:sldId id="370" r:id="rId93"/>
    <p:sldId id="413" r:id="rId94"/>
    <p:sldId id="319" r:id="rId95"/>
    <p:sldId id="397" r:id="rId96"/>
    <p:sldId id="398" r:id="rId97"/>
    <p:sldId id="399" r:id="rId98"/>
    <p:sldId id="400" r:id="rId99"/>
    <p:sldId id="329" r:id="rId100"/>
    <p:sldId id="402" r:id="rId101"/>
    <p:sldId id="403" r:id="rId102"/>
    <p:sldId id="404" r:id="rId103"/>
    <p:sldId id="405" r:id="rId104"/>
    <p:sldId id="330" r:id="rId105"/>
    <p:sldId id="415" r:id="rId106"/>
    <p:sldId id="267" r:id="rId1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E51F5B-C7E4-4C01-A231-96CEA27F5FC3}">
          <p14:sldIdLst>
            <p14:sldId id="395"/>
          </p14:sldIdLst>
        </p14:section>
        <p14:section name="Content" id="{1B62170A-2E04-4DEB-AFCB-485F16B560C1}">
          <p14:sldIdLst>
            <p14:sldId id="318"/>
            <p14:sldId id="396"/>
            <p14:sldId id="401"/>
            <p14:sldId id="414"/>
            <p14:sldId id="406"/>
            <p14:sldId id="281"/>
            <p14:sldId id="285"/>
            <p14:sldId id="284"/>
            <p14:sldId id="259"/>
            <p14:sldId id="387"/>
            <p14:sldId id="313"/>
            <p14:sldId id="339"/>
            <p14:sldId id="340"/>
            <p14:sldId id="341"/>
            <p14:sldId id="314"/>
            <p14:sldId id="342"/>
            <p14:sldId id="343"/>
            <p14:sldId id="344"/>
            <p14:sldId id="345"/>
            <p14:sldId id="390"/>
            <p14:sldId id="346"/>
            <p14:sldId id="347"/>
            <p14:sldId id="348"/>
            <p14:sldId id="316"/>
            <p14:sldId id="317"/>
            <p14:sldId id="407"/>
            <p14:sldId id="408"/>
            <p14:sldId id="373"/>
            <p14:sldId id="374"/>
            <p14:sldId id="375"/>
            <p14:sldId id="376"/>
            <p14:sldId id="378"/>
            <p14:sldId id="377"/>
            <p14:sldId id="379"/>
            <p14:sldId id="320"/>
            <p14:sldId id="321"/>
            <p14:sldId id="322"/>
            <p14:sldId id="323"/>
            <p14:sldId id="324"/>
            <p14:sldId id="325"/>
            <p14:sldId id="349"/>
            <p14:sldId id="350"/>
            <p14:sldId id="326"/>
            <p14:sldId id="327"/>
            <p14:sldId id="388"/>
            <p14:sldId id="351"/>
            <p14:sldId id="328"/>
            <p14:sldId id="409"/>
            <p14:sldId id="352"/>
            <p14:sldId id="353"/>
            <p14:sldId id="354"/>
            <p14:sldId id="355"/>
            <p14:sldId id="356"/>
            <p14:sldId id="410"/>
            <p14:sldId id="411"/>
            <p14:sldId id="380"/>
            <p14:sldId id="332"/>
            <p14:sldId id="357"/>
            <p14:sldId id="334"/>
            <p14:sldId id="335"/>
            <p14:sldId id="386"/>
            <p14:sldId id="336"/>
            <p14:sldId id="358"/>
            <p14:sldId id="389"/>
            <p14:sldId id="381"/>
            <p14:sldId id="382"/>
            <p14:sldId id="383"/>
            <p14:sldId id="384"/>
            <p14:sldId id="385"/>
            <p14:sldId id="412"/>
            <p14:sldId id="391"/>
            <p14:sldId id="392"/>
            <p14:sldId id="393"/>
            <p14:sldId id="394"/>
            <p14:sldId id="359"/>
            <p14:sldId id="337"/>
            <p14:sldId id="338"/>
            <p14:sldId id="360"/>
            <p14:sldId id="361"/>
            <p14:sldId id="362"/>
            <p14:sldId id="363"/>
            <p14:sldId id="364"/>
            <p14:sldId id="365"/>
            <p14:sldId id="366"/>
            <p14:sldId id="367"/>
            <p14:sldId id="368"/>
            <p14:sldId id="372"/>
            <p14:sldId id="369"/>
            <p14:sldId id="371"/>
            <p14:sldId id="370"/>
            <p14:sldId id="413"/>
            <p14:sldId id="319"/>
            <p14:sldId id="397"/>
            <p14:sldId id="398"/>
            <p14:sldId id="399"/>
            <p14:sldId id="400"/>
            <p14:sldId id="329"/>
            <p14:sldId id="402"/>
            <p14:sldId id="403"/>
            <p14:sldId id="404"/>
            <p14:sldId id="405"/>
            <p14:sldId id="330"/>
            <p14:sldId id="415"/>
            <p14:sldId id="267"/>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D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3" autoAdjust="0"/>
    <p:restoredTop sz="92541" autoAdjust="0"/>
  </p:normalViewPr>
  <p:slideViewPr>
    <p:cSldViewPr snapToGrid="0">
      <p:cViewPr varScale="1">
        <p:scale>
          <a:sx n="75" d="100"/>
          <a:sy n="75" d="100"/>
        </p:scale>
        <p:origin x="898"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4" d="100"/>
          <a:sy n="54" d="100"/>
        </p:scale>
        <p:origin x="2796"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tableStyles" Target="tableStyles.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notesMaster" Target="notesMasters/notesMaster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presProps" Target="presProp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8E3634-A4F9-488A-9460-DA78E343CAA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C0D859C-EDD0-426C-9FB3-A4C4DAA01FD3}">
      <dgm:prSet phldrT="[Text]"/>
      <dgm:spPr/>
      <dgm:t>
        <a:bodyPr/>
        <a:lstStyle/>
        <a:p>
          <a:r>
            <a:rPr lang="en-US"/>
            <a:t>1. Thiết kế giao diện</a:t>
          </a:r>
        </a:p>
      </dgm:t>
    </dgm:pt>
    <dgm:pt modelId="{14FAFF4B-8DF2-433D-86FC-584F392DA60E}" type="parTrans" cxnId="{F79C4006-90A1-4A86-A498-B5EBDD93657F}">
      <dgm:prSet/>
      <dgm:spPr/>
      <dgm:t>
        <a:bodyPr/>
        <a:lstStyle/>
        <a:p>
          <a:endParaRPr lang="en-US"/>
        </a:p>
      </dgm:t>
    </dgm:pt>
    <dgm:pt modelId="{7FFA0608-9DC2-45BB-9DA8-C344DFCD0D70}" type="sibTrans" cxnId="{F79C4006-90A1-4A86-A498-B5EBDD93657F}">
      <dgm:prSet/>
      <dgm:spPr/>
      <dgm:t>
        <a:bodyPr/>
        <a:lstStyle/>
        <a:p>
          <a:endParaRPr lang="en-US"/>
        </a:p>
      </dgm:t>
    </dgm:pt>
    <dgm:pt modelId="{5CB1778E-DA38-4EA2-BBD3-D58ABA363534}">
      <dgm:prSet phldrT="[Text]"/>
      <dgm:spPr/>
      <dgm:t>
        <a:bodyPr/>
        <a:lstStyle/>
        <a:p>
          <a:r>
            <a:rPr lang="en-US"/>
            <a:t>2. Thiết kế xử lý chương trình</a:t>
          </a:r>
        </a:p>
      </dgm:t>
    </dgm:pt>
    <dgm:pt modelId="{88CF242A-C3FD-42E7-A016-1E480BCB562A}" type="parTrans" cxnId="{BC1497AE-36B1-4FEE-8EA8-CF56250679ED}">
      <dgm:prSet/>
      <dgm:spPr/>
      <dgm:t>
        <a:bodyPr/>
        <a:lstStyle/>
        <a:p>
          <a:endParaRPr lang="en-US"/>
        </a:p>
      </dgm:t>
    </dgm:pt>
    <dgm:pt modelId="{D0E70002-B305-4A9C-B6C6-0BB95AB41FCB}" type="sibTrans" cxnId="{BC1497AE-36B1-4FEE-8EA8-CF56250679ED}">
      <dgm:prSet/>
      <dgm:spPr/>
      <dgm:t>
        <a:bodyPr/>
        <a:lstStyle/>
        <a:p>
          <a:endParaRPr lang="en-US"/>
        </a:p>
      </dgm:t>
    </dgm:pt>
    <dgm:pt modelId="{FFBFC00B-6B87-4674-BB1B-15DEFD411644}">
      <dgm:prSet phldrT="[Text]"/>
      <dgm:spPr/>
      <dgm:t>
        <a:bodyPr/>
        <a:lstStyle/>
        <a:p>
          <a:r>
            <a:rPr lang="en-US"/>
            <a:t>3. Thiết kế dữ liệu</a:t>
          </a:r>
        </a:p>
      </dgm:t>
    </dgm:pt>
    <dgm:pt modelId="{D6854930-B339-4F94-9959-3B9FDB1207CF}" type="parTrans" cxnId="{92CC9E08-EF9F-4158-9988-88835185EB82}">
      <dgm:prSet/>
      <dgm:spPr/>
      <dgm:t>
        <a:bodyPr/>
        <a:lstStyle/>
        <a:p>
          <a:endParaRPr lang="en-US"/>
        </a:p>
      </dgm:t>
    </dgm:pt>
    <dgm:pt modelId="{54C65398-2D0E-4021-B1CF-43AF436A77B0}" type="sibTrans" cxnId="{92CC9E08-EF9F-4158-9988-88835185EB82}">
      <dgm:prSet/>
      <dgm:spPr/>
      <dgm:t>
        <a:bodyPr/>
        <a:lstStyle/>
        <a:p>
          <a:endParaRPr lang="en-US"/>
        </a:p>
      </dgm:t>
    </dgm:pt>
    <dgm:pt modelId="{316A407C-DA60-44E5-85BA-103FFA03053B}" type="pres">
      <dgm:prSet presAssocID="{088E3634-A4F9-488A-9460-DA78E343CAAA}" presName="linear" presStyleCnt="0">
        <dgm:presLayoutVars>
          <dgm:dir/>
          <dgm:animLvl val="lvl"/>
          <dgm:resizeHandles val="exact"/>
        </dgm:presLayoutVars>
      </dgm:prSet>
      <dgm:spPr/>
    </dgm:pt>
    <dgm:pt modelId="{216FC3D7-C380-4B1B-B409-BDE65320B9FB}" type="pres">
      <dgm:prSet presAssocID="{7C0D859C-EDD0-426C-9FB3-A4C4DAA01FD3}" presName="parentLin" presStyleCnt="0"/>
      <dgm:spPr/>
    </dgm:pt>
    <dgm:pt modelId="{D3985533-573C-482C-ADC4-D34E742A90C9}" type="pres">
      <dgm:prSet presAssocID="{7C0D859C-EDD0-426C-9FB3-A4C4DAA01FD3}" presName="parentLeftMargin" presStyleLbl="node1" presStyleIdx="0" presStyleCnt="3"/>
      <dgm:spPr/>
    </dgm:pt>
    <dgm:pt modelId="{AC400F62-B938-414B-A84A-1AD451B6452F}" type="pres">
      <dgm:prSet presAssocID="{7C0D859C-EDD0-426C-9FB3-A4C4DAA01FD3}" presName="parentText" presStyleLbl="node1" presStyleIdx="0" presStyleCnt="3">
        <dgm:presLayoutVars>
          <dgm:chMax val="0"/>
          <dgm:bulletEnabled val="1"/>
        </dgm:presLayoutVars>
      </dgm:prSet>
      <dgm:spPr/>
    </dgm:pt>
    <dgm:pt modelId="{72B920EB-1CA8-4089-AF6C-1ED03573E07F}" type="pres">
      <dgm:prSet presAssocID="{7C0D859C-EDD0-426C-9FB3-A4C4DAA01FD3}" presName="negativeSpace" presStyleCnt="0"/>
      <dgm:spPr/>
    </dgm:pt>
    <dgm:pt modelId="{D5AA5B01-8694-4037-A251-36C00BA6F948}" type="pres">
      <dgm:prSet presAssocID="{7C0D859C-EDD0-426C-9FB3-A4C4DAA01FD3}" presName="childText" presStyleLbl="conFgAcc1" presStyleIdx="0" presStyleCnt="3">
        <dgm:presLayoutVars>
          <dgm:bulletEnabled val="1"/>
        </dgm:presLayoutVars>
      </dgm:prSet>
      <dgm:spPr/>
    </dgm:pt>
    <dgm:pt modelId="{09F018C4-3ACF-4110-90DF-512042D9A7BA}" type="pres">
      <dgm:prSet presAssocID="{7FFA0608-9DC2-45BB-9DA8-C344DFCD0D70}" presName="spaceBetweenRectangles" presStyleCnt="0"/>
      <dgm:spPr/>
    </dgm:pt>
    <dgm:pt modelId="{4E59EC56-D68B-4AB7-887F-193FB9F38B1B}" type="pres">
      <dgm:prSet presAssocID="{5CB1778E-DA38-4EA2-BBD3-D58ABA363534}" presName="parentLin" presStyleCnt="0"/>
      <dgm:spPr/>
    </dgm:pt>
    <dgm:pt modelId="{845DD70D-291C-49AF-912A-20CC6998D3B3}" type="pres">
      <dgm:prSet presAssocID="{5CB1778E-DA38-4EA2-BBD3-D58ABA363534}" presName="parentLeftMargin" presStyleLbl="node1" presStyleIdx="0" presStyleCnt="3"/>
      <dgm:spPr/>
    </dgm:pt>
    <dgm:pt modelId="{0EEE8AD6-B8E8-4939-BF62-93B1E86F0375}" type="pres">
      <dgm:prSet presAssocID="{5CB1778E-DA38-4EA2-BBD3-D58ABA363534}" presName="parentText" presStyleLbl="node1" presStyleIdx="1" presStyleCnt="3" custScaleX="132327">
        <dgm:presLayoutVars>
          <dgm:chMax val="0"/>
          <dgm:bulletEnabled val="1"/>
        </dgm:presLayoutVars>
      </dgm:prSet>
      <dgm:spPr/>
    </dgm:pt>
    <dgm:pt modelId="{FBE4EE6E-515C-4078-A560-F457549C6221}" type="pres">
      <dgm:prSet presAssocID="{5CB1778E-DA38-4EA2-BBD3-D58ABA363534}" presName="negativeSpace" presStyleCnt="0"/>
      <dgm:spPr/>
    </dgm:pt>
    <dgm:pt modelId="{F6F3C0C5-BC1D-421E-82CD-469E66ED425A}" type="pres">
      <dgm:prSet presAssocID="{5CB1778E-DA38-4EA2-BBD3-D58ABA363534}" presName="childText" presStyleLbl="conFgAcc1" presStyleIdx="1" presStyleCnt="3">
        <dgm:presLayoutVars>
          <dgm:bulletEnabled val="1"/>
        </dgm:presLayoutVars>
      </dgm:prSet>
      <dgm:spPr/>
    </dgm:pt>
    <dgm:pt modelId="{26FA49A0-47F2-4709-997C-EAAF1FF909DF}" type="pres">
      <dgm:prSet presAssocID="{D0E70002-B305-4A9C-B6C6-0BB95AB41FCB}" presName="spaceBetweenRectangles" presStyleCnt="0"/>
      <dgm:spPr/>
    </dgm:pt>
    <dgm:pt modelId="{255123AA-0DC6-4767-8244-E77A26506ED1}" type="pres">
      <dgm:prSet presAssocID="{FFBFC00B-6B87-4674-BB1B-15DEFD411644}" presName="parentLin" presStyleCnt="0"/>
      <dgm:spPr/>
    </dgm:pt>
    <dgm:pt modelId="{860E6598-F556-4B95-BDFD-2CD5F3ABA6DF}" type="pres">
      <dgm:prSet presAssocID="{FFBFC00B-6B87-4674-BB1B-15DEFD411644}" presName="parentLeftMargin" presStyleLbl="node1" presStyleIdx="1" presStyleCnt="3"/>
      <dgm:spPr/>
    </dgm:pt>
    <dgm:pt modelId="{8EF6C640-E825-484A-9D30-738A39894BFF}" type="pres">
      <dgm:prSet presAssocID="{FFBFC00B-6B87-4674-BB1B-15DEFD411644}" presName="parentText" presStyleLbl="node1" presStyleIdx="2" presStyleCnt="3">
        <dgm:presLayoutVars>
          <dgm:chMax val="0"/>
          <dgm:bulletEnabled val="1"/>
        </dgm:presLayoutVars>
      </dgm:prSet>
      <dgm:spPr/>
    </dgm:pt>
    <dgm:pt modelId="{80BB5C1C-7BDE-4996-8D83-082E302ABEE3}" type="pres">
      <dgm:prSet presAssocID="{FFBFC00B-6B87-4674-BB1B-15DEFD411644}" presName="negativeSpace" presStyleCnt="0"/>
      <dgm:spPr/>
    </dgm:pt>
    <dgm:pt modelId="{11F8DC9D-7B00-4517-80BC-70A1189DF9C7}" type="pres">
      <dgm:prSet presAssocID="{FFBFC00B-6B87-4674-BB1B-15DEFD411644}" presName="childText" presStyleLbl="conFgAcc1" presStyleIdx="2" presStyleCnt="3">
        <dgm:presLayoutVars>
          <dgm:bulletEnabled val="1"/>
        </dgm:presLayoutVars>
      </dgm:prSet>
      <dgm:spPr/>
    </dgm:pt>
  </dgm:ptLst>
  <dgm:cxnLst>
    <dgm:cxn modelId="{F79C4006-90A1-4A86-A498-B5EBDD93657F}" srcId="{088E3634-A4F9-488A-9460-DA78E343CAAA}" destId="{7C0D859C-EDD0-426C-9FB3-A4C4DAA01FD3}" srcOrd="0" destOrd="0" parTransId="{14FAFF4B-8DF2-433D-86FC-584F392DA60E}" sibTransId="{7FFA0608-9DC2-45BB-9DA8-C344DFCD0D70}"/>
    <dgm:cxn modelId="{92CC9E08-EF9F-4158-9988-88835185EB82}" srcId="{088E3634-A4F9-488A-9460-DA78E343CAAA}" destId="{FFBFC00B-6B87-4674-BB1B-15DEFD411644}" srcOrd="2" destOrd="0" parTransId="{D6854930-B339-4F94-9959-3B9FDB1207CF}" sibTransId="{54C65398-2D0E-4021-B1CF-43AF436A77B0}"/>
    <dgm:cxn modelId="{4DF8F309-0266-4251-9F6E-D590201D268C}" type="presOf" srcId="{5CB1778E-DA38-4EA2-BBD3-D58ABA363534}" destId="{0EEE8AD6-B8E8-4939-BF62-93B1E86F0375}" srcOrd="1" destOrd="0" presId="urn:microsoft.com/office/officeart/2005/8/layout/list1"/>
    <dgm:cxn modelId="{B538233D-3578-40BF-A0B3-C19FBDF04C40}" type="presOf" srcId="{7C0D859C-EDD0-426C-9FB3-A4C4DAA01FD3}" destId="{D3985533-573C-482C-ADC4-D34E742A90C9}" srcOrd="0" destOrd="0" presId="urn:microsoft.com/office/officeart/2005/8/layout/list1"/>
    <dgm:cxn modelId="{9A3D7382-EF5C-488F-A4FA-77E9EA28035E}" type="presOf" srcId="{5CB1778E-DA38-4EA2-BBD3-D58ABA363534}" destId="{845DD70D-291C-49AF-912A-20CC6998D3B3}" srcOrd="0" destOrd="0" presId="urn:microsoft.com/office/officeart/2005/8/layout/list1"/>
    <dgm:cxn modelId="{BC1497AE-36B1-4FEE-8EA8-CF56250679ED}" srcId="{088E3634-A4F9-488A-9460-DA78E343CAAA}" destId="{5CB1778E-DA38-4EA2-BBD3-D58ABA363534}" srcOrd="1" destOrd="0" parTransId="{88CF242A-C3FD-42E7-A016-1E480BCB562A}" sibTransId="{D0E70002-B305-4A9C-B6C6-0BB95AB41FCB}"/>
    <dgm:cxn modelId="{89D74BBC-2ABF-4A08-980C-68E34AF0C30D}" type="presOf" srcId="{088E3634-A4F9-488A-9460-DA78E343CAAA}" destId="{316A407C-DA60-44E5-85BA-103FFA03053B}" srcOrd="0" destOrd="0" presId="urn:microsoft.com/office/officeart/2005/8/layout/list1"/>
    <dgm:cxn modelId="{0F0FEFC9-A21D-4C8C-B9A4-47D1B168CBCC}" type="presOf" srcId="{FFBFC00B-6B87-4674-BB1B-15DEFD411644}" destId="{860E6598-F556-4B95-BDFD-2CD5F3ABA6DF}" srcOrd="0" destOrd="0" presId="urn:microsoft.com/office/officeart/2005/8/layout/list1"/>
    <dgm:cxn modelId="{4F607ACE-A8B8-48E0-9D21-E3FA5D06FB12}" type="presOf" srcId="{FFBFC00B-6B87-4674-BB1B-15DEFD411644}" destId="{8EF6C640-E825-484A-9D30-738A39894BFF}" srcOrd="1" destOrd="0" presId="urn:microsoft.com/office/officeart/2005/8/layout/list1"/>
    <dgm:cxn modelId="{EBB161D1-E98C-4012-ADAF-8EF79035C3BC}" type="presOf" srcId="{7C0D859C-EDD0-426C-9FB3-A4C4DAA01FD3}" destId="{AC400F62-B938-414B-A84A-1AD451B6452F}" srcOrd="1" destOrd="0" presId="urn:microsoft.com/office/officeart/2005/8/layout/list1"/>
    <dgm:cxn modelId="{758C43D1-11BF-4C1F-B8D6-369468A48A77}" type="presParOf" srcId="{316A407C-DA60-44E5-85BA-103FFA03053B}" destId="{216FC3D7-C380-4B1B-B409-BDE65320B9FB}" srcOrd="0" destOrd="0" presId="urn:microsoft.com/office/officeart/2005/8/layout/list1"/>
    <dgm:cxn modelId="{F77B4568-35C7-4EE0-92D5-308F69062006}" type="presParOf" srcId="{216FC3D7-C380-4B1B-B409-BDE65320B9FB}" destId="{D3985533-573C-482C-ADC4-D34E742A90C9}" srcOrd="0" destOrd="0" presId="urn:microsoft.com/office/officeart/2005/8/layout/list1"/>
    <dgm:cxn modelId="{8A4BF775-347A-4F42-9340-3ED75EAAF027}" type="presParOf" srcId="{216FC3D7-C380-4B1B-B409-BDE65320B9FB}" destId="{AC400F62-B938-414B-A84A-1AD451B6452F}" srcOrd="1" destOrd="0" presId="urn:microsoft.com/office/officeart/2005/8/layout/list1"/>
    <dgm:cxn modelId="{C2BC7F60-D583-44C9-AEF2-CFACEB342C01}" type="presParOf" srcId="{316A407C-DA60-44E5-85BA-103FFA03053B}" destId="{72B920EB-1CA8-4089-AF6C-1ED03573E07F}" srcOrd="1" destOrd="0" presId="urn:microsoft.com/office/officeart/2005/8/layout/list1"/>
    <dgm:cxn modelId="{A65C3A64-902E-4537-A162-8721E9048F50}" type="presParOf" srcId="{316A407C-DA60-44E5-85BA-103FFA03053B}" destId="{D5AA5B01-8694-4037-A251-36C00BA6F948}" srcOrd="2" destOrd="0" presId="urn:microsoft.com/office/officeart/2005/8/layout/list1"/>
    <dgm:cxn modelId="{9AB601A1-472C-4316-B721-E68BCE9A57F8}" type="presParOf" srcId="{316A407C-DA60-44E5-85BA-103FFA03053B}" destId="{09F018C4-3ACF-4110-90DF-512042D9A7BA}" srcOrd="3" destOrd="0" presId="urn:microsoft.com/office/officeart/2005/8/layout/list1"/>
    <dgm:cxn modelId="{FD29880E-7E2D-4B5A-9266-6E0F0E6099FF}" type="presParOf" srcId="{316A407C-DA60-44E5-85BA-103FFA03053B}" destId="{4E59EC56-D68B-4AB7-887F-193FB9F38B1B}" srcOrd="4" destOrd="0" presId="urn:microsoft.com/office/officeart/2005/8/layout/list1"/>
    <dgm:cxn modelId="{D593CA94-7FF3-4F82-ACC7-F31FF9D82ABC}" type="presParOf" srcId="{4E59EC56-D68B-4AB7-887F-193FB9F38B1B}" destId="{845DD70D-291C-49AF-912A-20CC6998D3B3}" srcOrd="0" destOrd="0" presId="urn:microsoft.com/office/officeart/2005/8/layout/list1"/>
    <dgm:cxn modelId="{BC02A314-867D-47E4-BB20-3E64AE0FDC33}" type="presParOf" srcId="{4E59EC56-D68B-4AB7-887F-193FB9F38B1B}" destId="{0EEE8AD6-B8E8-4939-BF62-93B1E86F0375}" srcOrd="1" destOrd="0" presId="urn:microsoft.com/office/officeart/2005/8/layout/list1"/>
    <dgm:cxn modelId="{8A472568-F017-4DF3-B7CB-E9D23B34DAC5}" type="presParOf" srcId="{316A407C-DA60-44E5-85BA-103FFA03053B}" destId="{FBE4EE6E-515C-4078-A560-F457549C6221}" srcOrd="5" destOrd="0" presId="urn:microsoft.com/office/officeart/2005/8/layout/list1"/>
    <dgm:cxn modelId="{83ADB78D-13CA-422B-996A-380543DB7A38}" type="presParOf" srcId="{316A407C-DA60-44E5-85BA-103FFA03053B}" destId="{F6F3C0C5-BC1D-421E-82CD-469E66ED425A}" srcOrd="6" destOrd="0" presId="urn:microsoft.com/office/officeart/2005/8/layout/list1"/>
    <dgm:cxn modelId="{6C6EB2C6-B6A3-46D7-999F-BF3556315F02}" type="presParOf" srcId="{316A407C-DA60-44E5-85BA-103FFA03053B}" destId="{26FA49A0-47F2-4709-997C-EAAF1FF909DF}" srcOrd="7" destOrd="0" presId="urn:microsoft.com/office/officeart/2005/8/layout/list1"/>
    <dgm:cxn modelId="{A1FAA4B6-5797-493A-91D4-0C25038E387F}" type="presParOf" srcId="{316A407C-DA60-44E5-85BA-103FFA03053B}" destId="{255123AA-0DC6-4767-8244-E77A26506ED1}" srcOrd="8" destOrd="0" presId="urn:microsoft.com/office/officeart/2005/8/layout/list1"/>
    <dgm:cxn modelId="{FA61688D-D2BD-47A6-9D8D-94E3779BC9D0}" type="presParOf" srcId="{255123AA-0DC6-4767-8244-E77A26506ED1}" destId="{860E6598-F556-4B95-BDFD-2CD5F3ABA6DF}" srcOrd="0" destOrd="0" presId="urn:microsoft.com/office/officeart/2005/8/layout/list1"/>
    <dgm:cxn modelId="{20CD78C6-E964-417F-9980-5DE1CFBA79D7}" type="presParOf" srcId="{255123AA-0DC6-4767-8244-E77A26506ED1}" destId="{8EF6C640-E825-484A-9D30-738A39894BFF}" srcOrd="1" destOrd="0" presId="urn:microsoft.com/office/officeart/2005/8/layout/list1"/>
    <dgm:cxn modelId="{9326BA58-1672-4ACD-8391-22393D7D60A5}" type="presParOf" srcId="{316A407C-DA60-44E5-85BA-103FFA03053B}" destId="{80BB5C1C-7BDE-4996-8D83-082E302ABEE3}" srcOrd="9" destOrd="0" presId="urn:microsoft.com/office/officeart/2005/8/layout/list1"/>
    <dgm:cxn modelId="{322FD3FD-0DDC-41A4-87A1-834396504EFD}" type="presParOf" srcId="{316A407C-DA60-44E5-85BA-103FFA03053B}" destId="{11F8DC9D-7B00-4517-80BC-70A1189DF9C7}"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A5B01-8694-4037-A251-36C00BA6F948}">
      <dsp:nvSpPr>
        <dsp:cNvPr id="0" name=""/>
        <dsp:cNvSpPr/>
      </dsp:nvSpPr>
      <dsp:spPr>
        <a:xfrm>
          <a:off x="0" y="532193"/>
          <a:ext cx="6604000"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400F62-B938-414B-A84A-1AD451B6452F}">
      <dsp:nvSpPr>
        <dsp:cNvPr id="0" name=""/>
        <dsp:cNvSpPr/>
      </dsp:nvSpPr>
      <dsp:spPr>
        <a:xfrm>
          <a:off x="330200" y="45113"/>
          <a:ext cx="4622800"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731" tIns="0" rIns="174731" bIns="0" numCol="1" spcCol="1270" anchor="ctr" anchorCtr="0">
          <a:noAutofit/>
        </a:bodyPr>
        <a:lstStyle/>
        <a:p>
          <a:pPr marL="0" lvl="0" indent="0" algn="l" defTabSz="1466850">
            <a:lnSpc>
              <a:spcPct val="90000"/>
            </a:lnSpc>
            <a:spcBef>
              <a:spcPct val="0"/>
            </a:spcBef>
            <a:spcAft>
              <a:spcPct val="35000"/>
            </a:spcAft>
            <a:buNone/>
          </a:pPr>
          <a:r>
            <a:rPr lang="en-US" sz="3300" kern="1200"/>
            <a:t>1. Thiết kế giao diện</a:t>
          </a:r>
        </a:p>
      </dsp:txBody>
      <dsp:txXfrm>
        <a:off x="377755" y="92668"/>
        <a:ext cx="4527690" cy="879050"/>
      </dsp:txXfrm>
    </dsp:sp>
    <dsp:sp modelId="{F6F3C0C5-BC1D-421E-82CD-469E66ED425A}">
      <dsp:nvSpPr>
        <dsp:cNvPr id="0" name=""/>
        <dsp:cNvSpPr/>
      </dsp:nvSpPr>
      <dsp:spPr>
        <a:xfrm>
          <a:off x="0" y="2029073"/>
          <a:ext cx="6604000"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EE8AD6-B8E8-4939-BF62-93B1E86F0375}">
      <dsp:nvSpPr>
        <dsp:cNvPr id="0" name=""/>
        <dsp:cNvSpPr/>
      </dsp:nvSpPr>
      <dsp:spPr>
        <a:xfrm>
          <a:off x="330200" y="1541993"/>
          <a:ext cx="6117212"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731" tIns="0" rIns="174731" bIns="0" numCol="1" spcCol="1270" anchor="ctr" anchorCtr="0">
          <a:noAutofit/>
        </a:bodyPr>
        <a:lstStyle/>
        <a:p>
          <a:pPr marL="0" lvl="0" indent="0" algn="l" defTabSz="1466850">
            <a:lnSpc>
              <a:spcPct val="90000"/>
            </a:lnSpc>
            <a:spcBef>
              <a:spcPct val="0"/>
            </a:spcBef>
            <a:spcAft>
              <a:spcPct val="35000"/>
            </a:spcAft>
            <a:buNone/>
          </a:pPr>
          <a:r>
            <a:rPr lang="en-US" sz="3300" kern="1200"/>
            <a:t>2. Thiết kế xử lý chương trình</a:t>
          </a:r>
        </a:p>
      </dsp:txBody>
      <dsp:txXfrm>
        <a:off x="377755" y="1589548"/>
        <a:ext cx="6022102" cy="879050"/>
      </dsp:txXfrm>
    </dsp:sp>
    <dsp:sp modelId="{11F8DC9D-7B00-4517-80BC-70A1189DF9C7}">
      <dsp:nvSpPr>
        <dsp:cNvPr id="0" name=""/>
        <dsp:cNvSpPr/>
      </dsp:nvSpPr>
      <dsp:spPr>
        <a:xfrm>
          <a:off x="0" y="3525953"/>
          <a:ext cx="6604000" cy="83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EF6C640-E825-484A-9D30-738A39894BFF}">
      <dsp:nvSpPr>
        <dsp:cNvPr id="0" name=""/>
        <dsp:cNvSpPr/>
      </dsp:nvSpPr>
      <dsp:spPr>
        <a:xfrm>
          <a:off x="330200" y="3038873"/>
          <a:ext cx="4622800" cy="9741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4731" tIns="0" rIns="174731" bIns="0" numCol="1" spcCol="1270" anchor="ctr" anchorCtr="0">
          <a:noAutofit/>
        </a:bodyPr>
        <a:lstStyle/>
        <a:p>
          <a:pPr marL="0" lvl="0" indent="0" algn="l" defTabSz="1466850">
            <a:lnSpc>
              <a:spcPct val="90000"/>
            </a:lnSpc>
            <a:spcBef>
              <a:spcPct val="0"/>
            </a:spcBef>
            <a:spcAft>
              <a:spcPct val="35000"/>
            </a:spcAft>
            <a:buNone/>
          </a:pPr>
          <a:r>
            <a:rPr lang="en-US" sz="3300" kern="1200"/>
            <a:t>3. Thiết kế dữ liệu</a:t>
          </a:r>
        </a:p>
      </dsp:txBody>
      <dsp:txXfrm>
        <a:off x="377755" y="3086428"/>
        <a:ext cx="4527690" cy="87905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4D1A3-4167-4DE2-857D-FED6DC824423}" type="datetimeFigureOut">
              <a:rPr lang="en-US" smtClean="0"/>
              <a:t>7/3/2023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378F9-F517-40BC-8F9F-7F7144C3CF8F}" type="slidenum">
              <a:rPr lang="en-US" smtClean="0"/>
              <a:t>‹#›</a:t>
            </a:fld>
            <a:endParaRPr lang="en-US"/>
          </a:p>
        </p:txBody>
      </p:sp>
    </p:spTree>
    <p:extLst>
      <p:ext uri="{BB962C8B-B14F-4D97-AF65-F5344CB8AC3E}">
        <p14:creationId xmlns:p14="http://schemas.microsoft.com/office/powerpoint/2010/main" val="285405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4857D82F-3F19-4053-B1BD-B6095984C1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C8D6514B-465D-41B1-A849-EF4031F1F66C}"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10</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6019" name="Rectangle 2">
            <a:extLst>
              <a:ext uri="{FF2B5EF4-FFF2-40B4-BE49-F238E27FC236}">
                <a16:creationId xmlns:a16="http://schemas.microsoft.com/office/drawing/2014/main" id="{97B7AE4D-B3F6-4CC7-9D61-5AA548B57D3A}"/>
              </a:ext>
            </a:extLst>
          </p:cNvPr>
          <p:cNvSpPr>
            <a:spLocks noGrp="1" noRot="1" noChangeAspect="1" noChangeArrowheads="1" noTextEdit="1"/>
          </p:cNvSpPr>
          <p:nvPr>
            <p:ph type="sldImg"/>
          </p:nvPr>
        </p:nvSpPr>
        <p:spPr>
          <a:xfrm>
            <a:off x="1603375" y="258763"/>
            <a:ext cx="2465388" cy="1387475"/>
          </a:xfrm>
          <a:ln/>
        </p:spPr>
      </p:sp>
      <p:sp>
        <p:nvSpPr>
          <p:cNvPr id="86020" name="Rectangle 3">
            <a:extLst>
              <a:ext uri="{FF2B5EF4-FFF2-40B4-BE49-F238E27FC236}">
                <a16:creationId xmlns:a16="http://schemas.microsoft.com/office/drawing/2014/main" id="{DB597A9F-76C6-442F-A5B5-311501A1B04C}"/>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86021" name="Text Box 4">
            <a:extLst>
              <a:ext uri="{FF2B5EF4-FFF2-40B4-BE49-F238E27FC236}">
                <a16:creationId xmlns:a16="http://schemas.microsoft.com/office/drawing/2014/main" id="{A74B1E36-2439-4E64-9D02-6ADEE47CDB00}"/>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14B89344-47F7-4BF0-91FC-B777483E47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6A7167C5-4A7F-46DC-B44F-516C7F7ADE2E}"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25</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4211" name="Rectangle 2">
            <a:extLst>
              <a:ext uri="{FF2B5EF4-FFF2-40B4-BE49-F238E27FC236}">
                <a16:creationId xmlns:a16="http://schemas.microsoft.com/office/drawing/2014/main" id="{E2BE45F0-FEF6-4A7C-8565-ACE516CA1686}"/>
              </a:ext>
            </a:extLst>
          </p:cNvPr>
          <p:cNvSpPr>
            <a:spLocks noGrp="1" noRot="1" noChangeAspect="1" noChangeArrowheads="1" noTextEdit="1"/>
          </p:cNvSpPr>
          <p:nvPr>
            <p:ph type="sldImg"/>
          </p:nvPr>
        </p:nvSpPr>
        <p:spPr>
          <a:xfrm>
            <a:off x="1603375" y="258763"/>
            <a:ext cx="2465388" cy="1387475"/>
          </a:xfrm>
          <a:ln/>
        </p:spPr>
      </p:sp>
      <p:sp>
        <p:nvSpPr>
          <p:cNvPr id="94212" name="Rectangle 3">
            <a:extLst>
              <a:ext uri="{FF2B5EF4-FFF2-40B4-BE49-F238E27FC236}">
                <a16:creationId xmlns:a16="http://schemas.microsoft.com/office/drawing/2014/main" id="{E1C2B29E-2B9D-437A-B144-1B251C0479B0}"/>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94213" name="Text Box 4">
            <a:extLst>
              <a:ext uri="{FF2B5EF4-FFF2-40B4-BE49-F238E27FC236}">
                <a16:creationId xmlns:a16="http://schemas.microsoft.com/office/drawing/2014/main" id="{D8853C2D-E4D4-4C44-A6B4-02E5FECC1ECF}"/>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D950193E-D72B-4929-B827-30A96D0161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3849D24E-4A50-4F71-A99C-682DC72C7BD3}"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28</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5235" name="Rectangle 2">
            <a:extLst>
              <a:ext uri="{FF2B5EF4-FFF2-40B4-BE49-F238E27FC236}">
                <a16:creationId xmlns:a16="http://schemas.microsoft.com/office/drawing/2014/main" id="{4164E8A7-75B5-4132-AA7D-0E74E81DD676}"/>
              </a:ext>
            </a:extLst>
          </p:cNvPr>
          <p:cNvSpPr>
            <a:spLocks noGrp="1" noRot="1" noChangeAspect="1" noChangeArrowheads="1" noTextEdit="1"/>
          </p:cNvSpPr>
          <p:nvPr>
            <p:ph type="sldImg"/>
          </p:nvPr>
        </p:nvSpPr>
        <p:spPr>
          <a:xfrm>
            <a:off x="1603375" y="258763"/>
            <a:ext cx="2465388" cy="1387475"/>
          </a:xfrm>
          <a:ln/>
        </p:spPr>
      </p:sp>
      <p:sp>
        <p:nvSpPr>
          <p:cNvPr id="95236" name="Rectangle 3">
            <a:extLst>
              <a:ext uri="{FF2B5EF4-FFF2-40B4-BE49-F238E27FC236}">
                <a16:creationId xmlns:a16="http://schemas.microsoft.com/office/drawing/2014/main" id="{A84B1CCD-BF74-4979-86EC-0B0558F60695}"/>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95237" name="Text Box 4">
            <a:extLst>
              <a:ext uri="{FF2B5EF4-FFF2-40B4-BE49-F238E27FC236}">
                <a16:creationId xmlns:a16="http://schemas.microsoft.com/office/drawing/2014/main" id="{3FBA9AEB-DA11-4CA2-9A0B-F09C9A8389B1}"/>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443191EA-372C-4020-AE4A-7D1935D1A4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0781399B-350A-40DC-92A3-A5581727E191}"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29</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6259" name="Rectangle 2">
            <a:extLst>
              <a:ext uri="{FF2B5EF4-FFF2-40B4-BE49-F238E27FC236}">
                <a16:creationId xmlns:a16="http://schemas.microsoft.com/office/drawing/2014/main" id="{A96DE269-6F27-4ED6-AFD3-6D7806CFCDF3}"/>
              </a:ext>
            </a:extLst>
          </p:cNvPr>
          <p:cNvSpPr>
            <a:spLocks noGrp="1" noRot="1" noChangeAspect="1" noChangeArrowheads="1" noTextEdit="1"/>
          </p:cNvSpPr>
          <p:nvPr>
            <p:ph type="sldImg"/>
          </p:nvPr>
        </p:nvSpPr>
        <p:spPr>
          <a:xfrm>
            <a:off x="1603375" y="258763"/>
            <a:ext cx="2465388" cy="1387475"/>
          </a:xfrm>
          <a:ln/>
        </p:spPr>
      </p:sp>
      <p:sp>
        <p:nvSpPr>
          <p:cNvPr id="96260" name="Rectangle 3">
            <a:extLst>
              <a:ext uri="{FF2B5EF4-FFF2-40B4-BE49-F238E27FC236}">
                <a16:creationId xmlns:a16="http://schemas.microsoft.com/office/drawing/2014/main" id="{B29C78EA-1492-4AA6-9F3F-36D62E1EE856}"/>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96261" name="Text Box 4">
            <a:extLst>
              <a:ext uri="{FF2B5EF4-FFF2-40B4-BE49-F238E27FC236}">
                <a16:creationId xmlns:a16="http://schemas.microsoft.com/office/drawing/2014/main" id="{1A8717A2-B5F8-4169-A797-B465FBAD9CAA}"/>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EE493E69-5424-46A5-BE2B-EC106BDCF9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34E8DED6-3AE1-40A7-9B44-AAB3A8070C9C}"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30</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7283" name="Rectangle 2">
            <a:extLst>
              <a:ext uri="{FF2B5EF4-FFF2-40B4-BE49-F238E27FC236}">
                <a16:creationId xmlns:a16="http://schemas.microsoft.com/office/drawing/2014/main" id="{2482ABD3-8353-4760-84C4-6F529676AAF0}"/>
              </a:ext>
            </a:extLst>
          </p:cNvPr>
          <p:cNvSpPr>
            <a:spLocks noGrp="1" noRot="1" noChangeAspect="1" noChangeArrowheads="1" noTextEdit="1"/>
          </p:cNvSpPr>
          <p:nvPr>
            <p:ph type="sldImg"/>
          </p:nvPr>
        </p:nvSpPr>
        <p:spPr>
          <a:xfrm>
            <a:off x="1603375" y="258763"/>
            <a:ext cx="2465388" cy="1387475"/>
          </a:xfrm>
          <a:ln/>
        </p:spPr>
      </p:sp>
      <p:sp>
        <p:nvSpPr>
          <p:cNvPr id="97284" name="Rectangle 3">
            <a:extLst>
              <a:ext uri="{FF2B5EF4-FFF2-40B4-BE49-F238E27FC236}">
                <a16:creationId xmlns:a16="http://schemas.microsoft.com/office/drawing/2014/main" id="{6984E43A-351C-47B2-A5D7-DD3FAF890B93}"/>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97285" name="Text Box 4">
            <a:extLst>
              <a:ext uri="{FF2B5EF4-FFF2-40B4-BE49-F238E27FC236}">
                <a16:creationId xmlns:a16="http://schemas.microsoft.com/office/drawing/2014/main" id="{F204286F-2860-41AA-BF53-4894C9A4BD24}"/>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07CD4415-8D68-4539-97CB-759AF4A5EA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067EB1C1-877A-4C7B-9D78-FA67BD894BF4}"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31</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8307" name="Rectangle 2">
            <a:extLst>
              <a:ext uri="{FF2B5EF4-FFF2-40B4-BE49-F238E27FC236}">
                <a16:creationId xmlns:a16="http://schemas.microsoft.com/office/drawing/2014/main" id="{28831FDC-F047-4080-A438-3F75DAF12946}"/>
              </a:ext>
            </a:extLst>
          </p:cNvPr>
          <p:cNvSpPr>
            <a:spLocks noGrp="1" noRot="1" noChangeAspect="1" noChangeArrowheads="1" noTextEdit="1"/>
          </p:cNvSpPr>
          <p:nvPr>
            <p:ph type="sldImg"/>
          </p:nvPr>
        </p:nvSpPr>
        <p:spPr>
          <a:xfrm>
            <a:off x="1603375" y="258763"/>
            <a:ext cx="2465388" cy="1387475"/>
          </a:xfrm>
          <a:ln/>
        </p:spPr>
      </p:sp>
      <p:sp>
        <p:nvSpPr>
          <p:cNvPr id="98308" name="Rectangle 3">
            <a:extLst>
              <a:ext uri="{FF2B5EF4-FFF2-40B4-BE49-F238E27FC236}">
                <a16:creationId xmlns:a16="http://schemas.microsoft.com/office/drawing/2014/main" id="{1729182C-B14C-4502-AEC7-4BDBFE9566C3}"/>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98309" name="Text Box 4">
            <a:extLst>
              <a:ext uri="{FF2B5EF4-FFF2-40B4-BE49-F238E27FC236}">
                <a16:creationId xmlns:a16="http://schemas.microsoft.com/office/drawing/2014/main" id="{B601744C-F649-42AE-82CD-C8A108F07D61}"/>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ACFAE1A6-84D2-4E20-94DA-F036ACB2E3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37274E9B-FDE6-4835-8218-141D55140DD0}"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32</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9331" name="Rectangle 2">
            <a:extLst>
              <a:ext uri="{FF2B5EF4-FFF2-40B4-BE49-F238E27FC236}">
                <a16:creationId xmlns:a16="http://schemas.microsoft.com/office/drawing/2014/main" id="{5B22B3FE-DC41-4C2E-868C-CCD356D9C9EC}"/>
              </a:ext>
            </a:extLst>
          </p:cNvPr>
          <p:cNvSpPr>
            <a:spLocks noGrp="1" noRot="1" noChangeAspect="1" noChangeArrowheads="1" noTextEdit="1"/>
          </p:cNvSpPr>
          <p:nvPr>
            <p:ph type="sldImg"/>
          </p:nvPr>
        </p:nvSpPr>
        <p:spPr>
          <a:xfrm>
            <a:off x="1603375" y="258763"/>
            <a:ext cx="2465388" cy="1387475"/>
          </a:xfrm>
          <a:ln/>
        </p:spPr>
      </p:sp>
      <p:sp>
        <p:nvSpPr>
          <p:cNvPr id="99332" name="Rectangle 3">
            <a:extLst>
              <a:ext uri="{FF2B5EF4-FFF2-40B4-BE49-F238E27FC236}">
                <a16:creationId xmlns:a16="http://schemas.microsoft.com/office/drawing/2014/main" id="{AAD9953D-1A29-4248-ADEC-C21B259545F3}"/>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99333" name="Text Box 4">
            <a:extLst>
              <a:ext uri="{FF2B5EF4-FFF2-40B4-BE49-F238E27FC236}">
                <a16:creationId xmlns:a16="http://schemas.microsoft.com/office/drawing/2014/main" id="{62075BD0-8273-48B1-9593-DF4D9F14CABF}"/>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26720903-D7B4-4EB9-BBD1-0070B929AD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7134A1B0-D851-4514-8803-3B2FA4523C85}"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33</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0355" name="Rectangle 2">
            <a:extLst>
              <a:ext uri="{FF2B5EF4-FFF2-40B4-BE49-F238E27FC236}">
                <a16:creationId xmlns:a16="http://schemas.microsoft.com/office/drawing/2014/main" id="{03E33EFF-016C-4826-AD88-6BF04BCB94C0}"/>
              </a:ext>
            </a:extLst>
          </p:cNvPr>
          <p:cNvSpPr>
            <a:spLocks noGrp="1" noRot="1" noChangeAspect="1" noChangeArrowheads="1" noTextEdit="1"/>
          </p:cNvSpPr>
          <p:nvPr>
            <p:ph type="sldImg"/>
          </p:nvPr>
        </p:nvSpPr>
        <p:spPr>
          <a:xfrm>
            <a:off x="1603375" y="258763"/>
            <a:ext cx="2465388" cy="1387475"/>
          </a:xfrm>
          <a:ln/>
        </p:spPr>
      </p:sp>
      <p:sp>
        <p:nvSpPr>
          <p:cNvPr id="100356" name="Rectangle 3">
            <a:extLst>
              <a:ext uri="{FF2B5EF4-FFF2-40B4-BE49-F238E27FC236}">
                <a16:creationId xmlns:a16="http://schemas.microsoft.com/office/drawing/2014/main" id="{C3E400B0-0916-4BCD-B97D-64AECAF56C65}"/>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00357" name="Text Box 4">
            <a:extLst>
              <a:ext uri="{FF2B5EF4-FFF2-40B4-BE49-F238E27FC236}">
                <a16:creationId xmlns:a16="http://schemas.microsoft.com/office/drawing/2014/main" id="{190EA20F-FDFE-427C-AC21-0A4E0546C47E}"/>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FBC0C34A-A5DA-47A6-8152-E5DBE35BC4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C94361C5-F8C2-477A-BB6D-AF51D14CBDD8}"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34</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1379" name="Rectangle 2">
            <a:extLst>
              <a:ext uri="{FF2B5EF4-FFF2-40B4-BE49-F238E27FC236}">
                <a16:creationId xmlns:a16="http://schemas.microsoft.com/office/drawing/2014/main" id="{292C517F-246D-4B42-94A6-CEA0615536A0}"/>
              </a:ext>
            </a:extLst>
          </p:cNvPr>
          <p:cNvSpPr>
            <a:spLocks noGrp="1" noRot="1" noChangeAspect="1" noChangeArrowheads="1" noTextEdit="1"/>
          </p:cNvSpPr>
          <p:nvPr>
            <p:ph type="sldImg"/>
          </p:nvPr>
        </p:nvSpPr>
        <p:spPr>
          <a:xfrm>
            <a:off x="1603375" y="258763"/>
            <a:ext cx="2465388" cy="1387475"/>
          </a:xfrm>
          <a:ln/>
        </p:spPr>
      </p:sp>
      <p:sp>
        <p:nvSpPr>
          <p:cNvPr id="101380" name="Rectangle 3">
            <a:extLst>
              <a:ext uri="{FF2B5EF4-FFF2-40B4-BE49-F238E27FC236}">
                <a16:creationId xmlns:a16="http://schemas.microsoft.com/office/drawing/2014/main" id="{A3BF2DC1-1737-4596-88A0-2DDD990E2CDA}"/>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01381" name="Text Box 4">
            <a:extLst>
              <a:ext uri="{FF2B5EF4-FFF2-40B4-BE49-F238E27FC236}">
                <a16:creationId xmlns:a16="http://schemas.microsoft.com/office/drawing/2014/main" id="{4D80DF72-BB37-478C-A9B8-EE1C0D47D9B4}"/>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633DBA73-6526-441E-9A9D-D3884255417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648CB19B-AF9D-41F8-A7E9-26A9A6B1B089}"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35</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2403" name="Rectangle 2">
            <a:extLst>
              <a:ext uri="{FF2B5EF4-FFF2-40B4-BE49-F238E27FC236}">
                <a16:creationId xmlns:a16="http://schemas.microsoft.com/office/drawing/2014/main" id="{70FCBCF7-95A7-40FC-883B-437FD7C5112A}"/>
              </a:ext>
            </a:extLst>
          </p:cNvPr>
          <p:cNvSpPr>
            <a:spLocks noGrp="1" noRot="1" noChangeAspect="1" noChangeArrowheads="1" noTextEdit="1"/>
          </p:cNvSpPr>
          <p:nvPr>
            <p:ph type="sldImg"/>
          </p:nvPr>
        </p:nvSpPr>
        <p:spPr>
          <a:xfrm>
            <a:off x="1603375" y="258763"/>
            <a:ext cx="2465388" cy="1387475"/>
          </a:xfrm>
          <a:ln/>
        </p:spPr>
      </p:sp>
      <p:sp>
        <p:nvSpPr>
          <p:cNvPr id="102404" name="Rectangle 3">
            <a:extLst>
              <a:ext uri="{FF2B5EF4-FFF2-40B4-BE49-F238E27FC236}">
                <a16:creationId xmlns:a16="http://schemas.microsoft.com/office/drawing/2014/main" id="{B395F724-0645-4182-832E-EA8D9A90AAB5}"/>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02405" name="Text Box 4">
            <a:extLst>
              <a:ext uri="{FF2B5EF4-FFF2-40B4-BE49-F238E27FC236}">
                <a16:creationId xmlns:a16="http://schemas.microsoft.com/office/drawing/2014/main" id="{D56459C7-621D-470F-8061-C006B103FC4E}"/>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39C12EA8-E4C6-41CD-8B1D-5A6597E630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FE43A526-206C-443A-8B7B-2B05CA06A3D4}"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36</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3427" name="Rectangle 2">
            <a:extLst>
              <a:ext uri="{FF2B5EF4-FFF2-40B4-BE49-F238E27FC236}">
                <a16:creationId xmlns:a16="http://schemas.microsoft.com/office/drawing/2014/main" id="{6AB2FB1D-02E4-4C47-A231-3693D0399739}"/>
              </a:ext>
            </a:extLst>
          </p:cNvPr>
          <p:cNvSpPr>
            <a:spLocks noGrp="1" noRot="1" noChangeAspect="1" noChangeArrowheads="1" noTextEdit="1"/>
          </p:cNvSpPr>
          <p:nvPr>
            <p:ph type="sldImg"/>
          </p:nvPr>
        </p:nvSpPr>
        <p:spPr>
          <a:xfrm>
            <a:off x="1603375" y="258763"/>
            <a:ext cx="2465388" cy="1387475"/>
          </a:xfrm>
          <a:ln/>
        </p:spPr>
      </p:sp>
      <p:sp>
        <p:nvSpPr>
          <p:cNvPr id="103428" name="Rectangle 3">
            <a:extLst>
              <a:ext uri="{FF2B5EF4-FFF2-40B4-BE49-F238E27FC236}">
                <a16:creationId xmlns:a16="http://schemas.microsoft.com/office/drawing/2014/main" id="{B6A4B34C-4DA0-4BB2-8F65-39F89EED7D0B}"/>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03429" name="Text Box 4">
            <a:extLst>
              <a:ext uri="{FF2B5EF4-FFF2-40B4-BE49-F238E27FC236}">
                <a16:creationId xmlns:a16="http://schemas.microsoft.com/office/drawing/2014/main" id="{2FC7D802-D65E-4525-A49A-97B1FB91AB06}"/>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AF543C8A-1435-4D1B-B568-FD8C0062DF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74229824-FD67-4E1F-8F61-FC2693D76F61}"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16</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7043" name="Rectangle 2">
            <a:extLst>
              <a:ext uri="{FF2B5EF4-FFF2-40B4-BE49-F238E27FC236}">
                <a16:creationId xmlns:a16="http://schemas.microsoft.com/office/drawing/2014/main" id="{576F668D-B06F-4773-AA69-45AD10518B3C}"/>
              </a:ext>
            </a:extLst>
          </p:cNvPr>
          <p:cNvSpPr>
            <a:spLocks noGrp="1" noRot="1" noChangeAspect="1" noChangeArrowheads="1" noTextEdit="1"/>
          </p:cNvSpPr>
          <p:nvPr>
            <p:ph type="sldImg"/>
          </p:nvPr>
        </p:nvSpPr>
        <p:spPr>
          <a:xfrm>
            <a:off x="1603375" y="258763"/>
            <a:ext cx="2465388" cy="1387475"/>
          </a:xfrm>
          <a:ln/>
        </p:spPr>
      </p:sp>
      <p:sp>
        <p:nvSpPr>
          <p:cNvPr id="87044" name="Rectangle 3">
            <a:extLst>
              <a:ext uri="{FF2B5EF4-FFF2-40B4-BE49-F238E27FC236}">
                <a16:creationId xmlns:a16="http://schemas.microsoft.com/office/drawing/2014/main" id="{9100EAE4-19F3-45F6-9111-4E80AE4924D7}"/>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87045" name="Text Box 4">
            <a:extLst>
              <a:ext uri="{FF2B5EF4-FFF2-40B4-BE49-F238E27FC236}">
                <a16:creationId xmlns:a16="http://schemas.microsoft.com/office/drawing/2014/main" id="{EE0D72F1-297F-4168-80F3-33FAC234C20C}"/>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B1323FA9-8EBF-444A-95E7-AB7FDC7A17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004761E8-39EB-4265-875A-2A3D131C6540}"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38</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4451" name="Rectangle 2">
            <a:extLst>
              <a:ext uri="{FF2B5EF4-FFF2-40B4-BE49-F238E27FC236}">
                <a16:creationId xmlns:a16="http://schemas.microsoft.com/office/drawing/2014/main" id="{6B439C7E-6164-49FF-8DDB-ED3ED9BE504A}"/>
              </a:ext>
            </a:extLst>
          </p:cNvPr>
          <p:cNvSpPr>
            <a:spLocks noGrp="1" noRot="1" noChangeAspect="1" noChangeArrowheads="1" noTextEdit="1"/>
          </p:cNvSpPr>
          <p:nvPr>
            <p:ph type="sldImg"/>
          </p:nvPr>
        </p:nvSpPr>
        <p:spPr>
          <a:xfrm>
            <a:off x="1603375" y="258763"/>
            <a:ext cx="2465388" cy="1387475"/>
          </a:xfrm>
          <a:ln/>
        </p:spPr>
      </p:sp>
      <p:sp>
        <p:nvSpPr>
          <p:cNvPr id="104452" name="Rectangle 3">
            <a:extLst>
              <a:ext uri="{FF2B5EF4-FFF2-40B4-BE49-F238E27FC236}">
                <a16:creationId xmlns:a16="http://schemas.microsoft.com/office/drawing/2014/main" id="{33CFA1C9-79CE-43D6-B72D-5308DD01FE66}"/>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04453" name="Text Box 4">
            <a:extLst>
              <a:ext uri="{FF2B5EF4-FFF2-40B4-BE49-F238E27FC236}">
                <a16:creationId xmlns:a16="http://schemas.microsoft.com/office/drawing/2014/main" id="{61EEC802-0EC2-489B-9499-CC19340C442E}"/>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D772A1A5-947C-4874-9FD1-EAD6AB11CE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A58FB331-A4D6-4EB4-BB7E-E6151CFF15F5}"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40</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5475" name="Rectangle 2">
            <a:extLst>
              <a:ext uri="{FF2B5EF4-FFF2-40B4-BE49-F238E27FC236}">
                <a16:creationId xmlns:a16="http://schemas.microsoft.com/office/drawing/2014/main" id="{1D6661FA-9822-4614-A5D2-FE45C222A5C9}"/>
              </a:ext>
            </a:extLst>
          </p:cNvPr>
          <p:cNvSpPr>
            <a:spLocks noGrp="1" noRot="1" noChangeAspect="1" noChangeArrowheads="1" noTextEdit="1"/>
          </p:cNvSpPr>
          <p:nvPr>
            <p:ph type="sldImg"/>
          </p:nvPr>
        </p:nvSpPr>
        <p:spPr>
          <a:xfrm>
            <a:off x="1603375" y="258763"/>
            <a:ext cx="2465388" cy="1387475"/>
          </a:xfrm>
          <a:ln/>
        </p:spPr>
      </p:sp>
      <p:sp>
        <p:nvSpPr>
          <p:cNvPr id="105476" name="Rectangle 3">
            <a:extLst>
              <a:ext uri="{FF2B5EF4-FFF2-40B4-BE49-F238E27FC236}">
                <a16:creationId xmlns:a16="http://schemas.microsoft.com/office/drawing/2014/main" id="{BEDBAD68-1EF9-4E6A-81F8-18264020EE7D}"/>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05477" name="Text Box 4">
            <a:extLst>
              <a:ext uri="{FF2B5EF4-FFF2-40B4-BE49-F238E27FC236}">
                <a16:creationId xmlns:a16="http://schemas.microsoft.com/office/drawing/2014/main" id="{C49062B7-2098-4C01-B1F5-13C2B2782A69}"/>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4023E300-794C-47D3-AE35-D9B72AEFAE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E37BDEAE-707A-4F56-91FB-E7B7968D67DF}"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43</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6499" name="Rectangle 2">
            <a:extLst>
              <a:ext uri="{FF2B5EF4-FFF2-40B4-BE49-F238E27FC236}">
                <a16:creationId xmlns:a16="http://schemas.microsoft.com/office/drawing/2014/main" id="{46FC8C81-D324-4001-8A9C-86D805D0676E}"/>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6E6F7763-8711-4CFC-B67F-F20696072F9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cs typeface="Arial" panose="020B0604020202020204" pitchFamily="34" charset="0"/>
              </a:rPr>
              <a:t>Cách 3: Chỉ thích hợp cho bài này: THAM_SO(</a:t>
            </a:r>
            <a:r>
              <a:rPr lang="en-US" altLang="en-US" u="sng">
                <a:latin typeface="Arial" panose="020B0604020202020204" pitchFamily="34" charset="0"/>
                <a:cs typeface="Arial" panose="020B0604020202020204" pitchFamily="34" charset="0"/>
              </a:rPr>
              <a:t>MA_TS</a:t>
            </a:r>
            <a:r>
              <a:rPr lang="en-US" altLang="en-US">
                <a:latin typeface="Arial" panose="020B0604020202020204" pitchFamily="34" charset="0"/>
                <a:cs typeface="Arial" panose="020B0604020202020204" pitchFamily="34" charset="0"/>
              </a:rPr>
              <a:t>, GioiTinh, Tuoi_Toi_Thieu, Tuoi_Toi_Da)</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97B9F4FB-F49B-4286-B438-25DE075287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CC47D8AD-71BD-421D-9734-0E68ACA3F463}"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44</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7523" name="Rectangle 2">
            <a:extLst>
              <a:ext uri="{FF2B5EF4-FFF2-40B4-BE49-F238E27FC236}">
                <a16:creationId xmlns:a16="http://schemas.microsoft.com/office/drawing/2014/main" id="{64EEB3DB-9AD7-435E-BC75-82C4F176093D}"/>
              </a:ext>
            </a:extLst>
          </p:cNvPr>
          <p:cNvSpPr>
            <a:spLocks noGrp="1" noRot="1" noChangeAspect="1" noChangeArrowheads="1" noTextEdit="1"/>
          </p:cNvSpPr>
          <p:nvPr>
            <p:ph type="sldImg"/>
          </p:nvPr>
        </p:nvSpPr>
        <p:spPr>
          <a:xfrm>
            <a:off x="1603375" y="258763"/>
            <a:ext cx="2465388" cy="1387475"/>
          </a:xfrm>
          <a:ln/>
        </p:spPr>
      </p:sp>
      <p:sp>
        <p:nvSpPr>
          <p:cNvPr id="107524" name="Rectangle 3">
            <a:extLst>
              <a:ext uri="{FF2B5EF4-FFF2-40B4-BE49-F238E27FC236}">
                <a16:creationId xmlns:a16="http://schemas.microsoft.com/office/drawing/2014/main" id="{410F9C0E-CA1B-4393-BE50-3C4F98336F56}"/>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07525" name="Text Box 4">
            <a:extLst>
              <a:ext uri="{FF2B5EF4-FFF2-40B4-BE49-F238E27FC236}">
                <a16:creationId xmlns:a16="http://schemas.microsoft.com/office/drawing/2014/main" id="{6FE5E373-348B-4DEF-833F-B2D62875C7BE}"/>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83F9A919-D8DE-4150-B95A-B634E8DCB2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71C2DDBC-2676-41EA-9E07-F3D800E09B24}"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45</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8547" name="Rectangle 2">
            <a:extLst>
              <a:ext uri="{FF2B5EF4-FFF2-40B4-BE49-F238E27FC236}">
                <a16:creationId xmlns:a16="http://schemas.microsoft.com/office/drawing/2014/main" id="{F17E392B-5187-47C1-A3D2-14E9E3FCAD5E}"/>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76E736E6-30C2-4FE9-B02B-0A714148DD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cs typeface="Arial" panose="020B0604020202020204" pitchFamily="34" charset="0"/>
              </a:rPr>
              <a:t>Thêm 1 table QUI_DINH_TD(</a:t>
            </a:r>
            <a:r>
              <a:rPr lang="en-US" altLang="en-US" u="sng">
                <a:latin typeface="Arial" panose="020B0604020202020204" pitchFamily="34" charset="0"/>
                <a:cs typeface="Arial" panose="020B0604020202020204" pitchFamily="34" charset="0"/>
              </a:rPr>
              <a:t>MA_QD</a:t>
            </a:r>
            <a:r>
              <a:rPr lang="en-US" altLang="en-US">
                <a:latin typeface="Arial" panose="020B0604020202020204" pitchFamily="34" charset="0"/>
                <a:cs typeface="Arial" panose="020B0604020202020204" pitchFamily="34" charset="0"/>
              </a:rPr>
              <a:t>, MA_DV, MA_TD)</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97B9F4FB-F49B-4286-B438-25DE075287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CC47D8AD-71BD-421D-9734-0E68ACA3F463}"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46</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7523" name="Rectangle 2">
            <a:extLst>
              <a:ext uri="{FF2B5EF4-FFF2-40B4-BE49-F238E27FC236}">
                <a16:creationId xmlns:a16="http://schemas.microsoft.com/office/drawing/2014/main" id="{64EEB3DB-9AD7-435E-BC75-82C4F176093D}"/>
              </a:ext>
            </a:extLst>
          </p:cNvPr>
          <p:cNvSpPr>
            <a:spLocks noGrp="1" noRot="1" noChangeAspect="1" noChangeArrowheads="1" noTextEdit="1"/>
          </p:cNvSpPr>
          <p:nvPr>
            <p:ph type="sldImg"/>
          </p:nvPr>
        </p:nvSpPr>
        <p:spPr>
          <a:xfrm>
            <a:off x="1603375" y="258763"/>
            <a:ext cx="2465388" cy="1387475"/>
          </a:xfrm>
          <a:ln/>
        </p:spPr>
      </p:sp>
      <p:sp>
        <p:nvSpPr>
          <p:cNvPr id="107524" name="Rectangle 3">
            <a:extLst>
              <a:ext uri="{FF2B5EF4-FFF2-40B4-BE49-F238E27FC236}">
                <a16:creationId xmlns:a16="http://schemas.microsoft.com/office/drawing/2014/main" id="{410F9C0E-CA1B-4393-BE50-3C4F98336F56}"/>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07525" name="Text Box 4">
            <a:extLst>
              <a:ext uri="{FF2B5EF4-FFF2-40B4-BE49-F238E27FC236}">
                <a16:creationId xmlns:a16="http://schemas.microsoft.com/office/drawing/2014/main" id="{6FE5E373-348B-4DEF-833F-B2D62875C7BE}"/>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3628B611-F61B-4865-B006-1ED43E693D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C90FB6DA-BC23-451C-8612-84D96CAE0958}"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48</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09571" name="Rectangle 2">
            <a:extLst>
              <a:ext uri="{FF2B5EF4-FFF2-40B4-BE49-F238E27FC236}">
                <a16:creationId xmlns:a16="http://schemas.microsoft.com/office/drawing/2014/main" id="{4011EF8F-6A5C-4601-BA76-190F770CA437}"/>
              </a:ext>
            </a:extLst>
          </p:cNvPr>
          <p:cNvSpPr>
            <a:spLocks noGrp="1" noRot="1" noChangeAspect="1" noChangeArrowheads="1" noTextEdit="1"/>
          </p:cNvSpPr>
          <p:nvPr>
            <p:ph type="sldImg"/>
          </p:nvPr>
        </p:nvSpPr>
        <p:spPr>
          <a:xfrm>
            <a:off x="1603375" y="258763"/>
            <a:ext cx="2465388" cy="1387475"/>
          </a:xfrm>
          <a:ln/>
        </p:spPr>
      </p:sp>
      <p:sp>
        <p:nvSpPr>
          <p:cNvPr id="109572" name="Rectangle 3">
            <a:extLst>
              <a:ext uri="{FF2B5EF4-FFF2-40B4-BE49-F238E27FC236}">
                <a16:creationId xmlns:a16="http://schemas.microsoft.com/office/drawing/2014/main" id="{33B0170C-59CE-4AFD-ADAD-1E7A95464A05}"/>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09573" name="Text Box 4">
            <a:extLst>
              <a:ext uri="{FF2B5EF4-FFF2-40B4-BE49-F238E27FC236}">
                <a16:creationId xmlns:a16="http://schemas.microsoft.com/office/drawing/2014/main" id="{7E9D7E7D-C0BB-4E8C-B0C3-88C98C21A397}"/>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4BD18555-1109-4EF4-9BB2-460C311BE5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DD6AA264-B714-4C36-8CD4-BA6F93CB529A}"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55</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0595" name="Rectangle 2">
            <a:extLst>
              <a:ext uri="{FF2B5EF4-FFF2-40B4-BE49-F238E27FC236}">
                <a16:creationId xmlns:a16="http://schemas.microsoft.com/office/drawing/2014/main" id="{D1B84350-9CD7-4864-959E-65AAE2F7C26D}"/>
              </a:ext>
            </a:extLst>
          </p:cNvPr>
          <p:cNvSpPr>
            <a:spLocks noGrp="1" noRot="1" noChangeAspect="1" noChangeArrowheads="1" noTextEdit="1"/>
          </p:cNvSpPr>
          <p:nvPr>
            <p:ph type="sldImg"/>
          </p:nvPr>
        </p:nvSpPr>
        <p:spPr>
          <a:xfrm>
            <a:off x="1603375" y="258763"/>
            <a:ext cx="2465388" cy="1387475"/>
          </a:xfrm>
          <a:ln/>
        </p:spPr>
      </p:sp>
      <p:sp>
        <p:nvSpPr>
          <p:cNvPr id="110596" name="Rectangle 3">
            <a:extLst>
              <a:ext uri="{FF2B5EF4-FFF2-40B4-BE49-F238E27FC236}">
                <a16:creationId xmlns:a16="http://schemas.microsoft.com/office/drawing/2014/main" id="{0F071112-C96F-44BC-901D-60BD83DC57FE}"/>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10597" name="Text Box 4">
            <a:extLst>
              <a:ext uri="{FF2B5EF4-FFF2-40B4-BE49-F238E27FC236}">
                <a16:creationId xmlns:a16="http://schemas.microsoft.com/office/drawing/2014/main" id="{5BADE796-A576-4257-8CC7-C8278FE4202A}"/>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BE34A228-EA5E-4F74-945C-D0A2D66325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6DDB3D85-870D-41FD-ADD6-9C6E587794E4}"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58</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1619" name="Rectangle 2">
            <a:extLst>
              <a:ext uri="{FF2B5EF4-FFF2-40B4-BE49-F238E27FC236}">
                <a16:creationId xmlns:a16="http://schemas.microsoft.com/office/drawing/2014/main" id="{386B29C4-79BC-4B52-BDD3-E51E5EAAE7BB}"/>
              </a:ext>
            </a:extLst>
          </p:cNvPr>
          <p:cNvSpPr>
            <a:spLocks noGrp="1" noRot="1" noChangeAspect="1" noChangeArrowheads="1" noTextEdit="1"/>
          </p:cNvSpPr>
          <p:nvPr>
            <p:ph type="sldImg"/>
          </p:nvPr>
        </p:nvSpPr>
        <p:spPr>
          <a:xfrm>
            <a:off x="1603375" y="258763"/>
            <a:ext cx="2465388" cy="1387475"/>
          </a:xfrm>
          <a:ln/>
        </p:spPr>
      </p:sp>
      <p:sp>
        <p:nvSpPr>
          <p:cNvPr id="111620" name="Rectangle 3">
            <a:extLst>
              <a:ext uri="{FF2B5EF4-FFF2-40B4-BE49-F238E27FC236}">
                <a16:creationId xmlns:a16="http://schemas.microsoft.com/office/drawing/2014/main" id="{DA170D09-85A6-4AFE-BB1B-EBFB070B264C}"/>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11621" name="Text Box 4">
            <a:extLst>
              <a:ext uri="{FF2B5EF4-FFF2-40B4-BE49-F238E27FC236}">
                <a16:creationId xmlns:a16="http://schemas.microsoft.com/office/drawing/2014/main" id="{4AA441DA-C6C9-47B4-90F6-7AE7296604EE}"/>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E89FD0D1-4BB6-4CBA-B622-152745A22C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B869AC08-7608-441D-AA93-3F9F64D22BE3}"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59</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2643" name="Rectangle 2">
            <a:extLst>
              <a:ext uri="{FF2B5EF4-FFF2-40B4-BE49-F238E27FC236}">
                <a16:creationId xmlns:a16="http://schemas.microsoft.com/office/drawing/2014/main" id="{43694176-086D-4B8D-8B15-80D8C7EA6672}"/>
              </a:ext>
            </a:extLst>
          </p:cNvPr>
          <p:cNvSpPr>
            <a:spLocks noGrp="1" noRot="1" noChangeAspect="1" noChangeArrowheads="1" noTextEdit="1"/>
          </p:cNvSpPr>
          <p:nvPr>
            <p:ph type="sldImg"/>
          </p:nvPr>
        </p:nvSpPr>
        <p:spPr>
          <a:xfrm>
            <a:off x="1603375" y="258763"/>
            <a:ext cx="2465388" cy="1387475"/>
          </a:xfrm>
          <a:ln/>
        </p:spPr>
      </p:sp>
      <p:sp>
        <p:nvSpPr>
          <p:cNvPr id="112644" name="Rectangle 3">
            <a:extLst>
              <a:ext uri="{FF2B5EF4-FFF2-40B4-BE49-F238E27FC236}">
                <a16:creationId xmlns:a16="http://schemas.microsoft.com/office/drawing/2014/main" id="{83A173B6-5773-4CB9-86E3-0F549CD645F1}"/>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12645" name="Text Box 4">
            <a:extLst>
              <a:ext uri="{FF2B5EF4-FFF2-40B4-BE49-F238E27FC236}">
                <a16:creationId xmlns:a16="http://schemas.microsoft.com/office/drawing/2014/main" id="{8126084A-0C5E-401E-BA47-A54E60934F56}"/>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60D48818-A5CC-4089-A9E0-7EA45B3FFC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043564EA-13D8-460B-9706-FAA27A786E34}"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17</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8067" name="Rectangle 2">
            <a:extLst>
              <a:ext uri="{FF2B5EF4-FFF2-40B4-BE49-F238E27FC236}">
                <a16:creationId xmlns:a16="http://schemas.microsoft.com/office/drawing/2014/main" id="{7EC33357-0B31-48C7-AAE5-052205252C27}"/>
              </a:ext>
            </a:extLst>
          </p:cNvPr>
          <p:cNvSpPr>
            <a:spLocks noGrp="1" noRot="1" noChangeAspect="1" noChangeArrowheads="1" noTextEdit="1"/>
          </p:cNvSpPr>
          <p:nvPr>
            <p:ph type="sldImg"/>
          </p:nvPr>
        </p:nvSpPr>
        <p:spPr>
          <a:xfrm>
            <a:off x="1603375" y="258763"/>
            <a:ext cx="2465388" cy="1387475"/>
          </a:xfrm>
          <a:ln/>
        </p:spPr>
      </p:sp>
      <p:sp>
        <p:nvSpPr>
          <p:cNvPr id="88068" name="Rectangle 3">
            <a:extLst>
              <a:ext uri="{FF2B5EF4-FFF2-40B4-BE49-F238E27FC236}">
                <a16:creationId xmlns:a16="http://schemas.microsoft.com/office/drawing/2014/main" id="{66633FAE-A0FB-44FA-B932-B56166A21EB6}"/>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88069" name="Text Box 4">
            <a:extLst>
              <a:ext uri="{FF2B5EF4-FFF2-40B4-BE49-F238E27FC236}">
                <a16:creationId xmlns:a16="http://schemas.microsoft.com/office/drawing/2014/main" id="{72C0E941-9518-4FEF-A8A1-981045F03382}"/>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CE3743FE-B694-435E-90E7-1FF9E677EC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BEF8C785-1A0A-4963-BA54-7BE98846E041}"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60</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3667" name="Rectangle 2">
            <a:extLst>
              <a:ext uri="{FF2B5EF4-FFF2-40B4-BE49-F238E27FC236}">
                <a16:creationId xmlns:a16="http://schemas.microsoft.com/office/drawing/2014/main" id="{49493049-B739-42B7-8F72-21E1FCDBAE89}"/>
              </a:ext>
            </a:extLst>
          </p:cNvPr>
          <p:cNvSpPr>
            <a:spLocks noGrp="1" noRot="1" noChangeAspect="1" noChangeArrowheads="1" noTextEdit="1"/>
          </p:cNvSpPr>
          <p:nvPr>
            <p:ph type="sldImg"/>
          </p:nvPr>
        </p:nvSpPr>
        <p:spPr>
          <a:xfrm>
            <a:off x="1603375" y="258763"/>
            <a:ext cx="2465388" cy="1387475"/>
          </a:xfrm>
          <a:ln/>
        </p:spPr>
      </p:sp>
      <p:sp>
        <p:nvSpPr>
          <p:cNvPr id="113668" name="Rectangle 3">
            <a:extLst>
              <a:ext uri="{FF2B5EF4-FFF2-40B4-BE49-F238E27FC236}">
                <a16:creationId xmlns:a16="http://schemas.microsoft.com/office/drawing/2014/main" id="{97E95C8A-5436-4610-9C93-481A3A2E2839}"/>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13669" name="Text Box 4">
            <a:extLst>
              <a:ext uri="{FF2B5EF4-FFF2-40B4-BE49-F238E27FC236}">
                <a16:creationId xmlns:a16="http://schemas.microsoft.com/office/drawing/2014/main" id="{A2DFEE36-5D52-4618-8071-7B920C4C13FD}"/>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C7B5389A-FFC6-4789-97E2-1536DBB133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A45357DA-C161-4266-A3B9-F74093C2EFDD}"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61</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4691" name="Rectangle 2">
            <a:extLst>
              <a:ext uri="{FF2B5EF4-FFF2-40B4-BE49-F238E27FC236}">
                <a16:creationId xmlns:a16="http://schemas.microsoft.com/office/drawing/2014/main" id="{125F86DC-E610-49FA-807F-A9E364911C32}"/>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845AC13C-2DAC-4E74-9432-2147DDEC90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cs typeface="Arial" panose="020B0604020202020204" pitchFamily="34" charset="0"/>
              </a:rPr>
              <a:t>1. Hiển thị lớp trước; 2. Hiển thị qui định cố định trên màn hình; 3. Hiển thị qui định bằng Tooltip; 4.Dùng DatetimePicker</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a:extLst>
              <a:ext uri="{FF2B5EF4-FFF2-40B4-BE49-F238E27FC236}">
                <a16:creationId xmlns:a16="http://schemas.microsoft.com/office/drawing/2014/main" id="{C65B54C3-62D7-4E43-B648-5C914DF5ED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DEAA02B8-4A41-43A5-9EB3-C16E56600D47}"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63</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5715" name="Rectangle 2">
            <a:extLst>
              <a:ext uri="{FF2B5EF4-FFF2-40B4-BE49-F238E27FC236}">
                <a16:creationId xmlns:a16="http://schemas.microsoft.com/office/drawing/2014/main" id="{0E6E22A7-EC21-4F55-8C89-BA83769163C4}"/>
              </a:ext>
            </a:extLst>
          </p:cNvPr>
          <p:cNvSpPr>
            <a:spLocks noGrp="1" noRot="1" noChangeAspect="1" noChangeArrowheads="1" noTextEdit="1"/>
          </p:cNvSpPr>
          <p:nvPr>
            <p:ph type="sldImg"/>
          </p:nvPr>
        </p:nvSpPr>
        <p:spPr>
          <a:xfrm>
            <a:off x="1603375" y="258763"/>
            <a:ext cx="2465388" cy="1387475"/>
          </a:xfrm>
          <a:ln/>
        </p:spPr>
      </p:sp>
      <p:sp>
        <p:nvSpPr>
          <p:cNvPr id="115716" name="Rectangle 3">
            <a:extLst>
              <a:ext uri="{FF2B5EF4-FFF2-40B4-BE49-F238E27FC236}">
                <a16:creationId xmlns:a16="http://schemas.microsoft.com/office/drawing/2014/main" id="{E3E48B0A-50BD-4A24-A019-80DD5C40D021}"/>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15717" name="Text Box 4">
            <a:extLst>
              <a:ext uri="{FF2B5EF4-FFF2-40B4-BE49-F238E27FC236}">
                <a16:creationId xmlns:a16="http://schemas.microsoft.com/office/drawing/2014/main" id="{5D25F2D5-4917-416F-829D-ED22B91B7EC5}"/>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a:extLst>
              <a:ext uri="{FF2B5EF4-FFF2-40B4-BE49-F238E27FC236}">
                <a16:creationId xmlns:a16="http://schemas.microsoft.com/office/drawing/2014/main" id="{6536E27B-DCAE-4687-9A91-6EE4CF0248A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685A1858-7AD6-4F59-992B-D47EE50A9126}"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64</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6739" name="Rectangle 2">
            <a:extLst>
              <a:ext uri="{FF2B5EF4-FFF2-40B4-BE49-F238E27FC236}">
                <a16:creationId xmlns:a16="http://schemas.microsoft.com/office/drawing/2014/main" id="{0D1B2481-C1C2-4157-A5D0-CD4EA442B06D}"/>
              </a:ext>
            </a:extLst>
          </p:cNvPr>
          <p:cNvSpPr>
            <a:spLocks noGrp="1" noRot="1" noChangeAspect="1" noChangeArrowheads="1" noTextEdit="1"/>
          </p:cNvSpPr>
          <p:nvPr>
            <p:ph type="sldImg"/>
          </p:nvPr>
        </p:nvSpPr>
        <p:spPr>
          <a:xfrm>
            <a:off x="1603375" y="258763"/>
            <a:ext cx="2465388" cy="1387475"/>
          </a:xfrm>
          <a:ln/>
        </p:spPr>
      </p:sp>
      <p:sp>
        <p:nvSpPr>
          <p:cNvPr id="116740" name="Rectangle 3">
            <a:extLst>
              <a:ext uri="{FF2B5EF4-FFF2-40B4-BE49-F238E27FC236}">
                <a16:creationId xmlns:a16="http://schemas.microsoft.com/office/drawing/2014/main" id="{FDD67FFB-EB45-417E-9766-600F847575E8}"/>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16741" name="Text Box 4">
            <a:extLst>
              <a:ext uri="{FF2B5EF4-FFF2-40B4-BE49-F238E27FC236}">
                <a16:creationId xmlns:a16="http://schemas.microsoft.com/office/drawing/2014/main" id="{94D930BB-7F19-46D5-99C0-F66FDF875673}"/>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a:extLst>
              <a:ext uri="{FF2B5EF4-FFF2-40B4-BE49-F238E27FC236}">
                <a16:creationId xmlns:a16="http://schemas.microsoft.com/office/drawing/2014/main" id="{03F4EC40-9F30-498B-8FAF-44A1B67C320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6123F09E-C4C6-4984-9432-CAA5C15342F0}"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78</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7763" name="Rectangle 2">
            <a:extLst>
              <a:ext uri="{FF2B5EF4-FFF2-40B4-BE49-F238E27FC236}">
                <a16:creationId xmlns:a16="http://schemas.microsoft.com/office/drawing/2014/main" id="{FDA0C5DB-E0BA-4EB6-9313-DCF9255132BA}"/>
              </a:ext>
            </a:extLst>
          </p:cNvPr>
          <p:cNvSpPr>
            <a:spLocks noGrp="1" noRot="1" noChangeAspect="1" noChangeArrowheads="1" noTextEdit="1"/>
          </p:cNvSpPr>
          <p:nvPr>
            <p:ph type="sldImg"/>
          </p:nvPr>
        </p:nvSpPr>
        <p:spPr>
          <a:xfrm>
            <a:off x="1603375" y="258763"/>
            <a:ext cx="2465388" cy="1387475"/>
          </a:xfrm>
          <a:ln/>
        </p:spPr>
      </p:sp>
      <p:sp>
        <p:nvSpPr>
          <p:cNvPr id="117764" name="Rectangle 3">
            <a:extLst>
              <a:ext uri="{FF2B5EF4-FFF2-40B4-BE49-F238E27FC236}">
                <a16:creationId xmlns:a16="http://schemas.microsoft.com/office/drawing/2014/main" id="{03A18933-9A01-439A-BBCC-CE1657956171}"/>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17765" name="Text Box 4">
            <a:extLst>
              <a:ext uri="{FF2B5EF4-FFF2-40B4-BE49-F238E27FC236}">
                <a16:creationId xmlns:a16="http://schemas.microsoft.com/office/drawing/2014/main" id="{9326532E-8C1E-4CF9-9E39-F8DCA0DF19D5}"/>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AB34AC34-4118-44B6-A5A7-ADDAF9BB71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19B9AD7B-508D-45F1-801D-0B54A85BA1A7}"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79</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8787" name="Rectangle 2">
            <a:extLst>
              <a:ext uri="{FF2B5EF4-FFF2-40B4-BE49-F238E27FC236}">
                <a16:creationId xmlns:a16="http://schemas.microsoft.com/office/drawing/2014/main" id="{C9E03B54-B252-4F1A-A777-DF35521F798B}"/>
              </a:ext>
            </a:extLst>
          </p:cNvPr>
          <p:cNvSpPr>
            <a:spLocks noGrp="1" noRot="1" noChangeAspect="1" noChangeArrowheads="1" noTextEdit="1"/>
          </p:cNvSpPr>
          <p:nvPr>
            <p:ph type="sldImg"/>
          </p:nvPr>
        </p:nvSpPr>
        <p:spPr>
          <a:xfrm>
            <a:off x="1603375" y="258763"/>
            <a:ext cx="2465388" cy="1387475"/>
          </a:xfrm>
          <a:ln/>
        </p:spPr>
      </p:sp>
      <p:sp>
        <p:nvSpPr>
          <p:cNvPr id="118788" name="Rectangle 3">
            <a:extLst>
              <a:ext uri="{FF2B5EF4-FFF2-40B4-BE49-F238E27FC236}">
                <a16:creationId xmlns:a16="http://schemas.microsoft.com/office/drawing/2014/main" id="{B07D0312-66F3-4A2D-9EC6-D5A2E3ED4275}"/>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18789" name="Text Box 4">
            <a:extLst>
              <a:ext uri="{FF2B5EF4-FFF2-40B4-BE49-F238E27FC236}">
                <a16:creationId xmlns:a16="http://schemas.microsoft.com/office/drawing/2014/main" id="{B85A17E8-09EA-4564-8EF0-DC6C795E2DEF}"/>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a:extLst>
              <a:ext uri="{FF2B5EF4-FFF2-40B4-BE49-F238E27FC236}">
                <a16:creationId xmlns:a16="http://schemas.microsoft.com/office/drawing/2014/main" id="{D843C0E5-4F30-4DF7-9322-FBFA5BCA62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8FAEE6EA-9469-46EC-A747-64C3FA0B4748}"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80</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19811" name="Rectangle 2">
            <a:extLst>
              <a:ext uri="{FF2B5EF4-FFF2-40B4-BE49-F238E27FC236}">
                <a16:creationId xmlns:a16="http://schemas.microsoft.com/office/drawing/2014/main" id="{A76E1FD4-B366-44FF-AE80-18CFCEBE5645}"/>
              </a:ext>
            </a:extLst>
          </p:cNvPr>
          <p:cNvSpPr>
            <a:spLocks noGrp="1" noRot="1" noChangeAspect="1" noChangeArrowheads="1" noTextEdit="1"/>
          </p:cNvSpPr>
          <p:nvPr>
            <p:ph type="sldImg"/>
          </p:nvPr>
        </p:nvSpPr>
        <p:spPr>
          <a:xfrm>
            <a:off x="1603375" y="258763"/>
            <a:ext cx="2465388" cy="1387475"/>
          </a:xfrm>
          <a:ln/>
        </p:spPr>
      </p:sp>
      <p:sp>
        <p:nvSpPr>
          <p:cNvPr id="119812" name="Rectangle 3">
            <a:extLst>
              <a:ext uri="{FF2B5EF4-FFF2-40B4-BE49-F238E27FC236}">
                <a16:creationId xmlns:a16="http://schemas.microsoft.com/office/drawing/2014/main" id="{506D4162-CAB6-406E-8660-A51989035227}"/>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500">
                <a:latin typeface="Arial" panose="020B0604020202020204" pitchFamily="34" charset="0"/>
                <a:cs typeface="Arial" panose="020B0604020202020204" pitchFamily="34" charset="0"/>
              </a:rPr>
              <a:t>Chú ý: Nên thể hiện kiểu tham số cần chuyển cũng như kiểu tham số trả về trong sơ đồ phối hợp</a:t>
            </a:r>
          </a:p>
        </p:txBody>
      </p:sp>
      <p:sp>
        <p:nvSpPr>
          <p:cNvPr id="119813" name="Text Box 4">
            <a:extLst>
              <a:ext uri="{FF2B5EF4-FFF2-40B4-BE49-F238E27FC236}">
                <a16:creationId xmlns:a16="http://schemas.microsoft.com/office/drawing/2014/main" id="{8FCDA8B0-7699-491F-BCE5-D69F04A5C0CC}"/>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138C29FC-7FFE-454A-8138-FDD1E1B7B5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D4CEF7D3-3557-4DF9-969F-B0B222CB2DE7}"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81</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20835" name="Rectangle 2">
            <a:extLst>
              <a:ext uri="{FF2B5EF4-FFF2-40B4-BE49-F238E27FC236}">
                <a16:creationId xmlns:a16="http://schemas.microsoft.com/office/drawing/2014/main" id="{283B1F54-FFCC-4048-B4DC-666BA759BFF6}"/>
              </a:ext>
            </a:extLst>
          </p:cNvPr>
          <p:cNvSpPr>
            <a:spLocks noGrp="1" noRot="1" noChangeAspect="1" noChangeArrowheads="1" noTextEdit="1"/>
          </p:cNvSpPr>
          <p:nvPr>
            <p:ph type="sldImg"/>
          </p:nvPr>
        </p:nvSpPr>
        <p:spPr>
          <a:xfrm>
            <a:off x="1603375" y="258763"/>
            <a:ext cx="2465388" cy="1387475"/>
          </a:xfrm>
          <a:ln/>
        </p:spPr>
      </p:sp>
      <p:sp>
        <p:nvSpPr>
          <p:cNvPr id="120836" name="Rectangle 3">
            <a:extLst>
              <a:ext uri="{FF2B5EF4-FFF2-40B4-BE49-F238E27FC236}">
                <a16:creationId xmlns:a16="http://schemas.microsoft.com/office/drawing/2014/main" id="{C95334D6-BBB4-4136-BB7A-E685671C1763}"/>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20837" name="Text Box 4">
            <a:extLst>
              <a:ext uri="{FF2B5EF4-FFF2-40B4-BE49-F238E27FC236}">
                <a16:creationId xmlns:a16="http://schemas.microsoft.com/office/drawing/2014/main" id="{E22EC6D7-3C8E-4EF7-8BA7-84B7C8B61B81}"/>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6E965684-8DD4-4669-87BF-8D4BCAAE15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7A602F1C-D78E-4CA1-8C6B-994C58288B92}"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82</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21859" name="Rectangle 2">
            <a:extLst>
              <a:ext uri="{FF2B5EF4-FFF2-40B4-BE49-F238E27FC236}">
                <a16:creationId xmlns:a16="http://schemas.microsoft.com/office/drawing/2014/main" id="{B11024BD-5F22-4038-888C-C0C3A75B947E}"/>
              </a:ext>
            </a:extLst>
          </p:cNvPr>
          <p:cNvSpPr>
            <a:spLocks noGrp="1" noRot="1" noChangeAspect="1" noChangeArrowheads="1" noTextEdit="1"/>
          </p:cNvSpPr>
          <p:nvPr>
            <p:ph type="sldImg"/>
          </p:nvPr>
        </p:nvSpPr>
        <p:spPr>
          <a:xfrm>
            <a:off x="1603375" y="258763"/>
            <a:ext cx="2465388" cy="1387475"/>
          </a:xfrm>
          <a:ln/>
        </p:spPr>
      </p:sp>
      <p:sp>
        <p:nvSpPr>
          <p:cNvPr id="121860" name="Rectangle 3">
            <a:extLst>
              <a:ext uri="{FF2B5EF4-FFF2-40B4-BE49-F238E27FC236}">
                <a16:creationId xmlns:a16="http://schemas.microsoft.com/office/drawing/2014/main" id="{C50EC5EB-E373-4796-86B9-2BFB068B1821}"/>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21861" name="Text Box 4">
            <a:extLst>
              <a:ext uri="{FF2B5EF4-FFF2-40B4-BE49-F238E27FC236}">
                <a16:creationId xmlns:a16="http://schemas.microsoft.com/office/drawing/2014/main" id="{8EADDA1D-6949-442F-87B2-5939711874AA}"/>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DF840A7E-0034-497F-A5E4-9F545CA0E8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4B94D3F5-9B59-402E-994E-058AB45B1853}"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83</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22883" name="Rectangle 2">
            <a:extLst>
              <a:ext uri="{FF2B5EF4-FFF2-40B4-BE49-F238E27FC236}">
                <a16:creationId xmlns:a16="http://schemas.microsoft.com/office/drawing/2014/main" id="{E7810452-1E22-40BA-BBAB-7F4C62C36F24}"/>
              </a:ext>
            </a:extLst>
          </p:cNvPr>
          <p:cNvSpPr>
            <a:spLocks noGrp="1" noRot="1" noChangeAspect="1" noChangeArrowheads="1" noTextEdit="1"/>
          </p:cNvSpPr>
          <p:nvPr>
            <p:ph type="sldImg"/>
          </p:nvPr>
        </p:nvSpPr>
        <p:spPr>
          <a:xfrm>
            <a:off x="1603375" y="258763"/>
            <a:ext cx="2465388" cy="1387475"/>
          </a:xfrm>
          <a:ln/>
        </p:spPr>
      </p:sp>
      <p:sp>
        <p:nvSpPr>
          <p:cNvPr id="122884" name="Rectangle 3">
            <a:extLst>
              <a:ext uri="{FF2B5EF4-FFF2-40B4-BE49-F238E27FC236}">
                <a16:creationId xmlns:a16="http://schemas.microsoft.com/office/drawing/2014/main" id="{6FC128DD-96DD-428C-B331-D4330753AB55}"/>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22885" name="Text Box 4">
            <a:extLst>
              <a:ext uri="{FF2B5EF4-FFF2-40B4-BE49-F238E27FC236}">
                <a16:creationId xmlns:a16="http://schemas.microsoft.com/office/drawing/2014/main" id="{1A52A598-95A2-4DA2-A0F9-8EE8BCA994B4}"/>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A9C017E8-DEF8-4738-B61D-A9450C9510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C2249295-74B9-44BC-B350-9969314BDD4E}"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18</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89091" name="Rectangle 2">
            <a:extLst>
              <a:ext uri="{FF2B5EF4-FFF2-40B4-BE49-F238E27FC236}">
                <a16:creationId xmlns:a16="http://schemas.microsoft.com/office/drawing/2014/main" id="{56F9C199-0A8B-4FA6-A3FF-EAD992BC9240}"/>
              </a:ext>
            </a:extLst>
          </p:cNvPr>
          <p:cNvSpPr>
            <a:spLocks noGrp="1" noRot="1" noChangeAspect="1" noChangeArrowheads="1" noTextEdit="1"/>
          </p:cNvSpPr>
          <p:nvPr>
            <p:ph type="sldImg"/>
          </p:nvPr>
        </p:nvSpPr>
        <p:spPr>
          <a:xfrm>
            <a:off x="1603375" y="258763"/>
            <a:ext cx="2465388" cy="1387475"/>
          </a:xfrm>
          <a:ln/>
        </p:spPr>
      </p:sp>
      <p:sp>
        <p:nvSpPr>
          <p:cNvPr id="89092" name="Rectangle 3">
            <a:extLst>
              <a:ext uri="{FF2B5EF4-FFF2-40B4-BE49-F238E27FC236}">
                <a16:creationId xmlns:a16="http://schemas.microsoft.com/office/drawing/2014/main" id="{996B7BC7-94D3-41E9-BDAF-2A3DBBFD3AAB}"/>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89093" name="Text Box 4">
            <a:extLst>
              <a:ext uri="{FF2B5EF4-FFF2-40B4-BE49-F238E27FC236}">
                <a16:creationId xmlns:a16="http://schemas.microsoft.com/office/drawing/2014/main" id="{2B665CF4-2569-432F-8377-11C9FB6F23AD}"/>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a:extLst>
              <a:ext uri="{FF2B5EF4-FFF2-40B4-BE49-F238E27FC236}">
                <a16:creationId xmlns:a16="http://schemas.microsoft.com/office/drawing/2014/main" id="{0D478A3B-B8FB-4CC8-8C38-5A4C08D773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DB918C2F-234F-4EA1-9AB4-CEB3B3338E49}"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84</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23907" name="Rectangle 2">
            <a:extLst>
              <a:ext uri="{FF2B5EF4-FFF2-40B4-BE49-F238E27FC236}">
                <a16:creationId xmlns:a16="http://schemas.microsoft.com/office/drawing/2014/main" id="{51113717-3CD3-412A-AF08-845644C8896E}"/>
              </a:ext>
            </a:extLst>
          </p:cNvPr>
          <p:cNvSpPr>
            <a:spLocks noGrp="1" noRot="1" noChangeAspect="1" noChangeArrowheads="1" noTextEdit="1"/>
          </p:cNvSpPr>
          <p:nvPr>
            <p:ph type="sldImg"/>
          </p:nvPr>
        </p:nvSpPr>
        <p:spPr>
          <a:xfrm>
            <a:off x="1603375" y="258763"/>
            <a:ext cx="2465388" cy="1387475"/>
          </a:xfrm>
          <a:ln/>
        </p:spPr>
      </p:sp>
      <p:sp>
        <p:nvSpPr>
          <p:cNvPr id="123908" name="Rectangle 3">
            <a:extLst>
              <a:ext uri="{FF2B5EF4-FFF2-40B4-BE49-F238E27FC236}">
                <a16:creationId xmlns:a16="http://schemas.microsoft.com/office/drawing/2014/main" id="{42D60ED0-28E6-4542-8BD2-4AD4A5338FA1}"/>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23909" name="Text Box 4">
            <a:extLst>
              <a:ext uri="{FF2B5EF4-FFF2-40B4-BE49-F238E27FC236}">
                <a16:creationId xmlns:a16="http://schemas.microsoft.com/office/drawing/2014/main" id="{BBACF456-D9C4-48F7-9218-4E311F3A80B1}"/>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87F951DE-0A56-4EED-BF15-D0247BE2B4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57C8701E-E1D8-41BE-A0AA-F6A0F0E77D5A}"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85</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24931" name="Rectangle 2">
            <a:extLst>
              <a:ext uri="{FF2B5EF4-FFF2-40B4-BE49-F238E27FC236}">
                <a16:creationId xmlns:a16="http://schemas.microsoft.com/office/drawing/2014/main" id="{E2606052-BE43-4981-8E65-467BDF87B71E}"/>
              </a:ext>
            </a:extLst>
          </p:cNvPr>
          <p:cNvSpPr>
            <a:spLocks noGrp="1" noRot="1" noChangeAspect="1" noChangeArrowheads="1" noTextEdit="1"/>
          </p:cNvSpPr>
          <p:nvPr>
            <p:ph type="sldImg"/>
          </p:nvPr>
        </p:nvSpPr>
        <p:spPr>
          <a:xfrm>
            <a:off x="1603375" y="258763"/>
            <a:ext cx="2465388" cy="1387475"/>
          </a:xfrm>
          <a:ln/>
        </p:spPr>
      </p:sp>
      <p:sp>
        <p:nvSpPr>
          <p:cNvPr id="124932" name="Rectangle 3">
            <a:extLst>
              <a:ext uri="{FF2B5EF4-FFF2-40B4-BE49-F238E27FC236}">
                <a16:creationId xmlns:a16="http://schemas.microsoft.com/office/drawing/2014/main" id="{67110C03-ADD2-44A9-BB81-BA343C7398A7}"/>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24933" name="Text Box 4">
            <a:extLst>
              <a:ext uri="{FF2B5EF4-FFF2-40B4-BE49-F238E27FC236}">
                <a16:creationId xmlns:a16="http://schemas.microsoft.com/office/drawing/2014/main" id="{BA090DA8-480D-4EAB-88EF-11F50D0906BD}"/>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a:extLst>
              <a:ext uri="{FF2B5EF4-FFF2-40B4-BE49-F238E27FC236}">
                <a16:creationId xmlns:a16="http://schemas.microsoft.com/office/drawing/2014/main" id="{3D905857-FCDE-434D-9031-AB0C675A75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A60DD5F2-D0C9-4620-A106-46070A58172A}"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86</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25955" name="Rectangle 2">
            <a:extLst>
              <a:ext uri="{FF2B5EF4-FFF2-40B4-BE49-F238E27FC236}">
                <a16:creationId xmlns:a16="http://schemas.microsoft.com/office/drawing/2014/main" id="{81DC83C4-34BD-4E14-8817-962FED789552}"/>
              </a:ext>
            </a:extLst>
          </p:cNvPr>
          <p:cNvSpPr>
            <a:spLocks noGrp="1" noRot="1" noChangeAspect="1" noChangeArrowheads="1" noTextEdit="1"/>
          </p:cNvSpPr>
          <p:nvPr>
            <p:ph type="sldImg"/>
          </p:nvPr>
        </p:nvSpPr>
        <p:spPr>
          <a:xfrm>
            <a:off x="1603375" y="258763"/>
            <a:ext cx="2465388" cy="1387475"/>
          </a:xfrm>
          <a:ln/>
        </p:spPr>
      </p:sp>
      <p:sp>
        <p:nvSpPr>
          <p:cNvPr id="125956" name="Rectangle 3">
            <a:extLst>
              <a:ext uri="{FF2B5EF4-FFF2-40B4-BE49-F238E27FC236}">
                <a16:creationId xmlns:a16="http://schemas.microsoft.com/office/drawing/2014/main" id="{4A0E2603-DD15-4394-8343-8A05FCFD0E1D}"/>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25957" name="Text Box 4">
            <a:extLst>
              <a:ext uri="{FF2B5EF4-FFF2-40B4-BE49-F238E27FC236}">
                <a16:creationId xmlns:a16="http://schemas.microsoft.com/office/drawing/2014/main" id="{1325D7E9-D8EC-4DBD-B612-7F8A84B9D894}"/>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3FBB0581-3752-4A85-8BE0-65E151D1D1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2DA29C90-289C-40B9-B087-42A84A397155}"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87</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26979" name="Rectangle 2">
            <a:extLst>
              <a:ext uri="{FF2B5EF4-FFF2-40B4-BE49-F238E27FC236}">
                <a16:creationId xmlns:a16="http://schemas.microsoft.com/office/drawing/2014/main" id="{737D512C-E0A1-43DE-B12D-7E15C9EFF13B}"/>
              </a:ext>
            </a:extLst>
          </p:cNvPr>
          <p:cNvSpPr>
            <a:spLocks noGrp="1" noRot="1" noChangeAspect="1" noChangeArrowheads="1" noTextEdit="1"/>
          </p:cNvSpPr>
          <p:nvPr>
            <p:ph type="sldImg"/>
          </p:nvPr>
        </p:nvSpPr>
        <p:spPr>
          <a:xfrm>
            <a:off x="1603375" y="258763"/>
            <a:ext cx="2465388" cy="1387475"/>
          </a:xfrm>
          <a:ln/>
        </p:spPr>
      </p:sp>
      <p:sp>
        <p:nvSpPr>
          <p:cNvPr id="126980" name="Rectangle 3">
            <a:extLst>
              <a:ext uri="{FF2B5EF4-FFF2-40B4-BE49-F238E27FC236}">
                <a16:creationId xmlns:a16="http://schemas.microsoft.com/office/drawing/2014/main" id="{754CBE69-66D4-4255-950C-3901449B0759}"/>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26981" name="Text Box 4">
            <a:extLst>
              <a:ext uri="{FF2B5EF4-FFF2-40B4-BE49-F238E27FC236}">
                <a16:creationId xmlns:a16="http://schemas.microsoft.com/office/drawing/2014/main" id="{9BDB3245-B855-4C73-B610-44C697A7FA09}"/>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088287C5-D6B9-439C-9FAF-3644701605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D8763926-DE7D-4D09-941D-9DB7078CF2E3}"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88</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28003" name="Rectangle 2">
            <a:extLst>
              <a:ext uri="{FF2B5EF4-FFF2-40B4-BE49-F238E27FC236}">
                <a16:creationId xmlns:a16="http://schemas.microsoft.com/office/drawing/2014/main" id="{95BD1929-4DD1-4742-85C6-0C1C6A5590B8}"/>
              </a:ext>
            </a:extLst>
          </p:cNvPr>
          <p:cNvSpPr>
            <a:spLocks noGrp="1" noRot="1" noChangeAspect="1" noChangeArrowheads="1" noTextEdit="1"/>
          </p:cNvSpPr>
          <p:nvPr>
            <p:ph type="sldImg"/>
          </p:nvPr>
        </p:nvSpPr>
        <p:spPr>
          <a:xfrm>
            <a:off x="1603375" y="258763"/>
            <a:ext cx="2465388" cy="1387475"/>
          </a:xfrm>
          <a:ln/>
        </p:spPr>
      </p:sp>
      <p:sp>
        <p:nvSpPr>
          <p:cNvPr id="128004" name="Rectangle 3">
            <a:extLst>
              <a:ext uri="{FF2B5EF4-FFF2-40B4-BE49-F238E27FC236}">
                <a16:creationId xmlns:a16="http://schemas.microsoft.com/office/drawing/2014/main" id="{612BE015-6DC3-46BB-B38C-4521660AE9EE}"/>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28005" name="Text Box 4">
            <a:extLst>
              <a:ext uri="{FF2B5EF4-FFF2-40B4-BE49-F238E27FC236}">
                <a16:creationId xmlns:a16="http://schemas.microsoft.com/office/drawing/2014/main" id="{46323B60-3938-475A-B1F2-B9F1904AFEED}"/>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a:extLst>
              <a:ext uri="{FF2B5EF4-FFF2-40B4-BE49-F238E27FC236}">
                <a16:creationId xmlns:a16="http://schemas.microsoft.com/office/drawing/2014/main" id="{69A12FC3-91CD-4F3D-8ACB-4E5475CA59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228CCC7F-A599-428D-AC71-8561B0A20738}"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89</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29027" name="Rectangle 2">
            <a:extLst>
              <a:ext uri="{FF2B5EF4-FFF2-40B4-BE49-F238E27FC236}">
                <a16:creationId xmlns:a16="http://schemas.microsoft.com/office/drawing/2014/main" id="{F3EA8B28-A573-4276-B0A3-D0FBCAA789DB}"/>
              </a:ext>
            </a:extLst>
          </p:cNvPr>
          <p:cNvSpPr>
            <a:spLocks noGrp="1" noRot="1" noChangeAspect="1" noChangeArrowheads="1" noTextEdit="1"/>
          </p:cNvSpPr>
          <p:nvPr>
            <p:ph type="sldImg"/>
          </p:nvPr>
        </p:nvSpPr>
        <p:spPr>
          <a:xfrm>
            <a:off x="1603375" y="258763"/>
            <a:ext cx="2465388" cy="1387475"/>
          </a:xfrm>
          <a:ln/>
        </p:spPr>
      </p:sp>
      <p:sp>
        <p:nvSpPr>
          <p:cNvPr id="129028" name="Rectangle 3">
            <a:extLst>
              <a:ext uri="{FF2B5EF4-FFF2-40B4-BE49-F238E27FC236}">
                <a16:creationId xmlns:a16="http://schemas.microsoft.com/office/drawing/2014/main" id="{530C79FD-FEC6-45DC-85F9-134D80D16A4B}"/>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29029" name="Text Box 4">
            <a:extLst>
              <a:ext uri="{FF2B5EF4-FFF2-40B4-BE49-F238E27FC236}">
                <a16:creationId xmlns:a16="http://schemas.microsoft.com/office/drawing/2014/main" id="{80D2369D-D7B6-4DFE-A255-49A243215B87}"/>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EF10C7E0-90ED-49F6-A559-F1A0FDA183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6691E456-5576-4400-BF56-7CD5ACB221A2}"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90</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0051" name="Rectangle 2">
            <a:extLst>
              <a:ext uri="{FF2B5EF4-FFF2-40B4-BE49-F238E27FC236}">
                <a16:creationId xmlns:a16="http://schemas.microsoft.com/office/drawing/2014/main" id="{979BE5D9-DEE7-4C4F-BF9B-73360604DDB2}"/>
              </a:ext>
            </a:extLst>
          </p:cNvPr>
          <p:cNvSpPr>
            <a:spLocks noGrp="1" noRot="1" noChangeAspect="1" noChangeArrowheads="1" noTextEdit="1"/>
          </p:cNvSpPr>
          <p:nvPr>
            <p:ph type="sldImg"/>
          </p:nvPr>
        </p:nvSpPr>
        <p:spPr>
          <a:xfrm>
            <a:off x="1603375" y="258763"/>
            <a:ext cx="2465388" cy="1387475"/>
          </a:xfrm>
          <a:ln/>
        </p:spPr>
      </p:sp>
      <p:sp>
        <p:nvSpPr>
          <p:cNvPr id="130052" name="Rectangle 3">
            <a:extLst>
              <a:ext uri="{FF2B5EF4-FFF2-40B4-BE49-F238E27FC236}">
                <a16:creationId xmlns:a16="http://schemas.microsoft.com/office/drawing/2014/main" id="{20A0403A-60DE-475B-A705-76CF7DC4A9A6}"/>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30053" name="Text Box 4">
            <a:extLst>
              <a:ext uri="{FF2B5EF4-FFF2-40B4-BE49-F238E27FC236}">
                <a16:creationId xmlns:a16="http://schemas.microsoft.com/office/drawing/2014/main" id="{A90770D3-4E33-42D8-8B56-B36A5EB8EEE6}"/>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D41E7AD8-0BE8-4671-83BF-5B5CEE3791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73DE75FE-B482-438D-95AF-E615964D6CA1}"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91</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1075" name="Rectangle 2">
            <a:extLst>
              <a:ext uri="{FF2B5EF4-FFF2-40B4-BE49-F238E27FC236}">
                <a16:creationId xmlns:a16="http://schemas.microsoft.com/office/drawing/2014/main" id="{4A1BFAD4-B5F7-4843-9CAA-72E890B7ECDB}"/>
              </a:ext>
            </a:extLst>
          </p:cNvPr>
          <p:cNvSpPr>
            <a:spLocks noGrp="1" noRot="1" noChangeAspect="1" noChangeArrowheads="1" noTextEdit="1"/>
          </p:cNvSpPr>
          <p:nvPr>
            <p:ph type="sldImg"/>
          </p:nvPr>
        </p:nvSpPr>
        <p:spPr>
          <a:xfrm>
            <a:off x="1603375" y="258763"/>
            <a:ext cx="2465388" cy="1387475"/>
          </a:xfrm>
          <a:ln/>
        </p:spPr>
      </p:sp>
      <p:sp>
        <p:nvSpPr>
          <p:cNvPr id="131076" name="Rectangle 3">
            <a:extLst>
              <a:ext uri="{FF2B5EF4-FFF2-40B4-BE49-F238E27FC236}">
                <a16:creationId xmlns:a16="http://schemas.microsoft.com/office/drawing/2014/main" id="{D80BC670-6664-45C6-83B3-C09EE626E499}"/>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31077" name="Text Box 4">
            <a:extLst>
              <a:ext uri="{FF2B5EF4-FFF2-40B4-BE49-F238E27FC236}">
                <a16:creationId xmlns:a16="http://schemas.microsoft.com/office/drawing/2014/main" id="{54A82E84-F50F-4AE0-863C-E2EC806F523A}"/>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D41E7AD8-0BE8-4671-83BF-5B5CEE3791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73DE75FE-B482-438D-95AF-E615964D6CA1}"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92</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131075" name="Rectangle 2">
            <a:extLst>
              <a:ext uri="{FF2B5EF4-FFF2-40B4-BE49-F238E27FC236}">
                <a16:creationId xmlns:a16="http://schemas.microsoft.com/office/drawing/2014/main" id="{4A1BFAD4-B5F7-4843-9CAA-72E890B7ECDB}"/>
              </a:ext>
            </a:extLst>
          </p:cNvPr>
          <p:cNvSpPr>
            <a:spLocks noGrp="1" noRot="1" noChangeAspect="1" noChangeArrowheads="1" noTextEdit="1"/>
          </p:cNvSpPr>
          <p:nvPr>
            <p:ph type="sldImg"/>
          </p:nvPr>
        </p:nvSpPr>
        <p:spPr>
          <a:xfrm>
            <a:off x="1603375" y="258763"/>
            <a:ext cx="2465388" cy="1387475"/>
          </a:xfrm>
          <a:ln/>
        </p:spPr>
      </p:sp>
      <p:sp>
        <p:nvSpPr>
          <p:cNvPr id="131076" name="Rectangle 3">
            <a:extLst>
              <a:ext uri="{FF2B5EF4-FFF2-40B4-BE49-F238E27FC236}">
                <a16:creationId xmlns:a16="http://schemas.microsoft.com/office/drawing/2014/main" id="{D80BC670-6664-45C6-83B3-C09EE626E499}"/>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131077" name="Text Box 4">
            <a:extLst>
              <a:ext uri="{FF2B5EF4-FFF2-40B4-BE49-F238E27FC236}">
                <a16:creationId xmlns:a16="http://schemas.microsoft.com/office/drawing/2014/main" id="{54A82E84-F50F-4AE0-863C-E2EC806F523A}"/>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https://tigosoftware.com/vi/vong-doi-phat-trien-phan-mem-sdlc-la-gi</a:t>
            </a:r>
          </a:p>
        </p:txBody>
      </p:sp>
      <p:sp>
        <p:nvSpPr>
          <p:cNvPr id="4" name="Slide Number Placeholder 3"/>
          <p:cNvSpPr>
            <a:spLocks noGrp="1"/>
          </p:cNvSpPr>
          <p:nvPr>
            <p:ph type="sldNum" sz="quarter" idx="5"/>
          </p:nvPr>
        </p:nvSpPr>
        <p:spPr/>
        <p:txBody>
          <a:bodyPr/>
          <a:lstStyle/>
          <a:p>
            <a:fld id="{EC0378F9-F517-40BC-8F9F-7F7144C3CF8F}" type="slidenum">
              <a:rPr lang="en-US" smtClean="0"/>
              <a:t>98</a:t>
            </a:fld>
            <a:endParaRPr lang="en-US"/>
          </a:p>
        </p:txBody>
      </p:sp>
    </p:spTree>
    <p:extLst>
      <p:ext uri="{BB962C8B-B14F-4D97-AF65-F5344CB8AC3E}">
        <p14:creationId xmlns:p14="http://schemas.microsoft.com/office/powerpoint/2010/main" val="2048221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D247E661-79CF-4A82-BEC6-455065B2FD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24A070FE-E3DF-45BD-B2E7-9E9770B5F736}"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19</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0115" name="Rectangle 2">
            <a:extLst>
              <a:ext uri="{FF2B5EF4-FFF2-40B4-BE49-F238E27FC236}">
                <a16:creationId xmlns:a16="http://schemas.microsoft.com/office/drawing/2014/main" id="{125C47FC-AC2B-4CA4-AD52-F87A1DCD638D}"/>
              </a:ext>
            </a:extLst>
          </p:cNvPr>
          <p:cNvSpPr>
            <a:spLocks noGrp="1" noRot="1" noChangeAspect="1" noChangeArrowheads="1" noTextEdit="1"/>
          </p:cNvSpPr>
          <p:nvPr>
            <p:ph type="sldImg"/>
          </p:nvPr>
        </p:nvSpPr>
        <p:spPr>
          <a:xfrm>
            <a:off x="1603375" y="258763"/>
            <a:ext cx="2465388" cy="1387475"/>
          </a:xfrm>
          <a:ln/>
        </p:spPr>
      </p:sp>
      <p:sp>
        <p:nvSpPr>
          <p:cNvPr id="90116" name="Rectangle 3">
            <a:extLst>
              <a:ext uri="{FF2B5EF4-FFF2-40B4-BE49-F238E27FC236}">
                <a16:creationId xmlns:a16="http://schemas.microsoft.com/office/drawing/2014/main" id="{979F27D3-D4D2-4577-BDC1-2624A7D4B80C}"/>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90117" name="Text Box 4">
            <a:extLst>
              <a:ext uri="{FF2B5EF4-FFF2-40B4-BE49-F238E27FC236}">
                <a16:creationId xmlns:a16="http://schemas.microsoft.com/office/drawing/2014/main" id="{EA979D2F-5621-4820-9716-A2539B2D2985}"/>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374151"/>
                </a:solidFill>
                <a:effectLst/>
                <a:latin typeface="Söhne"/>
              </a:rPr>
              <a:t>Tóm lại, vòng đời dự án là quá trình từ khởi đầu cho đến kết thúc của một dự án, và nó giúp quản lý dự án đi qua các giai đoạn quan trọng để đạt được kết quả mong muốn.</a:t>
            </a:r>
            <a:endParaRPr lang="en-US"/>
          </a:p>
        </p:txBody>
      </p:sp>
      <p:sp>
        <p:nvSpPr>
          <p:cNvPr id="4" name="Slide Number Placeholder 3"/>
          <p:cNvSpPr>
            <a:spLocks noGrp="1"/>
          </p:cNvSpPr>
          <p:nvPr>
            <p:ph type="sldNum" sz="quarter" idx="5"/>
          </p:nvPr>
        </p:nvSpPr>
        <p:spPr/>
        <p:txBody>
          <a:bodyPr/>
          <a:lstStyle/>
          <a:p>
            <a:fld id="{EC0378F9-F517-40BC-8F9F-7F7144C3CF8F}" type="slidenum">
              <a:rPr lang="en-US" smtClean="0"/>
              <a:t>100</a:t>
            </a:fld>
            <a:endParaRPr lang="en-US"/>
          </a:p>
        </p:txBody>
      </p:sp>
    </p:spTree>
    <p:extLst>
      <p:ext uri="{BB962C8B-B14F-4D97-AF65-F5344CB8AC3E}">
        <p14:creationId xmlns:p14="http://schemas.microsoft.com/office/powerpoint/2010/main" val="42493341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374151"/>
                </a:solidFill>
                <a:effectLst/>
                <a:latin typeface="Söhne"/>
              </a:rPr>
              <a:t>Tóm lại, vòng đời dự án là quá trình từ khởi đầu cho đến kết thúc của một dự án, và nó giúp quản lý dự án đi qua các giai đoạn quan trọng để đạt được kết quả mong muốn.</a:t>
            </a:r>
            <a:endParaRPr lang="en-US"/>
          </a:p>
        </p:txBody>
      </p:sp>
      <p:sp>
        <p:nvSpPr>
          <p:cNvPr id="4" name="Slide Number Placeholder 3"/>
          <p:cNvSpPr>
            <a:spLocks noGrp="1"/>
          </p:cNvSpPr>
          <p:nvPr>
            <p:ph type="sldNum" sz="quarter" idx="5"/>
          </p:nvPr>
        </p:nvSpPr>
        <p:spPr/>
        <p:txBody>
          <a:bodyPr/>
          <a:lstStyle/>
          <a:p>
            <a:fld id="{EC0378F9-F517-40BC-8F9F-7F7144C3CF8F}" type="slidenum">
              <a:rPr lang="en-US" smtClean="0"/>
              <a:t>101</a:t>
            </a:fld>
            <a:endParaRPr lang="en-US"/>
          </a:p>
        </p:txBody>
      </p:sp>
    </p:spTree>
    <p:extLst>
      <p:ext uri="{BB962C8B-B14F-4D97-AF65-F5344CB8AC3E}">
        <p14:creationId xmlns:p14="http://schemas.microsoft.com/office/powerpoint/2010/main" val="36566724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374151"/>
                </a:solidFill>
                <a:effectLst/>
                <a:latin typeface="Söhne"/>
              </a:rPr>
              <a:t>Tóm lại, vòng đời dự án là quá trình từ khởi đầu cho đến kết thúc của một dự án, và nó giúp quản lý dự án đi qua các giai đoạn quan trọng để đạt được kết quả mong muốn.</a:t>
            </a:r>
            <a:endParaRPr lang="en-US"/>
          </a:p>
        </p:txBody>
      </p:sp>
      <p:sp>
        <p:nvSpPr>
          <p:cNvPr id="4" name="Slide Number Placeholder 3"/>
          <p:cNvSpPr>
            <a:spLocks noGrp="1"/>
          </p:cNvSpPr>
          <p:nvPr>
            <p:ph type="sldNum" sz="quarter" idx="5"/>
          </p:nvPr>
        </p:nvSpPr>
        <p:spPr/>
        <p:txBody>
          <a:bodyPr/>
          <a:lstStyle/>
          <a:p>
            <a:fld id="{EC0378F9-F517-40BC-8F9F-7F7144C3CF8F}" type="slidenum">
              <a:rPr lang="en-US" smtClean="0"/>
              <a:t>102</a:t>
            </a:fld>
            <a:endParaRPr lang="en-US"/>
          </a:p>
        </p:txBody>
      </p:sp>
    </p:spTree>
    <p:extLst>
      <p:ext uri="{BB962C8B-B14F-4D97-AF65-F5344CB8AC3E}">
        <p14:creationId xmlns:p14="http://schemas.microsoft.com/office/powerpoint/2010/main" val="215673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3EEA6F45-746A-4855-A731-D71F179F94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E2D720C9-92A6-4634-808F-C99079038764}"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20</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1139" name="Rectangle 2">
            <a:extLst>
              <a:ext uri="{FF2B5EF4-FFF2-40B4-BE49-F238E27FC236}">
                <a16:creationId xmlns:a16="http://schemas.microsoft.com/office/drawing/2014/main" id="{4973FAC6-921C-43C1-B62F-02C052A9CC89}"/>
              </a:ext>
            </a:extLst>
          </p:cNvPr>
          <p:cNvSpPr>
            <a:spLocks noGrp="1" noRot="1" noChangeAspect="1" noChangeArrowheads="1" noTextEdit="1"/>
          </p:cNvSpPr>
          <p:nvPr>
            <p:ph type="sldImg"/>
          </p:nvPr>
        </p:nvSpPr>
        <p:spPr>
          <a:xfrm>
            <a:off x="1603375" y="258763"/>
            <a:ext cx="2465388" cy="1387475"/>
          </a:xfrm>
          <a:ln/>
        </p:spPr>
      </p:sp>
      <p:sp>
        <p:nvSpPr>
          <p:cNvPr id="91140" name="Rectangle 3">
            <a:extLst>
              <a:ext uri="{FF2B5EF4-FFF2-40B4-BE49-F238E27FC236}">
                <a16:creationId xmlns:a16="http://schemas.microsoft.com/office/drawing/2014/main" id="{A5999920-222F-4BDB-AA43-B713CF6717A0}"/>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91141" name="Text Box 4">
            <a:extLst>
              <a:ext uri="{FF2B5EF4-FFF2-40B4-BE49-F238E27FC236}">
                <a16:creationId xmlns:a16="http://schemas.microsoft.com/office/drawing/2014/main" id="{DE21F31B-0D8F-446C-8964-5B20780FFE4E}"/>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3EEA6F45-746A-4855-A731-D71F179F94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E2D720C9-92A6-4634-808F-C99079038764}"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21</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1139" name="Rectangle 2">
            <a:extLst>
              <a:ext uri="{FF2B5EF4-FFF2-40B4-BE49-F238E27FC236}">
                <a16:creationId xmlns:a16="http://schemas.microsoft.com/office/drawing/2014/main" id="{4973FAC6-921C-43C1-B62F-02C052A9CC89}"/>
              </a:ext>
            </a:extLst>
          </p:cNvPr>
          <p:cNvSpPr>
            <a:spLocks noGrp="1" noRot="1" noChangeAspect="1" noChangeArrowheads="1" noTextEdit="1"/>
          </p:cNvSpPr>
          <p:nvPr>
            <p:ph type="sldImg"/>
          </p:nvPr>
        </p:nvSpPr>
        <p:spPr>
          <a:xfrm>
            <a:off x="1603375" y="258763"/>
            <a:ext cx="2465388" cy="1387475"/>
          </a:xfrm>
          <a:ln/>
        </p:spPr>
      </p:sp>
      <p:sp>
        <p:nvSpPr>
          <p:cNvPr id="91140" name="Rectangle 3">
            <a:extLst>
              <a:ext uri="{FF2B5EF4-FFF2-40B4-BE49-F238E27FC236}">
                <a16:creationId xmlns:a16="http://schemas.microsoft.com/office/drawing/2014/main" id="{A5999920-222F-4BDB-AA43-B713CF6717A0}"/>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91141" name="Text Box 4">
            <a:extLst>
              <a:ext uri="{FF2B5EF4-FFF2-40B4-BE49-F238E27FC236}">
                <a16:creationId xmlns:a16="http://schemas.microsoft.com/office/drawing/2014/main" id="{DE21F31B-0D8F-446C-8964-5B20780FFE4E}"/>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4F32CE14-3998-472B-8168-A96C14DABCB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E1D62EE3-E1B4-4F5E-A7DE-9B774E971B91}"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22</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2163" name="Rectangle 2">
            <a:extLst>
              <a:ext uri="{FF2B5EF4-FFF2-40B4-BE49-F238E27FC236}">
                <a16:creationId xmlns:a16="http://schemas.microsoft.com/office/drawing/2014/main" id="{C9DBD476-0E70-4644-87FA-9A6290958145}"/>
              </a:ext>
            </a:extLst>
          </p:cNvPr>
          <p:cNvSpPr>
            <a:spLocks noGrp="1" noRot="1" noChangeAspect="1" noChangeArrowheads="1" noTextEdit="1"/>
          </p:cNvSpPr>
          <p:nvPr>
            <p:ph type="sldImg"/>
          </p:nvPr>
        </p:nvSpPr>
        <p:spPr>
          <a:xfrm>
            <a:off x="1603375" y="258763"/>
            <a:ext cx="2465388" cy="1387475"/>
          </a:xfrm>
          <a:ln/>
        </p:spPr>
      </p:sp>
      <p:sp>
        <p:nvSpPr>
          <p:cNvPr id="92164" name="Rectangle 3">
            <a:extLst>
              <a:ext uri="{FF2B5EF4-FFF2-40B4-BE49-F238E27FC236}">
                <a16:creationId xmlns:a16="http://schemas.microsoft.com/office/drawing/2014/main" id="{FB3A0953-7BB1-4E75-993D-B3BCCCAF0D3F}"/>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92165" name="Text Box 4">
            <a:extLst>
              <a:ext uri="{FF2B5EF4-FFF2-40B4-BE49-F238E27FC236}">
                <a16:creationId xmlns:a16="http://schemas.microsoft.com/office/drawing/2014/main" id="{409D270E-017E-43FE-A25F-4B810FE653DE}"/>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EC81976E-1C94-4531-A16E-009451AC92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84071" eaLnBrk="0" hangingPunct="0">
              <a:defRPr sz="1000">
                <a:solidFill>
                  <a:schemeClr val="tx1"/>
                </a:solidFill>
                <a:latin typeface="Arial" panose="020B0604020202020204" pitchFamily="34" charset="0"/>
                <a:cs typeface="Arial" panose="020B0604020202020204" pitchFamily="34" charset="0"/>
              </a:defRPr>
            </a:lvl1pPr>
            <a:lvl2pPr marL="371995" indent="-143075" defTabSz="484071" eaLnBrk="0" hangingPunct="0">
              <a:defRPr sz="1000">
                <a:solidFill>
                  <a:schemeClr val="tx1"/>
                </a:solidFill>
                <a:latin typeface="Arial" panose="020B0604020202020204" pitchFamily="34" charset="0"/>
                <a:cs typeface="Arial" panose="020B0604020202020204" pitchFamily="34" charset="0"/>
              </a:defRPr>
            </a:lvl2pPr>
            <a:lvl3pPr marL="572300" indent="-114460" defTabSz="484071" eaLnBrk="0" hangingPunct="0">
              <a:defRPr sz="1000">
                <a:solidFill>
                  <a:schemeClr val="tx1"/>
                </a:solidFill>
                <a:latin typeface="Arial" panose="020B0604020202020204" pitchFamily="34" charset="0"/>
                <a:cs typeface="Arial" panose="020B0604020202020204" pitchFamily="34" charset="0"/>
              </a:defRPr>
            </a:lvl3pPr>
            <a:lvl4pPr marL="801220" indent="-114460" defTabSz="484071" eaLnBrk="0" hangingPunct="0">
              <a:defRPr sz="1000">
                <a:solidFill>
                  <a:schemeClr val="tx1"/>
                </a:solidFill>
                <a:latin typeface="Arial" panose="020B0604020202020204" pitchFamily="34" charset="0"/>
                <a:cs typeface="Arial" panose="020B0604020202020204" pitchFamily="34" charset="0"/>
              </a:defRPr>
            </a:lvl4pPr>
            <a:lvl5pPr marL="1030140" indent="-114460" defTabSz="484071" eaLnBrk="0" hangingPunct="0">
              <a:defRPr sz="1000">
                <a:solidFill>
                  <a:schemeClr val="tx1"/>
                </a:solidFill>
                <a:latin typeface="Arial" panose="020B0604020202020204" pitchFamily="34" charset="0"/>
                <a:cs typeface="Arial" panose="020B0604020202020204" pitchFamily="34" charset="0"/>
              </a:defRPr>
            </a:lvl5pPr>
            <a:lvl6pPr marL="125906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6pPr>
            <a:lvl7pPr marL="148798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7pPr>
            <a:lvl8pPr marL="171690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8pPr>
            <a:lvl9pPr marL="1945820" indent="-114460" defTabSz="484071" eaLnBrk="0" fontAlgn="base" hangingPunct="0">
              <a:spcBef>
                <a:spcPct val="0"/>
              </a:spcBef>
              <a:spcAft>
                <a:spcPct val="0"/>
              </a:spcAft>
              <a:defRPr sz="1000">
                <a:solidFill>
                  <a:schemeClr val="tx1"/>
                </a:solidFill>
                <a:latin typeface="Arial" panose="020B0604020202020204" pitchFamily="34" charset="0"/>
                <a:cs typeface="Arial" panose="020B0604020202020204" pitchFamily="34" charset="0"/>
              </a:defRPr>
            </a:lvl9pPr>
          </a:lstStyle>
          <a:p>
            <a:pPr marL="0" marR="0" lvl="0" indent="0" algn="r" defTabSz="484071" rtl="0" eaLnBrk="1" fontAlgn="base" latinLnBrk="0" hangingPunct="1">
              <a:lnSpc>
                <a:spcPct val="100000"/>
              </a:lnSpc>
              <a:spcBef>
                <a:spcPct val="0"/>
              </a:spcBef>
              <a:spcAft>
                <a:spcPct val="0"/>
              </a:spcAft>
              <a:buClrTx/>
              <a:buSzTx/>
              <a:buFontTx/>
              <a:buNone/>
              <a:tabLst/>
              <a:defRPr/>
            </a:pPr>
            <a:fld id="{F6B28CAB-5E8A-4AA9-9458-23022CD5117E}" type="slidenum">
              <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84071" rtl="0" eaLnBrk="1" fontAlgn="base" latinLnBrk="0" hangingPunct="1">
                <a:lnSpc>
                  <a:spcPct val="100000"/>
                </a:lnSpc>
                <a:spcBef>
                  <a:spcPct val="0"/>
                </a:spcBef>
                <a:spcAft>
                  <a:spcPct val="0"/>
                </a:spcAft>
                <a:buClrTx/>
                <a:buSzTx/>
                <a:buFontTx/>
                <a:buNone/>
                <a:tabLst/>
                <a:defRPr/>
              </a:pPr>
              <a:t>23</a:t>
            </a:fld>
            <a:endParaRPr kumimoji="0" lang="en-US" altLang="en-US" sz="7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3187" name="Rectangle 2">
            <a:extLst>
              <a:ext uri="{FF2B5EF4-FFF2-40B4-BE49-F238E27FC236}">
                <a16:creationId xmlns:a16="http://schemas.microsoft.com/office/drawing/2014/main" id="{A454F425-3485-42E4-B50F-344ABAC9D26F}"/>
              </a:ext>
            </a:extLst>
          </p:cNvPr>
          <p:cNvSpPr>
            <a:spLocks noGrp="1" noRot="1" noChangeAspect="1" noChangeArrowheads="1" noTextEdit="1"/>
          </p:cNvSpPr>
          <p:nvPr>
            <p:ph type="sldImg"/>
          </p:nvPr>
        </p:nvSpPr>
        <p:spPr>
          <a:xfrm>
            <a:off x="1603375" y="258763"/>
            <a:ext cx="2465388" cy="1387475"/>
          </a:xfrm>
          <a:ln/>
        </p:spPr>
      </p:sp>
      <p:sp>
        <p:nvSpPr>
          <p:cNvPr id="93188" name="Rectangle 3">
            <a:extLst>
              <a:ext uri="{FF2B5EF4-FFF2-40B4-BE49-F238E27FC236}">
                <a16:creationId xmlns:a16="http://schemas.microsoft.com/office/drawing/2014/main" id="{88D8BED0-0017-4DE9-B909-4EA9DBAAFFFA}"/>
              </a:ext>
            </a:extLst>
          </p:cNvPr>
          <p:cNvSpPr>
            <a:spLocks noGrp="1" noChangeArrowheads="1"/>
          </p:cNvSpPr>
          <p:nvPr>
            <p:ph type="body" idx="1"/>
          </p:nvPr>
        </p:nvSpPr>
        <p:spPr>
          <a:xfrm>
            <a:off x="1418101" y="1710577"/>
            <a:ext cx="2835473" cy="183910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500">
              <a:latin typeface="Arial" panose="020B0604020202020204" pitchFamily="34" charset="0"/>
              <a:cs typeface="Arial" panose="020B0604020202020204" pitchFamily="34" charset="0"/>
            </a:endParaRPr>
          </a:p>
        </p:txBody>
      </p:sp>
      <p:sp>
        <p:nvSpPr>
          <p:cNvPr id="93189" name="Text Box 4">
            <a:extLst>
              <a:ext uri="{FF2B5EF4-FFF2-40B4-BE49-F238E27FC236}">
                <a16:creationId xmlns:a16="http://schemas.microsoft.com/office/drawing/2014/main" id="{FEB4A2BF-2D76-43AC-93B4-4C71B8D5A9EA}"/>
              </a:ext>
            </a:extLst>
          </p:cNvPr>
          <p:cNvSpPr txBox="1">
            <a:spLocks noChangeArrowheads="1"/>
          </p:cNvSpPr>
          <p:nvPr/>
        </p:nvSpPr>
        <p:spPr bwMode="auto">
          <a:xfrm>
            <a:off x="195726" y="515794"/>
            <a:ext cx="1173625" cy="556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lg" len="lg"/>
              </a14:hiddenLine>
            </a:ext>
          </a:extLst>
        </p:spPr>
        <p:txBody>
          <a:bodyPr lIns="48398" tIns="24199" rIns="48398" bIns="24199">
            <a:spAutoFit/>
          </a:bodyPr>
          <a:lstStyle>
            <a:lvl1pPr defTabSz="966788" eaLnBrk="0" hangingPunct="0">
              <a:defRPr sz="2000">
                <a:solidFill>
                  <a:schemeClr val="tx1"/>
                </a:solidFill>
                <a:latin typeface="Arial" panose="020B0604020202020204" pitchFamily="34" charset="0"/>
                <a:cs typeface="Arial" panose="020B0604020202020204" pitchFamily="34" charset="0"/>
              </a:defRPr>
            </a:lvl1pPr>
            <a:lvl2pPr marL="742950" indent="-285750" defTabSz="966788" eaLnBrk="0" hangingPunct="0">
              <a:defRPr sz="2000">
                <a:solidFill>
                  <a:schemeClr val="tx1"/>
                </a:solidFill>
                <a:latin typeface="Arial" panose="020B0604020202020204" pitchFamily="34" charset="0"/>
                <a:cs typeface="Arial" panose="020B0604020202020204" pitchFamily="34" charset="0"/>
              </a:defRPr>
            </a:lvl2pPr>
            <a:lvl3pPr marL="1143000" indent="-228600" defTabSz="966788" eaLnBrk="0" hangingPunct="0">
              <a:defRPr sz="2000">
                <a:solidFill>
                  <a:schemeClr val="tx1"/>
                </a:solidFill>
                <a:latin typeface="Arial" panose="020B0604020202020204" pitchFamily="34" charset="0"/>
                <a:cs typeface="Arial" panose="020B0604020202020204" pitchFamily="34" charset="0"/>
              </a:defRPr>
            </a:lvl3pPr>
            <a:lvl4pPr marL="1600200" indent="-228600" defTabSz="966788" eaLnBrk="0" hangingPunct="0">
              <a:defRPr sz="2000">
                <a:solidFill>
                  <a:schemeClr val="tx1"/>
                </a:solidFill>
                <a:latin typeface="Arial" panose="020B0604020202020204" pitchFamily="34" charset="0"/>
                <a:cs typeface="Arial" panose="020B0604020202020204" pitchFamily="34" charset="0"/>
              </a:defRPr>
            </a:lvl4pPr>
            <a:lvl5pPr marL="2057400" indent="-228600" defTabSz="966788" eaLnBrk="0" hangingPunct="0">
              <a:defRPr sz="2000">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marL="0" marR="0" lvl="0" indent="0" algn="l" defTabSz="484071" rtl="0" eaLnBrk="0" fontAlgn="base" latinLnBrk="0" hangingPunct="0">
              <a:lnSpc>
                <a:spcPct val="100000"/>
              </a:lnSpc>
              <a:spcBef>
                <a:spcPct val="50000"/>
              </a:spcBef>
              <a:spcAft>
                <a:spcPct val="0"/>
              </a:spcAft>
              <a:buClrTx/>
              <a:buSzTx/>
              <a:buFontTx/>
              <a:buNone/>
              <a:tabLst/>
              <a:defRPr/>
            </a:pPr>
            <a:r>
              <a:rPr kumimoji="0" lang="en-US" altLang="en-US" sz="600" b="0" i="0" u="none" strike="noStrike" kern="1200" cap="none" spc="0" normalizeH="0" baseline="0" noProof="0">
                <a:ln>
                  <a:noFill/>
                </a:ln>
                <a:solidFill>
                  <a:srgbClr val="000000"/>
                </a:solidFill>
                <a:effectLst/>
                <a:uLnTx/>
                <a:uFillTx/>
                <a:latin typeface="ZapfHumnst BT" pitchFamily="34" charset="0"/>
                <a:ea typeface="+mn-ea"/>
                <a:cs typeface="Arial" panose="020B0604020202020204" pitchFamily="34" charset="0"/>
              </a:rPr>
              <a:t>The example is incomplete. Just enough steps are provided to illustrate the simplicity and informality of this approach.</a:t>
            </a:r>
          </a:p>
          <a:p>
            <a:pPr marL="0" marR="0" lvl="0" indent="0" algn="l" defTabSz="484071" rtl="0" eaLnBrk="0" fontAlgn="base" latinLnBrk="0" hangingPunct="0">
              <a:lnSpc>
                <a:spcPct val="100000"/>
              </a:lnSpc>
              <a:spcBef>
                <a:spcPct val="50000"/>
              </a:spcBef>
              <a:spcAft>
                <a:spcPct val="0"/>
              </a:spcAft>
              <a:buClrTx/>
              <a:buSzTx/>
              <a:buFontTx/>
              <a:buNone/>
              <a:tabLst/>
              <a:defRPr/>
            </a:pPr>
            <a:endParaRPr kumimoji="0" lang="en-US" altLang="en-US" sz="6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341120" y="3703320"/>
            <a:ext cx="9144000" cy="1655762"/>
          </a:xfrm>
        </p:spPr>
        <p:txBody>
          <a:bodyPr/>
          <a:lstStyle>
            <a:lvl1pPr marL="0" indent="0" algn="ctr">
              <a:buNone/>
              <a:defRPr sz="2400"/>
            </a:lvl1pPr>
            <a:lvl2pPr marL="457182" indent="0" algn="ctr">
              <a:buNone/>
              <a:defRPr sz="2000"/>
            </a:lvl2pPr>
            <a:lvl3pPr marL="914364" indent="0" algn="ctr">
              <a:buNone/>
              <a:defRPr sz="1800"/>
            </a:lvl3pPr>
            <a:lvl4pPr marL="1371545" indent="0" algn="ctr">
              <a:buNone/>
              <a:defRPr sz="1600"/>
            </a:lvl4pPr>
            <a:lvl5pPr marL="1828727" indent="0" algn="ctr">
              <a:buNone/>
              <a:defRPr sz="1600"/>
            </a:lvl5pPr>
            <a:lvl6pPr marL="2285909" indent="0" algn="ctr">
              <a:buNone/>
              <a:defRPr sz="1600"/>
            </a:lvl6pPr>
            <a:lvl7pPr marL="2743091" indent="0" algn="ctr">
              <a:buNone/>
              <a:defRPr sz="1600"/>
            </a:lvl7pPr>
            <a:lvl8pPr marL="3200272" indent="0" algn="ctr">
              <a:buNone/>
              <a:defRPr sz="1600"/>
            </a:lvl8pPr>
            <a:lvl9pPr marL="3657454"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D6DF3E-7A0A-4504-A32F-B6A5DDD7E500}" type="datetime1">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36C6-0024-4286-AA03-0A6E67CE63D4}" type="slidenum">
              <a:rPr lang="en-US" smtClean="0"/>
              <a:t>‹#›</a:t>
            </a:fld>
            <a:endParaRPr lang="en-US"/>
          </a:p>
        </p:txBody>
      </p:sp>
    </p:spTree>
    <p:extLst>
      <p:ext uri="{BB962C8B-B14F-4D97-AF65-F5344CB8AC3E}">
        <p14:creationId xmlns:p14="http://schemas.microsoft.com/office/powerpoint/2010/main" val="2626159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30400" y="206375"/>
            <a:ext cx="9144000" cy="533400"/>
          </a:xfrm>
        </p:spPr>
        <p:txBody>
          <a:bodyPr/>
          <a:lstStyle/>
          <a:p>
            <a:r>
              <a:rPr lang="en-US"/>
              <a:t>Click to edit Master title style</a:t>
            </a:r>
          </a:p>
        </p:txBody>
      </p:sp>
      <p:sp>
        <p:nvSpPr>
          <p:cNvPr id="3" name="Table Placeholder 2"/>
          <p:cNvSpPr>
            <a:spLocks noGrp="1"/>
          </p:cNvSpPr>
          <p:nvPr>
            <p:ph type="tbl" idx="1"/>
          </p:nvPr>
        </p:nvSpPr>
        <p:spPr>
          <a:xfrm>
            <a:off x="609600" y="1371602"/>
            <a:ext cx="10972800" cy="5026025"/>
          </a:xfrm>
        </p:spPr>
        <p:txBody>
          <a:bodyPr/>
          <a:lstStyle/>
          <a:p>
            <a:pPr lvl="0"/>
            <a:endParaRPr lang="en-US" noProof="0"/>
          </a:p>
        </p:txBody>
      </p:sp>
      <p:sp>
        <p:nvSpPr>
          <p:cNvPr id="4" name="Rectangle 8">
            <a:extLst>
              <a:ext uri="{FF2B5EF4-FFF2-40B4-BE49-F238E27FC236}">
                <a16:creationId xmlns:a16="http://schemas.microsoft.com/office/drawing/2014/main" id="{100D994E-EFA5-47D6-97E3-09139081FE4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3C85DA25-8983-4B7E-AD89-67D5CF6DD74B}"/>
              </a:ext>
            </a:extLst>
          </p:cNvPr>
          <p:cNvSpPr>
            <a:spLocks noGrp="1" noChangeArrowheads="1"/>
          </p:cNvSpPr>
          <p:nvPr>
            <p:ph type="ftr" sz="quarter" idx="11"/>
          </p:nvPr>
        </p:nvSpPr>
        <p:spPr>
          <a:xfrm>
            <a:off x="4165600" y="6521451"/>
            <a:ext cx="3860800" cy="244475"/>
          </a:xfrm>
          <a:prstGeom prst="rect">
            <a:avLst/>
          </a:prstGeom>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7F8566C9-0FA6-417B-BCA3-9A5AE6894FA7}"/>
              </a:ext>
            </a:extLst>
          </p:cNvPr>
          <p:cNvSpPr>
            <a:spLocks noGrp="1" noChangeArrowheads="1"/>
          </p:cNvSpPr>
          <p:nvPr>
            <p:ph type="sldNum" sz="quarter" idx="12"/>
          </p:nvPr>
        </p:nvSpPr>
        <p:spPr>
          <a:ln/>
        </p:spPr>
        <p:txBody>
          <a:bodyPr/>
          <a:lstStyle>
            <a:lvl1pPr>
              <a:defRPr/>
            </a:lvl1pPr>
          </a:lstStyle>
          <a:p>
            <a:fld id="{FC9B8237-595B-422B-9116-F9CBBE0A3C05}" type="slidenum">
              <a:rPr lang="en-US" altLang="en-US"/>
              <a:pPr/>
              <a:t>‹#›</a:t>
            </a:fld>
            <a:endParaRPr lang="en-US" altLang="en-US"/>
          </a:p>
        </p:txBody>
      </p:sp>
    </p:spTree>
    <p:extLst>
      <p:ext uri="{BB962C8B-B14F-4D97-AF65-F5344CB8AC3E}">
        <p14:creationId xmlns:p14="http://schemas.microsoft.com/office/powerpoint/2010/main" val="1472761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94FB6D-F566-4479-B0F7-971C17EA3491}" type="datetime1">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36C6-0024-4286-AA03-0A6E67CE63D4}" type="slidenum">
              <a:rPr lang="en-US" smtClean="0"/>
              <a:t>‹#›</a:t>
            </a:fld>
            <a:endParaRPr lang="en-US"/>
          </a:p>
        </p:txBody>
      </p:sp>
    </p:spTree>
    <p:extLst>
      <p:ext uri="{BB962C8B-B14F-4D97-AF65-F5344CB8AC3E}">
        <p14:creationId xmlns:p14="http://schemas.microsoft.com/office/powerpoint/2010/main" val="1125462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36655D-855F-4092-8C67-BB19F58EE694}" type="datetime1">
              <a:rPr lang="en-US" smtClean="0"/>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236C6-0024-4286-AA03-0A6E67CE63D4}" type="slidenum">
              <a:rPr lang="en-US" smtClean="0"/>
              <a:t>‹#›</a:t>
            </a:fld>
            <a:endParaRPr lang="en-US"/>
          </a:p>
        </p:txBody>
      </p:sp>
    </p:spTree>
    <p:extLst>
      <p:ext uri="{BB962C8B-B14F-4D97-AF65-F5344CB8AC3E}">
        <p14:creationId xmlns:p14="http://schemas.microsoft.com/office/powerpoint/2010/main" val="2795562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7FF606-85C0-4551-8EC4-5C1C0F0F2C7A}" type="datetime1">
              <a:rPr lang="en-US" smtClean="0"/>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1236C6-0024-4286-AA03-0A6E67CE63D4}" type="slidenum">
              <a:rPr lang="en-US" smtClean="0"/>
              <a:t>‹#›</a:t>
            </a:fld>
            <a:endParaRPr lang="en-US"/>
          </a:p>
        </p:txBody>
      </p:sp>
    </p:spTree>
    <p:extLst>
      <p:ext uri="{BB962C8B-B14F-4D97-AF65-F5344CB8AC3E}">
        <p14:creationId xmlns:p14="http://schemas.microsoft.com/office/powerpoint/2010/main" val="874394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0A3656-5BFC-4FBD-8CD7-B64E68747382}" type="datetime1">
              <a:rPr lang="en-US" smtClean="0"/>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236C6-0024-4286-AA03-0A6E67CE63D4}" type="slidenum">
              <a:rPr lang="en-US" smtClean="0"/>
              <a:t>‹#›</a:t>
            </a:fld>
            <a:endParaRPr lang="en-US"/>
          </a:p>
        </p:txBody>
      </p:sp>
    </p:spTree>
    <p:extLst>
      <p:ext uri="{BB962C8B-B14F-4D97-AF65-F5344CB8AC3E}">
        <p14:creationId xmlns:p14="http://schemas.microsoft.com/office/powerpoint/2010/main" val="1875991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5539"/>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215"/>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BE4EED-6C4F-472A-8DB3-86E1B026A5D4}" type="datetimeFigureOut">
              <a:rPr lang="en-US" smtClean="0"/>
              <a:t>7/3/2023</a:t>
            </a:fld>
            <a:endParaRPr lang="en-US"/>
          </a:p>
        </p:txBody>
      </p:sp>
      <p:sp>
        <p:nvSpPr>
          <p:cNvPr id="5" name="Footer Placeholder 4"/>
          <p:cNvSpPr>
            <a:spLocks noGrp="1"/>
          </p:cNvSpPr>
          <p:nvPr>
            <p:ph type="ftr" sz="quarter" idx="11"/>
          </p:nvPr>
        </p:nvSpPr>
        <p:spPr>
          <a:xfrm>
            <a:off x="4038602" y="6356355"/>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E1236C6-0024-4286-AA03-0A6E67CE63D4}" type="slidenum">
              <a:rPr lang="en-US" smtClean="0"/>
              <a:t>‹#›</a:t>
            </a:fld>
            <a:endParaRPr lang="en-US"/>
          </a:p>
        </p:txBody>
      </p:sp>
    </p:spTree>
    <p:extLst>
      <p:ext uri="{BB962C8B-B14F-4D97-AF65-F5344CB8AC3E}">
        <p14:creationId xmlns:p14="http://schemas.microsoft.com/office/powerpoint/2010/main" val="2611997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E4EED-6C4F-472A-8DB3-86E1B026A5D4}" type="datetimeFigureOut">
              <a:rPr lang="en-US" smtClean="0"/>
              <a:t>7/3/2023</a:t>
            </a:fld>
            <a:endParaRPr lang="en-US"/>
          </a:p>
        </p:txBody>
      </p:sp>
      <p:sp>
        <p:nvSpPr>
          <p:cNvPr id="5" name="Footer Placeholder 4"/>
          <p:cNvSpPr>
            <a:spLocks noGrp="1"/>
          </p:cNvSpPr>
          <p:nvPr>
            <p:ph type="ftr" sz="quarter" idx="11"/>
          </p:nvPr>
        </p:nvSpPr>
        <p:spPr>
          <a:xfrm>
            <a:off x="4038602" y="6356355"/>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E1236C6-0024-4286-AA03-0A6E67CE63D4}" type="slidenum">
              <a:rPr lang="en-US" smtClean="0"/>
              <a:t>‹#›</a:t>
            </a:fld>
            <a:endParaRPr lang="en-US"/>
          </a:p>
        </p:txBody>
      </p:sp>
    </p:spTree>
    <p:extLst>
      <p:ext uri="{BB962C8B-B14F-4D97-AF65-F5344CB8AC3E}">
        <p14:creationId xmlns:p14="http://schemas.microsoft.com/office/powerpoint/2010/main" val="3707853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BE4EED-6C4F-472A-8DB3-86E1B026A5D4}" type="datetimeFigureOut">
              <a:rPr lang="en-US" smtClean="0"/>
              <a:t>7/3/2023</a:t>
            </a:fld>
            <a:endParaRPr lang="en-US"/>
          </a:p>
        </p:txBody>
      </p:sp>
      <p:sp>
        <p:nvSpPr>
          <p:cNvPr id="4" name="Footer Placeholder 3"/>
          <p:cNvSpPr>
            <a:spLocks noGrp="1"/>
          </p:cNvSpPr>
          <p:nvPr>
            <p:ph type="ftr" sz="quarter" idx="11"/>
          </p:nvPr>
        </p:nvSpPr>
        <p:spPr>
          <a:xfrm>
            <a:off x="4038602" y="6356355"/>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FE1236C6-0024-4286-AA03-0A6E67CE63D4}" type="slidenum">
              <a:rPr lang="en-US" smtClean="0"/>
              <a:t>‹#›</a:t>
            </a:fld>
            <a:endParaRPr lang="en-US"/>
          </a:p>
        </p:txBody>
      </p:sp>
    </p:spTree>
    <p:extLst>
      <p:ext uri="{BB962C8B-B14F-4D97-AF65-F5344CB8AC3E}">
        <p14:creationId xmlns:p14="http://schemas.microsoft.com/office/powerpoint/2010/main" val="3069130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30400" y="206375"/>
            <a:ext cx="9144000" cy="533400"/>
          </a:xfrm>
        </p:spPr>
        <p:txBody>
          <a:bodyPr/>
          <a:lstStyle/>
          <a:p>
            <a:r>
              <a:rPr lang="en-US"/>
              <a:t>Click to edit Master title style</a:t>
            </a:r>
          </a:p>
        </p:txBody>
      </p:sp>
      <p:sp>
        <p:nvSpPr>
          <p:cNvPr id="3" name="Text Placeholder 2"/>
          <p:cNvSpPr>
            <a:spLocks noGrp="1"/>
          </p:cNvSpPr>
          <p:nvPr>
            <p:ph type="body" sz="half" idx="1"/>
          </p:nvPr>
        </p:nvSpPr>
        <p:spPr>
          <a:xfrm>
            <a:off x="609600" y="1371602"/>
            <a:ext cx="5384800"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2"/>
            <a:ext cx="5384800"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47FD87DA-48B5-425C-8676-7E7F98770EB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42991822-F6DF-4C74-8361-1E90F8B5D21A}"/>
              </a:ext>
            </a:extLst>
          </p:cNvPr>
          <p:cNvSpPr>
            <a:spLocks noGrp="1" noChangeArrowheads="1"/>
          </p:cNvSpPr>
          <p:nvPr>
            <p:ph type="ftr" sz="quarter" idx="11"/>
          </p:nvPr>
        </p:nvSpPr>
        <p:spPr>
          <a:xfrm>
            <a:off x="4165600" y="6521451"/>
            <a:ext cx="3860800" cy="244475"/>
          </a:xfrm>
          <a:prstGeom prst="rect">
            <a:avLst/>
          </a:prstGeom>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779CB017-CF05-4F53-86D7-705B5808D86C}"/>
              </a:ext>
            </a:extLst>
          </p:cNvPr>
          <p:cNvSpPr>
            <a:spLocks noGrp="1" noChangeArrowheads="1"/>
          </p:cNvSpPr>
          <p:nvPr>
            <p:ph type="sldNum" sz="quarter" idx="12"/>
          </p:nvPr>
        </p:nvSpPr>
        <p:spPr>
          <a:ln/>
        </p:spPr>
        <p:txBody>
          <a:bodyPr/>
          <a:lstStyle>
            <a:lvl1pPr>
              <a:defRPr/>
            </a:lvl1pPr>
          </a:lstStyle>
          <a:p>
            <a:fld id="{07042E29-5C73-48C4-A0E4-E2FB5E2DF4FC}" type="slidenum">
              <a:rPr lang="en-US" altLang="en-US"/>
              <a:pPr/>
              <a:t>‹#›</a:t>
            </a:fld>
            <a:endParaRPr lang="en-US" altLang="en-US"/>
          </a:p>
        </p:txBody>
      </p:sp>
    </p:spTree>
    <p:extLst>
      <p:ext uri="{BB962C8B-B14F-4D97-AF65-F5344CB8AC3E}">
        <p14:creationId xmlns:p14="http://schemas.microsoft.com/office/powerpoint/2010/main" val="10308301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6176" y="173913"/>
            <a:ext cx="9326880" cy="71918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49224" y="1253330"/>
            <a:ext cx="11080958" cy="452862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8788008-8FDC-4EBC-9B98-F488E400BCFC}" type="datetime1">
              <a:rPr lang="en-US" smtClean="0"/>
              <a:t>7/3/2023</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5904588-C5A4-4185-8804-A8353AEAA887}" type="slidenum">
              <a:rPr lang="en-US" smtClean="0"/>
              <a:pPr>
                <a:defRPr/>
              </a:pPr>
              <a:t>‹#›</a:t>
            </a:fld>
            <a:endParaRPr lang="en-US"/>
          </a:p>
        </p:txBody>
      </p:sp>
      <p:cxnSp>
        <p:nvCxnSpPr>
          <p:cNvPr id="7" name="Straight Connector 6">
            <a:extLst>
              <a:ext uri="{FF2B5EF4-FFF2-40B4-BE49-F238E27FC236}">
                <a16:creationId xmlns:a16="http://schemas.microsoft.com/office/drawing/2014/main" id="{BE35E1FA-AA49-B250-716D-79E7722DC3C1}"/>
              </a:ext>
            </a:extLst>
          </p:cNvPr>
          <p:cNvCxnSpPr/>
          <p:nvPr userDrawn="1"/>
        </p:nvCxnSpPr>
        <p:spPr>
          <a:xfrm>
            <a:off x="0" y="980728"/>
            <a:ext cx="12192000" cy="0"/>
          </a:xfrm>
          <a:prstGeom prst="line">
            <a:avLst/>
          </a:prstGeom>
          <a:ln w="76200">
            <a:solidFill>
              <a:srgbClr val="0070C0"/>
            </a:solidFill>
          </a:ln>
        </p:spPr>
        <p:style>
          <a:lnRef idx="1">
            <a:schemeClr val="accent2"/>
          </a:lnRef>
          <a:fillRef idx="0">
            <a:schemeClr val="accent2"/>
          </a:fillRef>
          <a:effectRef idx="0">
            <a:schemeClr val="accent2"/>
          </a:effectRef>
          <a:fontRef idx="minor">
            <a:schemeClr val="tx1"/>
          </a:fontRef>
        </p:style>
      </p:cxnSp>
      <p:cxnSp>
        <p:nvCxnSpPr>
          <p:cNvPr id="8" name="Straight Connector 7">
            <a:extLst>
              <a:ext uri="{FF2B5EF4-FFF2-40B4-BE49-F238E27FC236}">
                <a16:creationId xmlns:a16="http://schemas.microsoft.com/office/drawing/2014/main" id="{82FA54EB-F10A-D6ED-3049-3F8C947703F2}"/>
              </a:ext>
            </a:extLst>
          </p:cNvPr>
          <p:cNvCxnSpPr/>
          <p:nvPr userDrawn="1"/>
        </p:nvCxnSpPr>
        <p:spPr>
          <a:xfrm>
            <a:off x="0" y="6356353"/>
            <a:ext cx="12192000" cy="0"/>
          </a:xfrm>
          <a:prstGeom prst="line">
            <a:avLst/>
          </a:prstGeom>
          <a:ln w="28575"/>
        </p:spPr>
        <p:style>
          <a:lnRef idx="3">
            <a:schemeClr val="accent4"/>
          </a:lnRef>
          <a:fillRef idx="0">
            <a:schemeClr val="accent4"/>
          </a:fillRef>
          <a:effectRef idx="2">
            <a:schemeClr val="accent4"/>
          </a:effectRef>
          <a:fontRef idx="minor">
            <a:schemeClr val="tx1"/>
          </a:fontRef>
        </p:style>
      </p:cxnSp>
      <p:sp>
        <p:nvSpPr>
          <p:cNvPr id="9" name="TextBox 8">
            <a:extLst>
              <a:ext uri="{FF2B5EF4-FFF2-40B4-BE49-F238E27FC236}">
                <a16:creationId xmlns:a16="http://schemas.microsoft.com/office/drawing/2014/main" id="{90ED0C58-1964-50C2-553D-79EDB5C12D4C}"/>
              </a:ext>
            </a:extLst>
          </p:cNvPr>
          <p:cNvSpPr txBox="1"/>
          <p:nvPr userDrawn="1"/>
        </p:nvSpPr>
        <p:spPr>
          <a:xfrm>
            <a:off x="5280358" y="6451735"/>
            <a:ext cx="1631285" cy="387798"/>
          </a:xfrm>
          <a:prstGeom prst="rect">
            <a:avLst/>
          </a:prstGeom>
          <a:noFill/>
        </p:spPr>
        <p:txBody>
          <a:bodyPr wrap="square" rtlCol="0">
            <a:spAutoFit/>
          </a:bodyPr>
          <a:lstStyle/>
          <a:p>
            <a:pPr defTabSz="468911" fontAlgn="auto">
              <a:spcBef>
                <a:spcPts val="0"/>
              </a:spcBef>
              <a:spcAft>
                <a:spcPts val="0"/>
              </a:spcAft>
            </a:pPr>
            <a:r>
              <a:rPr lang="en-US" sz="1920" b="1">
                <a:solidFill>
                  <a:srgbClr val="0070C0"/>
                </a:solidFill>
                <a:latin typeface="Times New Roman" panose="02020603050405020304" pitchFamily="18" charset="0"/>
                <a:cs typeface="Times New Roman" panose="02020603050405020304" pitchFamily="18" charset="0"/>
              </a:rPr>
              <a:t>NTTU-2023</a:t>
            </a:r>
          </a:p>
        </p:txBody>
      </p:sp>
    </p:spTree>
    <p:extLst>
      <p:ext uri="{BB962C8B-B14F-4D97-AF65-F5344CB8AC3E}">
        <p14:creationId xmlns:p14="http://schemas.microsoft.com/office/powerpoint/2010/main" val="3784148750"/>
      </p:ext>
    </p:extLst>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Lst>
  <p:hf hdr="0" ftr="0" dt="0"/>
  <p:txStyles>
    <p:titleStyle>
      <a:lvl1pPr algn="l" defTabSz="914364" rtl="0" eaLnBrk="1" latinLnBrk="0" hangingPunct="1">
        <a:lnSpc>
          <a:spcPct val="90000"/>
        </a:lnSpc>
        <a:spcBef>
          <a:spcPct val="0"/>
        </a:spcBef>
        <a:buNone/>
        <a:defRPr sz="4320" kern="1200">
          <a:solidFill>
            <a:srgbClr val="FF0000"/>
          </a:solidFill>
          <a:latin typeface="+mj-lt"/>
          <a:ea typeface="+mj-ea"/>
          <a:cs typeface="+mj-cs"/>
        </a:defRPr>
      </a:lvl1pPr>
    </p:titleStyle>
    <p:bodyStyle>
      <a:lvl1pPr marL="228590" indent="-228590" algn="l" defTabSz="914364" rtl="0" eaLnBrk="1" latinLnBrk="0" hangingPunct="1">
        <a:lnSpc>
          <a:spcPct val="90000"/>
        </a:lnSpc>
        <a:spcBef>
          <a:spcPts val="1000"/>
        </a:spcBef>
        <a:buFont typeface="Arial" panose="020B0604020202020204" pitchFamily="34" charset="0"/>
        <a:buChar char="•"/>
        <a:defRPr sz="3360" kern="1200">
          <a:solidFill>
            <a:schemeClr val="tx1"/>
          </a:solidFill>
          <a:latin typeface="+mj-lt"/>
          <a:ea typeface="+mn-ea"/>
          <a:cs typeface="+mn-cs"/>
        </a:defRPr>
      </a:lvl1pPr>
      <a:lvl2pPr marL="685772" indent="-228590" algn="l" defTabSz="914364" rtl="0" eaLnBrk="1" latinLnBrk="0" hangingPunct="1">
        <a:lnSpc>
          <a:spcPct val="90000"/>
        </a:lnSpc>
        <a:spcBef>
          <a:spcPts val="500"/>
        </a:spcBef>
        <a:buFont typeface="Arial" panose="020B0604020202020204" pitchFamily="34" charset="0"/>
        <a:buChar char="•"/>
        <a:defRPr sz="3360" kern="1200">
          <a:solidFill>
            <a:schemeClr val="tx1"/>
          </a:solidFill>
          <a:latin typeface="+mj-lt"/>
          <a:ea typeface="+mn-ea"/>
          <a:cs typeface="+mn-cs"/>
        </a:defRPr>
      </a:lvl2pPr>
      <a:lvl3pPr marL="1142954" indent="-228590" algn="l" defTabSz="914364" rtl="0" eaLnBrk="1" latinLnBrk="0" hangingPunct="1">
        <a:lnSpc>
          <a:spcPct val="90000"/>
        </a:lnSpc>
        <a:spcBef>
          <a:spcPts val="500"/>
        </a:spcBef>
        <a:buFont typeface="Arial" panose="020B0604020202020204" pitchFamily="34" charset="0"/>
        <a:buChar char="•"/>
        <a:defRPr sz="3360" kern="1200">
          <a:solidFill>
            <a:schemeClr val="tx1"/>
          </a:solidFill>
          <a:latin typeface="+mj-lt"/>
          <a:ea typeface="+mn-ea"/>
          <a:cs typeface="+mn-cs"/>
        </a:defRPr>
      </a:lvl3pPr>
      <a:lvl4pPr marL="1600136" indent="-228590" algn="l" defTabSz="914364" rtl="0" eaLnBrk="1" latinLnBrk="0" hangingPunct="1">
        <a:lnSpc>
          <a:spcPct val="90000"/>
        </a:lnSpc>
        <a:spcBef>
          <a:spcPts val="500"/>
        </a:spcBef>
        <a:buFont typeface="Arial" panose="020B0604020202020204" pitchFamily="34" charset="0"/>
        <a:buChar char="•"/>
        <a:defRPr sz="3360" kern="1200">
          <a:solidFill>
            <a:schemeClr val="tx1"/>
          </a:solidFill>
          <a:latin typeface="+mj-lt"/>
          <a:ea typeface="+mn-ea"/>
          <a:cs typeface="+mn-cs"/>
        </a:defRPr>
      </a:lvl4pPr>
      <a:lvl5pPr marL="2057317" indent="-228590" algn="l" defTabSz="914364" rtl="0" eaLnBrk="1" latinLnBrk="0" hangingPunct="1">
        <a:lnSpc>
          <a:spcPct val="90000"/>
        </a:lnSpc>
        <a:spcBef>
          <a:spcPts val="500"/>
        </a:spcBef>
        <a:buFont typeface="Arial" panose="020B0604020202020204" pitchFamily="34" charset="0"/>
        <a:buChar char="•"/>
        <a:defRPr sz="3360" kern="1200">
          <a:solidFill>
            <a:schemeClr val="tx1"/>
          </a:solidFill>
          <a:latin typeface="+mj-lt"/>
          <a:ea typeface="+mn-ea"/>
          <a:cs typeface="+mn-cs"/>
        </a:defRPr>
      </a:lvl5pPr>
      <a:lvl6pPr marL="2514499" indent="-228590" algn="l" defTabSz="9143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81" indent="-228590" algn="l" defTabSz="9143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63" indent="-228590" algn="l" defTabSz="9143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44" indent="-228590" algn="l" defTabSz="91436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64" rtl="0" eaLnBrk="1" latinLnBrk="0" hangingPunct="1">
        <a:defRPr sz="1800" kern="1200">
          <a:solidFill>
            <a:schemeClr val="tx1"/>
          </a:solidFill>
          <a:latin typeface="+mn-lt"/>
          <a:ea typeface="+mn-ea"/>
          <a:cs typeface="+mn-cs"/>
        </a:defRPr>
      </a:lvl1pPr>
      <a:lvl2pPr marL="457182" algn="l" defTabSz="914364" rtl="0" eaLnBrk="1" latinLnBrk="0" hangingPunct="1">
        <a:defRPr sz="1800" kern="1200">
          <a:solidFill>
            <a:schemeClr val="tx1"/>
          </a:solidFill>
          <a:latin typeface="+mn-lt"/>
          <a:ea typeface="+mn-ea"/>
          <a:cs typeface="+mn-cs"/>
        </a:defRPr>
      </a:lvl2pPr>
      <a:lvl3pPr marL="914364" algn="l" defTabSz="914364" rtl="0" eaLnBrk="1" latinLnBrk="0" hangingPunct="1">
        <a:defRPr sz="1800" kern="1200">
          <a:solidFill>
            <a:schemeClr val="tx1"/>
          </a:solidFill>
          <a:latin typeface="+mn-lt"/>
          <a:ea typeface="+mn-ea"/>
          <a:cs typeface="+mn-cs"/>
        </a:defRPr>
      </a:lvl3pPr>
      <a:lvl4pPr marL="1371545" algn="l" defTabSz="914364" rtl="0" eaLnBrk="1" latinLnBrk="0" hangingPunct="1">
        <a:defRPr sz="1800" kern="1200">
          <a:solidFill>
            <a:schemeClr val="tx1"/>
          </a:solidFill>
          <a:latin typeface="+mn-lt"/>
          <a:ea typeface="+mn-ea"/>
          <a:cs typeface="+mn-cs"/>
        </a:defRPr>
      </a:lvl4pPr>
      <a:lvl5pPr marL="1828727" algn="l" defTabSz="914364" rtl="0" eaLnBrk="1" latinLnBrk="0" hangingPunct="1">
        <a:defRPr sz="1800" kern="1200">
          <a:solidFill>
            <a:schemeClr val="tx1"/>
          </a:solidFill>
          <a:latin typeface="+mn-lt"/>
          <a:ea typeface="+mn-ea"/>
          <a:cs typeface="+mn-cs"/>
        </a:defRPr>
      </a:lvl5pPr>
      <a:lvl6pPr marL="2285909" algn="l" defTabSz="914364" rtl="0" eaLnBrk="1" latinLnBrk="0" hangingPunct="1">
        <a:defRPr sz="1800" kern="1200">
          <a:solidFill>
            <a:schemeClr val="tx1"/>
          </a:solidFill>
          <a:latin typeface="+mn-lt"/>
          <a:ea typeface="+mn-ea"/>
          <a:cs typeface="+mn-cs"/>
        </a:defRPr>
      </a:lvl6pPr>
      <a:lvl7pPr marL="2743091" algn="l" defTabSz="914364" rtl="0" eaLnBrk="1" latinLnBrk="0" hangingPunct="1">
        <a:defRPr sz="1800" kern="1200">
          <a:solidFill>
            <a:schemeClr val="tx1"/>
          </a:solidFill>
          <a:latin typeface="+mn-lt"/>
          <a:ea typeface="+mn-ea"/>
          <a:cs typeface="+mn-cs"/>
        </a:defRPr>
      </a:lvl7pPr>
      <a:lvl8pPr marL="3200272" algn="l" defTabSz="914364" rtl="0" eaLnBrk="1" latinLnBrk="0" hangingPunct="1">
        <a:defRPr sz="1800" kern="1200">
          <a:solidFill>
            <a:schemeClr val="tx1"/>
          </a:solidFill>
          <a:latin typeface="+mn-lt"/>
          <a:ea typeface="+mn-ea"/>
          <a:cs typeface="+mn-cs"/>
        </a:defRPr>
      </a:lvl8pPr>
      <a:lvl9pPr marL="3657454" algn="l" defTabSz="91436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0">
          <a:gsLst>
            <a:gs pos="0">
              <a:schemeClr val="bg1"/>
            </a:gs>
            <a:gs pos="100000">
              <a:srgbClr val="FFFFFF"/>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97188" y="319541"/>
            <a:ext cx="10515600" cy="53548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3417" y="1492872"/>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1" y="6356355"/>
            <a:ext cx="2743200" cy="365125"/>
          </a:xfrm>
          <a:prstGeom prst="rect">
            <a:avLst/>
          </a:prstGeom>
        </p:spPr>
        <p:txBody>
          <a:bodyPr vert="horz" lIns="91440" tIns="45720" rIns="91440" bIns="45720" rtlCol="0" anchor="ctr"/>
          <a:lstStyle>
            <a:lvl1pPr algn="l">
              <a:defRPr sz="1108">
                <a:solidFill>
                  <a:schemeClr val="tx1">
                    <a:tint val="75000"/>
                  </a:schemeClr>
                </a:solidFill>
              </a:defRPr>
            </a:lvl1pPr>
          </a:lstStyle>
          <a:p>
            <a:fld id="{0CBE4EED-6C4F-472A-8DB3-86E1B026A5D4}" type="datetimeFigureOut">
              <a:rPr lang="en-US" smtClean="0"/>
              <a:t>7/3/2023</a:t>
            </a:fld>
            <a:endParaRPr lang="en-US"/>
          </a:p>
        </p:txBody>
      </p:sp>
      <p:sp>
        <p:nvSpPr>
          <p:cNvPr id="6" name="Slide Number Placeholder 5"/>
          <p:cNvSpPr>
            <a:spLocks noGrp="1"/>
          </p:cNvSpPr>
          <p:nvPr>
            <p:ph type="sldNum" sz="quarter" idx="4"/>
          </p:nvPr>
        </p:nvSpPr>
        <p:spPr>
          <a:xfrm>
            <a:off x="8610601" y="6356355"/>
            <a:ext cx="2743200" cy="365125"/>
          </a:xfrm>
          <a:prstGeom prst="rect">
            <a:avLst/>
          </a:prstGeom>
        </p:spPr>
        <p:txBody>
          <a:bodyPr vert="horz" lIns="91440" tIns="45720" rIns="91440" bIns="45720" rtlCol="0" anchor="ctr"/>
          <a:lstStyle>
            <a:lvl1pPr algn="r">
              <a:defRPr sz="1108">
                <a:solidFill>
                  <a:schemeClr val="tx1">
                    <a:tint val="75000"/>
                  </a:schemeClr>
                </a:solidFill>
              </a:defRPr>
            </a:lvl1pPr>
          </a:lstStyle>
          <a:p>
            <a:fld id="{FE1236C6-0024-4286-AA03-0A6E67CE63D4}" type="slidenum">
              <a:rPr lang="en-US" smtClean="0"/>
              <a:t>‹#›</a:t>
            </a:fld>
            <a:endParaRPr lang="en-US"/>
          </a:p>
        </p:txBody>
      </p:sp>
      <p:cxnSp>
        <p:nvCxnSpPr>
          <p:cNvPr id="8" name="Straight Connector 7">
            <a:extLst>
              <a:ext uri="{FF2B5EF4-FFF2-40B4-BE49-F238E27FC236}">
                <a16:creationId xmlns:a16="http://schemas.microsoft.com/office/drawing/2014/main" id="{522763CB-B5C5-47D7-BF2E-E6C860DD4964}"/>
              </a:ext>
            </a:extLst>
          </p:cNvPr>
          <p:cNvCxnSpPr/>
          <p:nvPr userDrawn="1"/>
        </p:nvCxnSpPr>
        <p:spPr>
          <a:xfrm>
            <a:off x="0" y="980728"/>
            <a:ext cx="12192000" cy="0"/>
          </a:xfrm>
          <a:prstGeom prst="line">
            <a:avLst/>
          </a:prstGeom>
          <a:ln w="57150"/>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ACC17DDB-F0AD-4F93-9A19-E258CBAA0862}"/>
              </a:ext>
            </a:extLst>
          </p:cNvPr>
          <p:cNvCxnSpPr/>
          <p:nvPr userDrawn="1"/>
        </p:nvCxnSpPr>
        <p:spPr>
          <a:xfrm>
            <a:off x="0" y="6356353"/>
            <a:ext cx="12192000" cy="0"/>
          </a:xfrm>
          <a:prstGeom prst="line">
            <a:avLst/>
          </a:prstGeom>
        </p:spPr>
        <p:style>
          <a:lnRef idx="3">
            <a:schemeClr val="accent1"/>
          </a:lnRef>
          <a:fillRef idx="0">
            <a:schemeClr val="accent1"/>
          </a:fillRef>
          <a:effectRef idx="2">
            <a:schemeClr val="accent1"/>
          </a:effectRef>
          <a:fontRef idx="minor">
            <a:schemeClr val="tx1"/>
          </a:fontRef>
        </p:style>
      </p:cxnSp>
      <p:sp>
        <p:nvSpPr>
          <p:cNvPr id="11" name="TextBox 10">
            <a:extLst>
              <a:ext uri="{FF2B5EF4-FFF2-40B4-BE49-F238E27FC236}">
                <a16:creationId xmlns:a16="http://schemas.microsoft.com/office/drawing/2014/main" id="{55B6328C-BB4B-4B16-A445-88FFA6BB6258}"/>
              </a:ext>
            </a:extLst>
          </p:cNvPr>
          <p:cNvSpPr txBox="1"/>
          <p:nvPr userDrawn="1"/>
        </p:nvSpPr>
        <p:spPr>
          <a:xfrm>
            <a:off x="5206467" y="6482061"/>
            <a:ext cx="1631285" cy="338554"/>
          </a:xfrm>
          <a:prstGeom prst="rect">
            <a:avLst/>
          </a:prstGeom>
          <a:noFill/>
        </p:spPr>
        <p:txBody>
          <a:bodyPr wrap="square" rtlCol="0">
            <a:spAutoFit/>
          </a:bodyPr>
          <a:lstStyle/>
          <a:p>
            <a:pPr defTabSz="422041" fontAlgn="auto">
              <a:spcBef>
                <a:spcPts val="0"/>
              </a:spcBef>
              <a:spcAft>
                <a:spcPts val="0"/>
              </a:spcAft>
            </a:pPr>
            <a:r>
              <a:rPr lang="en-US" sz="1600" b="1">
                <a:solidFill>
                  <a:srgbClr val="0070C0"/>
                </a:solidFill>
                <a:latin typeface="Times New Roman" panose="02020603050405020304" pitchFamily="18" charset="0"/>
                <a:cs typeface="Times New Roman" panose="02020603050405020304" pitchFamily="18" charset="0"/>
              </a:rPr>
              <a:t>NTTU-2023</a:t>
            </a:r>
          </a:p>
        </p:txBody>
      </p:sp>
    </p:spTree>
    <p:extLst>
      <p:ext uri="{BB962C8B-B14F-4D97-AF65-F5344CB8AC3E}">
        <p14:creationId xmlns:p14="http://schemas.microsoft.com/office/powerpoint/2010/main" val="9178989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Lst>
  <p:txStyles>
    <p:titleStyle>
      <a:lvl1pPr algn="l" defTabSz="844083" rtl="0" eaLnBrk="1" latinLnBrk="0" hangingPunct="1">
        <a:lnSpc>
          <a:spcPct val="90000"/>
        </a:lnSpc>
        <a:spcBef>
          <a:spcPct val="0"/>
        </a:spcBef>
        <a:buNone/>
        <a:defRPr sz="4062" kern="1200">
          <a:ln>
            <a:noFill/>
          </a:ln>
          <a:solidFill>
            <a:srgbClr val="FF0000"/>
          </a:solidFill>
          <a:latin typeface="+mj-lt"/>
          <a:ea typeface="+mj-ea"/>
          <a:cs typeface="+mj-cs"/>
        </a:defRPr>
      </a:lvl1pPr>
    </p:titleStyle>
    <p:bodyStyle>
      <a:lvl1pPr marL="211021" indent="-211021" algn="l" defTabSz="844083" rtl="0" eaLnBrk="1" latinLnBrk="0" hangingPunct="1">
        <a:lnSpc>
          <a:spcPct val="90000"/>
        </a:lnSpc>
        <a:spcBef>
          <a:spcPts val="923"/>
        </a:spcBef>
        <a:buFont typeface="Arial" panose="020B0604020202020204" pitchFamily="34" charset="0"/>
        <a:buChar char="•"/>
        <a:defRPr sz="2585" kern="1200">
          <a:solidFill>
            <a:schemeClr val="tx1"/>
          </a:solidFill>
          <a:latin typeface="+mn-lt"/>
          <a:ea typeface="+mn-ea"/>
          <a:cs typeface="+mn-cs"/>
        </a:defRPr>
      </a:lvl1pPr>
      <a:lvl2pPr marL="633062" indent="-211021" algn="l" defTabSz="844083" rtl="0" eaLnBrk="1" latinLnBrk="0" hangingPunct="1">
        <a:lnSpc>
          <a:spcPct val="90000"/>
        </a:lnSpc>
        <a:spcBef>
          <a:spcPts val="462"/>
        </a:spcBef>
        <a:buFont typeface="Arial" panose="020B0604020202020204" pitchFamily="34" charset="0"/>
        <a:buChar char="•"/>
        <a:defRPr sz="2215" kern="1200">
          <a:solidFill>
            <a:schemeClr val="tx1"/>
          </a:solidFill>
          <a:latin typeface="+mn-lt"/>
          <a:ea typeface="+mn-ea"/>
          <a:cs typeface="+mn-cs"/>
        </a:defRPr>
      </a:lvl2pPr>
      <a:lvl3pPr marL="1055103" indent="-211021" algn="l" defTabSz="844083" rtl="0" eaLnBrk="1" latinLnBrk="0" hangingPunct="1">
        <a:lnSpc>
          <a:spcPct val="90000"/>
        </a:lnSpc>
        <a:spcBef>
          <a:spcPts val="462"/>
        </a:spcBef>
        <a:buFont typeface="Arial" panose="020B0604020202020204" pitchFamily="34" charset="0"/>
        <a:buChar char="•"/>
        <a:defRPr sz="1846" kern="1200">
          <a:solidFill>
            <a:schemeClr val="tx1"/>
          </a:solidFill>
          <a:latin typeface="+mn-lt"/>
          <a:ea typeface="+mn-ea"/>
          <a:cs typeface="+mn-cs"/>
        </a:defRPr>
      </a:lvl3pPr>
      <a:lvl4pPr marL="1477145"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4pPr>
      <a:lvl5pPr marL="1899186"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8" Type="http://schemas.openxmlformats.org/officeDocument/2006/relationships/image" Target="../media/image27.jpeg"/><Relationship Id="rId13" Type="http://schemas.openxmlformats.org/officeDocument/2006/relationships/image" Target="../media/image32.jpeg"/><Relationship Id="rId3" Type="http://schemas.openxmlformats.org/officeDocument/2006/relationships/image" Target="../media/image22.png"/><Relationship Id="rId7" Type="http://schemas.openxmlformats.org/officeDocument/2006/relationships/image" Target="../media/image26.jpe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8.xml"/><Relationship Id="rId6" Type="http://schemas.openxmlformats.org/officeDocument/2006/relationships/image" Target="../media/image25.jpeg"/><Relationship Id="rId11" Type="http://schemas.openxmlformats.org/officeDocument/2006/relationships/image" Target="../media/image30.png"/><Relationship Id="rId5" Type="http://schemas.openxmlformats.org/officeDocument/2006/relationships/image" Target="../media/image24.jpeg"/><Relationship Id="rId10" Type="http://schemas.openxmlformats.org/officeDocument/2006/relationships/image" Target="../media/image29.png"/><Relationship Id="rId4" Type="http://schemas.openxmlformats.org/officeDocument/2006/relationships/image" Target="../media/image23.jpeg"/><Relationship Id="rId9" Type="http://schemas.openxmlformats.org/officeDocument/2006/relationships/image" Target="../media/image28.png"/></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 Id="rId6" Type="http://schemas.openxmlformats.org/officeDocument/2006/relationships/image" Target="../media/image32.jpeg"/><Relationship Id="rId5" Type="http://schemas.openxmlformats.org/officeDocument/2006/relationships/image" Target="../media/image31.png"/><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6.tmp"/><Relationship Id="rId2" Type="http://schemas.openxmlformats.org/officeDocument/2006/relationships/image" Target="../media/image35.tmp"/><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e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4.em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F258BB-5087-4B34-8BB8-4BFB436ACD39}"/>
              </a:ext>
            </a:extLst>
          </p:cNvPr>
          <p:cNvSpPr txBox="1">
            <a:spLocks noChangeArrowheads="1"/>
          </p:cNvSpPr>
          <p:nvPr/>
        </p:nvSpPr>
        <p:spPr>
          <a:xfrm>
            <a:off x="243841" y="5243379"/>
            <a:ext cx="3415307" cy="754063"/>
          </a:xfrm>
          <a:prstGeom prst="rect">
            <a:avLst/>
          </a:prstGeom>
        </p:spPr>
        <p:txBody>
          <a:bodyPr>
            <a:noAutofit/>
          </a:bodyPr>
          <a:lstStyle>
            <a:lvl1pPr marL="0" indent="0" algn="ctr" defTabSz="742950" rtl="0" fontAlgn="base">
              <a:lnSpc>
                <a:spcPct val="90000"/>
              </a:lnSpc>
              <a:spcBef>
                <a:spcPts val="813"/>
              </a:spcBef>
              <a:spcAft>
                <a:spcPct val="0"/>
              </a:spcAft>
              <a:buFont typeface="Arial" panose="020B0604020202020204" pitchFamily="34" charset="0"/>
              <a:buNone/>
              <a:defRPr sz="1950" kern="1200">
                <a:solidFill>
                  <a:schemeClr val="tx1"/>
                </a:solidFill>
                <a:latin typeface="+mn-lt"/>
                <a:ea typeface="+mn-ea"/>
                <a:cs typeface="+mn-cs"/>
              </a:defRPr>
            </a:lvl1pPr>
            <a:lvl2pPr marL="371475" indent="0" algn="ctr" defTabSz="742950" rtl="0" fontAlgn="base">
              <a:lnSpc>
                <a:spcPct val="90000"/>
              </a:lnSpc>
              <a:spcBef>
                <a:spcPts val="400"/>
              </a:spcBef>
              <a:spcAft>
                <a:spcPct val="0"/>
              </a:spcAft>
              <a:buFont typeface="Arial" panose="020B0604020202020204" pitchFamily="34" charset="0"/>
              <a:buNone/>
              <a:defRPr sz="1625" kern="1200">
                <a:solidFill>
                  <a:schemeClr val="tx1"/>
                </a:solidFill>
                <a:latin typeface="+mn-lt"/>
                <a:ea typeface="+mn-ea"/>
                <a:cs typeface="+mn-cs"/>
              </a:defRPr>
            </a:lvl2pPr>
            <a:lvl3pPr marL="742950" indent="0" algn="ctr" defTabSz="742950" rtl="0" fontAlgn="base">
              <a:lnSpc>
                <a:spcPct val="90000"/>
              </a:lnSpc>
              <a:spcBef>
                <a:spcPts val="400"/>
              </a:spcBef>
              <a:spcAft>
                <a:spcPct val="0"/>
              </a:spcAft>
              <a:buFont typeface="Arial" panose="020B0604020202020204" pitchFamily="34" charset="0"/>
              <a:buNone/>
              <a:defRPr sz="1463" kern="1200">
                <a:solidFill>
                  <a:schemeClr val="tx1"/>
                </a:solidFill>
                <a:latin typeface="+mn-lt"/>
                <a:ea typeface="+mn-ea"/>
                <a:cs typeface="+mn-cs"/>
              </a:defRPr>
            </a:lvl3pPr>
            <a:lvl4pPr marL="1114425" indent="0" algn="ctr" defTabSz="742950" rtl="0" fontAlgn="base">
              <a:lnSpc>
                <a:spcPct val="90000"/>
              </a:lnSpc>
              <a:spcBef>
                <a:spcPts val="400"/>
              </a:spcBef>
              <a:spcAft>
                <a:spcPct val="0"/>
              </a:spcAft>
              <a:buFont typeface="Arial" panose="020B0604020202020204" pitchFamily="34" charset="0"/>
              <a:buNone/>
              <a:defRPr sz="1300" kern="1200">
                <a:solidFill>
                  <a:schemeClr val="tx1"/>
                </a:solidFill>
                <a:latin typeface="+mn-lt"/>
                <a:ea typeface="+mn-ea"/>
                <a:cs typeface="+mn-cs"/>
              </a:defRPr>
            </a:lvl4pPr>
            <a:lvl5pPr marL="1485900" indent="0" algn="ctr" defTabSz="742950" rtl="0" fontAlgn="base">
              <a:lnSpc>
                <a:spcPct val="90000"/>
              </a:lnSpc>
              <a:spcBef>
                <a:spcPts val="400"/>
              </a:spcBef>
              <a:spcAft>
                <a:spcPct val="0"/>
              </a:spcAft>
              <a:buFont typeface="Arial" panose="020B0604020202020204" pitchFamily="34" charset="0"/>
              <a:buNone/>
              <a:defRPr sz="1300" kern="1200">
                <a:solidFill>
                  <a:schemeClr val="tx1"/>
                </a:solidFill>
                <a:latin typeface="+mn-lt"/>
                <a:ea typeface="+mn-ea"/>
                <a:cs typeface="+mn-cs"/>
              </a:defRPr>
            </a:lvl5pPr>
            <a:lvl6pPr marL="1857375"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6pPr>
            <a:lvl7pPr marL="2228850"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7pPr>
            <a:lvl8pPr marL="2600325"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8pPr>
            <a:lvl9pPr marL="2971800"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9pPr>
          </a:lstStyle>
          <a:p>
            <a:pPr marL="0" marR="0" lvl="0" indent="0" algn="l" defTabSz="761981" rtl="0" eaLnBrk="1" fontAlgn="base" latinLnBrk="0" hangingPunct="1">
              <a:lnSpc>
                <a:spcPct val="90000"/>
              </a:lnSpc>
              <a:spcBef>
                <a:spcPts val="833"/>
              </a:spcBef>
              <a:spcAft>
                <a:spcPct val="0"/>
              </a:spcAft>
              <a:buClrTx/>
              <a:buSzTx/>
              <a:buFont typeface="Arial" panose="020B0604020202020204" pitchFamily="34" charset="0"/>
              <a:buNone/>
              <a:tabLst/>
              <a:defRPr/>
            </a:pPr>
            <a:r>
              <a:rPr kumimoji="0" lang="en-US" altLang="en-US" sz="1680" b="1" i="0" u="none" strike="noStrike" kern="1200" cap="none" spc="0" normalizeH="0" baseline="0" noProof="0">
                <a:ln>
                  <a:noFill/>
                </a:ln>
                <a:solidFill>
                  <a:srgbClr val="00B050"/>
                </a:solidFill>
                <a:effectLst/>
                <a:uLnTx/>
                <a:uFillTx/>
                <a:latin typeface="Times New Roman" panose="02020603050405020304" pitchFamily="18" charset="0"/>
                <a:ea typeface="+mn-ea"/>
                <a:cs typeface="Times New Roman" panose="02020603050405020304" pitchFamily="18" charset="0"/>
              </a:rPr>
              <a:t>GVHD: ThS. Đỗ Hoàng Nam</a:t>
            </a:r>
          </a:p>
          <a:p>
            <a:pPr marL="0" marR="0" lvl="0" indent="0" algn="l" defTabSz="761981" rtl="0" eaLnBrk="1" fontAlgn="base" latinLnBrk="0" hangingPunct="1">
              <a:lnSpc>
                <a:spcPct val="90000"/>
              </a:lnSpc>
              <a:spcBef>
                <a:spcPts val="833"/>
              </a:spcBef>
              <a:spcAft>
                <a:spcPct val="0"/>
              </a:spcAft>
              <a:buClrTx/>
              <a:buSzTx/>
              <a:buFont typeface="Arial" panose="020B0604020202020204" pitchFamily="34" charset="0"/>
              <a:buNone/>
              <a:tabLst/>
              <a:defRPr/>
            </a:pPr>
            <a:r>
              <a:rPr kumimoji="0" lang="en-US" altLang="en-US" sz="1680" b="1" i="0" u="none" strike="noStrike" kern="1200" cap="none" spc="0" normalizeH="0" baseline="0" noProof="0">
                <a:ln>
                  <a:noFill/>
                </a:ln>
                <a:solidFill>
                  <a:srgbClr val="00B050"/>
                </a:solidFill>
                <a:effectLst/>
                <a:uLnTx/>
                <a:uFillTx/>
                <a:latin typeface="Times New Roman" panose="02020603050405020304" pitchFamily="18" charset="0"/>
                <a:ea typeface="+mn-ea"/>
                <a:cs typeface="Times New Roman" panose="02020603050405020304" pitchFamily="18" charset="0"/>
              </a:rPr>
              <a:t>Email: namdh@nttu.edu.vn</a:t>
            </a:r>
          </a:p>
          <a:p>
            <a:pPr marL="0" marR="0" lvl="0" indent="0" algn="l" defTabSz="761981" rtl="0" eaLnBrk="1" fontAlgn="base" latinLnBrk="0" hangingPunct="1">
              <a:lnSpc>
                <a:spcPct val="90000"/>
              </a:lnSpc>
              <a:spcBef>
                <a:spcPts val="833"/>
              </a:spcBef>
              <a:spcAft>
                <a:spcPct val="0"/>
              </a:spcAft>
              <a:buClrTx/>
              <a:buSzTx/>
              <a:buFont typeface="Arial" panose="020B0604020202020204" pitchFamily="34" charset="0"/>
              <a:buNone/>
              <a:tabLst/>
              <a:defRPr/>
            </a:pPr>
            <a:r>
              <a:rPr kumimoji="0" lang="en-US" altLang="en-US" sz="1680" b="1" i="0" u="none" strike="noStrike" kern="1200" cap="none" spc="0" normalizeH="0" baseline="0" noProof="0">
                <a:ln>
                  <a:noFill/>
                </a:ln>
                <a:solidFill>
                  <a:srgbClr val="00B050"/>
                </a:solidFill>
                <a:effectLst/>
                <a:uLnTx/>
                <a:uFillTx/>
                <a:latin typeface="Times New Roman" panose="02020603050405020304" pitchFamily="18" charset="0"/>
                <a:ea typeface="+mn-ea"/>
                <a:cs typeface="Times New Roman" panose="02020603050405020304" pitchFamily="18" charset="0"/>
              </a:rPr>
              <a:t>DĐ: 0937 091 063</a:t>
            </a:r>
          </a:p>
        </p:txBody>
      </p:sp>
      <p:sp>
        <p:nvSpPr>
          <p:cNvPr id="4100" name="Rectangle 8">
            <a:extLst>
              <a:ext uri="{FF2B5EF4-FFF2-40B4-BE49-F238E27FC236}">
                <a16:creationId xmlns:a16="http://schemas.microsoft.com/office/drawing/2014/main" id="{A4058447-DFD0-42E9-8BF5-26DD06AA602C}"/>
              </a:ext>
            </a:extLst>
          </p:cNvPr>
          <p:cNvSpPr>
            <a:spLocks noChangeArrowheads="1"/>
          </p:cNvSpPr>
          <p:nvPr/>
        </p:nvSpPr>
        <p:spPr bwMode="auto">
          <a:xfrm>
            <a:off x="549728" y="1319309"/>
            <a:ext cx="10789920" cy="166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51683" marR="0" lvl="0" indent="-351683" algn="ctr" defTabSz="468911" rtl="0" eaLnBrk="1" fontAlgn="auto" latinLnBrk="0" hangingPunct="1">
              <a:lnSpc>
                <a:spcPct val="100000"/>
              </a:lnSpc>
              <a:spcBef>
                <a:spcPct val="20000"/>
              </a:spcBef>
              <a:spcAft>
                <a:spcPts val="0"/>
              </a:spcAft>
              <a:buClrTx/>
              <a:buSzTx/>
              <a:buFontTx/>
              <a:buNone/>
              <a:tabLst/>
              <a:defRPr/>
            </a:pPr>
            <a:r>
              <a:rPr kumimoji="0" lang="en-US" altLang="en-US" sz="2880" b="1" i="0" u="none" strike="noStrike" kern="1200" cap="none" spc="0" normalizeH="0" baseline="0" noProof="0">
                <a:ln>
                  <a:noFill/>
                </a:ln>
                <a:solidFill>
                  <a:srgbClr val="FF0000"/>
                </a:solidFill>
                <a:effectLst/>
                <a:uLnTx/>
                <a:uFillTx/>
                <a:latin typeface="Times New Roman"/>
                <a:ea typeface="+mn-ea"/>
                <a:cs typeface="Times New Roman" panose="02020603050405020304" pitchFamily="18" charset="0"/>
              </a:rPr>
              <a:t>Chương 2: </a:t>
            </a:r>
          </a:p>
          <a:p>
            <a:pPr marL="351683" marR="0" lvl="0" indent="-351683" algn="ctr" defTabSz="468911" rtl="0" eaLnBrk="1" fontAlgn="auto" latinLnBrk="0" hangingPunct="1">
              <a:lnSpc>
                <a:spcPct val="100000"/>
              </a:lnSpc>
              <a:spcBef>
                <a:spcPct val="20000"/>
              </a:spcBef>
              <a:spcAft>
                <a:spcPts val="0"/>
              </a:spcAft>
              <a:buClrTx/>
              <a:buSzTx/>
              <a:buFontTx/>
              <a:buNone/>
              <a:tabLst/>
              <a:defRPr/>
            </a:pPr>
            <a:r>
              <a:rPr kumimoji="0" lang="en-US" altLang="en-US" sz="2880" b="1" i="0" u="none" strike="noStrike" kern="1200" cap="none" spc="0" normalizeH="0" baseline="0" noProof="0">
                <a:ln>
                  <a:noFill/>
                </a:ln>
                <a:solidFill>
                  <a:srgbClr val="FF0000"/>
                </a:solidFill>
                <a:effectLst/>
                <a:uLnTx/>
                <a:uFillTx/>
                <a:latin typeface="Times New Roman"/>
                <a:ea typeface="+mn-ea"/>
                <a:cs typeface="Times New Roman" panose="02020603050405020304" pitchFamily="18" charset="0"/>
              </a:rPr>
              <a:t>XÁC ĐỊNH YÊU CẦU VÀ CÁC KHÁI NIỆM CƠ BẢN</a:t>
            </a:r>
          </a:p>
        </p:txBody>
      </p:sp>
      <p:sp>
        <p:nvSpPr>
          <p:cNvPr id="6" name="Rectangle 3">
            <a:extLst>
              <a:ext uri="{FF2B5EF4-FFF2-40B4-BE49-F238E27FC236}">
                <a16:creationId xmlns:a16="http://schemas.microsoft.com/office/drawing/2014/main" id="{49916D55-02A2-430D-97CA-EDC61C96315C}"/>
              </a:ext>
            </a:extLst>
          </p:cNvPr>
          <p:cNvSpPr txBox="1">
            <a:spLocks noChangeArrowheads="1"/>
          </p:cNvSpPr>
          <p:nvPr/>
        </p:nvSpPr>
        <p:spPr bwMode="auto">
          <a:xfrm>
            <a:off x="6228981" y="293254"/>
            <a:ext cx="4906744" cy="390736"/>
          </a:xfrm>
          <a:prstGeom prst="rect">
            <a:avLst/>
          </a:prstGeom>
          <a:noFill/>
          <a:ln>
            <a:noFill/>
          </a:ln>
        </p:spPr>
        <p:txBody>
          <a:bodyPr/>
          <a:lstStyle>
            <a:lvl1pPr marL="0" indent="0" algn="l" rtl="0" eaLnBrk="0" fontAlgn="base" hangingPunct="0">
              <a:spcBef>
                <a:spcPct val="20000"/>
              </a:spcBef>
              <a:spcAft>
                <a:spcPct val="0"/>
              </a:spcAft>
              <a:buClr>
                <a:schemeClr val="accent1"/>
              </a:buClr>
              <a:buSzPct val="70000"/>
              <a:buFont typeface="Wingdings" pitchFamily="2" charset="2"/>
              <a:buNone/>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marR="0" lvl="0" indent="0" algn="ctr" defTabSz="468911" rtl="0" eaLnBrk="1" fontAlgn="base" latinLnBrk="0" hangingPunct="1">
              <a:lnSpc>
                <a:spcPct val="90000"/>
              </a:lnSpc>
              <a:spcBef>
                <a:spcPct val="20000"/>
              </a:spcBef>
              <a:spcAft>
                <a:spcPct val="0"/>
              </a:spcAft>
              <a:buClr>
                <a:srgbClr val="4472C4"/>
              </a:buClr>
              <a:buSzPct val="70000"/>
              <a:buFont typeface="Wingdings" pitchFamily="2" charset="2"/>
              <a:buNone/>
              <a:tabLst/>
              <a:defRPr/>
            </a:pPr>
            <a:r>
              <a:rPr kumimoji="0" lang="en-US" altLang="en-US" sz="2051"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KHOA CÔNG NGHỆ THÔNG TIN</a:t>
            </a:r>
          </a:p>
        </p:txBody>
      </p:sp>
      <p:pic>
        <p:nvPicPr>
          <p:cNvPr id="2" name="Picture 1">
            <a:extLst>
              <a:ext uri="{FF2B5EF4-FFF2-40B4-BE49-F238E27FC236}">
                <a16:creationId xmlns:a16="http://schemas.microsoft.com/office/drawing/2014/main" id="{5C0A30E4-39E1-406C-9BB2-15D75FE39B8C}"/>
              </a:ext>
            </a:extLst>
          </p:cNvPr>
          <p:cNvPicPr>
            <a:picLocks noChangeAspect="1"/>
          </p:cNvPicPr>
          <p:nvPr/>
        </p:nvPicPr>
        <p:blipFill>
          <a:blip r:embed="rId2"/>
          <a:stretch>
            <a:fillRect/>
          </a:stretch>
        </p:blipFill>
        <p:spPr>
          <a:xfrm>
            <a:off x="185587" y="-67242"/>
            <a:ext cx="4066738" cy="1182432"/>
          </a:xfrm>
          <a:prstGeom prst="rect">
            <a:avLst/>
          </a:prstGeom>
        </p:spPr>
      </p:pic>
      <p:pic>
        <p:nvPicPr>
          <p:cNvPr id="7" name="Picture 6">
            <a:extLst>
              <a:ext uri="{FF2B5EF4-FFF2-40B4-BE49-F238E27FC236}">
                <a16:creationId xmlns:a16="http://schemas.microsoft.com/office/drawing/2014/main" id="{F6CB771E-E0CD-4EC5-1D8A-E69AD5A918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0899" y="153589"/>
            <a:ext cx="1123680" cy="729022"/>
          </a:xfrm>
          <a:prstGeom prst="rect">
            <a:avLst/>
          </a:prstGeom>
        </p:spPr>
      </p:pic>
      <p:sp>
        <p:nvSpPr>
          <p:cNvPr id="3" name="Slide Number Placeholder 2">
            <a:extLst>
              <a:ext uri="{FF2B5EF4-FFF2-40B4-BE49-F238E27FC236}">
                <a16:creationId xmlns:a16="http://schemas.microsoft.com/office/drawing/2014/main" id="{AA98BF56-E172-16C8-37EE-941CB94A6004}"/>
              </a:ext>
            </a:extLst>
          </p:cNvPr>
          <p:cNvSpPr>
            <a:spLocks noGrp="1"/>
          </p:cNvSpPr>
          <p:nvPr>
            <p:ph type="sldNum" sz="quarter" idx="12"/>
          </p:nvPr>
        </p:nvSpPr>
        <p:spPr/>
        <p:txBody>
          <a:bodyPr/>
          <a:lstStyle/>
          <a:p>
            <a:pPr marL="0" marR="0" lvl="0" indent="0" algn="r" defTabSz="1097280" rtl="0" eaLnBrk="0" fontAlgn="base" latinLnBrk="0" hangingPunct="0">
              <a:lnSpc>
                <a:spcPct val="100000"/>
              </a:lnSpc>
              <a:spcBef>
                <a:spcPct val="0"/>
              </a:spcBef>
              <a:spcAft>
                <a:spcPct val="0"/>
              </a:spcAft>
              <a:buClrTx/>
              <a:buSzTx/>
              <a:buFontTx/>
              <a:buNone/>
              <a:tabLst/>
              <a:defRPr/>
            </a:pPr>
            <a:fld id="{FE1236C6-0024-4286-AA03-0A6E67CE63D4}" type="slidenum">
              <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rPr>
              <a:pPr marL="0" marR="0" lvl="0" indent="0" algn="r" defTabSz="1097280"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endParaRPr>
          </a:p>
        </p:txBody>
      </p:sp>
      <p:pic>
        <p:nvPicPr>
          <p:cNvPr id="5" name="Picture 4">
            <a:extLst>
              <a:ext uri="{FF2B5EF4-FFF2-40B4-BE49-F238E27FC236}">
                <a16:creationId xmlns:a16="http://schemas.microsoft.com/office/drawing/2014/main" id="{DDC168BC-E211-A83D-15D4-589323FDBD33}"/>
              </a:ext>
            </a:extLst>
          </p:cNvPr>
          <p:cNvPicPr>
            <a:picLocks noChangeAspect="1"/>
          </p:cNvPicPr>
          <p:nvPr/>
        </p:nvPicPr>
        <p:blipFill>
          <a:blip r:embed="rId4"/>
          <a:stretch>
            <a:fillRect/>
          </a:stretch>
        </p:blipFill>
        <p:spPr>
          <a:xfrm>
            <a:off x="3285172" y="2650641"/>
            <a:ext cx="5887617" cy="32050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a:extLst>
              <a:ext uri="{FF2B5EF4-FFF2-40B4-BE49-F238E27FC236}">
                <a16:creationId xmlns:a16="http://schemas.microsoft.com/office/drawing/2014/main" id="{E75C6941-227F-4655-9D32-618D791FEDCF}"/>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Thiết kế giao diện</a:t>
            </a:r>
          </a:p>
        </p:txBody>
      </p:sp>
      <p:sp>
        <p:nvSpPr>
          <p:cNvPr id="7172" name="Rectangle 4">
            <a:extLst>
              <a:ext uri="{FF2B5EF4-FFF2-40B4-BE49-F238E27FC236}">
                <a16:creationId xmlns:a16="http://schemas.microsoft.com/office/drawing/2014/main" id="{995C200F-62A8-4256-87B3-85E242497A3A}"/>
              </a:ext>
            </a:extLst>
          </p:cNvPr>
          <p:cNvSpPr>
            <a:spLocks noGrp="1" noChangeArrowheads="1"/>
          </p:cNvSpPr>
          <p:nvPr>
            <p:ph type="body" sz="half" idx="1"/>
          </p:nvPr>
        </p:nvSpPr>
        <p:spPr>
          <a:xfrm>
            <a:off x="1638300" y="1371601"/>
            <a:ext cx="8915400" cy="5026025"/>
          </a:xfrm>
        </p:spPr>
        <p:txBody>
          <a:bodyPr/>
          <a:lstStyle/>
          <a:p>
            <a:pPr algn="just" eaLnBrk="1" hangingPunct="1">
              <a:lnSpc>
                <a:spcPct val="120000"/>
              </a:lnSpc>
            </a:pPr>
            <a:r>
              <a:rPr lang="en-US" altLang="en-US">
                <a:solidFill>
                  <a:srgbClr val="0000FF"/>
                </a:solidFill>
              </a:rPr>
              <a:t>Thiết kế giao diện:</a:t>
            </a:r>
            <a:r>
              <a:rPr lang="en-US" altLang="en-US"/>
              <a:t> </a:t>
            </a:r>
            <a:r>
              <a:rPr lang="en-US" altLang="en-US">
                <a:solidFill>
                  <a:srgbClr val="FF0303"/>
                </a:solidFill>
              </a:rPr>
              <a:t>Mô tả chi tiết</a:t>
            </a:r>
            <a:r>
              <a:rPr lang="en-US" altLang="en-US"/>
              <a:t> cách thức </a:t>
            </a:r>
            <a:r>
              <a:rPr lang="en-US" altLang="en-US">
                <a:solidFill>
                  <a:srgbClr val="FF0303"/>
                </a:solidFill>
              </a:rPr>
              <a:t>giao tiếp</a:t>
            </a:r>
            <a:r>
              <a:rPr lang="en-US" altLang="en-US"/>
              <a:t> giữa người sử dụng và phần mềm</a:t>
            </a:r>
          </a:p>
          <a:p>
            <a:pPr algn="just" eaLnBrk="1" hangingPunct="1">
              <a:lnSpc>
                <a:spcPct val="120000"/>
              </a:lnSpc>
            </a:pPr>
            <a:r>
              <a:rPr lang="en-US" altLang="en-US">
                <a:solidFill>
                  <a:srgbClr val="0000FF"/>
                </a:solidFill>
              </a:rPr>
              <a:t>Màn hình giao diện</a:t>
            </a:r>
          </a:p>
          <a:p>
            <a:pPr lvl="1" algn="just" eaLnBrk="1" hangingPunct="1">
              <a:lnSpc>
                <a:spcPct val="120000"/>
              </a:lnSpc>
            </a:pPr>
            <a:r>
              <a:rPr lang="en-US" altLang="en-US"/>
              <a:t>Nội dung</a:t>
            </a:r>
          </a:p>
          <a:p>
            <a:pPr lvl="1" algn="just" eaLnBrk="1" hangingPunct="1">
              <a:lnSpc>
                <a:spcPct val="120000"/>
              </a:lnSpc>
            </a:pPr>
            <a:r>
              <a:rPr lang="en-US" altLang="en-US"/>
              <a:t>Hình thức trình bày</a:t>
            </a:r>
          </a:p>
          <a:p>
            <a:pPr lvl="1" algn="just" eaLnBrk="1" hangingPunct="1">
              <a:lnSpc>
                <a:spcPct val="120000"/>
              </a:lnSpc>
            </a:pPr>
            <a:r>
              <a:rPr lang="en-US" altLang="en-US"/>
              <a:t>Biến cố phải xử lý</a:t>
            </a:r>
          </a:p>
          <a:p>
            <a:pPr lvl="1" algn="just" eaLnBrk="1" hangingPunct="1">
              <a:lnSpc>
                <a:spcPct val="120000"/>
              </a:lnSpc>
            </a:pPr>
            <a:r>
              <a:rPr lang="en-US" altLang="en-US">
                <a:solidFill>
                  <a:srgbClr val="0000FF"/>
                </a:solidFill>
              </a:rPr>
              <a:t>Lập danh sách các biến cố:</a:t>
            </a:r>
          </a:p>
          <a:p>
            <a:pPr lvl="1" algn="just" eaLnBrk="1" hangingPunct="1">
              <a:lnSpc>
                <a:spcPct val="120000"/>
              </a:lnSpc>
            </a:pPr>
            <a:endParaRPr lang="en-US" altLang="en-US"/>
          </a:p>
        </p:txBody>
      </p:sp>
      <p:graphicFrame>
        <p:nvGraphicFramePr>
          <p:cNvPr id="453676" name="Group 44">
            <a:extLst>
              <a:ext uri="{FF2B5EF4-FFF2-40B4-BE49-F238E27FC236}">
                <a16:creationId xmlns:a16="http://schemas.microsoft.com/office/drawing/2014/main" id="{2EBD1ABD-331F-4650-990A-56D34FB2F588}"/>
              </a:ext>
            </a:extLst>
          </p:cNvPr>
          <p:cNvGraphicFramePr>
            <a:graphicFrameLocks noGrp="1"/>
          </p:cNvGraphicFramePr>
          <p:nvPr>
            <p:ph sz="half" idx="2"/>
          </p:nvPr>
        </p:nvGraphicFramePr>
        <p:xfrm>
          <a:off x="2546350" y="5062538"/>
          <a:ext cx="7924800" cy="1189038"/>
        </p:xfrm>
        <a:graphic>
          <a:graphicData uri="http://schemas.openxmlformats.org/drawingml/2006/table">
            <a:tbl>
              <a:tblPr/>
              <a:tblGrid>
                <a:gridCol w="990600">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tblGrid>
              <a:tr h="396346">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STT</a:t>
                      </a:r>
                    </a:p>
                  </a:txBody>
                  <a:tcPr marL="99060" marR="99060"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Điều kiện kích hoạt</a:t>
                      </a:r>
                    </a:p>
                  </a:txBody>
                  <a:tcPr marL="99060" marR="99060"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Xử lý</a:t>
                      </a:r>
                    </a:p>
                  </a:txBody>
                  <a:tcPr marL="99060" marR="99060"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Ghi chú</a:t>
                      </a:r>
                    </a:p>
                  </a:txBody>
                  <a:tcPr marL="99060" marR="99060"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46">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1</a:t>
                      </a:r>
                    </a:p>
                  </a:txBody>
                  <a:tcPr marL="99060" marR="99060"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46">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marT="45732" marB="4573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Slide Number Placeholder 5">
            <a:extLst>
              <a:ext uri="{FF2B5EF4-FFF2-40B4-BE49-F238E27FC236}">
                <a16:creationId xmlns:a16="http://schemas.microsoft.com/office/drawing/2014/main" id="{F3979E51-050B-4664-BC22-8BFFBF0AE648}"/>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10</a:t>
            </a:fld>
            <a:endParaRPr lang="en-US" altLang="en-US" sz="1400" b="1">
              <a:solidFill>
                <a:srgbClr val="3167D3"/>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6. Vòng đời dự án</a:t>
            </a:r>
          </a:p>
        </p:txBody>
      </p:sp>
      <p:sp>
        <p:nvSpPr>
          <p:cNvPr id="2" name="Content Placeholder 1"/>
          <p:cNvSpPr>
            <a:spLocks noGrp="1"/>
          </p:cNvSpPr>
          <p:nvPr>
            <p:ph idx="1"/>
          </p:nvPr>
        </p:nvSpPr>
        <p:spPr>
          <a:xfrm>
            <a:off x="548951" y="1112363"/>
            <a:ext cx="11094098" cy="5609114"/>
          </a:xfrm>
        </p:spPr>
        <p:txBody>
          <a:bodyPr>
            <a:noAutofit/>
          </a:bodyPr>
          <a:lstStyle/>
          <a:p>
            <a:pPr marL="0" indent="0" algn="just">
              <a:lnSpc>
                <a:spcPct val="150000"/>
              </a:lnSpc>
              <a:buNone/>
            </a:pPr>
            <a:r>
              <a:rPr lang="en-US" sz="2800" b="1"/>
              <a:t>M</a:t>
            </a:r>
            <a:r>
              <a:rPr lang="vi-VN" sz="2800" b="1"/>
              <a:t>ột số giai đoạn phổ biến trong vòng đời dự án bao gồm:</a:t>
            </a:r>
            <a:endParaRPr lang="en-US" sz="2800" b="1"/>
          </a:p>
          <a:p>
            <a:pPr algn="just">
              <a:lnSpc>
                <a:spcPct val="170000"/>
              </a:lnSpc>
              <a:buFont typeface="Wingdings" panose="05000000000000000000" pitchFamily="2" charset="2"/>
              <a:buChar char="v"/>
            </a:pPr>
            <a:r>
              <a:rPr lang="vi-VN" sz="2000" b="1"/>
              <a:t>Thực hiện (Execution): </a:t>
            </a:r>
            <a:r>
              <a:rPr lang="vi-VN" sz="2000"/>
              <a:t>Giai đoạn này tập trung vào thực hiện các công việc được xác định trong kế hoạch. Các tài nguyên được sử dụng, công việc được tiến hành và tiến độ của dự án được theo dõi.</a:t>
            </a:r>
          </a:p>
          <a:p>
            <a:pPr algn="just">
              <a:lnSpc>
                <a:spcPct val="170000"/>
              </a:lnSpc>
              <a:buFont typeface="Wingdings" panose="05000000000000000000" pitchFamily="2" charset="2"/>
              <a:buChar char="v"/>
            </a:pPr>
            <a:r>
              <a:rPr lang="vi-VN" sz="2000" b="1"/>
              <a:t>Kiểm tra và kiểm soát (Monitoring and Control): </a:t>
            </a:r>
            <a:r>
              <a:rPr lang="vi-VN" sz="2000"/>
              <a:t>Trong giai đoạn này, dự án được theo dõi để đảm bảo tiến độ và chất lượng của công việc. Nếu cần, các điều chỉnh sẽ được thực hiện để đảm bảo dự án đạt được mục tiêu.</a:t>
            </a:r>
          </a:p>
          <a:p>
            <a:pPr algn="just">
              <a:lnSpc>
                <a:spcPct val="170000"/>
              </a:lnSpc>
              <a:buFont typeface="Wingdings" panose="05000000000000000000" pitchFamily="2" charset="2"/>
              <a:buChar char="v"/>
            </a:pPr>
            <a:r>
              <a:rPr lang="vi-VN" sz="2000" b="1"/>
              <a:t>Kết thúc (Closure): </a:t>
            </a:r>
            <a:r>
              <a:rPr lang="vi-VN" sz="2000"/>
              <a:t>Giai đoạn cuối cùng của vòng đời dự án là kết thúc. Các công việc cuối cùng được hoàn thành, báo cáo kết quả dự án được tạo ra, và các bên liên quan được thông báo về việc hoàn thành dự án.</a:t>
            </a:r>
          </a:p>
        </p:txBody>
      </p:sp>
      <p:sp>
        <p:nvSpPr>
          <p:cNvPr id="5" name="Slide Number Placeholder 4"/>
          <p:cNvSpPr>
            <a:spLocks noGrp="1"/>
          </p:cNvSpPr>
          <p:nvPr>
            <p:ph type="sldNum" sz="quarter" idx="12"/>
          </p:nvPr>
        </p:nvSpPr>
        <p:spPr/>
        <p:txBody>
          <a:bodyPr/>
          <a:lstStyle/>
          <a:p>
            <a:fld id="{6E9BC5F3-20C3-46D3-932D-BAE27B3FCC69}" type="slidenum">
              <a:rPr lang="en-US" smtClean="0"/>
              <a:pPr/>
              <a:t>100</a:t>
            </a:fld>
            <a:endParaRPr lang="en-US"/>
          </a:p>
        </p:txBody>
      </p:sp>
    </p:spTree>
    <p:extLst>
      <p:ext uri="{BB962C8B-B14F-4D97-AF65-F5344CB8AC3E}">
        <p14:creationId xmlns:p14="http://schemas.microsoft.com/office/powerpoint/2010/main" val="277351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wipe(left)">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animEffect transition="in" filter="wipe(left)">
                                      <p:cBhvr>
                                        <p:cTn id="17" dur="500"/>
                                        <p:tgtEl>
                                          <p:spTgt spid="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wipe(left)">
                                      <p:cBhvr>
                                        <p:cTn id="2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6. Vòng đời dự án</a:t>
            </a:r>
          </a:p>
        </p:txBody>
      </p:sp>
      <p:sp>
        <p:nvSpPr>
          <p:cNvPr id="2" name="Content Placeholder 1"/>
          <p:cNvSpPr>
            <a:spLocks noGrp="1"/>
          </p:cNvSpPr>
          <p:nvPr>
            <p:ph idx="1"/>
          </p:nvPr>
        </p:nvSpPr>
        <p:spPr>
          <a:xfrm>
            <a:off x="548951" y="1112363"/>
            <a:ext cx="11094098" cy="5609114"/>
          </a:xfrm>
        </p:spPr>
        <p:txBody>
          <a:bodyPr>
            <a:noAutofit/>
          </a:bodyPr>
          <a:lstStyle/>
          <a:p>
            <a:pPr marL="0" indent="0" algn="just">
              <a:lnSpc>
                <a:spcPct val="150000"/>
              </a:lnSpc>
              <a:buNone/>
            </a:pPr>
            <a:r>
              <a:rPr lang="en-US" sz="2800" b="1"/>
              <a:t>M</a:t>
            </a:r>
            <a:r>
              <a:rPr lang="vi-VN" sz="2800" b="1"/>
              <a:t>ột số giai đoạn phổ biến trong vòng đời dự án bao gồm:</a:t>
            </a:r>
            <a:endParaRPr lang="en-US" sz="2800" b="1"/>
          </a:p>
          <a:p>
            <a:pPr algn="just">
              <a:lnSpc>
                <a:spcPct val="170000"/>
              </a:lnSpc>
              <a:buFont typeface="Wingdings" panose="05000000000000000000" pitchFamily="2" charset="2"/>
              <a:buChar char="v"/>
            </a:pPr>
            <a:r>
              <a:rPr lang="vi-VN" sz="2000" b="1"/>
              <a:t>Kết thúc (Closure): </a:t>
            </a:r>
            <a:r>
              <a:rPr lang="vi-VN" sz="2000"/>
              <a:t>Giai đoạn cuối cùng của vòng đời dự án là kết thúc. Các công việc cuối cùng được hoàn thành, báo cáo kết quả dự án được tạo ra, và các bên liên quan được thông báo về việc hoàn thành dự án.</a:t>
            </a:r>
          </a:p>
        </p:txBody>
      </p:sp>
      <p:sp>
        <p:nvSpPr>
          <p:cNvPr id="5" name="Slide Number Placeholder 4"/>
          <p:cNvSpPr>
            <a:spLocks noGrp="1"/>
          </p:cNvSpPr>
          <p:nvPr>
            <p:ph type="sldNum" sz="quarter" idx="12"/>
          </p:nvPr>
        </p:nvSpPr>
        <p:spPr/>
        <p:txBody>
          <a:bodyPr/>
          <a:lstStyle/>
          <a:p>
            <a:fld id="{6E9BC5F3-20C3-46D3-932D-BAE27B3FCC69}" type="slidenum">
              <a:rPr lang="en-US" smtClean="0"/>
              <a:pPr/>
              <a:t>101</a:t>
            </a:fld>
            <a:endParaRPr lang="en-US"/>
          </a:p>
        </p:txBody>
      </p:sp>
      <p:pic>
        <p:nvPicPr>
          <p:cNvPr id="4" name="Picture 3">
            <a:extLst>
              <a:ext uri="{FF2B5EF4-FFF2-40B4-BE49-F238E27FC236}">
                <a16:creationId xmlns:a16="http://schemas.microsoft.com/office/drawing/2014/main" id="{F30D1421-639B-2141-14E1-A8C8AE6528ED}"/>
              </a:ext>
            </a:extLst>
          </p:cNvPr>
          <p:cNvPicPr>
            <a:picLocks noChangeAspect="1"/>
          </p:cNvPicPr>
          <p:nvPr/>
        </p:nvPicPr>
        <p:blipFill>
          <a:blip r:embed="rId3"/>
          <a:stretch>
            <a:fillRect/>
          </a:stretch>
        </p:blipFill>
        <p:spPr>
          <a:xfrm>
            <a:off x="3456622" y="3119694"/>
            <a:ext cx="5278755" cy="3017396"/>
          </a:xfrm>
          <a:prstGeom prst="rect">
            <a:avLst/>
          </a:prstGeom>
        </p:spPr>
      </p:pic>
    </p:spTree>
    <p:extLst>
      <p:ext uri="{BB962C8B-B14F-4D97-AF65-F5344CB8AC3E}">
        <p14:creationId xmlns:p14="http://schemas.microsoft.com/office/powerpoint/2010/main" val="4204751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6. Vòng đời dự án</a:t>
            </a:r>
          </a:p>
        </p:txBody>
      </p:sp>
      <p:sp>
        <p:nvSpPr>
          <p:cNvPr id="5" name="Slide Number Placeholder 4"/>
          <p:cNvSpPr>
            <a:spLocks noGrp="1"/>
          </p:cNvSpPr>
          <p:nvPr>
            <p:ph type="sldNum" sz="quarter" idx="12"/>
          </p:nvPr>
        </p:nvSpPr>
        <p:spPr/>
        <p:txBody>
          <a:bodyPr/>
          <a:lstStyle/>
          <a:p>
            <a:fld id="{6E9BC5F3-20C3-46D3-932D-BAE27B3FCC69}" type="slidenum">
              <a:rPr lang="en-US" smtClean="0"/>
              <a:pPr/>
              <a:t>102</a:t>
            </a:fld>
            <a:endParaRPr lang="en-US"/>
          </a:p>
        </p:txBody>
      </p:sp>
      <p:pic>
        <p:nvPicPr>
          <p:cNvPr id="9" name="Content Placeholder 8">
            <a:extLst>
              <a:ext uri="{FF2B5EF4-FFF2-40B4-BE49-F238E27FC236}">
                <a16:creationId xmlns:a16="http://schemas.microsoft.com/office/drawing/2014/main" id="{9E9E8BA7-9B2F-0288-A2ED-67FB258EEADC}"/>
              </a:ext>
            </a:extLst>
          </p:cNvPr>
          <p:cNvPicPr>
            <a:picLocks noGrp="1" noChangeAspect="1"/>
          </p:cNvPicPr>
          <p:nvPr>
            <p:ph idx="1"/>
          </p:nvPr>
        </p:nvPicPr>
        <p:blipFill>
          <a:blip r:embed="rId3"/>
          <a:stretch>
            <a:fillRect/>
          </a:stretch>
        </p:blipFill>
        <p:spPr>
          <a:xfrm>
            <a:off x="2600960" y="1047157"/>
            <a:ext cx="5784987" cy="5237929"/>
          </a:xfrm>
          <a:prstGeom prst="rect">
            <a:avLst/>
          </a:prstGeom>
        </p:spPr>
      </p:pic>
    </p:spTree>
    <p:extLst>
      <p:ext uri="{BB962C8B-B14F-4D97-AF65-F5344CB8AC3E}">
        <p14:creationId xmlns:p14="http://schemas.microsoft.com/office/powerpoint/2010/main" val="120072433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7. Bài tập thảo luận nhóm</a:t>
            </a:r>
          </a:p>
        </p:txBody>
      </p:sp>
      <p:sp>
        <p:nvSpPr>
          <p:cNvPr id="2" name="Content Placeholder 1"/>
          <p:cNvSpPr>
            <a:spLocks noGrp="1"/>
          </p:cNvSpPr>
          <p:nvPr>
            <p:ph idx="1"/>
          </p:nvPr>
        </p:nvSpPr>
        <p:spPr>
          <a:xfrm>
            <a:off x="204715" y="1112363"/>
            <a:ext cx="11845045" cy="5571724"/>
          </a:xfrm>
        </p:spPr>
        <p:txBody>
          <a:bodyPr>
            <a:normAutofit fontScale="70000" lnSpcReduction="20000"/>
          </a:bodyPr>
          <a:lstStyle/>
          <a:p>
            <a:pPr marL="514350" indent="-514350">
              <a:lnSpc>
                <a:spcPct val="150000"/>
              </a:lnSpc>
              <a:buFont typeface="+mj-lt"/>
              <a:buAutoNum type="arabicParenR"/>
            </a:pPr>
            <a:r>
              <a:rPr lang="vi-VN" sz="3800"/>
              <a:t>Vòng đời phần mềm bao gồm những giai đoạn chính nào?</a:t>
            </a:r>
          </a:p>
          <a:p>
            <a:pPr marL="514350" indent="-514350">
              <a:lnSpc>
                <a:spcPct val="150000"/>
              </a:lnSpc>
              <a:buFont typeface="+mj-lt"/>
              <a:buAutoNum type="arabicParenR"/>
            </a:pPr>
            <a:r>
              <a:rPr lang="vi-VN" sz="3800"/>
              <a:t>Vòng đời phần mềm truyền thống và phát triển phần mềm Agile có điểm tương đồng và khác biệt gì?</a:t>
            </a:r>
          </a:p>
          <a:p>
            <a:pPr marL="514350" indent="-514350">
              <a:lnSpc>
                <a:spcPct val="150000"/>
              </a:lnSpc>
              <a:buFont typeface="+mj-lt"/>
              <a:buAutoNum type="arabicParenR"/>
            </a:pPr>
            <a:r>
              <a:rPr lang="vi-VN" sz="3800"/>
              <a:t>Tại sao vòng đời phần mềm quan trọng trong quá trình phát triển phần mềm?</a:t>
            </a:r>
          </a:p>
          <a:p>
            <a:pPr marL="514350" indent="-514350">
              <a:lnSpc>
                <a:spcPct val="150000"/>
              </a:lnSpc>
              <a:buFont typeface="+mj-lt"/>
              <a:buAutoNum type="arabicParenR"/>
            </a:pPr>
            <a:r>
              <a:rPr lang="vi-VN" sz="3800"/>
              <a:t>Làm thế nào để quản lý hiệu quả vòng đời phần mềm?</a:t>
            </a:r>
          </a:p>
          <a:p>
            <a:pPr marL="514350" indent="-514350">
              <a:lnSpc>
                <a:spcPct val="150000"/>
              </a:lnSpc>
              <a:buFont typeface="+mj-lt"/>
              <a:buAutoNum type="arabicParenR"/>
            </a:pPr>
            <a:r>
              <a:rPr lang="vi-VN" sz="3800"/>
              <a:t>Các vấn đề thường gặp trong quá trình thực hiện các giai đoạn của vòng đời phần mềm là gì? Làm thế nào để vượt qua những vấn đề này?</a:t>
            </a:r>
          </a:p>
          <a:p>
            <a:pPr marL="0" indent="0">
              <a:lnSpc>
                <a:spcPct val="150000"/>
              </a:lnSpc>
              <a:buNone/>
            </a:pPr>
            <a:br>
              <a:rPr lang="en-US"/>
            </a:br>
            <a:r>
              <a:rPr lang="en-US"/>
              <a:t>  </a:t>
            </a:r>
            <a:endParaRPr lang="vi-VN"/>
          </a:p>
        </p:txBody>
      </p:sp>
      <p:sp>
        <p:nvSpPr>
          <p:cNvPr id="5" name="Slide Number Placeholder 4"/>
          <p:cNvSpPr>
            <a:spLocks noGrp="1"/>
          </p:cNvSpPr>
          <p:nvPr>
            <p:ph type="sldNum" sz="quarter" idx="12"/>
          </p:nvPr>
        </p:nvSpPr>
        <p:spPr/>
        <p:txBody>
          <a:bodyPr/>
          <a:lstStyle/>
          <a:p>
            <a:fld id="{6E9BC5F3-20C3-46D3-932D-BAE27B3FCC69}" type="slidenum">
              <a:rPr lang="en-US" smtClean="0"/>
              <a:pPr/>
              <a:t>103</a:t>
            </a:fld>
            <a:endParaRPr lang="en-US"/>
          </a:p>
        </p:txBody>
      </p:sp>
    </p:spTree>
    <p:extLst>
      <p:ext uri="{BB962C8B-B14F-4D97-AF65-F5344CB8AC3E}">
        <p14:creationId xmlns:p14="http://schemas.microsoft.com/office/powerpoint/2010/main" val="3162848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7. Bài tập thảo luận nhóm</a:t>
            </a:r>
          </a:p>
        </p:txBody>
      </p:sp>
      <p:sp>
        <p:nvSpPr>
          <p:cNvPr id="2" name="Content Placeholder 1"/>
          <p:cNvSpPr>
            <a:spLocks noGrp="1"/>
          </p:cNvSpPr>
          <p:nvPr>
            <p:ph idx="1"/>
          </p:nvPr>
        </p:nvSpPr>
        <p:spPr>
          <a:xfrm>
            <a:off x="204715" y="1112362"/>
            <a:ext cx="11845045" cy="5898037"/>
          </a:xfrm>
        </p:spPr>
        <p:txBody>
          <a:bodyPr>
            <a:normAutofit fontScale="85000" lnSpcReduction="10000"/>
          </a:bodyPr>
          <a:lstStyle/>
          <a:p>
            <a:pPr marL="0" indent="0">
              <a:lnSpc>
                <a:spcPct val="150000"/>
              </a:lnSpc>
              <a:buNone/>
            </a:pPr>
            <a:r>
              <a:rPr lang="en-US" sz="3800"/>
              <a:t>6. </a:t>
            </a:r>
            <a:r>
              <a:rPr lang="vi-VN" sz="3800"/>
              <a:t>Agile đã thay đổi cách chúng ta nhìn nhận vòng đời phần mềm. Bạn thấy Agile có lợi ích gì so với phương pháp truyền thống?</a:t>
            </a:r>
          </a:p>
          <a:p>
            <a:pPr marL="0" indent="0">
              <a:lnSpc>
                <a:spcPct val="150000"/>
              </a:lnSpc>
              <a:buNone/>
            </a:pPr>
            <a:r>
              <a:rPr lang="en-US" sz="3800"/>
              <a:t>7. </a:t>
            </a:r>
            <a:r>
              <a:rPr lang="vi-VN" sz="3800"/>
              <a:t>Vòng đời phần mềm có thể được tùy chỉnh cho các loại dự án cụ thể hay không? Ví dụ?</a:t>
            </a:r>
          </a:p>
          <a:p>
            <a:pPr marL="0" indent="0">
              <a:lnSpc>
                <a:spcPct val="150000"/>
              </a:lnSpc>
              <a:buNone/>
            </a:pPr>
            <a:r>
              <a:rPr lang="en-US" sz="3800"/>
              <a:t>8. </a:t>
            </a:r>
            <a:r>
              <a:rPr lang="vi-VN" sz="3800"/>
              <a:t>Vòng đời phần mềm và quản lý dự án có quan hệ như thế nào?</a:t>
            </a:r>
          </a:p>
          <a:p>
            <a:pPr marL="0" indent="0">
              <a:lnSpc>
                <a:spcPct val="150000"/>
              </a:lnSpc>
              <a:buNone/>
            </a:pPr>
            <a:r>
              <a:rPr lang="en-US" sz="3800"/>
              <a:t>9. </a:t>
            </a:r>
            <a:r>
              <a:rPr lang="vi-VN" sz="3800"/>
              <a:t>Tương lai của vòng đời phần mềm: Bạn nghĩ rằng vòng đời phần mềm sẽ thay đổi như thế nào trong tương lai?</a:t>
            </a:r>
            <a:br>
              <a:rPr lang="en-US"/>
            </a:br>
            <a:r>
              <a:rPr lang="en-US"/>
              <a:t>  </a:t>
            </a:r>
            <a:endParaRPr lang="vi-VN"/>
          </a:p>
        </p:txBody>
      </p:sp>
      <p:sp>
        <p:nvSpPr>
          <p:cNvPr id="5" name="Slide Number Placeholder 4"/>
          <p:cNvSpPr>
            <a:spLocks noGrp="1"/>
          </p:cNvSpPr>
          <p:nvPr>
            <p:ph type="sldNum" sz="quarter" idx="12"/>
          </p:nvPr>
        </p:nvSpPr>
        <p:spPr/>
        <p:txBody>
          <a:bodyPr/>
          <a:lstStyle/>
          <a:p>
            <a:fld id="{6E9BC5F3-20C3-46D3-932D-BAE27B3FCC69}" type="slidenum">
              <a:rPr lang="en-US" smtClean="0"/>
              <a:pPr/>
              <a:t>104</a:t>
            </a:fld>
            <a:endParaRPr lang="en-US"/>
          </a:p>
        </p:txBody>
      </p:sp>
    </p:spTree>
    <p:extLst>
      <p:ext uri="{BB962C8B-B14F-4D97-AF65-F5344CB8AC3E}">
        <p14:creationId xmlns:p14="http://schemas.microsoft.com/office/powerpoint/2010/main" val="4283511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129242" y="228600"/>
            <a:ext cx="9933516" cy="661459"/>
          </a:xfrm>
        </p:spPr>
        <p:txBody>
          <a:bodyPr/>
          <a:lstStyle/>
          <a:p>
            <a:pPr algn="ctr" eaLnBrk="1" hangingPunct="1">
              <a:lnSpc>
                <a:spcPct val="80000"/>
              </a:lnSpc>
            </a:pPr>
            <a:r>
              <a:rPr lang="en-US" altLang="en-US"/>
              <a:t>CHÚC CÁC BẠN THÀNH CÔNG</a:t>
            </a:r>
          </a:p>
        </p:txBody>
      </p:sp>
      <p:pic>
        <p:nvPicPr>
          <p:cNvPr id="6" name="Content Placeholder 5">
            <a:extLst>
              <a:ext uri="{FF2B5EF4-FFF2-40B4-BE49-F238E27FC236}">
                <a16:creationId xmlns:a16="http://schemas.microsoft.com/office/drawing/2014/main" id="{A2B2753B-7ACB-EEF9-5F22-02878CFF64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41521" y="1783081"/>
            <a:ext cx="2571750" cy="2571750"/>
          </a:xfrm>
        </p:spPr>
      </p:pic>
      <p:sp>
        <p:nvSpPr>
          <p:cNvPr id="7" name="TextBox 6">
            <a:extLst>
              <a:ext uri="{FF2B5EF4-FFF2-40B4-BE49-F238E27FC236}">
                <a16:creationId xmlns:a16="http://schemas.microsoft.com/office/drawing/2014/main" id="{890C648E-AAB5-7E2A-7BC3-A07D451708A3}"/>
              </a:ext>
            </a:extLst>
          </p:cNvPr>
          <p:cNvSpPr txBox="1"/>
          <p:nvPr/>
        </p:nvSpPr>
        <p:spPr>
          <a:xfrm>
            <a:off x="3535680" y="4983480"/>
            <a:ext cx="5029200" cy="609398"/>
          </a:xfrm>
          <a:prstGeom prst="rect">
            <a:avLst/>
          </a:prstGeom>
          <a:noFill/>
        </p:spPr>
        <p:txBody>
          <a:bodyPr wrap="square" rtlCol="0">
            <a:spAutoFit/>
          </a:bodyPr>
          <a:lstStyle/>
          <a:p>
            <a:r>
              <a:rPr lang="en-US" sz="3360">
                <a:solidFill>
                  <a:srgbClr val="00B050"/>
                </a:solidFill>
                <a:latin typeface="+mj-lt"/>
              </a:rPr>
              <a:t>Q/A: namdh@nttu.edu.vn</a:t>
            </a:r>
          </a:p>
        </p:txBody>
      </p:sp>
      <p:sp>
        <p:nvSpPr>
          <p:cNvPr id="2" name="Slide Number Placeholder 1">
            <a:extLst>
              <a:ext uri="{FF2B5EF4-FFF2-40B4-BE49-F238E27FC236}">
                <a16:creationId xmlns:a16="http://schemas.microsoft.com/office/drawing/2014/main" id="{2A03FA28-5CEE-8C14-363A-19537E3779A9}"/>
              </a:ext>
            </a:extLst>
          </p:cNvPr>
          <p:cNvSpPr>
            <a:spLocks noGrp="1"/>
          </p:cNvSpPr>
          <p:nvPr>
            <p:ph type="sldNum" sz="quarter" idx="12"/>
          </p:nvPr>
        </p:nvSpPr>
        <p:spPr/>
        <p:txBody>
          <a:bodyPr/>
          <a:lstStyle/>
          <a:p>
            <a:fld id="{FE1236C6-0024-4286-AA03-0A6E67CE63D4}" type="slidenum">
              <a:rPr lang="en-US" smtClean="0"/>
              <a:t>105</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8" name="Rectangle 4">
            <a:extLst>
              <a:ext uri="{FF2B5EF4-FFF2-40B4-BE49-F238E27FC236}">
                <a16:creationId xmlns:a16="http://schemas.microsoft.com/office/drawing/2014/main" id="{F2ECE448-A06A-4381-B94E-F7D8F236FB45}"/>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Thiết kế giao diện</a:t>
            </a:r>
          </a:p>
        </p:txBody>
      </p:sp>
      <p:sp>
        <p:nvSpPr>
          <p:cNvPr id="8196" name="Rectangle 3">
            <a:extLst>
              <a:ext uri="{FF2B5EF4-FFF2-40B4-BE49-F238E27FC236}">
                <a16:creationId xmlns:a16="http://schemas.microsoft.com/office/drawing/2014/main" id="{4A93EC6F-D959-4B8B-B524-9168CBE4AD2A}"/>
              </a:ext>
            </a:extLst>
          </p:cNvPr>
          <p:cNvSpPr>
            <a:spLocks noGrp="1" noChangeArrowheads="1"/>
          </p:cNvSpPr>
          <p:nvPr>
            <p:ph type="body" sz="half" idx="1"/>
          </p:nvPr>
        </p:nvSpPr>
        <p:spPr>
          <a:xfrm>
            <a:off x="1638300" y="1371601"/>
            <a:ext cx="8832850" cy="5026025"/>
          </a:xfrm>
        </p:spPr>
        <p:txBody>
          <a:bodyPr/>
          <a:lstStyle/>
          <a:p>
            <a:pPr eaLnBrk="1" hangingPunct="1">
              <a:lnSpc>
                <a:spcPct val="120000"/>
              </a:lnSpc>
            </a:pPr>
            <a:r>
              <a:rPr lang="en-US" altLang="en-US"/>
              <a:t>Mô tả danh sách </a:t>
            </a:r>
            <a:r>
              <a:rPr lang="en-US" altLang="en-US">
                <a:solidFill>
                  <a:srgbClr val="0000FF"/>
                </a:solidFill>
              </a:rPr>
              <a:t>các thành phần của giao diện</a:t>
            </a:r>
            <a:r>
              <a:rPr lang="en-US" altLang="en-US"/>
              <a:t>:</a:t>
            </a:r>
          </a:p>
        </p:txBody>
      </p:sp>
      <p:graphicFrame>
        <p:nvGraphicFramePr>
          <p:cNvPr id="733279" name="Group 95">
            <a:extLst>
              <a:ext uri="{FF2B5EF4-FFF2-40B4-BE49-F238E27FC236}">
                <a16:creationId xmlns:a16="http://schemas.microsoft.com/office/drawing/2014/main" id="{572E0194-4C39-463D-AD74-D20C02F03FE9}"/>
              </a:ext>
            </a:extLst>
          </p:cNvPr>
          <p:cNvGraphicFramePr>
            <a:graphicFrameLocks noGrp="1"/>
          </p:cNvGraphicFramePr>
          <p:nvPr>
            <p:ph sz="half" idx="2"/>
          </p:nvPr>
        </p:nvGraphicFramePr>
        <p:xfrm>
          <a:off x="2133600" y="2019301"/>
          <a:ext cx="8420100" cy="1958975"/>
        </p:xfrm>
        <a:graphic>
          <a:graphicData uri="http://schemas.openxmlformats.org/drawingml/2006/table">
            <a:tbl>
              <a:tblPr/>
              <a:tblGrid>
                <a:gridCol w="742950">
                  <a:extLst>
                    <a:ext uri="{9D8B030D-6E8A-4147-A177-3AD203B41FA5}">
                      <a16:colId xmlns:a16="http://schemas.microsoft.com/office/drawing/2014/main" val="20000"/>
                    </a:ext>
                  </a:extLst>
                </a:gridCol>
                <a:gridCol w="1155700">
                  <a:extLst>
                    <a:ext uri="{9D8B030D-6E8A-4147-A177-3AD203B41FA5}">
                      <a16:colId xmlns:a16="http://schemas.microsoft.com/office/drawing/2014/main" val="20001"/>
                    </a:ext>
                  </a:extLst>
                </a:gridCol>
                <a:gridCol w="1238250">
                  <a:extLst>
                    <a:ext uri="{9D8B030D-6E8A-4147-A177-3AD203B41FA5}">
                      <a16:colId xmlns:a16="http://schemas.microsoft.com/office/drawing/2014/main" val="20002"/>
                    </a:ext>
                  </a:extLst>
                </a:gridCol>
                <a:gridCol w="1238250">
                  <a:extLst>
                    <a:ext uri="{9D8B030D-6E8A-4147-A177-3AD203B41FA5}">
                      <a16:colId xmlns:a16="http://schemas.microsoft.com/office/drawing/2014/main" val="20003"/>
                    </a:ext>
                  </a:extLst>
                </a:gridCol>
                <a:gridCol w="1238250">
                  <a:extLst>
                    <a:ext uri="{9D8B030D-6E8A-4147-A177-3AD203B41FA5}">
                      <a16:colId xmlns:a16="http://schemas.microsoft.com/office/drawing/2014/main" val="20004"/>
                    </a:ext>
                  </a:extLst>
                </a:gridCol>
                <a:gridCol w="1485900">
                  <a:extLst>
                    <a:ext uri="{9D8B030D-6E8A-4147-A177-3AD203B41FA5}">
                      <a16:colId xmlns:a16="http://schemas.microsoft.com/office/drawing/2014/main" val="20005"/>
                    </a:ext>
                  </a:extLst>
                </a:gridCol>
                <a:gridCol w="1320800">
                  <a:extLst>
                    <a:ext uri="{9D8B030D-6E8A-4147-A177-3AD203B41FA5}">
                      <a16:colId xmlns:a16="http://schemas.microsoft.com/office/drawing/2014/main" val="20006"/>
                    </a:ext>
                  </a:extLst>
                </a:gridCol>
              </a:tblGrid>
              <a:tr h="70126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STT</a:t>
                      </a:r>
                    </a:p>
                  </a:txBody>
                  <a:tcPr marL="99060" marR="99060"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Tên</a:t>
                      </a:r>
                    </a:p>
                  </a:txBody>
                  <a:tcPr marL="99060" marR="99060"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Kiểu</a:t>
                      </a:r>
                    </a:p>
                  </a:txBody>
                  <a:tcPr marL="99060" marR="99060"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Ý nghĩa</a:t>
                      </a:r>
                    </a:p>
                  </a:txBody>
                  <a:tcPr marL="99060" marR="99060"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Miền giá trị</a:t>
                      </a:r>
                    </a:p>
                  </a:txBody>
                  <a:tcPr marL="99060" marR="99060"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Giá trị mặc định</a:t>
                      </a:r>
                    </a:p>
                  </a:txBody>
                  <a:tcPr marL="99060" marR="99060"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Ghi chú</a:t>
                      </a:r>
                    </a:p>
                  </a:txBody>
                  <a:tcPr marL="99060" marR="99060"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8682">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1</a:t>
                      </a:r>
                    </a:p>
                  </a:txBody>
                  <a:tcPr marL="99060" marR="99060"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59026">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marT="45735" marB="4573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marT="45735" marB="457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marT="45735" marB="4573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Slide Number Placeholder 5">
            <a:extLst>
              <a:ext uri="{FF2B5EF4-FFF2-40B4-BE49-F238E27FC236}">
                <a16:creationId xmlns:a16="http://schemas.microsoft.com/office/drawing/2014/main" id="{F723647A-4258-4452-9E4E-B0EE232EF104}"/>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11</a:t>
            </a:fld>
            <a:endParaRPr lang="en-US" altLang="en-US" sz="1400" b="1">
              <a:solidFill>
                <a:srgbClr val="3167D3"/>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a:extLst>
              <a:ext uri="{FF2B5EF4-FFF2-40B4-BE49-F238E27FC236}">
                <a16:creationId xmlns:a16="http://schemas.microsoft.com/office/drawing/2014/main" id="{EEB550BB-E08E-4BED-B5E0-435D61F18799}"/>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Thiết kế dữ liệu (lưu trữ)</a:t>
            </a:r>
          </a:p>
        </p:txBody>
      </p:sp>
      <p:sp>
        <p:nvSpPr>
          <p:cNvPr id="9220" name="Rectangle 3">
            <a:extLst>
              <a:ext uri="{FF2B5EF4-FFF2-40B4-BE49-F238E27FC236}">
                <a16:creationId xmlns:a16="http://schemas.microsoft.com/office/drawing/2014/main" id="{8460F712-A05B-4E36-9E5D-276FA937E744}"/>
              </a:ext>
            </a:extLst>
          </p:cNvPr>
          <p:cNvSpPr>
            <a:spLocks noGrp="1" noChangeArrowheads="1"/>
          </p:cNvSpPr>
          <p:nvPr>
            <p:ph type="body" sz="half" idx="1"/>
          </p:nvPr>
        </p:nvSpPr>
        <p:spPr>
          <a:xfrm>
            <a:off x="1638300" y="1371601"/>
            <a:ext cx="8915400" cy="5026025"/>
          </a:xfrm>
        </p:spPr>
        <p:txBody>
          <a:bodyPr/>
          <a:lstStyle/>
          <a:p>
            <a:pPr algn="just" eaLnBrk="1" hangingPunct="1">
              <a:lnSpc>
                <a:spcPct val="120000"/>
              </a:lnSpc>
            </a:pPr>
            <a:r>
              <a:rPr lang="en-US" altLang="en-US">
                <a:solidFill>
                  <a:srgbClr val="0000FF"/>
                </a:solidFill>
              </a:rPr>
              <a:t>Thiết kế dữ liệu:</a:t>
            </a:r>
            <a:r>
              <a:rPr lang="en-US" altLang="en-US"/>
              <a:t> </a:t>
            </a:r>
            <a:r>
              <a:rPr lang="en-US" altLang="en-US">
                <a:solidFill>
                  <a:srgbClr val="FF0303"/>
                </a:solidFill>
              </a:rPr>
              <a:t>Mô tả chi tiết</a:t>
            </a:r>
            <a:r>
              <a:rPr lang="en-US" altLang="en-US"/>
              <a:t> cách thức </a:t>
            </a:r>
            <a:r>
              <a:rPr lang="en-US" altLang="en-US">
                <a:solidFill>
                  <a:srgbClr val="FF0303"/>
                </a:solidFill>
              </a:rPr>
              <a:t>tổ chức, lưu trữ</a:t>
            </a:r>
            <a:r>
              <a:rPr lang="en-US" altLang="en-US"/>
              <a:t> các dữ liệu của phần mềm</a:t>
            </a:r>
          </a:p>
          <a:p>
            <a:pPr algn="just" eaLnBrk="1" hangingPunct="1">
              <a:lnSpc>
                <a:spcPct val="120000"/>
              </a:lnSpc>
            </a:pPr>
            <a:r>
              <a:rPr lang="en-US" altLang="en-US">
                <a:solidFill>
                  <a:srgbClr val="0000FF"/>
                </a:solidFill>
              </a:rPr>
              <a:t>Tổ chức lưu trữ</a:t>
            </a:r>
          </a:p>
          <a:p>
            <a:pPr lvl="1" algn="just" eaLnBrk="1" hangingPunct="1">
              <a:lnSpc>
                <a:spcPct val="120000"/>
              </a:lnSpc>
            </a:pPr>
            <a:r>
              <a:rPr lang="en-US" altLang="en-US"/>
              <a:t>Bảng/Tập tin</a:t>
            </a:r>
          </a:p>
          <a:p>
            <a:pPr lvl="1" algn="just" eaLnBrk="1" hangingPunct="1">
              <a:lnSpc>
                <a:spcPct val="120000"/>
              </a:lnSpc>
            </a:pPr>
            <a:r>
              <a:rPr lang="en-US" altLang="en-US"/>
              <a:t>Thuộc tính/Cấu trúc</a:t>
            </a:r>
          </a:p>
          <a:p>
            <a:pPr lvl="1" algn="just" eaLnBrk="1" hangingPunct="1">
              <a:lnSpc>
                <a:spcPct val="120000"/>
              </a:lnSpc>
            </a:pPr>
            <a:r>
              <a:rPr lang="en-US" altLang="en-US"/>
              <a:t>Liên kết giữa các bảng/Tập tin</a:t>
            </a:r>
          </a:p>
          <a:p>
            <a:pPr algn="just" eaLnBrk="1" hangingPunct="1">
              <a:lnSpc>
                <a:spcPct val="120000"/>
              </a:lnSpc>
            </a:pPr>
            <a:r>
              <a:rPr lang="en-US" altLang="en-US">
                <a:solidFill>
                  <a:srgbClr val="0000FF"/>
                </a:solidFill>
              </a:rPr>
              <a:t>Danh sách các bảng</a:t>
            </a:r>
          </a:p>
          <a:p>
            <a:pPr algn="just" eaLnBrk="1" hangingPunct="1">
              <a:lnSpc>
                <a:spcPct val="120000"/>
              </a:lnSpc>
            </a:pPr>
            <a:endParaRPr lang="en-US" altLang="en-US">
              <a:solidFill>
                <a:srgbClr val="0000FF"/>
              </a:solidFill>
            </a:endParaRPr>
          </a:p>
        </p:txBody>
      </p:sp>
      <p:graphicFrame>
        <p:nvGraphicFramePr>
          <p:cNvPr id="586781" name="Group 29">
            <a:extLst>
              <a:ext uri="{FF2B5EF4-FFF2-40B4-BE49-F238E27FC236}">
                <a16:creationId xmlns:a16="http://schemas.microsoft.com/office/drawing/2014/main" id="{F5C50E77-E0F9-4115-97A6-6DA6CED73603}"/>
              </a:ext>
            </a:extLst>
          </p:cNvPr>
          <p:cNvGraphicFramePr>
            <a:graphicFrameLocks noGrp="1"/>
          </p:cNvGraphicFramePr>
          <p:nvPr>
            <p:ph sz="half" idx="2"/>
          </p:nvPr>
        </p:nvGraphicFramePr>
        <p:xfrm>
          <a:off x="2133600" y="4970835"/>
          <a:ext cx="8337550" cy="1292226"/>
        </p:xfrm>
        <a:graphic>
          <a:graphicData uri="http://schemas.openxmlformats.org/drawingml/2006/table">
            <a:tbl>
              <a:tblPr/>
              <a:tblGrid>
                <a:gridCol w="1042194">
                  <a:extLst>
                    <a:ext uri="{9D8B030D-6E8A-4147-A177-3AD203B41FA5}">
                      <a16:colId xmlns:a16="http://schemas.microsoft.com/office/drawing/2014/main" val="20000"/>
                    </a:ext>
                  </a:extLst>
                </a:gridCol>
                <a:gridCol w="2495418">
                  <a:extLst>
                    <a:ext uri="{9D8B030D-6E8A-4147-A177-3AD203B41FA5}">
                      <a16:colId xmlns:a16="http://schemas.microsoft.com/office/drawing/2014/main" val="20001"/>
                    </a:ext>
                  </a:extLst>
                </a:gridCol>
                <a:gridCol w="2715551">
                  <a:extLst>
                    <a:ext uri="{9D8B030D-6E8A-4147-A177-3AD203B41FA5}">
                      <a16:colId xmlns:a16="http://schemas.microsoft.com/office/drawing/2014/main" val="20002"/>
                    </a:ext>
                  </a:extLst>
                </a:gridCol>
                <a:gridCol w="2084387">
                  <a:extLst>
                    <a:ext uri="{9D8B030D-6E8A-4147-A177-3AD203B41FA5}">
                      <a16:colId xmlns:a16="http://schemas.microsoft.com/office/drawing/2014/main" val="20003"/>
                    </a:ext>
                  </a:extLst>
                </a:gridCol>
              </a:tblGrid>
              <a:tr h="4302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STT</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Bảng</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Ý nghĩa</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Ghi chú</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1</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02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Slide Number Placeholder 5">
            <a:extLst>
              <a:ext uri="{FF2B5EF4-FFF2-40B4-BE49-F238E27FC236}">
                <a16:creationId xmlns:a16="http://schemas.microsoft.com/office/drawing/2014/main" id="{E0F88C1D-2D8A-4050-9431-69435EECC48E}"/>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12</a:t>
            </a:fld>
            <a:endParaRPr lang="en-US" altLang="en-US" sz="1400" b="1">
              <a:solidFill>
                <a:srgbClr val="3167D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a:extLst>
              <a:ext uri="{FF2B5EF4-FFF2-40B4-BE49-F238E27FC236}">
                <a16:creationId xmlns:a16="http://schemas.microsoft.com/office/drawing/2014/main" id="{454062BD-6435-4DB2-9058-46D1C49ED167}"/>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Thiết kế dữ liệu (lưu trữ)</a:t>
            </a:r>
          </a:p>
        </p:txBody>
      </p:sp>
      <p:sp>
        <p:nvSpPr>
          <p:cNvPr id="10244" name="Rectangle 3">
            <a:extLst>
              <a:ext uri="{FF2B5EF4-FFF2-40B4-BE49-F238E27FC236}">
                <a16:creationId xmlns:a16="http://schemas.microsoft.com/office/drawing/2014/main" id="{441E9221-6728-448F-986D-ACC5A2AAFD59}"/>
              </a:ext>
            </a:extLst>
          </p:cNvPr>
          <p:cNvSpPr>
            <a:spLocks noGrp="1" noChangeArrowheads="1"/>
          </p:cNvSpPr>
          <p:nvPr>
            <p:ph type="body" sz="half" idx="1"/>
          </p:nvPr>
        </p:nvSpPr>
        <p:spPr>
          <a:xfrm>
            <a:off x="1638300" y="1371601"/>
            <a:ext cx="8915400" cy="5026025"/>
          </a:xfrm>
        </p:spPr>
        <p:txBody>
          <a:bodyPr/>
          <a:lstStyle/>
          <a:p>
            <a:pPr algn="just" eaLnBrk="1" hangingPunct="1">
              <a:lnSpc>
                <a:spcPct val="120000"/>
              </a:lnSpc>
            </a:pPr>
            <a:r>
              <a:rPr lang="en-US" altLang="en-US">
                <a:solidFill>
                  <a:srgbClr val="0000FF"/>
                </a:solidFill>
              </a:rPr>
              <a:t>Danh sách các thuộc tính bảng X</a:t>
            </a:r>
          </a:p>
          <a:p>
            <a:pPr algn="just" eaLnBrk="1" hangingPunct="1">
              <a:lnSpc>
                <a:spcPct val="120000"/>
              </a:lnSpc>
            </a:pPr>
            <a:endParaRPr lang="en-US" altLang="en-US">
              <a:solidFill>
                <a:srgbClr val="0000FF"/>
              </a:solidFill>
            </a:endParaRPr>
          </a:p>
        </p:txBody>
      </p:sp>
      <p:graphicFrame>
        <p:nvGraphicFramePr>
          <p:cNvPr id="628782" name="Group 46">
            <a:extLst>
              <a:ext uri="{FF2B5EF4-FFF2-40B4-BE49-F238E27FC236}">
                <a16:creationId xmlns:a16="http://schemas.microsoft.com/office/drawing/2014/main" id="{F7D5C323-699D-428D-8669-3449F9A7B2FD}"/>
              </a:ext>
            </a:extLst>
          </p:cNvPr>
          <p:cNvGraphicFramePr>
            <a:graphicFrameLocks noGrp="1"/>
          </p:cNvGraphicFramePr>
          <p:nvPr>
            <p:ph sz="half" idx="2"/>
          </p:nvPr>
        </p:nvGraphicFramePr>
        <p:xfrm>
          <a:off x="2133600" y="2057401"/>
          <a:ext cx="8255000" cy="1624013"/>
        </p:xfrm>
        <a:graphic>
          <a:graphicData uri="http://schemas.openxmlformats.org/drawingml/2006/table">
            <a:tbl>
              <a:tblPr/>
              <a:tblGrid>
                <a:gridCol w="775627">
                  <a:extLst>
                    <a:ext uri="{9D8B030D-6E8A-4147-A177-3AD203B41FA5}">
                      <a16:colId xmlns:a16="http://schemas.microsoft.com/office/drawing/2014/main" val="20000"/>
                    </a:ext>
                  </a:extLst>
                </a:gridCol>
                <a:gridCol w="1179777">
                  <a:extLst>
                    <a:ext uri="{9D8B030D-6E8A-4147-A177-3AD203B41FA5}">
                      <a16:colId xmlns:a16="http://schemas.microsoft.com/office/drawing/2014/main" val="20001"/>
                    </a:ext>
                  </a:extLst>
                </a:gridCol>
                <a:gridCol w="1688835">
                  <a:extLst>
                    <a:ext uri="{9D8B030D-6E8A-4147-A177-3AD203B41FA5}">
                      <a16:colId xmlns:a16="http://schemas.microsoft.com/office/drawing/2014/main" val="20002"/>
                    </a:ext>
                  </a:extLst>
                </a:gridCol>
                <a:gridCol w="1465263">
                  <a:extLst>
                    <a:ext uri="{9D8B030D-6E8A-4147-A177-3AD203B41FA5}">
                      <a16:colId xmlns:a16="http://schemas.microsoft.com/office/drawing/2014/main" val="20003"/>
                    </a:ext>
                  </a:extLst>
                </a:gridCol>
                <a:gridCol w="1910688">
                  <a:extLst>
                    <a:ext uri="{9D8B030D-6E8A-4147-A177-3AD203B41FA5}">
                      <a16:colId xmlns:a16="http://schemas.microsoft.com/office/drawing/2014/main" val="20004"/>
                    </a:ext>
                  </a:extLst>
                </a:gridCol>
                <a:gridCol w="1234810">
                  <a:extLst>
                    <a:ext uri="{9D8B030D-6E8A-4147-A177-3AD203B41FA5}">
                      <a16:colId xmlns:a16="http://schemas.microsoft.com/office/drawing/2014/main" val="20005"/>
                    </a:ext>
                  </a:extLst>
                </a:gridCol>
              </a:tblGrid>
              <a:tr h="4302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STT</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Thuộc tính</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Kiểu</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Ràng buộc</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Giá trị</a:t>
                      </a: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Khởi động</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Ghi chú</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1</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02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Slide Number Placeholder 5">
            <a:extLst>
              <a:ext uri="{FF2B5EF4-FFF2-40B4-BE49-F238E27FC236}">
                <a16:creationId xmlns:a16="http://schemas.microsoft.com/office/drawing/2014/main" id="{D2849FED-F41F-47D9-B713-7B6434A410C6}"/>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13</a:t>
            </a:fld>
            <a:endParaRPr lang="en-US" altLang="en-US" sz="1400" b="1">
              <a:solidFill>
                <a:srgbClr val="3167D3"/>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a:extLst>
              <a:ext uri="{FF2B5EF4-FFF2-40B4-BE49-F238E27FC236}">
                <a16:creationId xmlns:a16="http://schemas.microsoft.com/office/drawing/2014/main" id="{28446585-14AC-434D-B827-E1CBF4024C85}"/>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Thiết kế Xử lý</a:t>
            </a:r>
          </a:p>
        </p:txBody>
      </p:sp>
      <p:sp>
        <p:nvSpPr>
          <p:cNvPr id="11268" name="Rectangle 3">
            <a:extLst>
              <a:ext uri="{FF2B5EF4-FFF2-40B4-BE49-F238E27FC236}">
                <a16:creationId xmlns:a16="http://schemas.microsoft.com/office/drawing/2014/main" id="{7D781728-6779-4B4A-9150-EEE25705CDBC}"/>
              </a:ext>
            </a:extLst>
          </p:cNvPr>
          <p:cNvSpPr>
            <a:spLocks noGrp="1" noChangeArrowheads="1"/>
          </p:cNvSpPr>
          <p:nvPr>
            <p:ph type="body" sz="half" idx="1"/>
          </p:nvPr>
        </p:nvSpPr>
        <p:spPr>
          <a:xfrm>
            <a:off x="1638300" y="1371601"/>
            <a:ext cx="8915400" cy="5026025"/>
          </a:xfrm>
        </p:spPr>
        <p:txBody>
          <a:bodyPr/>
          <a:lstStyle/>
          <a:p>
            <a:pPr algn="just" eaLnBrk="1" hangingPunct="1">
              <a:lnSpc>
                <a:spcPct val="120000"/>
              </a:lnSpc>
            </a:pPr>
            <a:r>
              <a:rPr lang="en-US" altLang="en-US">
                <a:solidFill>
                  <a:srgbClr val="0000FF"/>
                </a:solidFill>
              </a:rPr>
              <a:t>Thiết kế xử lý:</a:t>
            </a:r>
            <a:r>
              <a:rPr lang="en-US" altLang="en-US"/>
              <a:t> </a:t>
            </a:r>
            <a:r>
              <a:rPr lang="en-US" altLang="en-US">
                <a:solidFill>
                  <a:srgbClr val="FF0303"/>
                </a:solidFill>
              </a:rPr>
              <a:t>Mô tả chi tiết</a:t>
            </a:r>
            <a:r>
              <a:rPr lang="en-US" altLang="en-US"/>
              <a:t> hệ thống </a:t>
            </a:r>
            <a:r>
              <a:rPr lang="en-US" altLang="en-US">
                <a:solidFill>
                  <a:srgbClr val="FF0303"/>
                </a:solidFill>
              </a:rPr>
              <a:t>các hàm xử lý</a:t>
            </a:r>
            <a:r>
              <a:rPr lang="en-US" altLang="en-US"/>
              <a:t> (cùng với các hằng, biến, kiểu liên quan) của phần mềm</a:t>
            </a:r>
          </a:p>
          <a:p>
            <a:pPr algn="just" eaLnBrk="1" hangingPunct="1">
              <a:lnSpc>
                <a:spcPct val="120000"/>
              </a:lnSpc>
            </a:pPr>
            <a:r>
              <a:rPr lang="en-US" altLang="en-US">
                <a:solidFill>
                  <a:srgbClr val="0000FF"/>
                </a:solidFill>
              </a:rPr>
              <a:t>Danh sách các kiểu dữ liệu xử lý</a:t>
            </a:r>
          </a:p>
          <a:p>
            <a:pPr algn="just" eaLnBrk="1" hangingPunct="1">
              <a:lnSpc>
                <a:spcPct val="120000"/>
              </a:lnSpc>
            </a:pPr>
            <a:endParaRPr lang="en-US" altLang="en-US">
              <a:solidFill>
                <a:srgbClr val="0000FF"/>
              </a:solidFill>
            </a:endParaRPr>
          </a:p>
          <a:p>
            <a:pPr algn="just" eaLnBrk="1" hangingPunct="1">
              <a:lnSpc>
                <a:spcPct val="120000"/>
              </a:lnSpc>
            </a:pPr>
            <a:endParaRPr lang="en-US" altLang="en-US" sz="1000">
              <a:solidFill>
                <a:srgbClr val="0000FF"/>
              </a:solidFill>
            </a:endParaRPr>
          </a:p>
          <a:p>
            <a:pPr algn="just" eaLnBrk="1" hangingPunct="1">
              <a:lnSpc>
                <a:spcPct val="120000"/>
              </a:lnSpc>
            </a:pPr>
            <a:endParaRPr lang="en-US" altLang="en-US">
              <a:solidFill>
                <a:srgbClr val="0000FF"/>
              </a:solidFill>
            </a:endParaRPr>
          </a:p>
          <a:p>
            <a:pPr algn="just" eaLnBrk="1" hangingPunct="1">
              <a:lnSpc>
                <a:spcPct val="120000"/>
              </a:lnSpc>
            </a:pPr>
            <a:r>
              <a:rPr lang="en-US" altLang="en-US">
                <a:solidFill>
                  <a:srgbClr val="0000FF"/>
                </a:solidFill>
              </a:rPr>
              <a:t>Danh sách các thuộc tính kiểu dữ liệu X</a:t>
            </a:r>
          </a:p>
          <a:p>
            <a:pPr algn="just" eaLnBrk="1" hangingPunct="1">
              <a:lnSpc>
                <a:spcPct val="120000"/>
              </a:lnSpc>
            </a:pPr>
            <a:endParaRPr lang="en-US" altLang="en-US">
              <a:solidFill>
                <a:srgbClr val="0000FF"/>
              </a:solidFill>
            </a:endParaRPr>
          </a:p>
        </p:txBody>
      </p:sp>
      <p:graphicFrame>
        <p:nvGraphicFramePr>
          <p:cNvPr id="629818" name="Group 58">
            <a:extLst>
              <a:ext uri="{FF2B5EF4-FFF2-40B4-BE49-F238E27FC236}">
                <a16:creationId xmlns:a16="http://schemas.microsoft.com/office/drawing/2014/main" id="{29D4CD14-06D6-4F91-8B6F-C38E52BF650B}"/>
              </a:ext>
            </a:extLst>
          </p:cNvPr>
          <p:cNvGraphicFramePr>
            <a:graphicFrameLocks noGrp="1"/>
          </p:cNvGraphicFramePr>
          <p:nvPr>
            <p:ph sz="half" idx="2"/>
          </p:nvPr>
        </p:nvGraphicFramePr>
        <p:xfrm>
          <a:off x="2133601" y="3200401"/>
          <a:ext cx="8337549" cy="862013"/>
        </p:xfrm>
        <a:graphic>
          <a:graphicData uri="http://schemas.openxmlformats.org/drawingml/2006/table">
            <a:tbl>
              <a:tblPr/>
              <a:tblGrid>
                <a:gridCol w="1252008">
                  <a:extLst>
                    <a:ext uri="{9D8B030D-6E8A-4147-A177-3AD203B41FA5}">
                      <a16:colId xmlns:a16="http://schemas.microsoft.com/office/drawing/2014/main" val="20000"/>
                    </a:ext>
                  </a:extLst>
                </a:gridCol>
                <a:gridCol w="2725870">
                  <a:extLst>
                    <a:ext uri="{9D8B030D-6E8A-4147-A177-3AD203B41FA5}">
                      <a16:colId xmlns:a16="http://schemas.microsoft.com/office/drawing/2014/main" val="20001"/>
                    </a:ext>
                  </a:extLst>
                </a:gridCol>
                <a:gridCol w="2366433">
                  <a:extLst>
                    <a:ext uri="{9D8B030D-6E8A-4147-A177-3AD203B41FA5}">
                      <a16:colId xmlns:a16="http://schemas.microsoft.com/office/drawing/2014/main" val="20002"/>
                    </a:ext>
                  </a:extLst>
                </a:gridCol>
                <a:gridCol w="1993238">
                  <a:extLst>
                    <a:ext uri="{9D8B030D-6E8A-4147-A177-3AD203B41FA5}">
                      <a16:colId xmlns:a16="http://schemas.microsoft.com/office/drawing/2014/main" val="20003"/>
                    </a:ext>
                  </a:extLst>
                </a:gridCol>
              </a:tblGrid>
              <a:tr h="4302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STT</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Kiểu dữ liệu</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Ý nghĩa</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Ghi chú</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Slide Number Placeholder 5">
            <a:extLst>
              <a:ext uri="{FF2B5EF4-FFF2-40B4-BE49-F238E27FC236}">
                <a16:creationId xmlns:a16="http://schemas.microsoft.com/office/drawing/2014/main" id="{4549A8B2-8960-4D34-B371-C70471276FEC}"/>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14</a:t>
            </a:fld>
            <a:endParaRPr lang="en-US" altLang="en-US" sz="1400" b="1">
              <a:solidFill>
                <a:srgbClr val="3167D3"/>
              </a:solidFill>
            </a:endParaRPr>
          </a:p>
        </p:txBody>
      </p:sp>
      <p:graphicFrame>
        <p:nvGraphicFramePr>
          <p:cNvPr id="629863" name="Group 103">
            <a:extLst>
              <a:ext uri="{FF2B5EF4-FFF2-40B4-BE49-F238E27FC236}">
                <a16:creationId xmlns:a16="http://schemas.microsoft.com/office/drawing/2014/main" id="{324ED99C-C26D-484E-B899-1B6E2DEE9186}"/>
              </a:ext>
            </a:extLst>
          </p:cNvPr>
          <p:cNvGraphicFramePr>
            <a:graphicFrameLocks noGrp="1"/>
          </p:cNvGraphicFramePr>
          <p:nvPr/>
        </p:nvGraphicFramePr>
        <p:xfrm>
          <a:off x="2133600" y="5006975"/>
          <a:ext cx="8337550" cy="860426"/>
        </p:xfrm>
        <a:graphic>
          <a:graphicData uri="http://schemas.openxmlformats.org/drawingml/2006/table">
            <a:tbl>
              <a:tblPr/>
              <a:tblGrid>
                <a:gridCol w="720593">
                  <a:extLst>
                    <a:ext uri="{9D8B030D-6E8A-4147-A177-3AD203B41FA5}">
                      <a16:colId xmlns:a16="http://schemas.microsoft.com/office/drawing/2014/main" val="20000"/>
                    </a:ext>
                  </a:extLst>
                </a:gridCol>
                <a:gridCol w="1497938">
                  <a:extLst>
                    <a:ext uri="{9D8B030D-6E8A-4147-A177-3AD203B41FA5}">
                      <a16:colId xmlns:a16="http://schemas.microsoft.com/office/drawing/2014/main" val="20001"/>
                    </a:ext>
                  </a:extLst>
                </a:gridCol>
                <a:gridCol w="1000919">
                  <a:extLst>
                    <a:ext uri="{9D8B030D-6E8A-4147-A177-3AD203B41FA5}">
                      <a16:colId xmlns:a16="http://schemas.microsoft.com/office/drawing/2014/main" val="20002"/>
                    </a:ext>
                  </a:extLst>
                </a:gridCol>
                <a:gridCol w="1568450">
                  <a:extLst>
                    <a:ext uri="{9D8B030D-6E8A-4147-A177-3AD203B41FA5}">
                      <a16:colId xmlns:a16="http://schemas.microsoft.com/office/drawing/2014/main" val="20003"/>
                    </a:ext>
                  </a:extLst>
                </a:gridCol>
                <a:gridCol w="2311400">
                  <a:extLst>
                    <a:ext uri="{9D8B030D-6E8A-4147-A177-3AD203B41FA5}">
                      <a16:colId xmlns:a16="http://schemas.microsoft.com/office/drawing/2014/main" val="20004"/>
                    </a:ext>
                  </a:extLst>
                </a:gridCol>
                <a:gridCol w="1238250">
                  <a:extLst>
                    <a:ext uri="{9D8B030D-6E8A-4147-A177-3AD203B41FA5}">
                      <a16:colId xmlns:a16="http://schemas.microsoft.com/office/drawing/2014/main" val="20005"/>
                    </a:ext>
                  </a:extLst>
                </a:gridCol>
              </a:tblGrid>
              <a:tr h="4302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STT</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Thuộc tính</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Kiểu</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Ràng buộc</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Giá trị khởi động</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Ghi chú</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2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6" name="Rectangle 2">
            <a:extLst>
              <a:ext uri="{FF2B5EF4-FFF2-40B4-BE49-F238E27FC236}">
                <a16:creationId xmlns:a16="http://schemas.microsoft.com/office/drawing/2014/main" id="{B367BEE4-DF5A-45B9-BD43-2B8C2593DD25}"/>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Thiết kế Xử lý</a:t>
            </a:r>
          </a:p>
        </p:txBody>
      </p:sp>
      <p:sp>
        <p:nvSpPr>
          <p:cNvPr id="12292" name="Rectangle 3">
            <a:extLst>
              <a:ext uri="{FF2B5EF4-FFF2-40B4-BE49-F238E27FC236}">
                <a16:creationId xmlns:a16="http://schemas.microsoft.com/office/drawing/2014/main" id="{DD556A6D-AC7F-4B92-9A4F-B9A54C7B16F1}"/>
              </a:ext>
            </a:extLst>
          </p:cNvPr>
          <p:cNvSpPr>
            <a:spLocks noGrp="1" noChangeArrowheads="1"/>
          </p:cNvSpPr>
          <p:nvPr>
            <p:ph type="body" sz="half" idx="1"/>
          </p:nvPr>
        </p:nvSpPr>
        <p:spPr>
          <a:xfrm>
            <a:off x="1638299" y="915988"/>
            <a:ext cx="8915400" cy="5026025"/>
          </a:xfrm>
        </p:spPr>
        <p:txBody>
          <a:bodyPr/>
          <a:lstStyle/>
          <a:p>
            <a:pPr algn="just" eaLnBrk="1" hangingPunct="1">
              <a:lnSpc>
                <a:spcPct val="120000"/>
              </a:lnSpc>
            </a:pPr>
            <a:r>
              <a:rPr lang="en-US" altLang="en-US">
                <a:solidFill>
                  <a:srgbClr val="0000FF"/>
                </a:solidFill>
              </a:rPr>
              <a:t>Danh sách các biến</a:t>
            </a:r>
          </a:p>
          <a:p>
            <a:pPr algn="just" eaLnBrk="1" hangingPunct="1">
              <a:lnSpc>
                <a:spcPct val="120000"/>
              </a:lnSpc>
            </a:pPr>
            <a:endParaRPr lang="en-US" altLang="en-US">
              <a:solidFill>
                <a:srgbClr val="0000FF"/>
              </a:solidFill>
            </a:endParaRPr>
          </a:p>
          <a:p>
            <a:pPr algn="just" eaLnBrk="1" hangingPunct="1">
              <a:lnSpc>
                <a:spcPct val="120000"/>
              </a:lnSpc>
            </a:pPr>
            <a:endParaRPr lang="en-US" altLang="en-US" sz="1800"/>
          </a:p>
          <a:p>
            <a:pPr algn="just" eaLnBrk="1" hangingPunct="1">
              <a:lnSpc>
                <a:spcPct val="120000"/>
              </a:lnSpc>
            </a:pPr>
            <a:r>
              <a:rPr lang="en-US" altLang="en-US">
                <a:solidFill>
                  <a:srgbClr val="0000FF"/>
                </a:solidFill>
              </a:rPr>
              <a:t>Danh sách các hằng</a:t>
            </a:r>
          </a:p>
          <a:p>
            <a:pPr algn="just" eaLnBrk="1" hangingPunct="1">
              <a:lnSpc>
                <a:spcPct val="120000"/>
              </a:lnSpc>
            </a:pPr>
            <a:endParaRPr lang="en-US" altLang="en-US">
              <a:solidFill>
                <a:srgbClr val="0000FF"/>
              </a:solidFill>
            </a:endParaRPr>
          </a:p>
          <a:p>
            <a:pPr algn="just" eaLnBrk="1" hangingPunct="1">
              <a:lnSpc>
                <a:spcPct val="120000"/>
              </a:lnSpc>
            </a:pPr>
            <a:endParaRPr lang="en-US" altLang="en-US">
              <a:solidFill>
                <a:srgbClr val="0000FF"/>
              </a:solidFill>
            </a:endParaRPr>
          </a:p>
          <a:p>
            <a:pPr algn="just" eaLnBrk="1" hangingPunct="1">
              <a:lnSpc>
                <a:spcPct val="120000"/>
              </a:lnSpc>
            </a:pPr>
            <a:r>
              <a:rPr lang="en-US" altLang="en-US">
                <a:solidFill>
                  <a:srgbClr val="0000FF"/>
                </a:solidFill>
              </a:rPr>
              <a:t>Danh sách các hàm xử lý</a:t>
            </a:r>
          </a:p>
          <a:p>
            <a:pPr algn="just" eaLnBrk="1" hangingPunct="1">
              <a:lnSpc>
                <a:spcPct val="120000"/>
              </a:lnSpc>
            </a:pPr>
            <a:endParaRPr lang="en-US" altLang="en-US">
              <a:solidFill>
                <a:srgbClr val="0000FF"/>
              </a:solidFill>
            </a:endParaRPr>
          </a:p>
        </p:txBody>
      </p:sp>
      <p:graphicFrame>
        <p:nvGraphicFramePr>
          <p:cNvPr id="630841" name="Group 57">
            <a:extLst>
              <a:ext uri="{FF2B5EF4-FFF2-40B4-BE49-F238E27FC236}">
                <a16:creationId xmlns:a16="http://schemas.microsoft.com/office/drawing/2014/main" id="{A74C8F3D-4A9A-46A3-8BB4-C78C036751D8}"/>
              </a:ext>
            </a:extLst>
          </p:cNvPr>
          <p:cNvGraphicFramePr>
            <a:graphicFrameLocks noGrp="1"/>
          </p:cNvGraphicFramePr>
          <p:nvPr>
            <p:ph sz="half" idx="2"/>
          </p:nvPr>
        </p:nvGraphicFramePr>
        <p:xfrm>
          <a:off x="2023353" y="1618035"/>
          <a:ext cx="8420100" cy="862013"/>
        </p:xfrm>
        <a:graphic>
          <a:graphicData uri="http://schemas.openxmlformats.org/drawingml/2006/table">
            <a:tbl>
              <a:tblPr/>
              <a:tblGrid>
                <a:gridCol w="1129904">
                  <a:extLst>
                    <a:ext uri="{9D8B030D-6E8A-4147-A177-3AD203B41FA5}">
                      <a16:colId xmlns:a16="http://schemas.microsoft.com/office/drawing/2014/main" val="20000"/>
                    </a:ext>
                  </a:extLst>
                </a:gridCol>
                <a:gridCol w="1759346">
                  <a:extLst>
                    <a:ext uri="{9D8B030D-6E8A-4147-A177-3AD203B41FA5}">
                      <a16:colId xmlns:a16="http://schemas.microsoft.com/office/drawing/2014/main" val="20001"/>
                    </a:ext>
                  </a:extLst>
                </a:gridCol>
                <a:gridCol w="1733550">
                  <a:extLst>
                    <a:ext uri="{9D8B030D-6E8A-4147-A177-3AD203B41FA5}">
                      <a16:colId xmlns:a16="http://schemas.microsoft.com/office/drawing/2014/main" val="20002"/>
                    </a:ext>
                  </a:extLst>
                </a:gridCol>
                <a:gridCol w="1733550">
                  <a:extLst>
                    <a:ext uri="{9D8B030D-6E8A-4147-A177-3AD203B41FA5}">
                      <a16:colId xmlns:a16="http://schemas.microsoft.com/office/drawing/2014/main" val="20003"/>
                    </a:ext>
                  </a:extLst>
                </a:gridCol>
                <a:gridCol w="2063750">
                  <a:extLst>
                    <a:ext uri="{9D8B030D-6E8A-4147-A177-3AD203B41FA5}">
                      <a16:colId xmlns:a16="http://schemas.microsoft.com/office/drawing/2014/main" val="20004"/>
                    </a:ext>
                  </a:extLst>
                </a:gridCol>
              </a:tblGrid>
              <a:tr h="4302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STT</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Biến</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Kiểu</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Ý nghĩa</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Ghi chú</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 name="Slide Number Placeholder 5">
            <a:extLst>
              <a:ext uri="{FF2B5EF4-FFF2-40B4-BE49-F238E27FC236}">
                <a16:creationId xmlns:a16="http://schemas.microsoft.com/office/drawing/2014/main" id="{468A6547-DA83-47BE-904E-61BB3771ADB2}"/>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15</a:t>
            </a:fld>
            <a:endParaRPr lang="en-US" altLang="en-US" sz="1400" b="1">
              <a:solidFill>
                <a:srgbClr val="3167D3"/>
              </a:solidFill>
            </a:endParaRPr>
          </a:p>
        </p:txBody>
      </p:sp>
      <p:graphicFrame>
        <p:nvGraphicFramePr>
          <p:cNvPr id="630845" name="Group 61">
            <a:extLst>
              <a:ext uri="{FF2B5EF4-FFF2-40B4-BE49-F238E27FC236}">
                <a16:creationId xmlns:a16="http://schemas.microsoft.com/office/drawing/2014/main" id="{EC9F95B0-6CF7-40A5-93F6-C2048373A2B9}"/>
              </a:ext>
            </a:extLst>
          </p:cNvPr>
          <p:cNvGraphicFramePr>
            <a:graphicFrameLocks noGrp="1"/>
          </p:cNvGraphicFramePr>
          <p:nvPr/>
        </p:nvGraphicFramePr>
        <p:xfrm>
          <a:off x="2023353" y="3246269"/>
          <a:ext cx="8420100" cy="860426"/>
        </p:xfrm>
        <a:graphic>
          <a:graphicData uri="http://schemas.openxmlformats.org/drawingml/2006/table">
            <a:tbl>
              <a:tblPr/>
              <a:tblGrid>
                <a:gridCol w="916649">
                  <a:extLst>
                    <a:ext uri="{9D8B030D-6E8A-4147-A177-3AD203B41FA5}">
                      <a16:colId xmlns:a16="http://schemas.microsoft.com/office/drawing/2014/main" val="20000"/>
                    </a:ext>
                  </a:extLst>
                </a:gridCol>
                <a:gridCol w="1324240">
                  <a:extLst>
                    <a:ext uri="{9D8B030D-6E8A-4147-A177-3AD203B41FA5}">
                      <a16:colId xmlns:a16="http://schemas.microsoft.com/office/drawing/2014/main" val="20001"/>
                    </a:ext>
                  </a:extLst>
                </a:gridCol>
                <a:gridCol w="1343157">
                  <a:extLst>
                    <a:ext uri="{9D8B030D-6E8A-4147-A177-3AD203B41FA5}">
                      <a16:colId xmlns:a16="http://schemas.microsoft.com/office/drawing/2014/main" val="20002"/>
                    </a:ext>
                  </a:extLst>
                </a:gridCol>
                <a:gridCol w="1252008">
                  <a:extLst>
                    <a:ext uri="{9D8B030D-6E8A-4147-A177-3AD203B41FA5}">
                      <a16:colId xmlns:a16="http://schemas.microsoft.com/office/drawing/2014/main" val="20003"/>
                    </a:ext>
                  </a:extLst>
                </a:gridCol>
                <a:gridCol w="1583929">
                  <a:extLst>
                    <a:ext uri="{9D8B030D-6E8A-4147-A177-3AD203B41FA5}">
                      <a16:colId xmlns:a16="http://schemas.microsoft.com/office/drawing/2014/main" val="20004"/>
                    </a:ext>
                  </a:extLst>
                </a:gridCol>
                <a:gridCol w="2000117">
                  <a:extLst>
                    <a:ext uri="{9D8B030D-6E8A-4147-A177-3AD203B41FA5}">
                      <a16:colId xmlns:a16="http://schemas.microsoft.com/office/drawing/2014/main" val="20005"/>
                    </a:ext>
                  </a:extLst>
                </a:gridCol>
              </a:tblGrid>
              <a:tr h="4302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STT</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Hằng</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Kiểu</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Giá trị</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Ý nghĩa</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Ghi chú</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2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30879" name="Group 95">
            <a:extLst>
              <a:ext uri="{FF2B5EF4-FFF2-40B4-BE49-F238E27FC236}">
                <a16:creationId xmlns:a16="http://schemas.microsoft.com/office/drawing/2014/main" id="{F9268AFB-0290-4664-AC3C-7892E172A859}"/>
              </a:ext>
            </a:extLst>
          </p:cNvPr>
          <p:cNvGraphicFramePr>
            <a:graphicFrameLocks noGrp="1"/>
          </p:cNvGraphicFramePr>
          <p:nvPr/>
        </p:nvGraphicFramePr>
        <p:xfrm>
          <a:off x="2023354" y="4926012"/>
          <a:ext cx="8420101" cy="1192213"/>
        </p:xfrm>
        <a:graphic>
          <a:graphicData uri="http://schemas.openxmlformats.org/drawingml/2006/table">
            <a:tbl>
              <a:tblPr/>
              <a:tblGrid>
                <a:gridCol w="1007798">
                  <a:extLst>
                    <a:ext uri="{9D8B030D-6E8A-4147-A177-3AD203B41FA5}">
                      <a16:colId xmlns:a16="http://schemas.microsoft.com/office/drawing/2014/main" val="20000"/>
                    </a:ext>
                  </a:extLst>
                </a:gridCol>
                <a:gridCol w="858177">
                  <a:extLst>
                    <a:ext uri="{9D8B030D-6E8A-4147-A177-3AD203B41FA5}">
                      <a16:colId xmlns:a16="http://schemas.microsoft.com/office/drawing/2014/main" val="20001"/>
                    </a:ext>
                  </a:extLst>
                </a:gridCol>
                <a:gridCol w="1394751">
                  <a:extLst>
                    <a:ext uri="{9D8B030D-6E8A-4147-A177-3AD203B41FA5}">
                      <a16:colId xmlns:a16="http://schemas.microsoft.com/office/drawing/2014/main" val="20002"/>
                    </a:ext>
                  </a:extLst>
                </a:gridCol>
                <a:gridCol w="1375833">
                  <a:extLst>
                    <a:ext uri="{9D8B030D-6E8A-4147-A177-3AD203B41FA5}">
                      <a16:colId xmlns:a16="http://schemas.microsoft.com/office/drawing/2014/main" val="20003"/>
                    </a:ext>
                  </a:extLst>
                </a:gridCol>
                <a:gridCol w="1262327">
                  <a:extLst>
                    <a:ext uri="{9D8B030D-6E8A-4147-A177-3AD203B41FA5}">
                      <a16:colId xmlns:a16="http://schemas.microsoft.com/office/drawing/2014/main" val="20004"/>
                    </a:ext>
                  </a:extLst>
                </a:gridCol>
                <a:gridCol w="1260608">
                  <a:extLst>
                    <a:ext uri="{9D8B030D-6E8A-4147-A177-3AD203B41FA5}">
                      <a16:colId xmlns:a16="http://schemas.microsoft.com/office/drawing/2014/main" val="20005"/>
                    </a:ext>
                  </a:extLst>
                </a:gridCol>
                <a:gridCol w="1260607">
                  <a:extLst>
                    <a:ext uri="{9D8B030D-6E8A-4147-A177-3AD203B41FA5}">
                      <a16:colId xmlns:a16="http://schemas.microsoft.com/office/drawing/2014/main" val="20006"/>
                    </a:ext>
                  </a:extLst>
                </a:gridCol>
              </a:tblGrid>
              <a:tr h="4302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STT</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Hàm</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Tham số</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Kết quả</a:t>
                      </a: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trả về</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Thuật giải</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Ý nghĩa</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Ghi chú</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2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F69240FF-1281-4E63-86C1-F8728E1FC3EA}"/>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a:t>
            </a:r>
          </a:p>
        </p:txBody>
      </p:sp>
      <p:sp>
        <p:nvSpPr>
          <p:cNvPr id="587779" name="Rectangle 3">
            <a:extLst>
              <a:ext uri="{FF2B5EF4-FFF2-40B4-BE49-F238E27FC236}">
                <a16:creationId xmlns:a16="http://schemas.microsoft.com/office/drawing/2014/main" id="{7AA20B54-F20E-463A-AF35-01F607C42604}"/>
              </a:ext>
            </a:extLst>
          </p:cNvPr>
          <p:cNvSpPr>
            <a:spLocks noGrp="1" noChangeArrowheads="1"/>
          </p:cNvSpPr>
          <p:nvPr>
            <p:ph idx="1"/>
          </p:nvPr>
        </p:nvSpPr>
        <p:spPr>
          <a:xfrm>
            <a:off x="1204066" y="1068265"/>
            <a:ext cx="9783868" cy="4177620"/>
          </a:xfrm>
        </p:spPr>
        <p:txBody>
          <a:bodyPr/>
          <a:lstStyle/>
          <a:p>
            <a:pPr marL="227013" indent="-227013" algn="just">
              <a:lnSpc>
                <a:spcPct val="120000"/>
              </a:lnSpc>
            </a:pPr>
            <a:r>
              <a:rPr lang="en-US" altLang="en-US"/>
              <a:t>Phân tích, thiết kế chức năng </a:t>
            </a:r>
            <a:r>
              <a:rPr lang="en-US" altLang="en-US">
                <a:solidFill>
                  <a:srgbClr val="FF0000"/>
                </a:solidFill>
              </a:rPr>
              <a:t>tra cứu học sinh theo lớp</a:t>
            </a:r>
          </a:p>
          <a:p>
            <a:pPr marL="457200" indent="-457200" algn="just">
              <a:lnSpc>
                <a:spcPct val="120000"/>
              </a:lnSpc>
              <a:buFont typeface="Wingdings" panose="05000000000000000000" pitchFamily="2" charset="2"/>
              <a:buAutoNum type="arabicPeriod"/>
            </a:pPr>
            <a:r>
              <a:rPr lang="en-US" altLang="en-US">
                <a:solidFill>
                  <a:srgbClr val="0000FF"/>
                </a:solidFill>
              </a:rPr>
              <a:t>Phân tích</a:t>
            </a:r>
          </a:p>
          <a:p>
            <a:pPr marL="457200" indent="-457200" algn="just">
              <a:lnSpc>
                <a:spcPct val="120000"/>
              </a:lnSpc>
              <a:buNone/>
            </a:pPr>
            <a:r>
              <a:rPr lang="en-US" altLang="en-US"/>
              <a:t>	</a:t>
            </a:r>
            <a:r>
              <a:rPr lang="en-US" altLang="en-US">
                <a:solidFill>
                  <a:srgbClr val="0000FF"/>
                </a:solidFill>
              </a:rPr>
              <a:t>Sơ đồ luồng dữ liệu</a:t>
            </a:r>
          </a:p>
          <a:p>
            <a:pPr marL="457200" indent="-457200" algn="just">
              <a:lnSpc>
                <a:spcPct val="120000"/>
              </a:lnSpc>
              <a:buNone/>
            </a:pPr>
            <a:r>
              <a:rPr lang="en-US" altLang="en-US"/>
              <a:t>	</a:t>
            </a:r>
          </a:p>
        </p:txBody>
      </p:sp>
      <p:sp>
        <p:nvSpPr>
          <p:cNvPr id="18" name="Slide Number Placeholder 5">
            <a:extLst>
              <a:ext uri="{FF2B5EF4-FFF2-40B4-BE49-F238E27FC236}">
                <a16:creationId xmlns:a16="http://schemas.microsoft.com/office/drawing/2014/main" id="{326CD331-5252-4107-A156-5C572DB16A1D}"/>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16</a:t>
            </a:fld>
            <a:endParaRPr lang="en-US" altLang="en-US" sz="1400" b="1">
              <a:solidFill>
                <a:srgbClr val="3167D3"/>
              </a:solidFill>
            </a:endParaRPr>
          </a:p>
        </p:txBody>
      </p:sp>
      <p:grpSp>
        <p:nvGrpSpPr>
          <p:cNvPr id="2" name="Group 19">
            <a:extLst>
              <a:ext uri="{FF2B5EF4-FFF2-40B4-BE49-F238E27FC236}">
                <a16:creationId xmlns:a16="http://schemas.microsoft.com/office/drawing/2014/main" id="{DC7F18B9-6592-47B4-BC21-B292FB32CF78}"/>
              </a:ext>
            </a:extLst>
          </p:cNvPr>
          <p:cNvGrpSpPr>
            <a:grpSpLocks/>
          </p:cNvGrpSpPr>
          <p:nvPr/>
        </p:nvGrpSpPr>
        <p:grpSpPr bwMode="auto">
          <a:xfrm>
            <a:off x="1555750" y="3124200"/>
            <a:ext cx="2641600" cy="2960688"/>
            <a:chOff x="480" y="1879"/>
            <a:chExt cx="1728" cy="2082"/>
          </a:xfrm>
        </p:grpSpPr>
        <p:sp>
          <p:nvSpPr>
            <p:cNvPr id="13319" name="Rectangle 5">
              <a:extLst>
                <a:ext uri="{FF2B5EF4-FFF2-40B4-BE49-F238E27FC236}">
                  <a16:creationId xmlns:a16="http://schemas.microsoft.com/office/drawing/2014/main" id="{9904EEFB-77B6-49D1-A9F4-CC18BAF43FC7}"/>
                </a:ext>
              </a:extLst>
            </p:cNvPr>
            <p:cNvSpPr>
              <a:spLocks noChangeArrowheads="1"/>
            </p:cNvSpPr>
            <p:nvPr/>
          </p:nvSpPr>
          <p:spPr bwMode="auto">
            <a:xfrm>
              <a:off x="768" y="1879"/>
              <a:ext cx="1121" cy="38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000000"/>
                  </a:solidFill>
                </a:rPr>
                <a:t>Người dùng</a:t>
              </a:r>
            </a:p>
          </p:txBody>
        </p:sp>
        <p:sp>
          <p:nvSpPr>
            <p:cNvPr id="13320" name="Oval 6">
              <a:extLst>
                <a:ext uri="{FF2B5EF4-FFF2-40B4-BE49-F238E27FC236}">
                  <a16:creationId xmlns:a16="http://schemas.microsoft.com/office/drawing/2014/main" id="{80837D33-03FF-411D-8F37-370DC9E75E8F}"/>
                </a:ext>
              </a:extLst>
            </p:cNvPr>
            <p:cNvSpPr>
              <a:spLocks noChangeArrowheads="1"/>
            </p:cNvSpPr>
            <p:nvPr/>
          </p:nvSpPr>
          <p:spPr bwMode="auto">
            <a:xfrm>
              <a:off x="480" y="2713"/>
              <a:ext cx="1728" cy="59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FF0303"/>
                  </a:solidFill>
                </a:rPr>
                <a:t>Tra cứu học sinh</a:t>
              </a:r>
            </a:p>
            <a:p>
              <a:pPr algn="ctr" eaLnBrk="1" fontAlgn="base" hangingPunct="1">
                <a:spcBef>
                  <a:spcPct val="0"/>
                </a:spcBef>
                <a:spcAft>
                  <a:spcPct val="0"/>
                </a:spcAft>
                <a:defRPr/>
              </a:pPr>
              <a:r>
                <a:rPr lang="en-US" altLang="en-US">
                  <a:solidFill>
                    <a:srgbClr val="FF0303"/>
                  </a:solidFill>
                </a:rPr>
                <a:t>theo lớp</a:t>
              </a:r>
            </a:p>
          </p:txBody>
        </p:sp>
        <p:grpSp>
          <p:nvGrpSpPr>
            <p:cNvPr id="13321" name="Group 7">
              <a:extLst>
                <a:ext uri="{FF2B5EF4-FFF2-40B4-BE49-F238E27FC236}">
                  <a16:creationId xmlns:a16="http://schemas.microsoft.com/office/drawing/2014/main" id="{E4F95B79-B8D1-4DED-B916-8B8383691DD0}"/>
                </a:ext>
              </a:extLst>
            </p:cNvPr>
            <p:cNvGrpSpPr>
              <a:grpSpLocks/>
            </p:cNvGrpSpPr>
            <p:nvPr/>
          </p:nvGrpSpPr>
          <p:grpSpPr bwMode="auto">
            <a:xfrm>
              <a:off x="790" y="3730"/>
              <a:ext cx="1130" cy="231"/>
              <a:chOff x="960" y="3264"/>
              <a:chExt cx="1008" cy="144"/>
            </a:xfrm>
          </p:grpSpPr>
          <p:sp>
            <p:nvSpPr>
              <p:cNvPr id="13328" name="Line 8">
                <a:extLst>
                  <a:ext uri="{FF2B5EF4-FFF2-40B4-BE49-F238E27FC236}">
                    <a16:creationId xmlns:a16="http://schemas.microsoft.com/office/drawing/2014/main" id="{540BEAF2-081C-40E5-8693-E69F043F7772}"/>
                  </a:ext>
                </a:extLst>
              </p:cNvPr>
              <p:cNvSpPr>
                <a:spLocks noChangeShapeType="1"/>
              </p:cNvSpPr>
              <p:nvPr/>
            </p:nvSpPr>
            <p:spPr bwMode="auto">
              <a:xfrm>
                <a:off x="960" y="3264"/>
                <a:ext cx="10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13329" name="Line 9">
                <a:extLst>
                  <a:ext uri="{FF2B5EF4-FFF2-40B4-BE49-F238E27FC236}">
                    <a16:creationId xmlns:a16="http://schemas.microsoft.com/office/drawing/2014/main" id="{0C8167B8-0B9D-4D62-AF3F-B0B90FF2CE84}"/>
                  </a:ext>
                </a:extLst>
              </p:cNvPr>
              <p:cNvSpPr>
                <a:spLocks noChangeShapeType="1"/>
              </p:cNvSpPr>
              <p:nvPr/>
            </p:nvSpPr>
            <p:spPr bwMode="auto">
              <a:xfrm>
                <a:off x="960" y="3408"/>
                <a:ext cx="10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grpSp>
        <p:sp>
          <p:nvSpPr>
            <p:cNvPr id="13322" name="Line 10">
              <a:extLst>
                <a:ext uri="{FF2B5EF4-FFF2-40B4-BE49-F238E27FC236}">
                  <a16:creationId xmlns:a16="http://schemas.microsoft.com/office/drawing/2014/main" id="{42628BC5-972A-4668-A68B-1C010AA80654}"/>
                </a:ext>
              </a:extLst>
            </p:cNvPr>
            <p:cNvSpPr>
              <a:spLocks noChangeShapeType="1"/>
            </p:cNvSpPr>
            <p:nvPr/>
          </p:nvSpPr>
          <p:spPr bwMode="auto">
            <a:xfrm>
              <a:off x="1152" y="2263"/>
              <a:ext cx="0" cy="48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13323" name="Line 11">
              <a:extLst>
                <a:ext uri="{FF2B5EF4-FFF2-40B4-BE49-F238E27FC236}">
                  <a16:creationId xmlns:a16="http://schemas.microsoft.com/office/drawing/2014/main" id="{6793ECB6-18F5-4615-87BE-012BD937603F}"/>
                </a:ext>
              </a:extLst>
            </p:cNvPr>
            <p:cNvSpPr>
              <a:spLocks noChangeShapeType="1"/>
            </p:cNvSpPr>
            <p:nvPr/>
          </p:nvSpPr>
          <p:spPr bwMode="auto">
            <a:xfrm flipV="1">
              <a:off x="1536" y="2263"/>
              <a:ext cx="0" cy="43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13324" name="Text Box 12">
              <a:extLst>
                <a:ext uri="{FF2B5EF4-FFF2-40B4-BE49-F238E27FC236}">
                  <a16:creationId xmlns:a16="http://schemas.microsoft.com/office/drawing/2014/main" id="{1A92E547-737E-4B7A-BF74-B8DB9B7FACC2}"/>
                </a:ext>
              </a:extLst>
            </p:cNvPr>
            <p:cNvSpPr txBox="1">
              <a:spLocks noChangeArrowheads="1"/>
            </p:cNvSpPr>
            <p:nvPr/>
          </p:nvSpPr>
          <p:spPr bwMode="auto">
            <a:xfrm>
              <a:off x="864" y="2387"/>
              <a:ext cx="29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600" b="1">
                  <a:solidFill>
                    <a:srgbClr val="FF0303"/>
                  </a:solidFill>
                </a:rPr>
                <a:t>D1</a:t>
              </a:r>
            </a:p>
          </p:txBody>
        </p:sp>
        <p:sp>
          <p:nvSpPr>
            <p:cNvPr id="13325" name="Text Box 13">
              <a:extLst>
                <a:ext uri="{FF2B5EF4-FFF2-40B4-BE49-F238E27FC236}">
                  <a16:creationId xmlns:a16="http://schemas.microsoft.com/office/drawing/2014/main" id="{248A5EF4-7595-4181-9467-7D0F0E98B453}"/>
                </a:ext>
              </a:extLst>
            </p:cNvPr>
            <p:cNvSpPr txBox="1">
              <a:spLocks noChangeArrowheads="1"/>
            </p:cNvSpPr>
            <p:nvPr/>
          </p:nvSpPr>
          <p:spPr bwMode="auto">
            <a:xfrm>
              <a:off x="1545" y="2387"/>
              <a:ext cx="29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600" b="1">
                  <a:solidFill>
                    <a:srgbClr val="0000FF"/>
                  </a:solidFill>
                </a:rPr>
                <a:t>D2</a:t>
              </a:r>
            </a:p>
          </p:txBody>
        </p:sp>
        <p:sp>
          <p:nvSpPr>
            <p:cNvPr id="13326" name="Text Box 14">
              <a:extLst>
                <a:ext uri="{FF2B5EF4-FFF2-40B4-BE49-F238E27FC236}">
                  <a16:creationId xmlns:a16="http://schemas.microsoft.com/office/drawing/2014/main" id="{E0A4A4DC-C564-44B4-9203-0D8B7C26A762}"/>
                </a:ext>
              </a:extLst>
            </p:cNvPr>
            <p:cNvSpPr txBox="1">
              <a:spLocks noChangeArrowheads="1"/>
            </p:cNvSpPr>
            <p:nvPr/>
          </p:nvSpPr>
          <p:spPr bwMode="auto">
            <a:xfrm>
              <a:off x="1115" y="3436"/>
              <a:ext cx="292"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600" b="1">
                  <a:solidFill>
                    <a:srgbClr val="008000"/>
                  </a:solidFill>
                </a:rPr>
                <a:t>D3</a:t>
              </a:r>
            </a:p>
          </p:txBody>
        </p:sp>
        <p:sp>
          <p:nvSpPr>
            <p:cNvPr id="13327" name="Line 16">
              <a:extLst>
                <a:ext uri="{FF2B5EF4-FFF2-40B4-BE49-F238E27FC236}">
                  <a16:creationId xmlns:a16="http://schemas.microsoft.com/office/drawing/2014/main" id="{68F3AAAA-1528-400B-890D-F622F5D0AB2A}"/>
                </a:ext>
              </a:extLst>
            </p:cNvPr>
            <p:cNvSpPr>
              <a:spLocks noChangeShapeType="1"/>
            </p:cNvSpPr>
            <p:nvPr/>
          </p:nvSpPr>
          <p:spPr bwMode="auto">
            <a:xfrm flipV="1">
              <a:off x="1372" y="3298"/>
              <a:ext cx="0" cy="425"/>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grpSp>
      <p:sp>
        <p:nvSpPr>
          <p:cNvPr id="587796" name="Rectangle 20">
            <a:extLst>
              <a:ext uri="{FF2B5EF4-FFF2-40B4-BE49-F238E27FC236}">
                <a16:creationId xmlns:a16="http://schemas.microsoft.com/office/drawing/2014/main" id="{FF6DB7F4-BA8D-4E8D-B11A-7689719984B6}"/>
              </a:ext>
            </a:extLst>
          </p:cNvPr>
          <p:cNvSpPr>
            <a:spLocks noChangeArrowheads="1"/>
          </p:cNvSpPr>
          <p:nvPr/>
        </p:nvSpPr>
        <p:spPr bwMode="gray">
          <a:xfrm>
            <a:off x="4695790" y="2688076"/>
            <a:ext cx="6292145"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just" eaLnBrk="1" fontAlgn="base" hangingPunct="1">
              <a:lnSpc>
                <a:spcPct val="110000"/>
              </a:lnSpc>
              <a:spcBef>
                <a:spcPct val="20000"/>
              </a:spcBef>
              <a:spcAft>
                <a:spcPct val="0"/>
              </a:spcAft>
              <a:buFont typeface="Wingdings" panose="05000000000000000000" pitchFamily="2" charset="2"/>
              <a:buChar char="v"/>
              <a:defRPr/>
            </a:pPr>
            <a:r>
              <a:rPr lang="en-US" altLang="en-US">
                <a:solidFill>
                  <a:srgbClr val="FF0303"/>
                </a:solidFill>
              </a:rPr>
              <a:t>Giải thích:</a:t>
            </a:r>
          </a:p>
          <a:p>
            <a:pPr lvl="1" algn="just" eaLnBrk="1" fontAlgn="base" hangingPunct="1">
              <a:lnSpc>
                <a:spcPct val="110000"/>
              </a:lnSpc>
              <a:spcBef>
                <a:spcPct val="20000"/>
              </a:spcBef>
              <a:spcAft>
                <a:spcPct val="0"/>
              </a:spcAft>
              <a:buClr>
                <a:srgbClr val="3167D3"/>
              </a:buClr>
              <a:buSzPct val="50000"/>
              <a:buFont typeface="Wingdings 2" panose="05020102010507070707" pitchFamily="18" charset="2"/>
              <a:buChar char=""/>
              <a:defRPr/>
            </a:pPr>
            <a:r>
              <a:rPr lang="en-US" altLang="en-US">
                <a:solidFill>
                  <a:srgbClr val="000000"/>
                </a:solidFill>
              </a:rPr>
              <a:t>D1: Lớp được chọn</a:t>
            </a:r>
          </a:p>
          <a:p>
            <a:pPr lvl="1" algn="just" eaLnBrk="1" fontAlgn="base" hangingPunct="1">
              <a:lnSpc>
                <a:spcPct val="110000"/>
              </a:lnSpc>
              <a:spcBef>
                <a:spcPct val="20000"/>
              </a:spcBef>
              <a:spcAft>
                <a:spcPct val="0"/>
              </a:spcAft>
              <a:buClr>
                <a:srgbClr val="3167D3"/>
              </a:buClr>
              <a:buSzPct val="50000"/>
              <a:buFont typeface="Wingdings 2" panose="05020102010507070707" pitchFamily="18" charset="2"/>
              <a:buChar char=""/>
              <a:defRPr/>
            </a:pPr>
            <a:r>
              <a:rPr lang="en-US" altLang="en-US">
                <a:solidFill>
                  <a:srgbClr val="000000"/>
                </a:solidFill>
              </a:rPr>
              <a:t>D2: Danh sách học sinh trong lớp được chọn</a:t>
            </a:r>
          </a:p>
          <a:p>
            <a:pPr lvl="1" algn="just" eaLnBrk="1" fontAlgn="base" hangingPunct="1">
              <a:lnSpc>
                <a:spcPct val="110000"/>
              </a:lnSpc>
              <a:spcBef>
                <a:spcPct val="20000"/>
              </a:spcBef>
              <a:spcAft>
                <a:spcPct val="0"/>
              </a:spcAft>
              <a:buClr>
                <a:srgbClr val="3167D3"/>
              </a:buClr>
              <a:buSzPct val="50000"/>
              <a:buFont typeface="Wingdings 2" panose="05020102010507070707" pitchFamily="18" charset="2"/>
              <a:buChar char=""/>
              <a:defRPr/>
            </a:pPr>
            <a:r>
              <a:rPr lang="en-US" altLang="en-US">
                <a:solidFill>
                  <a:srgbClr val="000000"/>
                </a:solidFill>
              </a:rPr>
              <a:t>D3: Danh sách lớp, Danh sách học sinh</a:t>
            </a:r>
          </a:p>
          <a:p>
            <a:pPr algn="just" eaLnBrk="1" fontAlgn="base" hangingPunct="1">
              <a:lnSpc>
                <a:spcPct val="110000"/>
              </a:lnSpc>
              <a:spcBef>
                <a:spcPct val="20000"/>
              </a:spcBef>
              <a:spcAft>
                <a:spcPct val="0"/>
              </a:spcAft>
              <a:buFont typeface="Wingdings" panose="05000000000000000000" pitchFamily="2" charset="2"/>
              <a:buChar char="v"/>
              <a:defRPr/>
            </a:pPr>
            <a:r>
              <a:rPr lang="en-US" altLang="en-US">
                <a:solidFill>
                  <a:srgbClr val="FF0303"/>
                </a:solidFill>
              </a:rPr>
              <a:t>Thuật toán xử lý</a:t>
            </a:r>
          </a:p>
          <a:p>
            <a:pPr lvl="1" algn="just" eaLnBrk="1" fontAlgn="base" hangingPunct="1">
              <a:lnSpc>
                <a:spcPct val="110000"/>
              </a:lnSpc>
              <a:spcBef>
                <a:spcPct val="20000"/>
              </a:spcBef>
              <a:spcAft>
                <a:spcPct val="0"/>
              </a:spcAft>
              <a:buClr>
                <a:srgbClr val="3167D3"/>
              </a:buClr>
              <a:buSzPct val="50000"/>
              <a:buFont typeface="Wingdings 2" panose="05020102010507070707" pitchFamily="18" charset="2"/>
              <a:buChar char=""/>
              <a:defRPr/>
            </a:pPr>
            <a:r>
              <a:rPr lang="en-US" altLang="en-US">
                <a:solidFill>
                  <a:srgbClr val="000000"/>
                </a:solidFill>
              </a:rPr>
              <a:t>Đọc D3</a:t>
            </a:r>
          </a:p>
          <a:p>
            <a:pPr lvl="1" algn="just" eaLnBrk="1" fontAlgn="base" hangingPunct="1">
              <a:lnSpc>
                <a:spcPct val="110000"/>
              </a:lnSpc>
              <a:spcBef>
                <a:spcPct val="20000"/>
              </a:spcBef>
              <a:spcAft>
                <a:spcPct val="0"/>
              </a:spcAft>
              <a:buClr>
                <a:srgbClr val="3167D3"/>
              </a:buClr>
              <a:buSzPct val="50000"/>
              <a:buFont typeface="Wingdings 2" panose="05020102010507070707" pitchFamily="18" charset="2"/>
              <a:buChar char=""/>
              <a:defRPr/>
            </a:pPr>
            <a:r>
              <a:rPr lang="en-US" altLang="en-US">
                <a:solidFill>
                  <a:srgbClr val="000000"/>
                </a:solidFill>
              </a:rPr>
              <a:t>Nhập D1</a:t>
            </a:r>
          </a:p>
          <a:p>
            <a:pPr lvl="1" algn="just" eaLnBrk="1" fontAlgn="base" hangingPunct="1">
              <a:lnSpc>
                <a:spcPct val="110000"/>
              </a:lnSpc>
              <a:spcBef>
                <a:spcPct val="20000"/>
              </a:spcBef>
              <a:spcAft>
                <a:spcPct val="0"/>
              </a:spcAft>
              <a:buClr>
                <a:srgbClr val="3167D3"/>
              </a:buClr>
              <a:buSzPct val="50000"/>
              <a:buFont typeface="Wingdings 2" panose="05020102010507070707" pitchFamily="18" charset="2"/>
              <a:buChar char=""/>
              <a:defRPr/>
            </a:pPr>
            <a:r>
              <a:rPr lang="en-US" altLang="en-US">
                <a:solidFill>
                  <a:srgbClr val="000000"/>
                </a:solidFill>
              </a:rPr>
              <a:t>Tính D2 (DS học sinh trong lớp được chọn)</a:t>
            </a:r>
          </a:p>
          <a:p>
            <a:pPr lvl="1" algn="just" eaLnBrk="1" fontAlgn="base" hangingPunct="1">
              <a:lnSpc>
                <a:spcPct val="110000"/>
              </a:lnSpc>
              <a:spcBef>
                <a:spcPct val="20000"/>
              </a:spcBef>
              <a:spcAft>
                <a:spcPct val="0"/>
              </a:spcAft>
              <a:buClr>
                <a:srgbClr val="3167D3"/>
              </a:buClr>
              <a:buSzPct val="50000"/>
              <a:buFont typeface="Wingdings 2" panose="05020102010507070707" pitchFamily="18" charset="2"/>
              <a:buChar char=""/>
              <a:defRPr/>
            </a:pPr>
            <a:r>
              <a:rPr lang="en-US" altLang="en-US">
                <a:solidFill>
                  <a:srgbClr val="000000"/>
                </a:solidFill>
              </a:rPr>
              <a:t>Xuất D2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87779">
                                            <p:txEl>
                                              <p:pRg st="0" end="0"/>
                                            </p:txEl>
                                          </p:spTgt>
                                        </p:tgtEl>
                                        <p:attrNameLst>
                                          <p:attrName>style.visibility</p:attrName>
                                        </p:attrNameLst>
                                      </p:cBhvr>
                                      <p:to>
                                        <p:strVal val="visible"/>
                                      </p:to>
                                    </p:set>
                                    <p:anim calcmode="lin" valueType="num">
                                      <p:cBhvr additive="base">
                                        <p:cTn id="7" dur="500" fill="hold"/>
                                        <p:tgtEl>
                                          <p:spTgt spid="5877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77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87779">
                                            <p:txEl>
                                              <p:pRg st="1" end="1"/>
                                            </p:txEl>
                                          </p:spTgt>
                                        </p:tgtEl>
                                        <p:attrNameLst>
                                          <p:attrName>style.visibility</p:attrName>
                                        </p:attrNameLst>
                                      </p:cBhvr>
                                      <p:to>
                                        <p:strVal val="visible"/>
                                      </p:to>
                                    </p:set>
                                    <p:anim calcmode="lin" valueType="num">
                                      <p:cBhvr additive="base">
                                        <p:cTn id="13" dur="500" fill="hold"/>
                                        <p:tgtEl>
                                          <p:spTgt spid="5877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77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87779">
                                            <p:txEl>
                                              <p:pRg st="2" end="2"/>
                                            </p:txEl>
                                          </p:spTgt>
                                        </p:tgtEl>
                                        <p:attrNameLst>
                                          <p:attrName>style.visibility</p:attrName>
                                        </p:attrNameLst>
                                      </p:cBhvr>
                                      <p:to>
                                        <p:strVal val="visible"/>
                                      </p:to>
                                    </p:set>
                                    <p:anim calcmode="lin" valueType="num">
                                      <p:cBhvr additive="base">
                                        <p:cTn id="19" dur="500" fill="hold"/>
                                        <p:tgtEl>
                                          <p:spTgt spid="5877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877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in)">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grpId="0" nodeType="clickEffect">
                                  <p:stCondLst>
                                    <p:cond delay="0"/>
                                  </p:stCondLst>
                                  <p:childTnLst>
                                    <p:set>
                                      <p:cBhvr>
                                        <p:cTn id="29" dur="1" fill="hold">
                                          <p:stCondLst>
                                            <p:cond delay="0"/>
                                          </p:stCondLst>
                                        </p:cTn>
                                        <p:tgtEl>
                                          <p:spTgt spid="587796"/>
                                        </p:tgtEl>
                                        <p:attrNameLst>
                                          <p:attrName>style.visibility</p:attrName>
                                        </p:attrNameLst>
                                      </p:cBhvr>
                                      <p:to>
                                        <p:strVal val="visible"/>
                                      </p:to>
                                    </p:set>
                                    <p:animEffect transition="in" filter="box(in)">
                                      <p:cBhvr>
                                        <p:cTn id="30" dur="500"/>
                                        <p:tgtEl>
                                          <p:spTgt spid="587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79" grpId="0" build="p"/>
      <p:bldP spid="58779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a:extLst>
              <a:ext uri="{FF2B5EF4-FFF2-40B4-BE49-F238E27FC236}">
                <a16:creationId xmlns:a16="http://schemas.microsoft.com/office/drawing/2014/main" id="{E3673526-063A-42DD-A892-98D0C866D0F2}"/>
              </a:ext>
            </a:extLst>
          </p:cNvPr>
          <p:cNvSpPr>
            <a:spLocks noGrp="1" noChangeArrowheads="1"/>
          </p:cNvSpPr>
          <p:nvPr>
            <p:ph type="title"/>
          </p:nvPr>
        </p:nvSpPr>
        <p:spPr>
          <a:xfrm>
            <a:off x="1143000" y="235872"/>
            <a:ext cx="984885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 (Cont.)</a:t>
            </a:r>
          </a:p>
        </p:txBody>
      </p:sp>
      <p:sp>
        <p:nvSpPr>
          <p:cNvPr id="631811" name="Rectangle 3">
            <a:extLst>
              <a:ext uri="{FF2B5EF4-FFF2-40B4-BE49-F238E27FC236}">
                <a16:creationId xmlns:a16="http://schemas.microsoft.com/office/drawing/2014/main" id="{66AA7F66-C713-4CC7-A3F4-2BB1B536BB20}"/>
              </a:ext>
            </a:extLst>
          </p:cNvPr>
          <p:cNvSpPr>
            <a:spLocks noGrp="1" noChangeArrowheads="1"/>
          </p:cNvSpPr>
          <p:nvPr>
            <p:ph idx="1"/>
          </p:nvPr>
        </p:nvSpPr>
        <p:spPr>
          <a:xfrm>
            <a:off x="1658024" y="1064855"/>
            <a:ext cx="8543925" cy="4351338"/>
          </a:xfrm>
        </p:spPr>
        <p:txBody>
          <a:bodyPr/>
          <a:lstStyle/>
          <a:p>
            <a:pPr marL="457200" indent="-457200" algn="just">
              <a:lnSpc>
                <a:spcPct val="120000"/>
              </a:lnSpc>
              <a:buFont typeface="Wingdings" panose="05000000000000000000" pitchFamily="2" charset="2"/>
              <a:buAutoNum type="arabicPeriod" startAt="2"/>
            </a:pPr>
            <a:r>
              <a:rPr lang="en-US" altLang="en-US">
                <a:solidFill>
                  <a:srgbClr val="0000FF"/>
                </a:solidFill>
              </a:rPr>
              <a:t>Thiết kế</a:t>
            </a:r>
          </a:p>
          <a:p>
            <a:pPr marL="457200" indent="-457200" algn="just">
              <a:lnSpc>
                <a:spcPct val="120000"/>
              </a:lnSpc>
              <a:buFont typeface="Wingdings" panose="05000000000000000000" pitchFamily="2" charset="2"/>
              <a:buAutoNum type="alphaLcPeriod"/>
            </a:pPr>
            <a:r>
              <a:rPr lang="en-US" altLang="en-US">
                <a:solidFill>
                  <a:srgbClr val="0000FF"/>
                </a:solidFill>
              </a:rPr>
              <a:t>Thiết kế dữ liệu (lưu trữ)</a:t>
            </a:r>
          </a:p>
          <a:p>
            <a:pPr marL="457200" indent="-457200" algn="just">
              <a:lnSpc>
                <a:spcPct val="120000"/>
              </a:lnSpc>
              <a:buNone/>
            </a:pPr>
            <a:r>
              <a:rPr lang="en-US" altLang="en-US"/>
              <a:t>	Dùng cơ sở dữ liệu quan hệ gồm hai bảng: HOC_SINH, LOP</a:t>
            </a:r>
          </a:p>
          <a:p>
            <a:pPr marL="457200" indent="-457200" algn="just">
              <a:lnSpc>
                <a:spcPct val="120000"/>
              </a:lnSpc>
              <a:buNone/>
            </a:pPr>
            <a:r>
              <a:rPr lang="en-US" altLang="en-US"/>
              <a:t>	</a:t>
            </a:r>
          </a:p>
          <a:p>
            <a:pPr marL="457200" indent="-457200" algn="just">
              <a:lnSpc>
                <a:spcPct val="120000"/>
              </a:lnSpc>
              <a:buFont typeface="Wingdings" panose="05000000000000000000" pitchFamily="2" charset="2"/>
              <a:buAutoNum type="alphaLcPeriod"/>
            </a:pPr>
            <a:endParaRPr lang="en-US" altLang="en-US"/>
          </a:p>
          <a:p>
            <a:pPr marL="457200" indent="-457200" algn="just">
              <a:lnSpc>
                <a:spcPct val="120000"/>
              </a:lnSpc>
            </a:pPr>
            <a:endParaRPr lang="en-US" altLang="en-US"/>
          </a:p>
        </p:txBody>
      </p:sp>
      <p:sp>
        <p:nvSpPr>
          <p:cNvPr id="6" name="Slide Number Placeholder 5">
            <a:extLst>
              <a:ext uri="{FF2B5EF4-FFF2-40B4-BE49-F238E27FC236}">
                <a16:creationId xmlns:a16="http://schemas.microsoft.com/office/drawing/2014/main" id="{7E085C21-D273-407C-986B-D942AA05F389}"/>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17</a:t>
            </a:fld>
            <a:endParaRPr lang="en-US" altLang="en-US" sz="1400" b="1">
              <a:solidFill>
                <a:srgbClr val="3167D3"/>
              </a:solidFill>
            </a:endParaRPr>
          </a:p>
        </p:txBody>
      </p:sp>
      <p:pic>
        <p:nvPicPr>
          <p:cNvPr id="631812" name="Picture 4">
            <a:extLst>
              <a:ext uri="{FF2B5EF4-FFF2-40B4-BE49-F238E27FC236}">
                <a16:creationId xmlns:a16="http://schemas.microsoft.com/office/drawing/2014/main" id="{BF5A0587-B501-4DAE-9FE2-F4C6A3F838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460" y="3240524"/>
            <a:ext cx="619125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a:extLst>
              <a:ext uri="{FF2B5EF4-FFF2-40B4-BE49-F238E27FC236}">
                <a16:creationId xmlns:a16="http://schemas.microsoft.com/office/drawing/2014/main" id="{D2BBB060-8053-4850-BA7F-C075D218E33C}"/>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 (Cont.)</a:t>
            </a:r>
          </a:p>
        </p:txBody>
      </p:sp>
      <p:sp>
        <p:nvSpPr>
          <p:cNvPr id="15364" name="Rectangle 3">
            <a:extLst>
              <a:ext uri="{FF2B5EF4-FFF2-40B4-BE49-F238E27FC236}">
                <a16:creationId xmlns:a16="http://schemas.microsoft.com/office/drawing/2014/main" id="{A1B8741D-919C-4799-9A31-9E1A23EE985D}"/>
              </a:ext>
            </a:extLst>
          </p:cNvPr>
          <p:cNvSpPr>
            <a:spLocks noGrp="1" noChangeArrowheads="1"/>
          </p:cNvSpPr>
          <p:nvPr>
            <p:ph idx="1"/>
          </p:nvPr>
        </p:nvSpPr>
        <p:spPr>
          <a:xfrm>
            <a:off x="1411288" y="1116736"/>
            <a:ext cx="8543925" cy="4351338"/>
          </a:xfrm>
        </p:spPr>
        <p:txBody>
          <a:bodyPr/>
          <a:lstStyle/>
          <a:p>
            <a:pPr marL="457200" indent="-457200" algn="just">
              <a:lnSpc>
                <a:spcPct val="120000"/>
              </a:lnSpc>
              <a:buFont typeface="Wingdings" panose="05000000000000000000" pitchFamily="2" charset="2"/>
              <a:buAutoNum type="arabicPeriod" startAt="2"/>
            </a:pPr>
            <a:r>
              <a:rPr lang="en-US" altLang="en-US">
                <a:solidFill>
                  <a:srgbClr val="0000FF"/>
                </a:solidFill>
              </a:rPr>
              <a:t>Thiết kế</a:t>
            </a:r>
          </a:p>
          <a:p>
            <a:pPr marL="457200" indent="-457200" algn="just">
              <a:lnSpc>
                <a:spcPct val="120000"/>
              </a:lnSpc>
              <a:buFont typeface="Wingdings" panose="05000000000000000000" pitchFamily="2" charset="2"/>
              <a:buAutoNum type="alphaLcPeriod" startAt="2"/>
            </a:pPr>
            <a:r>
              <a:rPr lang="en-US" altLang="en-US">
                <a:solidFill>
                  <a:srgbClr val="0000FF"/>
                </a:solidFill>
              </a:rPr>
              <a:t>Thiết kế giao diện</a:t>
            </a:r>
          </a:p>
          <a:p>
            <a:pPr marL="457200" indent="-457200" algn="just">
              <a:lnSpc>
                <a:spcPct val="120000"/>
              </a:lnSpc>
              <a:buFont typeface="Wingdings" panose="05000000000000000000" pitchFamily="2" charset="2"/>
              <a:buAutoNum type="alphaLcPeriod" startAt="2"/>
            </a:pPr>
            <a:endParaRPr lang="en-US" altLang="en-US">
              <a:solidFill>
                <a:srgbClr val="0000FF"/>
              </a:solidFill>
            </a:endParaRPr>
          </a:p>
          <a:p>
            <a:pPr marL="457200" indent="-457200" algn="just">
              <a:lnSpc>
                <a:spcPct val="120000"/>
              </a:lnSpc>
            </a:pPr>
            <a:endParaRPr lang="en-US" altLang="en-US"/>
          </a:p>
        </p:txBody>
      </p:sp>
      <p:sp>
        <p:nvSpPr>
          <p:cNvPr id="14" name="Slide Number Placeholder 5">
            <a:extLst>
              <a:ext uri="{FF2B5EF4-FFF2-40B4-BE49-F238E27FC236}">
                <a16:creationId xmlns:a16="http://schemas.microsoft.com/office/drawing/2014/main" id="{CE76F284-8F8B-45E4-A54C-8DDDEE4A987C}"/>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18</a:t>
            </a:fld>
            <a:endParaRPr lang="en-US" altLang="en-US" sz="1400" b="1">
              <a:solidFill>
                <a:srgbClr val="3167D3"/>
              </a:solidFill>
            </a:endParaRPr>
          </a:p>
        </p:txBody>
      </p:sp>
      <p:grpSp>
        <p:nvGrpSpPr>
          <p:cNvPr id="2" name="Group 13">
            <a:extLst>
              <a:ext uri="{FF2B5EF4-FFF2-40B4-BE49-F238E27FC236}">
                <a16:creationId xmlns:a16="http://schemas.microsoft.com/office/drawing/2014/main" id="{FEEA6939-99F6-4F56-A6BF-F944137E58F0}"/>
              </a:ext>
            </a:extLst>
          </p:cNvPr>
          <p:cNvGrpSpPr>
            <a:grpSpLocks/>
          </p:cNvGrpSpPr>
          <p:nvPr/>
        </p:nvGrpSpPr>
        <p:grpSpPr bwMode="auto">
          <a:xfrm>
            <a:off x="2236788" y="2200985"/>
            <a:ext cx="8337550" cy="4081462"/>
            <a:chOff x="672" y="1509"/>
            <a:chExt cx="4848" cy="2571"/>
          </a:xfrm>
        </p:grpSpPr>
        <p:pic>
          <p:nvPicPr>
            <p:cNvPr id="15368" name="Picture 4">
              <a:extLst>
                <a:ext uri="{FF2B5EF4-FFF2-40B4-BE49-F238E27FC236}">
                  <a16:creationId xmlns:a16="http://schemas.microsoft.com/office/drawing/2014/main" id="{A743C8E6-707B-46A1-9478-ECC773A229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 y="1509"/>
              <a:ext cx="3936" cy="2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AutoShape 12">
              <a:extLst>
                <a:ext uri="{FF2B5EF4-FFF2-40B4-BE49-F238E27FC236}">
                  <a16:creationId xmlns:a16="http://schemas.microsoft.com/office/drawing/2014/main" id="{812D6862-5BCB-46CD-AD4F-EFC4CFC78C7E}"/>
                </a:ext>
              </a:extLst>
            </p:cNvPr>
            <p:cNvSpPr>
              <a:spLocks noChangeArrowheads="1"/>
            </p:cNvSpPr>
            <p:nvPr/>
          </p:nvSpPr>
          <p:spPr bwMode="auto">
            <a:xfrm>
              <a:off x="4656" y="3552"/>
              <a:ext cx="864" cy="480"/>
            </a:xfrm>
            <a:prstGeom prst="irregularSeal1">
              <a:avLst/>
            </a:prstGeom>
            <a:solidFill>
              <a:srgbClr val="FFFF00"/>
            </a:solidFill>
            <a:ln w="9525">
              <a:solidFill>
                <a:schemeClr val="tx1"/>
              </a:solidFill>
              <a:miter lim="800000"/>
              <a:headEnd/>
              <a:tailEnd/>
            </a:ln>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FF0000"/>
                  </a:solidFill>
                </a:rPr>
                <a:t>Cách 1</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906" name="Rectangle 2">
            <a:extLst>
              <a:ext uri="{FF2B5EF4-FFF2-40B4-BE49-F238E27FC236}">
                <a16:creationId xmlns:a16="http://schemas.microsoft.com/office/drawing/2014/main" id="{D354CACE-1C2B-4233-B40A-E0106BCBE4D9}"/>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 (Cont.)</a:t>
            </a:r>
          </a:p>
        </p:txBody>
      </p:sp>
      <p:sp>
        <p:nvSpPr>
          <p:cNvPr id="16388" name="Rectangle 3">
            <a:extLst>
              <a:ext uri="{FF2B5EF4-FFF2-40B4-BE49-F238E27FC236}">
                <a16:creationId xmlns:a16="http://schemas.microsoft.com/office/drawing/2014/main" id="{74708BA6-D663-4638-8142-D9D1FB53C7C1}"/>
              </a:ext>
            </a:extLst>
          </p:cNvPr>
          <p:cNvSpPr>
            <a:spLocks noGrp="1" noChangeArrowheads="1"/>
          </p:cNvSpPr>
          <p:nvPr>
            <p:ph idx="1"/>
          </p:nvPr>
        </p:nvSpPr>
        <p:spPr>
          <a:xfrm>
            <a:off x="1349376" y="1093787"/>
            <a:ext cx="8543925" cy="4351338"/>
          </a:xfrm>
        </p:spPr>
        <p:txBody>
          <a:bodyPr/>
          <a:lstStyle/>
          <a:p>
            <a:pPr marL="457200" indent="-457200" algn="just">
              <a:lnSpc>
                <a:spcPct val="120000"/>
              </a:lnSpc>
              <a:buFont typeface="Wingdings" panose="05000000000000000000" pitchFamily="2" charset="2"/>
              <a:buAutoNum type="arabicPeriod" startAt="2"/>
            </a:pPr>
            <a:r>
              <a:rPr lang="en-US" altLang="en-US">
                <a:solidFill>
                  <a:srgbClr val="0000FF"/>
                </a:solidFill>
              </a:rPr>
              <a:t>Thiết kế</a:t>
            </a:r>
          </a:p>
          <a:p>
            <a:pPr marL="457200" indent="-457200" algn="just">
              <a:lnSpc>
                <a:spcPct val="120000"/>
              </a:lnSpc>
              <a:buFont typeface="Wingdings" panose="05000000000000000000" pitchFamily="2" charset="2"/>
              <a:buAutoNum type="alphaLcPeriod" startAt="2"/>
            </a:pPr>
            <a:r>
              <a:rPr lang="en-US" altLang="en-US">
                <a:solidFill>
                  <a:srgbClr val="0000FF"/>
                </a:solidFill>
              </a:rPr>
              <a:t>Thiết kế giao diện</a:t>
            </a:r>
          </a:p>
          <a:p>
            <a:pPr marL="457200" indent="-457200" algn="just">
              <a:lnSpc>
                <a:spcPct val="120000"/>
              </a:lnSpc>
              <a:buFont typeface="Wingdings" panose="05000000000000000000" pitchFamily="2" charset="2"/>
              <a:buAutoNum type="alphaLcPeriod" startAt="2"/>
            </a:pPr>
            <a:endParaRPr lang="en-US" altLang="en-US">
              <a:solidFill>
                <a:srgbClr val="0000FF"/>
              </a:solidFill>
            </a:endParaRPr>
          </a:p>
          <a:p>
            <a:pPr marL="457200" indent="-457200" algn="just">
              <a:lnSpc>
                <a:spcPct val="120000"/>
              </a:lnSpc>
            </a:pPr>
            <a:endParaRPr lang="en-US" altLang="en-US"/>
          </a:p>
        </p:txBody>
      </p:sp>
      <p:sp>
        <p:nvSpPr>
          <p:cNvPr id="11" name="Slide Number Placeholder 5">
            <a:extLst>
              <a:ext uri="{FF2B5EF4-FFF2-40B4-BE49-F238E27FC236}">
                <a16:creationId xmlns:a16="http://schemas.microsoft.com/office/drawing/2014/main" id="{7717F7C0-6EED-4923-BA64-AA0B622DD82D}"/>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19</a:t>
            </a:fld>
            <a:endParaRPr lang="en-US" altLang="en-US" sz="1400" b="1">
              <a:solidFill>
                <a:srgbClr val="3167D3"/>
              </a:solidFill>
            </a:endParaRPr>
          </a:p>
        </p:txBody>
      </p:sp>
      <p:pic>
        <p:nvPicPr>
          <p:cNvPr id="16389" name="Picture 4">
            <a:extLst>
              <a:ext uri="{FF2B5EF4-FFF2-40B4-BE49-F238E27FC236}">
                <a16:creationId xmlns:a16="http://schemas.microsoft.com/office/drawing/2014/main" id="{8518653D-7094-477B-840A-F17BF651F8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6819" y="2251076"/>
            <a:ext cx="7016750" cy="376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4" name="AutoShape 9">
            <a:extLst>
              <a:ext uri="{FF2B5EF4-FFF2-40B4-BE49-F238E27FC236}">
                <a16:creationId xmlns:a16="http://schemas.microsoft.com/office/drawing/2014/main" id="{475F5B74-3295-4A9B-A85E-6B3010D1E03F}"/>
              </a:ext>
            </a:extLst>
          </p:cNvPr>
          <p:cNvSpPr>
            <a:spLocks noChangeArrowheads="1"/>
          </p:cNvSpPr>
          <p:nvPr/>
        </p:nvSpPr>
        <p:spPr bwMode="auto">
          <a:xfrm>
            <a:off x="9263569" y="5418137"/>
            <a:ext cx="1485900" cy="762000"/>
          </a:xfrm>
          <a:prstGeom prst="irregularSeal1">
            <a:avLst/>
          </a:prstGeom>
          <a:solidFill>
            <a:srgbClr val="FFFF00"/>
          </a:solidFill>
          <a:ln w="9525">
            <a:solidFill>
              <a:schemeClr val="tx1"/>
            </a:solidFill>
            <a:miter lim="800000"/>
            <a:headEnd/>
            <a:tailEnd/>
          </a:ln>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FF0000"/>
                </a:solidFill>
              </a:rPr>
              <a:t>Cách 2</a:t>
            </a:r>
          </a:p>
        </p:txBody>
      </p:sp>
      <p:sp>
        <p:nvSpPr>
          <p:cNvPr id="2" name="Rectangle 1">
            <a:extLst>
              <a:ext uri="{FF2B5EF4-FFF2-40B4-BE49-F238E27FC236}">
                <a16:creationId xmlns:a16="http://schemas.microsoft.com/office/drawing/2014/main" id="{2CD730C7-A99E-465F-82E9-FE4DF5769D5A}"/>
              </a:ext>
            </a:extLst>
          </p:cNvPr>
          <p:cNvSpPr/>
          <p:nvPr/>
        </p:nvSpPr>
        <p:spPr>
          <a:xfrm>
            <a:off x="7465573" y="2927231"/>
            <a:ext cx="495300" cy="374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solidFill>
                  <a:prstClr val="white"/>
                </a:solidFill>
                <a:latin typeface="Arial"/>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Nội Dung</a:t>
            </a:r>
            <a:endParaRPr lang="en-US" dirty="0"/>
          </a:p>
        </p:txBody>
      </p:sp>
      <p:sp>
        <p:nvSpPr>
          <p:cNvPr id="2" name="Content Placeholder 1"/>
          <p:cNvSpPr>
            <a:spLocks noGrp="1"/>
          </p:cNvSpPr>
          <p:nvPr>
            <p:ph idx="1"/>
          </p:nvPr>
        </p:nvSpPr>
        <p:spPr>
          <a:xfrm>
            <a:off x="204715" y="1112363"/>
            <a:ext cx="11813114" cy="5325759"/>
          </a:xfrm>
        </p:spPr>
        <p:txBody>
          <a:bodyPr>
            <a:normAutofit fontScale="77500" lnSpcReduction="20000"/>
          </a:bodyPr>
          <a:lstStyle/>
          <a:p>
            <a:pPr marL="514350" lvl="0" indent="-514350" algn="just">
              <a:lnSpc>
                <a:spcPct val="150000"/>
              </a:lnSpc>
              <a:buFont typeface="+mj-lt"/>
              <a:buAutoNum type="arabicPeriod"/>
            </a:pPr>
            <a:r>
              <a:rPr lang="de-DE"/>
              <a:t>Các yêu cầu gợi mở, tài liệu và bảo trì</a:t>
            </a:r>
            <a:endParaRPr lang="en-US"/>
          </a:p>
          <a:p>
            <a:pPr marL="514350" lvl="0" indent="-514350" algn="just">
              <a:lnSpc>
                <a:spcPct val="150000"/>
              </a:lnSpc>
              <a:buFont typeface="+mj-lt"/>
              <a:buAutoNum type="arabicPeriod"/>
            </a:pPr>
            <a:r>
              <a:rPr lang="de-DE"/>
              <a:t>Mô hình hóa các yêu cầu</a:t>
            </a:r>
            <a:endParaRPr lang="en-US"/>
          </a:p>
          <a:p>
            <a:pPr marL="514350" lvl="0" indent="-514350" algn="just">
              <a:lnSpc>
                <a:spcPct val="150000"/>
              </a:lnSpc>
              <a:buFont typeface="+mj-lt"/>
              <a:buAutoNum type="arabicPeriod"/>
            </a:pPr>
            <a:r>
              <a:rPr lang="de-DE"/>
              <a:t>Mô hình Use – Case cho một hệ thống</a:t>
            </a:r>
            <a:endParaRPr lang="en-US"/>
          </a:p>
          <a:p>
            <a:pPr marL="514350" lvl="0" indent="-514350" algn="just">
              <a:lnSpc>
                <a:spcPct val="150000"/>
              </a:lnSpc>
              <a:buFont typeface="+mj-lt"/>
              <a:buAutoNum type="arabicPeriod"/>
            </a:pPr>
            <a:r>
              <a:rPr lang="de-DE"/>
              <a:t>Mô hình hóa các công cụ và các phương pháp</a:t>
            </a:r>
            <a:endParaRPr lang="en-US"/>
          </a:p>
          <a:p>
            <a:pPr marL="514350" lvl="0" indent="-514350" algn="just">
              <a:lnSpc>
                <a:spcPct val="150000"/>
              </a:lnSpc>
              <a:buFont typeface="+mj-lt"/>
              <a:buAutoNum type="arabicPeriod"/>
            </a:pPr>
            <a:r>
              <a:rPr lang="de-DE" b="1"/>
              <a:t>Kiểm chứng</a:t>
            </a:r>
            <a:endParaRPr lang="en-US" b="1"/>
          </a:p>
          <a:p>
            <a:pPr marL="514350" lvl="0" indent="-514350" algn="just">
              <a:lnSpc>
                <a:spcPct val="150000"/>
              </a:lnSpc>
              <a:buFont typeface="+mj-lt"/>
              <a:buAutoNum type="arabicPeriod"/>
            </a:pPr>
            <a:r>
              <a:rPr lang="de-DE" b="1"/>
              <a:t>Vòng đời dự án</a:t>
            </a:r>
            <a:endParaRPr lang="en-US" b="1"/>
          </a:p>
          <a:p>
            <a:pPr marL="514350" lvl="0" indent="-514350" algn="just">
              <a:lnSpc>
                <a:spcPct val="150000"/>
              </a:lnSpc>
              <a:buFont typeface="+mj-lt"/>
              <a:buAutoNum type="arabicPeriod"/>
            </a:pPr>
            <a:r>
              <a:rPr lang="de-DE" b="1"/>
              <a:t>Bài tập ứng dụng cho nhóm</a:t>
            </a:r>
            <a:endParaRPr lang="en-US" b="1"/>
          </a:p>
          <a:p>
            <a:pPr marL="514350" lvl="0" indent="-514350" algn="just">
              <a:lnSpc>
                <a:spcPct val="150000"/>
              </a:lnSpc>
              <a:buFont typeface="+mj-lt"/>
              <a:buAutoNum type="arabicPeriod"/>
            </a:pPr>
            <a:r>
              <a:rPr lang="de-DE" b="1"/>
              <a:t>Bài tập</a:t>
            </a:r>
            <a:endParaRPr lang="en-US" b="1"/>
          </a:p>
          <a:p>
            <a:pPr marL="0" indent="0" algn="just">
              <a:lnSpc>
                <a:spcPct val="150000"/>
              </a:lnSpc>
              <a:buNone/>
            </a:pPr>
            <a:endParaRPr lang="en-US" sz="3200"/>
          </a:p>
        </p:txBody>
      </p:sp>
      <p:sp>
        <p:nvSpPr>
          <p:cNvPr id="5" name="Slide Number Placeholder 4"/>
          <p:cNvSpPr>
            <a:spLocks noGrp="1"/>
          </p:cNvSpPr>
          <p:nvPr>
            <p:ph type="sldNum" sz="quarter" idx="12"/>
          </p:nvPr>
        </p:nvSpPr>
        <p:spPr/>
        <p:txBody>
          <a:bodyPr/>
          <a:lstStyle/>
          <a:p>
            <a:fld id="{6E9BC5F3-20C3-46D3-932D-BAE27B3FCC69}" type="slidenum">
              <a:rPr lang="en-US" smtClean="0"/>
              <a:pPr/>
              <a:t>2</a:t>
            </a:fld>
            <a:endParaRPr lang="en-US"/>
          </a:p>
        </p:txBody>
      </p:sp>
    </p:spTree>
    <p:extLst>
      <p:ext uri="{BB962C8B-B14F-4D97-AF65-F5344CB8AC3E}">
        <p14:creationId xmlns:p14="http://schemas.microsoft.com/office/powerpoint/2010/main" val="9634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15">
            <a:extLst>
              <a:ext uri="{FF2B5EF4-FFF2-40B4-BE49-F238E27FC236}">
                <a16:creationId xmlns:a16="http://schemas.microsoft.com/office/drawing/2014/main" id="{C197E025-8D60-4471-AD54-88983E80CA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700" y="2390775"/>
            <a:ext cx="6851650"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7954" name="Rectangle 2">
            <a:extLst>
              <a:ext uri="{FF2B5EF4-FFF2-40B4-BE49-F238E27FC236}">
                <a16:creationId xmlns:a16="http://schemas.microsoft.com/office/drawing/2014/main" id="{5B1D2A30-00BC-4A6D-A4C1-47BF0A524132}"/>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chemeClr val="tx2"/>
                </a:solidFill>
                <a:effectLst>
                  <a:outerShdw blurRad="38100" dist="38100" dir="2700000" algn="tl">
                    <a:srgbClr val="C0C0C0"/>
                  </a:outerShdw>
                </a:effectLst>
              </a:rPr>
              <a:t>Ví dụ (Cont.)</a:t>
            </a:r>
          </a:p>
        </p:txBody>
      </p:sp>
      <p:sp>
        <p:nvSpPr>
          <p:cNvPr id="17414" name="Rectangle 3">
            <a:extLst>
              <a:ext uri="{FF2B5EF4-FFF2-40B4-BE49-F238E27FC236}">
                <a16:creationId xmlns:a16="http://schemas.microsoft.com/office/drawing/2014/main" id="{AF88960C-F27F-4CF7-B4B4-00EB9F25403A}"/>
              </a:ext>
            </a:extLst>
          </p:cNvPr>
          <p:cNvSpPr>
            <a:spLocks noGrp="1" noChangeArrowheads="1"/>
          </p:cNvSpPr>
          <p:nvPr>
            <p:ph idx="1"/>
          </p:nvPr>
        </p:nvSpPr>
        <p:spPr>
          <a:xfrm>
            <a:off x="1301343" y="1129706"/>
            <a:ext cx="8543925" cy="4351338"/>
          </a:xfrm>
        </p:spPr>
        <p:txBody>
          <a:bodyPr/>
          <a:lstStyle/>
          <a:p>
            <a:pPr marL="457200" indent="-457200" algn="just">
              <a:lnSpc>
                <a:spcPct val="120000"/>
              </a:lnSpc>
              <a:buFont typeface="Wingdings" panose="05000000000000000000" pitchFamily="2" charset="2"/>
              <a:buAutoNum type="arabicPeriod" startAt="2"/>
            </a:pPr>
            <a:r>
              <a:rPr lang="en-US" altLang="en-US">
                <a:solidFill>
                  <a:srgbClr val="0000FF"/>
                </a:solidFill>
              </a:rPr>
              <a:t>Thiết kế</a:t>
            </a:r>
          </a:p>
          <a:p>
            <a:pPr marL="457200" indent="-457200" algn="just">
              <a:lnSpc>
                <a:spcPct val="120000"/>
              </a:lnSpc>
              <a:buFont typeface="Wingdings" panose="05000000000000000000" pitchFamily="2" charset="2"/>
              <a:buAutoNum type="alphaLcPeriod" startAt="2"/>
            </a:pPr>
            <a:r>
              <a:rPr lang="en-US" altLang="en-US">
                <a:solidFill>
                  <a:srgbClr val="0000FF"/>
                </a:solidFill>
              </a:rPr>
              <a:t>Thiết kế giao diện</a:t>
            </a:r>
          </a:p>
          <a:p>
            <a:pPr marL="457200" indent="-457200" algn="just">
              <a:lnSpc>
                <a:spcPct val="120000"/>
              </a:lnSpc>
              <a:buFont typeface="Wingdings" panose="05000000000000000000" pitchFamily="2" charset="2"/>
              <a:buAutoNum type="alphaLcPeriod" startAt="2"/>
            </a:pPr>
            <a:endParaRPr lang="en-US" altLang="en-US">
              <a:solidFill>
                <a:srgbClr val="0000FF"/>
              </a:solidFill>
            </a:endParaRPr>
          </a:p>
          <a:p>
            <a:pPr marL="457200" indent="-457200" algn="just">
              <a:lnSpc>
                <a:spcPct val="120000"/>
              </a:lnSpc>
            </a:pPr>
            <a:endParaRPr lang="en-US" altLang="en-US"/>
          </a:p>
        </p:txBody>
      </p:sp>
      <p:sp>
        <p:nvSpPr>
          <p:cNvPr id="14" name="Slide Number Placeholder 5">
            <a:extLst>
              <a:ext uri="{FF2B5EF4-FFF2-40B4-BE49-F238E27FC236}">
                <a16:creationId xmlns:a16="http://schemas.microsoft.com/office/drawing/2014/main" id="{E64EB029-F7A1-4EC9-BA3E-ACD124E91A17}"/>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20</a:t>
            </a:fld>
            <a:endParaRPr lang="en-US" altLang="en-US" sz="1400" b="1">
              <a:solidFill>
                <a:srgbClr val="3167D3"/>
              </a:solidFill>
            </a:endParaRPr>
          </a:p>
        </p:txBody>
      </p:sp>
      <p:sp>
        <p:nvSpPr>
          <p:cNvPr id="17415" name="AutoShape 6">
            <a:extLst>
              <a:ext uri="{FF2B5EF4-FFF2-40B4-BE49-F238E27FC236}">
                <a16:creationId xmlns:a16="http://schemas.microsoft.com/office/drawing/2014/main" id="{ECF08A01-81E0-43D7-8EBA-21F5BC028BDF}"/>
              </a:ext>
            </a:extLst>
          </p:cNvPr>
          <p:cNvSpPr>
            <a:spLocks noChangeArrowheads="1"/>
          </p:cNvSpPr>
          <p:nvPr/>
        </p:nvSpPr>
        <p:spPr bwMode="auto">
          <a:xfrm>
            <a:off x="9150350" y="5387679"/>
            <a:ext cx="1485900" cy="762000"/>
          </a:xfrm>
          <a:prstGeom prst="irregularSeal1">
            <a:avLst/>
          </a:prstGeom>
          <a:solidFill>
            <a:srgbClr val="FFFF00"/>
          </a:solidFill>
          <a:ln w="9525">
            <a:solidFill>
              <a:schemeClr val="tx1"/>
            </a:solidFill>
            <a:miter lim="800000"/>
            <a:headEnd/>
            <a:tailEnd/>
          </a:ln>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FF0000"/>
                </a:solidFill>
              </a:rPr>
              <a:t>Cách 3</a:t>
            </a:r>
          </a:p>
        </p:txBody>
      </p:sp>
      <p:sp>
        <p:nvSpPr>
          <p:cNvPr id="2" name="Rectangle 1">
            <a:extLst>
              <a:ext uri="{FF2B5EF4-FFF2-40B4-BE49-F238E27FC236}">
                <a16:creationId xmlns:a16="http://schemas.microsoft.com/office/drawing/2014/main" id="{1479CD0F-BECA-49EA-BF26-C083FD5AE4D1}"/>
              </a:ext>
            </a:extLst>
          </p:cNvPr>
          <p:cNvSpPr/>
          <p:nvPr/>
        </p:nvSpPr>
        <p:spPr>
          <a:xfrm>
            <a:off x="7416800" y="3050381"/>
            <a:ext cx="495300" cy="374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solidFill>
                  <a:prstClr val="white"/>
                </a:solidFill>
                <a:latin typeface="Arial"/>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4" name="Rectangle 2">
            <a:extLst>
              <a:ext uri="{FF2B5EF4-FFF2-40B4-BE49-F238E27FC236}">
                <a16:creationId xmlns:a16="http://schemas.microsoft.com/office/drawing/2014/main" id="{5B1D2A30-00BC-4A6D-A4C1-47BF0A524132}"/>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 (Cont.)</a:t>
            </a:r>
          </a:p>
        </p:txBody>
      </p:sp>
      <p:sp>
        <p:nvSpPr>
          <p:cNvPr id="17414" name="Rectangle 3">
            <a:extLst>
              <a:ext uri="{FF2B5EF4-FFF2-40B4-BE49-F238E27FC236}">
                <a16:creationId xmlns:a16="http://schemas.microsoft.com/office/drawing/2014/main" id="{AF88960C-F27F-4CF7-B4B4-00EB9F25403A}"/>
              </a:ext>
            </a:extLst>
          </p:cNvPr>
          <p:cNvSpPr>
            <a:spLocks noGrp="1" noChangeArrowheads="1"/>
          </p:cNvSpPr>
          <p:nvPr>
            <p:ph idx="1"/>
          </p:nvPr>
        </p:nvSpPr>
        <p:spPr>
          <a:xfrm>
            <a:off x="1348943" y="1114147"/>
            <a:ext cx="8543925" cy="4351338"/>
          </a:xfrm>
        </p:spPr>
        <p:txBody>
          <a:bodyPr/>
          <a:lstStyle/>
          <a:p>
            <a:pPr marL="457200" indent="-457200" algn="just">
              <a:lnSpc>
                <a:spcPct val="120000"/>
              </a:lnSpc>
              <a:buFont typeface="Wingdings" panose="05000000000000000000" pitchFamily="2" charset="2"/>
              <a:buAutoNum type="arabicPeriod" startAt="2"/>
            </a:pPr>
            <a:r>
              <a:rPr lang="en-US" altLang="en-US">
                <a:solidFill>
                  <a:srgbClr val="0000FF"/>
                </a:solidFill>
              </a:rPr>
              <a:t>Thiết kế</a:t>
            </a:r>
          </a:p>
          <a:p>
            <a:pPr marL="457200" indent="-457200" algn="just">
              <a:lnSpc>
                <a:spcPct val="120000"/>
              </a:lnSpc>
              <a:buFont typeface="Wingdings" panose="05000000000000000000" pitchFamily="2" charset="2"/>
              <a:buAutoNum type="alphaLcPeriod" startAt="2"/>
            </a:pPr>
            <a:r>
              <a:rPr lang="en-US" altLang="en-US">
                <a:solidFill>
                  <a:srgbClr val="0000FF"/>
                </a:solidFill>
              </a:rPr>
              <a:t>Thiết kế giao diện</a:t>
            </a:r>
          </a:p>
          <a:p>
            <a:pPr marL="457200" indent="-457200" algn="just">
              <a:lnSpc>
                <a:spcPct val="120000"/>
              </a:lnSpc>
              <a:buFont typeface="Wingdings" panose="05000000000000000000" pitchFamily="2" charset="2"/>
              <a:buAutoNum type="alphaLcPeriod" startAt="2"/>
            </a:pPr>
            <a:endParaRPr lang="en-US" altLang="en-US">
              <a:solidFill>
                <a:srgbClr val="0000FF"/>
              </a:solidFill>
            </a:endParaRPr>
          </a:p>
          <a:p>
            <a:pPr marL="457200" indent="-457200" algn="just">
              <a:lnSpc>
                <a:spcPct val="120000"/>
              </a:lnSpc>
            </a:pPr>
            <a:endParaRPr lang="en-US" altLang="en-US"/>
          </a:p>
        </p:txBody>
      </p:sp>
      <p:sp>
        <p:nvSpPr>
          <p:cNvPr id="14" name="Slide Number Placeholder 5">
            <a:extLst>
              <a:ext uri="{FF2B5EF4-FFF2-40B4-BE49-F238E27FC236}">
                <a16:creationId xmlns:a16="http://schemas.microsoft.com/office/drawing/2014/main" id="{E64EB029-F7A1-4EC9-BA3E-ACD124E91A17}"/>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21</a:t>
            </a:fld>
            <a:endParaRPr lang="en-US" altLang="en-US" sz="1400" b="1">
              <a:solidFill>
                <a:srgbClr val="3167D3"/>
              </a:solidFill>
            </a:endParaRPr>
          </a:p>
        </p:txBody>
      </p:sp>
      <p:sp>
        <p:nvSpPr>
          <p:cNvPr id="17415" name="AutoShape 6">
            <a:extLst>
              <a:ext uri="{FF2B5EF4-FFF2-40B4-BE49-F238E27FC236}">
                <a16:creationId xmlns:a16="http://schemas.microsoft.com/office/drawing/2014/main" id="{ECF08A01-81E0-43D7-8EBA-21F5BC028BDF}"/>
              </a:ext>
            </a:extLst>
          </p:cNvPr>
          <p:cNvSpPr>
            <a:spLocks noChangeArrowheads="1"/>
          </p:cNvSpPr>
          <p:nvPr/>
        </p:nvSpPr>
        <p:spPr bwMode="auto">
          <a:xfrm>
            <a:off x="9455150" y="5149176"/>
            <a:ext cx="1485900" cy="762000"/>
          </a:xfrm>
          <a:prstGeom prst="irregularSeal1">
            <a:avLst/>
          </a:prstGeom>
          <a:solidFill>
            <a:srgbClr val="FFFF00"/>
          </a:solidFill>
          <a:ln w="9525">
            <a:solidFill>
              <a:schemeClr val="tx1"/>
            </a:solidFill>
            <a:miter lim="800000"/>
            <a:headEnd/>
            <a:tailEnd/>
          </a:ln>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FF0000"/>
                </a:solidFill>
              </a:rPr>
              <a:t>Cách 4</a:t>
            </a:r>
          </a:p>
        </p:txBody>
      </p:sp>
      <p:sp>
        <p:nvSpPr>
          <p:cNvPr id="3" name="Rectangle 2">
            <a:extLst>
              <a:ext uri="{FF2B5EF4-FFF2-40B4-BE49-F238E27FC236}">
                <a16:creationId xmlns:a16="http://schemas.microsoft.com/office/drawing/2014/main" id="{52D4CAF6-94FB-4BDD-A3FF-53668E6935F3}"/>
              </a:ext>
            </a:extLst>
          </p:cNvPr>
          <p:cNvSpPr/>
          <p:nvPr/>
        </p:nvSpPr>
        <p:spPr>
          <a:xfrm>
            <a:off x="2381250" y="2209127"/>
            <a:ext cx="6972300" cy="39385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4" name="TextBox 3">
            <a:extLst>
              <a:ext uri="{FF2B5EF4-FFF2-40B4-BE49-F238E27FC236}">
                <a16:creationId xmlns:a16="http://schemas.microsoft.com/office/drawing/2014/main" id="{14E3A352-D30A-47F5-947D-7F0CC609FDEB}"/>
              </a:ext>
            </a:extLst>
          </p:cNvPr>
          <p:cNvSpPr txBox="1"/>
          <p:nvPr/>
        </p:nvSpPr>
        <p:spPr>
          <a:xfrm>
            <a:off x="2381250" y="2329776"/>
            <a:ext cx="6972300" cy="369332"/>
          </a:xfrm>
          <a:prstGeom prst="rect">
            <a:avLst/>
          </a:prstGeom>
          <a:noFill/>
        </p:spPr>
        <p:txBody>
          <a:bodyPr wrap="square" rtlCol="0">
            <a:spAutoFit/>
          </a:bodyPr>
          <a:lstStyle/>
          <a:p>
            <a:pPr algn="ctr" defTabSz="457200"/>
            <a:r>
              <a:rPr lang="en-US" b="1">
                <a:solidFill>
                  <a:prstClr val="black"/>
                </a:solidFill>
                <a:latin typeface="Arial"/>
              </a:rPr>
              <a:t>DANH SÁCH HỌC SINH THEO LỚP</a:t>
            </a:r>
          </a:p>
        </p:txBody>
      </p:sp>
      <p:sp>
        <p:nvSpPr>
          <p:cNvPr id="11" name="Rectangle 10">
            <a:extLst>
              <a:ext uri="{FF2B5EF4-FFF2-40B4-BE49-F238E27FC236}">
                <a16:creationId xmlns:a16="http://schemas.microsoft.com/office/drawing/2014/main" id="{7B079416-82BD-4998-B0CF-0D3550EF9DB0}"/>
              </a:ext>
            </a:extLst>
          </p:cNvPr>
          <p:cNvSpPr/>
          <p:nvPr/>
        </p:nvSpPr>
        <p:spPr>
          <a:xfrm>
            <a:off x="4972050" y="2961601"/>
            <a:ext cx="2387600"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6" name="TextBox 5">
            <a:extLst>
              <a:ext uri="{FF2B5EF4-FFF2-40B4-BE49-F238E27FC236}">
                <a16:creationId xmlns:a16="http://schemas.microsoft.com/office/drawing/2014/main" id="{B1903F6C-7830-4C18-88A5-50E56C15289B}"/>
              </a:ext>
            </a:extLst>
          </p:cNvPr>
          <p:cNvSpPr txBox="1"/>
          <p:nvPr/>
        </p:nvSpPr>
        <p:spPr>
          <a:xfrm>
            <a:off x="3931380" y="2905800"/>
            <a:ext cx="1040670" cy="369332"/>
          </a:xfrm>
          <a:prstGeom prst="rect">
            <a:avLst/>
          </a:prstGeom>
          <a:noFill/>
        </p:spPr>
        <p:txBody>
          <a:bodyPr wrap="none" rtlCol="0">
            <a:spAutoFit/>
          </a:bodyPr>
          <a:lstStyle/>
          <a:p>
            <a:pPr defTabSz="457200"/>
            <a:r>
              <a:rPr lang="en-US">
                <a:solidFill>
                  <a:prstClr val="black"/>
                </a:solidFill>
                <a:latin typeface="Arial"/>
              </a:rPr>
              <a:t>Tên lớp:</a:t>
            </a:r>
          </a:p>
        </p:txBody>
      </p:sp>
      <p:pic>
        <p:nvPicPr>
          <p:cNvPr id="7" name="Picture 15">
            <a:extLst>
              <a:ext uri="{FF2B5EF4-FFF2-40B4-BE49-F238E27FC236}">
                <a16:creationId xmlns:a16="http://schemas.microsoft.com/office/drawing/2014/main" id="{54D7D904-38D6-4964-A9B5-7DCE395743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860" t="17611" r="26135" b="71676"/>
          <a:stretch/>
        </p:blipFill>
        <p:spPr bwMode="auto">
          <a:xfrm>
            <a:off x="7362827" y="2887781"/>
            <a:ext cx="411037" cy="470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14">
            <a:extLst>
              <a:ext uri="{FF2B5EF4-FFF2-40B4-BE49-F238E27FC236}">
                <a16:creationId xmlns:a16="http://schemas.microsoft.com/office/drawing/2014/main" id="{A90DAD8E-06C8-46CB-BD7A-527BD1F619DE}"/>
              </a:ext>
            </a:extLst>
          </p:cNvPr>
          <p:cNvSpPr/>
          <p:nvPr/>
        </p:nvSpPr>
        <p:spPr>
          <a:xfrm>
            <a:off x="2546351" y="3643154"/>
            <a:ext cx="6680200" cy="23442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6" name="Rectangle 15">
            <a:extLst>
              <a:ext uri="{FF2B5EF4-FFF2-40B4-BE49-F238E27FC236}">
                <a16:creationId xmlns:a16="http://schemas.microsoft.com/office/drawing/2014/main" id="{9ACB58BC-C738-4D31-B92D-6AD54BCA9B8F}"/>
              </a:ext>
            </a:extLst>
          </p:cNvPr>
          <p:cNvSpPr/>
          <p:nvPr/>
        </p:nvSpPr>
        <p:spPr>
          <a:xfrm>
            <a:off x="2546352" y="3643154"/>
            <a:ext cx="1015999" cy="263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solidFill>
                  <a:srgbClr val="FF0000"/>
                </a:solidFill>
                <a:latin typeface="Arial"/>
              </a:rPr>
              <a:t>MAHS</a:t>
            </a:r>
          </a:p>
        </p:txBody>
      </p:sp>
      <p:sp>
        <p:nvSpPr>
          <p:cNvPr id="17" name="Rectangle 16">
            <a:extLst>
              <a:ext uri="{FF2B5EF4-FFF2-40B4-BE49-F238E27FC236}">
                <a16:creationId xmlns:a16="http://schemas.microsoft.com/office/drawing/2014/main" id="{DE504556-4EF8-44D2-BC7F-780B993B7436}"/>
              </a:ext>
            </a:extLst>
          </p:cNvPr>
          <p:cNvSpPr/>
          <p:nvPr/>
        </p:nvSpPr>
        <p:spPr>
          <a:xfrm>
            <a:off x="3562351" y="3643154"/>
            <a:ext cx="1015999" cy="263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solidFill>
                  <a:srgbClr val="FF0000"/>
                </a:solidFill>
                <a:latin typeface="Arial"/>
              </a:rPr>
              <a:t>TENHS</a:t>
            </a:r>
          </a:p>
        </p:txBody>
      </p:sp>
      <p:sp>
        <p:nvSpPr>
          <p:cNvPr id="18" name="Rectangle 17">
            <a:extLst>
              <a:ext uri="{FF2B5EF4-FFF2-40B4-BE49-F238E27FC236}">
                <a16:creationId xmlns:a16="http://schemas.microsoft.com/office/drawing/2014/main" id="{56DCD790-7AB5-4E02-97FF-C1FC0B1B8992}"/>
              </a:ext>
            </a:extLst>
          </p:cNvPr>
          <p:cNvSpPr/>
          <p:nvPr/>
        </p:nvSpPr>
        <p:spPr>
          <a:xfrm>
            <a:off x="4578350" y="3643154"/>
            <a:ext cx="1015999" cy="263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solidFill>
                  <a:srgbClr val="FF0000"/>
                </a:solidFill>
                <a:latin typeface="Arial"/>
              </a:rPr>
              <a:t>PHAI</a:t>
            </a:r>
          </a:p>
        </p:txBody>
      </p:sp>
      <p:sp>
        <p:nvSpPr>
          <p:cNvPr id="19" name="Rectangle 18">
            <a:extLst>
              <a:ext uri="{FF2B5EF4-FFF2-40B4-BE49-F238E27FC236}">
                <a16:creationId xmlns:a16="http://schemas.microsoft.com/office/drawing/2014/main" id="{4EC93860-3FDF-4FE2-825B-B6CEC3DA13FC}"/>
              </a:ext>
            </a:extLst>
          </p:cNvPr>
          <p:cNvSpPr/>
          <p:nvPr/>
        </p:nvSpPr>
        <p:spPr>
          <a:xfrm>
            <a:off x="2546351" y="3908783"/>
            <a:ext cx="1015999" cy="263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0000"/>
              </a:solidFill>
              <a:latin typeface="Arial"/>
            </a:endParaRPr>
          </a:p>
        </p:txBody>
      </p:sp>
      <p:pic>
        <p:nvPicPr>
          <p:cNvPr id="20" name="Picture 15">
            <a:extLst>
              <a:ext uri="{FF2B5EF4-FFF2-40B4-BE49-F238E27FC236}">
                <a16:creationId xmlns:a16="http://schemas.microsoft.com/office/drawing/2014/main" id="{2576CD96-5A2A-4F6E-BC23-482584ED8D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8860" t="17611" r="26135" b="71676"/>
          <a:stretch/>
        </p:blipFill>
        <p:spPr bwMode="auto">
          <a:xfrm>
            <a:off x="3332592" y="3892909"/>
            <a:ext cx="256317" cy="293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Rectangle 20">
            <a:extLst>
              <a:ext uri="{FF2B5EF4-FFF2-40B4-BE49-F238E27FC236}">
                <a16:creationId xmlns:a16="http://schemas.microsoft.com/office/drawing/2014/main" id="{4B71641A-B952-4AF9-8174-7E129F8BCFC5}"/>
              </a:ext>
            </a:extLst>
          </p:cNvPr>
          <p:cNvSpPr/>
          <p:nvPr/>
        </p:nvSpPr>
        <p:spPr>
          <a:xfrm>
            <a:off x="3564672" y="3908783"/>
            <a:ext cx="1015999" cy="263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0000"/>
              </a:solidFill>
              <a:latin typeface="Arial"/>
            </a:endParaRPr>
          </a:p>
        </p:txBody>
      </p:sp>
      <p:sp>
        <p:nvSpPr>
          <p:cNvPr id="22" name="Rectangle 21">
            <a:extLst>
              <a:ext uri="{FF2B5EF4-FFF2-40B4-BE49-F238E27FC236}">
                <a16:creationId xmlns:a16="http://schemas.microsoft.com/office/drawing/2014/main" id="{1F2E62E7-16AA-4520-90C6-E223E4949FEC}"/>
              </a:ext>
            </a:extLst>
          </p:cNvPr>
          <p:cNvSpPr/>
          <p:nvPr/>
        </p:nvSpPr>
        <p:spPr>
          <a:xfrm>
            <a:off x="4580669" y="3908783"/>
            <a:ext cx="1015999" cy="263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0000"/>
              </a:solidFill>
              <a:latin typeface="Arial"/>
            </a:endParaRPr>
          </a:p>
        </p:txBody>
      </p:sp>
      <p:sp>
        <p:nvSpPr>
          <p:cNvPr id="23" name="Rectangle 22">
            <a:extLst>
              <a:ext uri="{FF2B5EF4-FFF2-40B4-BE49-F238E27FC236}">
                <a16:creationId xmlns:a16="http://schemas.microsoft.com/office/drawing/2014/main" id="{54541B9F-5A0A-4216-BD90-C0FE25DC3516}"/>
              </a:ext>
            </a:extLst>
          </p:cNvPr>
          <p:cNvSpPr/>
          <p:nvPr/>
        </p:nvSpPr>
        <p:spPr>
          <a:xfrm>
            <a:off x="3562350" y="4224714"/>
            <a:ext cx="5556251" cy="16864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24" name="Rectangle 23">
            <a:extLst>
              <a:ext uri="{FF2B5EF4-FFF2-40B4-BE49-F238E27FC236}">
                <a16:creationId xmlns:a16="http://schemas.microsoft.com/office/drawing/2014/main" id="{C5745E74-B432-4184-8621-541DE2D32DFE}"/>
              </a:ext>
            </a:extLst>
          </p:cNvPr>
          <p:cNvSpPr/>
          <p:nvPr/>
        </p:nvSpPr>
        <p:spPr>
          <a:xfrm>
            <a:off x="3588910" y="4221004"/>
            <a:ext cx="1015999" cy="263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solidFill>
                  <a:srgbClr val="FF0000"/>
                </a:solidFill>
                <a:latin typeface="Arial"/>
              </a:rPr>
              <a:t>NS</a:t>
            </a:r>
          </a:p>
        </p:txBody>
      </p:sp>
      <p:sp>
        <p:nvSpPr>
          <p:cNvPr id="25" name="Rectangle 24">
            <a:extLst>
              <a:ext uri="{FF2B5EF4-FFF2-40B4-BE49-F238E27FC236}">
                <a16:creationId xmlns:a16="http://schemas.microsoft.com/office/drawing/2014/main" id="{DA55E6D5-FC46-46E2-8CF5-56331F76D761}"/>
              </a:ext>
            </a:extLst>
          </p:cNvPr>
          <p:cNvSpPr/>
          <p:nvPr/>
        </p:nvSpPr>
        <p:spPr>
          <a:xfrm>
            <a:off x="4604909" y="4221004"/>
            <a:ext cx="1015999" cy="263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solidFill>
                  <a:srgbClr val="FF0000"/>
                </a:solidFill>
                <a:latin typeface="Arial"/>
              </a:rPr>
              <a:t>DC</a:t>
            </a:r>
          </a:p>
        </p:txBody>
      </p:sp>
      <p:sp>
        <p:nvSpPr>
          <p:cNvPr id="26" name="Rectangle 25">
            <a:extLst>
              <a:ext uri="{FF2B5EF4-FFF2-40B4-BE49-F238E27FC236}">
                <a16:creationId xmlns:a16="http://schemas.microsoft.com/office/drawing/2014/main" id="{C2DAE0F5-8029-4316-A53B-CD7ECF539C8C}"/>
              </a:ext>
            </a:extLst>
          </p:cNvPr>
          <p:cNvSpPr/>
          <p:nvPr/>
        </p:nvSpPr>
        <p:spPr>
          <a:xfrm>
            <a:off x="5620908" y="4221004"/>
            <a:ext cx="1015999" cy="263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solidFill>
                  <a:srgbClr val="FF0000"/>
                </a:solidFill>
                <a:latin typeface="Arial"/>
              </a:rPr>
              <a:t>DT</a:t>
            </a:r>
          </a:p>
        </p:txBody>
      </p:sp>
      <p:sp>
        <p:nvSpPr>
          <p:cNvPr id="27" name="Rectangle 26">
            <a:extLst>
              <a:ext uri="{FF2B5EF4-FFF2-40B4-BE49-F238E27FC236}">
                <a16:creationId xmlns:a16="http://schemas.microsoft.com/office/drawing/2014/main" id="{EFDF5374-5BBB-49D3-83BE-4C4BACF8C78C}"/>
              </a:ext>
            </a:extLst>
          </p:cNvPr>
          <p:cNvSpPr/>
          <p:nvPr/>
        </p:nvSpPr>
        <p:spPr>
          <a:xfrm>
            <a:off x="3588909" y="4490468"/>
            <a:ext cx="1015999" cy="263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0000"/>
              </a:solidFill>
              <a:latin typeface="Arial"/>
            </a:endParaRPr>
          </a:p>
        </p:txBody>
      </p:sp>
      <p:sp>
        <p:nvSpPr>
          <p:cNvPr id="28" name="Rectangle 27">
            <a:extLst>
              <a:ext uri="{FF2B5EF4-FFF2-40B4-BE49-F238E27FC236}">
                <a16:creationId xmlns:a16="http://schemas.microsoft.com/office/drawing/2014/main" id="{AE9F656E-3560-44C8-9372-B1C7D029B92D}"/>
              </a:ext>
            </a:extLst>
          </p:cNvPr>
          <p:cNvSpPr/>
          <p:nvPr/>
        </p:nvSpPr>
        <p:spPr>
          <a:xfrm>
            <a:off x="5623227" y="4490468"/>
            <a:ext cx="1015999" cy="263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0000"/>
              </a:solidFill>
              <a:latin typeface="Arial"/>
            </a:endParaRPr>
          </a:p>
        </p:txBody>
      </p:sp>
      <p:sp>
        <p:nvSpPr>
          <p:cNvPr id="29" name="Rectangle 28">
            <a:extLst>
              <a:ext uri="{FF2B5EF4-FFF2-40B4-BE49-F238E27FC236}">
                <a16:creationId xmlns:a16="http://schemas.microsoft.com/office/drawing/2014/main" id="{6C90D761-FA85-438F-B4B7-73DC41B39035}"/>
              </a:ext>
            </a:extLst>
          </p:cNvPr>
          <p:cNvSpPr/>
          <p:nvPr/>
        </p:nvSpPr>
        <p:spPr>
          <a:xfrm>
            <a:off x="4604907" y="4490468"/>
            <a:ext cx="1015999" cy="263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0000"/>
              </a:solidFill>
              <a:latin typeface="Arial"/>
            </a:endParaRPr>
          </a:p>
        </p:txBody>
      </p:sp>
      <p:sp>
        <p:nvSpPr>
          <p:cNvPr id="30" name="Rectangle 29">
            <a:extLst>
              <a:ext uri="{FF2B5EF4-FFF2-40B4-BE49-F238E27FC236}">
                <a16:creationId xmlns:a16="http://schemas.microsoft.com/office/drawing/2014/main" id="{DF9989EE-7F7B-421C-824E-8A64B23E43DD}"/>
              </a:ext>
            </a:extLst>
          </p:cNvPr>
          <p:cNvSpPr/>
          <p:nvPr/>
        </p:nvSpPr>
        <p:spPr>
          <a:xfrm>
            <a:off x="6636906" y="4215343"/>
            <a:ext cx="1015999" cy="263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solidFill>
                  <a:srgbClr val="FF0000"/>
                </a:solidFill>
                <a:latin typeface="Arial"/>
              </a:rPr>
              <a:t>EMAIL</a:t>
            </a:r>
          </a:p>
        </p:txBody>
      </p:sp>
      <p:sp>
        <p:nvSpPr>
          <p:cNvPr id="31" name="Rectangle 30">
            <a:extLst>
              <a:ext uri="{FF2B5EF4-FFF2-40B4-BE49-F238E27FC236}">
                <a16:creationId xmlns:a16="http://schemas.microsoft.com/office/drawing/2014/main" id="{5F4DBB82-DF74-4B3C-A371-C8CCA14B1342}"/>
              </a:ext>
            </a:extLst>
          </p:cNvPr>
          <p:cNvSpPr/>
          <p:nvPr/>
        </p:nvSpPr>
        <p:spPr>
          <a:xfrm>
            <a:off x="7652905" y="4215343"/>
            <a:ext cx="1015999" cy="263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solidFill>
                  <a:srgbClr val="FF0000"/>
                </a:solidFill>
                <a:latin typeface="Arial"/>
              </a:rPr>
              <a:t>QQ</a:t>
            </a:r>
          </a:p>
        </p:txBody>
      </p:sp>
      <p:sp>
        <p:nvSpPr>
          <p:cNvPr id="32" name="Rectangle 31">
            <a:extLst>
              <a:ext uri="{FF2B5EF4-FFF2-40B4-BE49-F238E27FC236}">
                <a16:creationId xmlns:a16="http://schemas.microsoft.com/office/drawing/2014/main" id="{BA055F35-2832-43BE-B289-99C3EE6B8F23}"/>
              </a:ext>
            </a:extLst>
          </p:cNvPr>
          <p:cNvSpPr/>
          <p:nvPr/>
        </p:nvSpPr>
        <p:spPr>
          <a:xfrm>
            <a:off x="7655224" y="4490468"/>
            <a:ext cx="1015999" cy="263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0000"/>
              </a:solidFill>
              <a:latin typeface="Arial"/>
            </a:endParaRPr>
          </a:p>
        </p:txBody>
      </p:sp>
      <p:sp>
        <p:nvSpPr>
          <p:cNvPr id="33" name="Rectangle 32">
            <a:extLst>
              <a:ext uri="{FF2B5EF4-FFF2-40B4-BE49-F238E27FC236}">
                <a16:creationId xmlns:a16="http://schemas.microsoft.com/office/drawing/2014/main" id="{6B1BF4C5-7AC7-4399-B887-BA29BBB01773}"/>
              </a:ext>
            </a:extLst>
          </p:cNvPr>
          <p:cNvSpPr/>
          <p:nvPr/>
        </p:nvSpPr>
        <p:spPr>
          <a:xfrm>
            <a:off x="6636904" y="4490468"/>
            <a:ext cx="1015999" cy="2638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srgbClr val="FF0000"/>
              </a:solidFill>
              <a:latin typeface="Arial"/>
            </a:endParaRPr>
          </a:p>
        </p:txBody>
      </p:sp>
      <p:sp>
        <p:nvSpPr>
          <p:cNvPr id="9" name="Rectangle 8">
            <a:extLst>
              <a:ext uri="{FF2B5EF4-FFF2-40B4-BE49-F238E27FC236}">
                <a16:creationId xmlns:a16="http://schemas.microsoft.com/office/drawing/2014/main" id="{29CBF7CE-7613-45F4-80A1-1A927FA813DD}"/>
              </a:ext>
            </a:extLst>
          </p:cNvPr>
          <p:cNvSpPr/>
          <p:nvPr/>
        </p:nvSpPr>
        <p:spPr>
          <a:xfrm>
            <a:off x="7796819" y="2952592"/>
            <a:ext cx="495300" cy="374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a:solidFill>
                  <a:prstClr val="white"/>
                </a:solidFill>
                <a:latin typeface="Arial"/>
              </a:rPr>
              <a:t>…</a:t>
            </a:r>
          </a:p>
        </p:txBody>
      </p:sp>
    </p:spTree>
    <p:extLst>
      <p:ext uri="{BB962C8B-B14F-4D97-AF65-F5344CB8AC3E}">
        <p14:creationId xmlns:p14="http://schemas.microsoft.com/office/powerpoint/2010/main" val="1252224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2" name="Rectangle 2">
            <a:extLst>
              <a:ext uri="{FF2B5EF4-FFF2-40B4-BE49-F238E27FC236}">
                <a16:creationId xmlns:a16="http://schemas.microsoft.com/office/drawing/2014/main" id="{97C1FE30-3FF6-41A9-A371-88FC568CC298}"/>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 (Cont.)</a:t>
            </a:r>
          </a:p>
        </p:txBody>
      </p:sp>
      <p:sp>
        <p:nvSpPr>
          <p:cNvPr id="18436" name="Rectangle 3">
            <a:extLst>
              <a:ext uri="{FF2B5EF4-FFF2-40B4-BE49-F238E27FC236}">
                <a16:creationId xmlns:a16="http://schemas.microsoft.com/office/drawing/2014/main" id="{2E784FF3-EE7B-42F2-AD22-A812EAECEC66}"/>
              </a:ext>
            </a:extLst>
          </p:cNvPr>
          <p:cNvSpPr>
            <a:spLocks noGrp="1" noChangeArrowheads="1"/>
          </p:cNvSpPr>
          <p:nvPr>
            <p:ph type="body" sz="half" idx="1"/>
          </p:nvPr>
        </p:nvSpPr>
        <p:spPr>
          <a:xfrm>
            <a:off x="1638300" y="1371601"/>
            <a:ext cx="8915400" cy="5026025"/>
          </a:xfrm>
        </p:spPr>
        <p:txBody>
          <a:bodyPr/>
          <a:lstStyle/>
          <a:p>
            <a:pPr marL="457200" indent="-457200" algn="just">
              <a:lnSpc>
                <a:spcPct val="120000"/>
              </a:lnSpc>
              <a:buFont typeface="Wingdings" panose="05000000000000000000" pitchFamily="2" charset="2"/>
              <a:buAutoNum type="arabicPeriod" startAt="2"/>
            </a:pPr>
            <a:r>
              <a:rPr lang="en-US" altLang="en-US">
                <a:solidFill>
                  <a:srgbClr val="0000FF"/>
                </a:solidFill>
              </a:rPr>
              <a:t>Thiết kế</a:t>
            </a:r>
          </a:p>
          <a:p>
            <a:pPr marL="457200" indent="-457200" algn="just">
              <a:lnSpc>
                <a:spcPct val="120000"/>
              </a:lnSpc>
              <a:buFont typeface="Wingdings" panose="05000000000000000000" pitchFamily="2" charset="2"/>
              <a:buAutoNum type="alphaLcPeriod" startAt="2"/>
            </a:pPr>
            <a:r>
              <a:rPr lang="en-US" altLang="en-US">
                <a:solidFill>
                  <a:srgbClr val="0000FF"/>
                </a:solidFill>
              </a:rPr>
              <a:t>Thiết kế giao diện</a:t>
            </a:r>
          </a:p>
          <a:p>
            <a:pPr marL="457200" indent="-457200" algn="just">
              <a:lnSpc>
                <a:spcPct val="120000"/>
              </a:lnSpc>
              <a:buNone/>
            </a:pPr>
            <a:r>
              <a:rPr lang="en-US" altLang="en-US"/>
              <a:t>	Danh sách các biến cố</a:t>
            </a:r>
          </a:p>
          <a:p>
            <a:pPr marL="457200" indent="-457200" algn="just">
              <a:lnSpc>
                <a:spcPct val="120000"/>
              </a:lnSpc>
              <a:buNone/>
            </a:pPr>
            <a:r>
              <a:rPr lang="en-US" altLang="en-US"/>
              <a:t>	</a:t>
            </a:r>
          </a:p>
          <a:p>
            <a:pPr marL="457200" indent="-457200" algn="just">
              <a:lnSpc>
                <a:spcPct val="120000"/>
              </a:lnSpc>
              <a:buFont typeface="Wingdings" panose="05000000000000000000" pitchFamily="2" charset="2"/>
              <a:buAutoNum type="alphaLcPeriod" startAt="2"/>
            </a:pPr>
            <a:endParaRPr lang="en-US" altLang="en-US"/>
          </a:p>
          <a:p>
            <a:pPr marL="457200" indent="-457200" algn="just">
              <a:lnSpc>
                <a:spcPct val="120000"/>
              </a:lnSpc>
            </a:pPr>
            <a:endParaRPr lang="en-US" altLang="en-US"/>
          </a:p>
        </p:txBody>
      </p:sp>
      <p:graphicFrame>
        <p:nvGraphicFramePr>
          <p:cNvPr id="640026" name="Group 26">
            <a:extLst>
              <a:ext uri="{FF2B5EF4-FFF2-40B4-BE49-F238E27FC236}">
                <a16:creationId xmlns:a16="http://schemas.microsoft.com/office/drawing/2014/main" id="{F195D3EC-F173-49FC-9FFF-DE3506C61283}"/>
              </a:ext>
            </a:extLst>
          </p:cNvPr>
          <p:cNvGraphicFramePr>
            <a:graphicFrameLocks noGrp="1"/>
          </p:cNvGraphicFramePr>
          <p:nvPr>
            <p:ph sz="half" idx="2"/>
          </p:nvPr>
        </p:nvGraphicFramePr>
        <p:xfrm>
          <a:off x="2298700" y="3090864"/>
          <a:ext cx="8255000" cy="2313231"/>
        </p:xfrm>
        <a:graphic>
          <a:graphicData uri="http://schemas.openxmlformats.org/drawingml/2006/table">
            <a:tbl>
              <a:tblPr/>
              <a:tblGrid>
                <a:gridCol w="990600">
                  <a:extLst>
                    <a:ext uri="{9D8B030D-6E8A-4147-A177-3AD203B41FA5}">
                      <a16:colId xmlns:a16="http://schemas.microsoft.com/office/drawing/2014/main" val="20000"/>
                    </a:ext>
                  </a:extLst>
                </a:gridCol>
                <a:gridCol w="2806700">
                  <a:extLst>
                    <a:ext uri="{9D8B030D-6E8A-4147-A177-3AD203B41FA5}">
                      <a16:colId xmlns:a16="http://schemas.microsoft.com/office/drawing/2014/main" val="20001"/>
                    </a:ext>
                  </a:extLst>
                </a:gridCol>
                <a:gridCol w="4457700">
                  <a:extLst>
                    <a:ext uri="{9D8B030D-6E8A-4147-A177-3AD203B41FA5}">
                      <a16:colId xmlns:a16="http://schemas.microsoft.com/office/drawing/2014/main" val="20002"/>
                    </a:ext>
                  </a:extLst>
                </a:gridCol>
              </a:tblGrid>
              <a:tr h="4539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STT</a:t>
                      </a:r>
                    </a:p>
                  </a:txBody>
                  <a:tcPr marL="99060" marR="99060"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Điều kiện kích hoạt</a:t>
                      </a:r>
                    </a:p>
                  </a:txBody>
                  <a:tcPr marL="99060" marR="9906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Xử lý</a:t>
                      </a:r>
                    </a:p>
                  </a:txBody>
                  <a:tcPr marL="99060" marR="99060"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59024">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0</a:t>
                      </a: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1</a:t>
                      </a: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2</a:t>
                      </a:r>
                    </a:p>
                  </a:txBody>
                  <a:tcPr marL="99060" marR="99060" marT="45714" marB="457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Khởi động màn hình</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Chọn lớp</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Chọn học sinh</a:t>
                      </a:r>
                    </a:p>
                  </a:txBody>
                  <a:tcPr marL="99060" marR="99060" marT="45714" marB="4571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FF0303"/>
                          </a:solidFill>
                          <a:effectLst/>
                          <a:latin typeface="Arial" charset="0"/>
                        </a:rPr>
                        <a:t>???</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FF0303"/>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FF0303"/>
                          </a:solidFill>
                          <a:effectLst/>
                          <a:latin typeface="Arial" charset="0"/>
                        </a:rPr>
                        <a:t>???</a:t>
                      </a: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FF0303"/>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FF0303"/>
                          </a:solidFill>
                          <a:effectLst/>
                          <a:latin typeface="Arial" charset="0"/>
                        </a:rPr>
                        <a:t>???</a:t>
                      </a:r>
                    </a:p>
                  </a:txBody>
                  <a:tcPr marL="99060" marR="99060" marT="45714" marB="457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Slide Number Placeholder 5">
            <a:extLst>
              <a:ext uri="{FF2B5EF4-FFF2-40B4-BE49-F238E27FC236}">
                <a16:creationId xmlns:a16="http://schemas.microsoft.com/office/drawing/2014/main" id="{2E16B4E6-7D34-44BE-98D1-B12FC2653562}"/>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22</a:t>
            </a:fld>
            <a:endParaRPr lang="en-US" altLang="en-US" sz="1400" b="1">
              <a:solidFill>
                <a:srgbClr val="3167D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a:extLst>
              <a:ext uri="{FF2B5EF4-FFF2-40B4-BE49-F238E27FC236}">
                <a16:creationId xmlns:a16="http://schemas.microsoft.com/office/drawing/2014/main" id="{7F567440-8714-4AF0-B318-B74725C5959E}"/>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 (Cont.)</a:t>
            </a:r>
          </a:p>
        </p:txBody>
      </p:sp>
      <p:sp>
        <p:nvSpPr>
          <p:cNvPr id="19460" name="Rectangle 3">
            <a:extLst>
              <a:ext uri="{FF2B5EF4-FFF2-40B4-BE49-F238E27FC236}">
                <a16:creationId xmlns:a16="http://schemas.microsoft.com/office/drawing/2014/main" id="{ED6259E5-1A8D-41E6-8ABB-039905983868}"/>
              </a:ext>
            </a:extLst>
          </p:cNvPr>
          <p:cNvSpPr>
            <a:spLocks noGrp="1" noChangeArrowheads="1"/>
          </p:cNvSpPr>
          <p:nvPr>
            <p:ph type="body" sz="half" idx="1"/>
          </p:nvPr>
        </p:nvSpPr>
        <p:spPr>
          <a:xfrm>
            <a:off x="1638300" y="1371600"/>
            <a:ext cx="8915400" cy="5029200"/>
          </a:xfrm>
        </p:spPr>
        <p:txBody>
          <a:bodyPr>
            <a:normAutofit fontScale="92500" lnSpcReduction="10000"/>
          </a:bodyPr>
          <a:lstStyle/>
          <a:p>
            <a:pPr marL="457200" indent="-457200" algn="just">
              <a:lnSpc>
                <a:spcPct val="120000"/>
              </a:lnSpc>
              <a:buFont typeface="Wingdings" panose="05000000000000000000" pitchFamily="2" charset="2"/>
              <a:buAutoNum type="arabicPeriod" startAt="2"/>
            </a:pPr>
            <a:r>
              <a:rPr lang="en-US" altLang="en-US">
                <a:solidFill>
                  <a:srgbClr val="0000FF"/>
                </a:solidFill>
              </a:rPr>
              <a:t>Thiết kế</a:t>
            </a:r>
          </a:p>
          <a:p>
            <a:pPr marL="0" indent="0" algn="just">
              <a:lnSpc>
                <a:spcPct val="120000"/>
              </a:lnSpc>
              <a:buNone/>
            </a:pPr>
            <a:r>
              <a:rPr lang="en-US" altLang="en-US">
                <a:solidFill>
                  <a:srgbClr val="0000FF"/>
                </a:solidFill>
              </a:rPr>
              <a:t>c. Thiết kế xử lý</a:t>
            </a:r>
          </a:p>
          <a:p>
            <a:pPr marL="457200" indent="-457200" algn="just">
              <a:lnSpc>
                <a:spcPct val="120000"/>
              </a:lnSpc>
              <a:buFont typeface="Wingdings" panose="05000000000000000000" pitchFamily="2" charset="2"/>
              <a:buAutoNum type="alphaLcPeriod" startAt="2"/>
            </a:pPr>
            <a:endParaRPr lang="en-US" altLang="en-US">
              <a:solidFill>
                <a:srgbClr val="0000FF"/>
              </a:solidFill>
            </a:endParaRPr>
          </a:p>
          <a:p>
            <a:pPr marL="457200" indent="-457200" algn="just">
              <a:lnSpc>
                <a:spcPct val="120000"/>
              </a:lnSpc>
              <a:buFont typeface="Wingdings" panose="05000000000000000000" pitchFamily="2" charset="2"/>
              <a:buAutoNum type="alphaLcPeriod" startAt="2"/>
            </a:pPr>
            <a:endParaRPr lang="en-US" altLang="en-US">
              <a:solidFill>
                <a:srgbClr val="0000FF"/>
              </a:solidFill>
            </a:endParaRPr>
          </a:p>
          <a:p>
            <a:pPr marL="457200" indent="-457200" algn="just">
              <a:lnSpc>
                <a:spcPct val="120000"/>
              </a:lnSpc>
              <a:buFont typeface="Wingdings" panose="05000000000000000000" pitchFamily="2" charset="2"/>
              <a:buAutoNum type="alphaLcPeriod" startAt="2"/>
            </a:pPr>
            <a:endParaRPr lang="en-US" altLang="en-US">
              <a:solidFill>
                <a:srgbClr val="0000FF"/>
              </a:solidFill>
            </a:endParaRPr>
          </a:p>
          <a:p>
            <a:pPr marL="457200" indent="-457200" algn="just">
              <a:lnSpc>
                <a:spcPct val="120000"/>
              </a:lnSpc>
              <a:buFont typeface="Wingdings" panose="05000000000000000000" pitchFamily="2" charset="2"/>
              <a:buAutoNum type="alphaLcPeriod" startAt="2"/>
            </a:pPr>
            <a:endParaRPr lang="en-US" altLang="en-US">
              <a:solidFill>
                <a:srgbClr val="0000FF"/>
              </a:solidFill>
            </a:endParaRPr>
          </a:p>
          <a:p>
            <a:pPr marL="457200" indent="-457200" algn="just">
              <a:lnSpc>
                <a:spcPct val="120000"/>
              </a:lnSpc>
              <a:buFont typeface="Wingdings" panose="05000000000000000000" pitchFamily="2" charset="2"/>
              <a:buAutoNum type="alphaLcPeriod" startAt="2"/>
            </a:pPr>
            <a:endParaRPr lang="en-US" altLang="en-US">
              <a:solidFill>
                <a:srgbClr val="0000FF"/>
              </a:solidFill>
            </a:endParaRPr>
          </a:p>
          <a:p>
            <a:pPr marL="457200" indent="-457200" algn="just">
              <a:lnSpc>
                <a:spcPct val="120000"/>
              </a:lnSpc>
              <a:buFont typeface="Wingdings" panose="05000000000000000000" pitchFamily="2" charset="2"/>
              <a:buAutoNum type="alphaLcPeriod" startAt="2"/>
            </a:pPr>
            <a:endParaRPr lang="en-US" altLang="en-US">
              <a:solidFill>
                <a:srgbClr val="0000FF"/>
              </a:solidFill>
            </a:endParaRPr>
          </a:p>
          <a:p>
            <a:pPr marL="457200" indent="-457200" algn="just">
              <a:lnSpc>
                <a:spcPct val="120000"/>
              </a:lnSpc>
              <a:buFont typeface="Wingdings" panose="05000000000000000000" pitchFamily="2" charset="2"/>
              <a:buAutoNum type="alphaLcPeriod" startAt="2"/>
            </a:pPr>
            <a:endParaRPr lang="en-US" altLang="en-US" sz="1000">
              <a:solidFill>
                <a:srgbClr val="0000FF"/>
              </a:solidFill>
            </a:endParaRPr>
          </a:p>
          <a:p>
            <a:pPr marL="457200" indent="-457200" algn="just">
              <a:lnSpc>
                <a:spcPct val="120000"/>
              </a:lnSpc>
              <a:buNone/>
            </a:pPr>
            <a:r>
              <a:rPr lang="en-US" altLang="en-US">
                <a:solidFill>
                  <a:srgbClr val="0000FF"/>
                </a:solidFill>
              </a:rPr>
              <a:t>3. Bài tập: Mở rộng khi Trường quản lý phân cấp theo khối</a:t>
            </a:r>
          </a:p>
        </p:txBody>
      </p:sp>
      <p:graphicFrame>
        <p:nvGraphicFramePr>
          <p:cNvPr id="642087" name="Group 39">
            <a:extLst>
              <a:ext uri="{FF2B5EF4-FFF2-40B4-BE49-F238E27FC236}">
                <a16:creationId xmlns:a16="http://schemas.microsoft.com/office/drawing/2014/main" id="{B0CB639B-4D28-47BC-BBEC-AD7A1CAB86CE}"/>
              </a:ext>
            </a:extLst>
          </p:cNvPr>
          <p:cNvGraphicFramePr>
            <a:graphicFrameLocks noGrp="1"/>
          </p:cNvGraphicFramePr>
          <p:nvPr>
            <p:ph sz="half" idx="2"/>
          </p:nvPr>
        </p:nvGraphicFramePr>
        <p:xfrm>
          <a:off x="1968501" y="2517776"/>
          <a:ext cx="8585201" cy="3044825"/>
        </p:xfrm>
        <a:graphic>
          <a:graphicData uri="http://schemas.openxmlformats.org/drawingml/2006/table">
            <a:tbl>
              <a:tblPr/>
              <a:tblGrid>
                <a:gridCol w="785945">
                  <a:extLst>
                    <a:ext uri="{9D8B030D-6E8A-4147-A177-3AD203B41FA5}">
                      <a16:colId xmlns:a16="http://schemas.microsoft.com/office/drawing/2014/main" val="20000"/>
                    </a:ext>
                  </a:extLst>
                </a:gridCol>
                <a:gridCol w="1559851">
                  <a:extLst>
                    <a:ext uri="{9D8B030D-6E8A-4147-A177-3AD203B41FA5}">
                      <a16:colId xmlns:a16="http://schemas.microsoft.com/office/drawing/2014/main" val="20001"/>
                    </a:ext>
                  </a:extLst>
                </a:gridCol>
                <a:gridCol w="1559852">
                  <a:extLst>
                    <a:ext uri="{9D8B030D-6E8A-4147-A177-3AD203B41FA5}">
                      <a16:colId xmlns:a16="http://schemas.microsoft.com/office/drawing/2014/main" val="20002"/>
                    </a:ext>
                  </a:extLst>
                </a:gridCol>
                <a:gridCol w="1673357">
                  <a:extLst>
                    <a:ext uri="{9D8B030D-6E8A-4147-A177-3AD203B41FA5}">
                      <a16:colId xmlns:a16="http://schemas.microsoft.com/office/drawing/2014/main" val="20003"/>
                    </a:ext>
                  </a:extLst>
                </a:gridCol>
                <a:gridCol w="1446345">
                  <a:extLst>
                    <a:ext uri="{9D8B030D-6E8A-4147-A177-3AD203B41FA5}">
                      <a16:colId xmlns:a16="http://schemas.microsoft.com/office/drawing/2014/main" val="20004"/>
                    </a:ext>
                  </a:extLst>
                </a:gridCol>
                <a:gridCol w="1559851">
                  <a:extLst>
                    <a:ext uri="{9D8B030D-6E8A-4147-A177-3AD203B41FA5}">
                      <a16:colId xmlns:a16="http://schemas.microsoft.com/office/drawing/2014/main" val="20005"/>
                    </a:ext>
                  </a:extLst>
                </a:gridCol>
              </a:tblGrid>
              <a:tr h="45402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STT</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Hàm</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Tham số</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Kiểu trả về</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Thuật giải</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Ghi chú</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700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1</a:t>
                      </a: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2</a:t>
                      </a: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Xuất danh sách lớp</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p>
                      <a:pPr marL="0" marR="0" lvl="0" indent="0" algn="l" defTabSz="914400" rtl="0" eaLnBrk="1" fontAlgn="base" latinLnBrk="0" hangingPunct="1">
                        <a:lnSpc>
                          <a:spcPct val="100000"/>
                        </a:lnSpc>
                        <a:spcBef>
                          <a:spcPct val="20000"/>
                        </a:spcBef>
                        <a:spcAft>
                          <a:spcPct val="5000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Xuất danh sách học sinh</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FF0303"/>
                          </a:solidFill>
                          <a:effectLst/>
                          <a:latin typeface="Arial" charset="0"/>
                        </a:rPr>
                        <a:t>?</a:t>
                      </a: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FF0303"/>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FF0303"/>
                        </a:solidFill>
                        <a:effectLst/>
                        <a:latin typeface="Arial" charset="0"/>
                      </a:endParaRPr>
                    </a:p>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FF0303"/>
                          </a:solidFill>
                          <a:effectLst/>
                          <a:latin typeface="Arial" charset="0"/>
                        </a:rPr>
                        <a: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Slide Number Placeholder 5">
            <a:extLst>
              <a:ext uri="{FF2B5EF4-FFF2-40B4-BE49-F238E27FC236}">
                <a16:creationId xmlns:a16="http://schemas.microsoft.com/office/drawing/2014/main" id="{4DFE15FF-1505-465E-97E0-33E3E1ADC6D7}"/>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23</a:t>
            </a:fld>
            <a:endParaRPr lang="en-US" altLang="en-US" sz="1400" b="1">
              <a:solidFill>
                <a:srgbClr val="3167D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Rectangle 2">
            <a:extLst>
              <a:ext uri="{FF2B5EF4-FFF2-40B4-BE49-F238E27FC236}">
                <a16:creationId xmlns:a16="http://schemas.microsoft.com/office/drawing/2014/main" id="{045F86A3-5448-4657-AB6F-F267109370E4}"/>
              </a:ext>
            </a:extLst>
          </p:cNvPr>
          <p:cNvSpPr>
            <a:spLocks noGrp="1" noChangeArrowheads="1"/>
          </p:cNvSpPr>
          <p:nvPr>
            <p:ph type="ctrTitle"/>
          </p:nvPr>
        </p:nvSpPr>
        <p:spPr>
          <a:xfrm>
            <a:off x="1143000" y="2217906"/>
            <a:ext cx="9906000" cy="1309992"/>
          </a:xfrm>
        </p:spPr>
        <p:txBody>
          <a:bodyPr>
            <a:normAutofit/>
          </a:bodyPr>
          <a:lstStyle/>
          <a:p>
            <a:pPr eaLnBrk="1" hangingPunct="1">
              <a:defRPr/>
            </a:pPr>
            <a:r>
              <a:rPr lang="en-US" sz="4000" b="1">
                <a:effectLst>
                  <a:outerShdw blurRad="38100" dist="38100" dir="2700000" algn="tl">
                    <a:srgbClr val="C0C0C0"/>
                  </a:outerShdw>
                </a:effectLst>
              </a:rPr>
              <a:t>THIẾT KẾ DỮ LIỆU</a:t>
            </a:r>
            <a:br>
              <a:rPr lang="en-US" sz="4000" b="1">
                <a:effectLst>
                  <a:outerShdw blurRad="38100" dist="38100" dir="2700000" algn="tl">
                    <a:srgbClr val="C0C0C0"/>
                  </a:outerShdw>
                </a:effectLst>
              </a:rPr>
            </a:br>
            <a:r>
              <a:rPr lang="en-US" sz="3100" b="1">
                <a:effectLst>
                  <a:outerShdw blurRad="38100" dist="38100" dir="2700000" algn="tl">
                    <a:srgbClr val="C0C0C0"/>
                  </a:outerShdw>
                </a:effectLst>
              </a:rPr>
              <a:t>(DATA DESIGN)</a:t>
            </a:r>
            <a:endParaRPr lang="en-US" sz="4000" b="1">
              <a:effectLst>
                <a:outerShdw blurRad="38100" dist="38100" dir="2700000" algn="tl">
                  <a:srgbClr val="C0C0C0"/>
                </a:outerShdw>
              </a:effectLst>
            </a:endParaRPr>
          </a:p>
        </p:txBody>
      </p:sp>
      <p:sp>
        <p:nvSpPr>
          <p:cNvPr id="5" name="Slide Number Placeholder 5">
            <a:extLst>
              <a:ext uri="{FF2B5EF4-FFF2-40B4-BE49-F238E27FC236}">
                <a16:creationId xmlns:a16="http://schemas.microsoft.com/office/drawing/2014/main" id="{F21519B0-0528-4BED-B459-65B405265B7B}"/>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24</a:t>
            </a:fld>
            <a:endParaRPr lang="en-US" altLang="en-US" sz="1400" b="1">
              <a:solidFill>
                <a:srgbClr val="3167D3"/>
              </a:solidFill>
            </a:endParaRPr>
          </a:p>
        </p:txBody>
      </p:sp>
      <p:sp>
        <p:nvSpPr>
          <p:cNvPr id="2" name="TextBox 1">
            <a:extLst>
              <a:ext uri="{FF2B5EF4-FFF2-40B4-BE49-F238E27FC236}">
                <a16:creationId xmlns:a16="http://schemas.microsoft.com/office/drawing/2014/main" id="{D047E57A-10E6-1576-3B8D-5730AD1DEF2C}"/>
              </a:ext>
            </a:extLst>
          </p:cNvPr>
          <p:cNvSpPr txBox="1"/>
          <p:nvPr/>
        </p:nvSpPr>
        <p:spPr>
          <a:xfrm>
            <a:off x="8768080" y="3972560"/>
            <a:ext cx="1727200" cy="369332"/>
          </a:xfrm>
          <a:prstGeom prst="rect">
            <a:avLst/>
          </a:prstGeom>
          <a:noFill/>
        </p:spPr>
        <p:txBody>
          <a:bodyPr wrap="square" rtlCol="0">
            <a:spAutoFit/>
          </a:bodyPr>
          <a:lstStyle/>
          <a:p>
            <a:r>
              <a:rPr lang="en-US">
                <a:highlight>
                  <a:srgbClr val="FFFF00"/>
                </a:highlight>
              </a:rPr>
              <a:t>1C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a:extLst>
              <a:ext uri="{FF2B5EF4-FFF2-40B4-BE49-F238E27FC236}">
                <a16:creationId xmlns:a16="http://schemas.microsoft.com/office/drawing/2014/main" id="{874B9789-7298-4F3E-8282-7983AC90C766}"/>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Thiết kế dữ liệu</a:t>
            </a:r>
          </a:p>
        </p:txBody>
      </p:sp>
      <p:sp>
        <p:nvSpPr>
          <p:cNvPr id="590851" name="Rectangle 3">
            <a:extLst>
              <a:ext uri="{FF2B5EF4-FFF2-40B4-BE49-F238E27FC236}">
                <a16:creationId xmlns:a16="http://schemas.microsoft.com/office/drawing/2014/main" id="{0F53BF76-3271-4898-AD29-CEDCF9CAF3AC}"/>
              </a:ext>
            </a:extLst>
          </p:cNvPr>
          <p:cNvSpPr>
            <a:spLocks noGrp="1" noChangeArrowheads="1"/>
          </p:cNvSpPr>
          <p:nvPr>
            <p:ph idx="1"/>
          </p:nvPr>
        </p:nvSpPr>
        <p:spPr/>
        <p:txBody>
          <a:bodyPr>
            <a:normAutofit fontScale="92500" lnSpcReduction="20000"/>
          </a:bodyPr>
          <a:lstStyle/>
          <a:p>
            <a:pPr algn="just" eaLnBrk="1" hangingPunct="1">
              <a:lnSpc>
                <a:spcPct val="120000"/>
              </a:lnSpc>
            </a:pPr>
            <a:r>
              <a:rPr lang="en-US" altLang="en-US">
                <a:solidFill>
                  <a:srgbClr val="0000FF"/>
                </a:solidFill>
              </a:rPr>
              <a:t>Mục tiêu:</a:t>
            </a:r>
            <a:r>
              <a:rPr lang="en-US" altLang="en-US"/>
              <a:t> Mô tả cách thức </a:t>
            </a:r>
            <a:r>
              <a:rPr lang="en-US" altLang="en-US">
                <a:solidFill>
                  <a:srgbClr val="0000FF"/>
                </a:solidFill>
              </a:rPr>
              <a:t>tổ chức lưu trữ</a:t>
            </a:r>
            <a:r>
              <a:rPr lang="en-US" altLang="en-US"/>
              <a:t> dữ liệu của phần mềm/hệ thống dựa trên phần mềm.</a:t>
            </a:r>
          </a:p>
          <a:p>
            <a:pPr algn="just" eaLnBrk="1" hangingPunct="1">
              <a:lnSpc>
                <a:spcPct val="120000"/>
              </a:lnSpc>
            </a:pPr>
            <a:endParaRPr lang="en-US" altLang="en-US"/>
          </a:p>
          <a:p>
            <a:pPr algn="just" eaLnBrk="1" hangingPunct="1">
              <a:lnSpc>
                <a:spcPct val="120000"/>
              </a:lnSpc>
            </a:pPr>
            <a:endParaRPr lang="en-US" altLang="en-US"/>
          </a:p>
          <a:p>
            <a:pPr algn="just" eaLnBrk="1" hangingPunct="1">
              <a:lnSpc>
                <a:spcPct val="120000"/>
              </a:lnSpc>
            </a:pPr>
            <a:endParaRPr lang="en-US" altLang="en-US"/>
          </a:p>
          <a:p>
            <a:pPr algn="just" eaLnBrk="1" hangingPunct="1">
              <a:lnSpc>
                <a:spcPct val="120000"/>
              </a:lnSpc>
            </a:pPr>
            <a:endParaRPr lang="en-US" altLang="en-US"/>
          </a:p>
          <a:p>
            <a:pPr algn="just" eaLnBrk="1" hangingPunct="1">
              <a:lnSpc>
                <a:spcPct val="120000"/>
              </a:lnSpc>
            </a:pPr>
            <a:endParaRPr lang="en-US" altLang="en-US" sz="1400"/>
          </a:p>
          <a:p>
            <a:pPr algn="just" eaLnBrk="1" hangingPunct="1">
              <a:lnSpc>
                <a:spcPct val="120000"/>
              </a:lnSpc>
            </a:pPr>
            <a:endParaRPr lang="en-US" altLang="en-US" sz="2200"/>
          </a:p>
          <a:p>
            <a:pPr algn="just" eaLnBrk="1" hangingPunct="1">
              <a:lnSpc>
                <a:spcPct val="120000"/>
              </a:lnSpc>
            </a:pPr>
            <a:r>
              <a:rPr lang="en-US" altLang="en-US" sz="2200"/>
              <a:t>D1, D2 được lưu trữ theo cách thức nào trong </a:t>
            </a:r>
            <a:r>
              <a:rPr lang="en-US" altLang="en-US" sz="2200">
                <a:solidFill>
                  <a:srgbClr val="0000FF"/>
                </a:solidFill>
              </a:rPr>
              <a:t>bộ nhớ chính</a:t>
            </a:r>
            <a:r>
              <a:rPr lang="en-US" altLang="en-US" sz="2200"/>
              <a:t>?</a:t>
            </a:r>
          </a:p>
          <a:p>
            <a:pPr algn="just" eaLnBrk="1" hangingPunct="1">
              <a:lnSpc>
                <a:spcPct val="120000"/>
              </a:lnSpc>
            </a:pPr>
            <a:r>
              <a:rPr lang="en-US" altLang="en-US" sz="2200"/>
              <a:t>D3, D4 được lưu trữ theo cách thức nào trong </a:t>
            </a:r>
            <a:r>
              <a:rPr lang="en-US" altLang="en-US" sz="2200">
                <a:solidFill>
                  <a:srgbClr val="0000FF"/>
                </a:solidFill>
              </a:rPr>
              <a:t>bộ nhớ phụ</a:t>
            </a:r>
            <a:r>
              <a:rPr lang="en-US" altLang="en-US" sz="2200"/>
              <a:t>?</a:t>
            </a:r>
          </a:p>
        </p:txBody>
      </p:sp>
      <p:sp>
        <p:nvSpPr>
          <p:cNvPr id="19" name="Slide Number Placeholder 5">
            <a:extLst>
              <a:ext uri="{FF2B5EF4-FFF2-40B4-BE49-F238E27FC236}">
                <a16:creationId xmlns:a16="http://schemas.microsoft.com/office/drawing/2014/main" id="{3F575736-D4D5-4A65-B616-078C9C6AD56D}"/>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25</a:t>
            </a:fld>
            <a:endParaRPr lang="en-US" altLang="en-US" sz="1400" b="1">
              <a:solidFill>
                <a:srgbClr val="3167D3"/>
              </a:solidFill>
            </a:endParaRPr>
          </a:p>
        </p:txBody>
      </p:sp>
      <p:grpSp>
        <p:nvGrpSpPr>
          <p:cNvPr id="2" name="Group 18">
            <a:extLst>
              <a:ext uri="{FF2B5EF4-FFF2-40B4-BE49-F238E27FC236}">
                <a16:creationId xmlns:a16="http://schemas.microsoft.com/office/drawing/2014/main" id="{A48087A0-5040-4A73-8FE1-A37FE6649222}"/>
              </a:ext>
            </a:extLst>
          </p:cNvPr>
          <p:cNvGrpSpPr>
            <a:grpSpLocks/>
          </p:cNvGrpSpPr>
          <p:nvPr/>
        </p:nvGrpSpPr>
        <p:grpSpPr bwMode="auto">
          <a:xfrm>
            <a:off x="4940300" y="2714626"/>
            <a:ext cx="1898650" cy="2085975"/>
            <a:chOff x="2208" y="1584"/>
            <a:chExt cx="1104" cy="1314"/>
          </a:xfrm>
        </p:grpSpPr>
        <p:sp>
          <p:nvSpPr>
            <p:cNvPr id="21510" name="Rectangle 5">
              <a:extLst>
                <a:ext uri="{FF2B5EF4-FFF2-40B4-BE49-F238E27FC236}">
                  <a16:creationId xmlns:a16="http://schemas.microsoft.com/office/drawing/2014/main" id="{A3AD3448-F94A-4384-8B91-21A6E970591B}"/>
                </a:ext>
              </a:extLst>
            </p:cNvPr>
            <p:cNvSpPr>
              <a:spLocks noChangeArrowheads="1"/>
            </p:cNvSpPr>
            <p:nvPr/>
          </p:nvSpPr>
          <p:spPr bwMode="auto">
            <a:xfrm>
              <a:off x="2272" y="1584"/>
              <a:ext cx="996" cy="2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000000"/>
                  </a:solidFill>
                </a:rPr>
                <a:t>Người dùng</a:t>
              </a:r>
            </a:p>
          </p:txBody>
        </p:sp>
        <p:grpSp>
          <p:nvGrpSpPr>
            <p:cNvPr id="21511" name="Group 7">
              <a:extLst>
                <a:ext uri="{FF2B5EF4-FFF2-40B4-BE49-F238E27FC236}">
                  <a16:creationId xmlns:a16="http://schemas.microsoft.com/office/drawing/2014/main" id="{4318B9BA-2110-4344-BA87-8819E560E62D}"/>
                </a:ext>
              </a:extLst>
            </p:cNvPr>
            <p:cNvGrpSpPr>
              <a:grpSpLocks/>
            </p:cNvGrpSpPr>
            <p:nvPr/>
          </p:nvGrpSpPr>
          <p:grpSpPr bwMode="auto">
            <a:xfrm>
              <a:off x="2292" y="2691"/>
              <a:ext cx="1004" cy="207"/>
              <a:chOff x="960" y="3264"/>
              <a:chExt cx="1008" cy="144"/>
            </a:xfrm>
          </p:grpSpPr>
          <p:sp>
            <p:nvSpPr>
              <p:cNvPr id="21521" name="Line 8">
                <a:extLst>
                  <a:ext uri="{FF2B5EF4-FFF2-40B4-BE49-F238E27FC236}">
                    <a16:creationId xmlns:a16="http://schemas.microsoft.com/office/drawing/2014/main" id="{BE6AC5EC-2877-4CFB-A297-5F920D0383D2}"/>
                  </a:ext>
                </a:extLst>
              </p:cNvPr>
              <p:cNvSpPr>
                <a:spLocks noChangeShapeType="1"/>
              </p:cNvSpPr>
              <p:nvPr/>
            </p:nvSpPr>
            <p:spPr bwMode="auto">
              <a:xfrm>
                <a:off x="960" y="3264"/>
                <a:ext cx="10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21522" name="Line 9">
                <a:extLst>
                  <a:ext uri="{FF2B5EF4-FFF2-40B4-BE49-F238E27FC236}">
                    <a16:creationId xmlns:a16="http://schemas.microsoft.com/office/drawing/2014/main" id="{31686635-88AA-4E20-A908-C95B17DD7103}"/>
                  </a:ext>
                </a:extLst>
              </p:cNvPr>
              <p:cNvSpPr>
                <a:spLocks noChangeShapeType="1"/>
              </p:cNvSpPr>
              <p:nvPr/>
            </p:nvSpPr>
            <p:spPr bwMode="auto">
              <a:xfrm>
                <a:off x="960" y="3408"/>
                <a:ext cx="10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grpSp>
        <p:sp>
          <p:nvSpPr>
            <p:cNvPr id="21512" name="Line 10">
              <a:extLst>
                <a:ext uri="{FF2B5EF4-FFF2-40B4-BE49-F238E27FC236}">
                  <a16:creationId xmlns:a16="http://schemas.microsoft.com/office/drawing/2014/main" id="{F9D41E4C-DF24-408D-8FA4-4CE3D00CC960}"/>
                </a:ext>
              </a:extLst>
            </p:cNvPr>
            <p:cNvSpPr>
              <a:spLocks noChangeShapeType="1"/>
            </p:cNvSpPr>
            <p:nvPr/>
          </p:nvSpPr>
          <p:spPr bwMode="auto">
            <a:xfrm>
              <a:off x="2640" y="1826"/>
              <a:ext cx="0" cy="28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21513" name="Line 11">
              <a:extLst>
                <a:ext uri="{FF2B5EF4-FFF2-40B4-BE49-F238E27FC236}">
                  <a16:creationId xmlns:a16="http://schemas.microsoft.com/office/drawing/2014/main" id="{292B1C20-3D40-4434-A8F5-A2408CACCE75}"/>
                </a:ext>
              </a:extLst>
            </p:cNvPr>
            <p:cNvSpPr>
              <a:spLocks noChangeShapeType="1"/>
            </p:cNvSpPr>
            <p:nvPr/>
          </p:nvSpPr>
          <p:spPr bwMode="auto">
            <a:xfrm flipV="1">
              <a:off x="2928" y="1824"/>
              <a:ext cx="0" cy="28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21514" name="Text Box 12">
              <a:extLst>
                <a:ext uri="{FF2B5EF4-FFF2-40B4-BE49-F238E27FC236}">
                  <a16:creationId xmlns:a16="http://schemas.microsoft.com/office/drawing/2014/main" id="{04B043D6-0A3A-44EF-927B-064555C476A7}"/>
                </a:ext>
              </a:extLst>
            </p:cNvPr>
            <p:cNvSpPr txBox="1">
              <a:spLocks noChangeArrowheads="1"/>
            </p:cNvSpPr>
            <p:nvPr/>
          </p:nvSpPr>
          <p:spPr bwMode="auto">
            <a:xfrm>
              <a:off x="2313" y="1872"/>
              <a:ext cx="2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600" b="1">
                  <a:solidFill>
                    <a:srgbClr val="0000FF"/>
                  </a:solidFill>
                </a:rPr>
                <a:t>D1</a:t>
              </a:r>
            </a:p>
          </p:txBody>
        </p:sp>
        <p:sp>
          <p:nvSpPr>
            <p:cNvPr id="21515" name="Text Box 13">
              <a:extLst>
                <a:ext uri="{FF2B5EF4-FFF2-40B4-BE49-F238E27FC236}">
                  <a16:creationId xmlns:a16="http://schemas.microsoft.com/office/drawing/2014/main" id="{87FAF17B-B6CF-49D8-858E-850D4C72773B}"/>
                </a:ext>
              </a:extLst>
            </p:cNvPr>
            <p:cNvSpPr txBox="1">
              <a:spLocks noChangeArrowheads="1"/>
            </p:cNvSpPr>
            <p:nvPr/>
          </p:nvSpPr>
          <p:spPr bwMode="auto">
            <a:xfrm>
              <a:off x="2963" y="1872"/>
              <a:ext cx="2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600" b="1">
                  <a:solidFill>
                    <a:srgbClr val="0000FF"/>
                  </a:solidFill>
                </a:rPr>
                <a:t>D2</a:t>
              </a:r>
            </a:p>
          </p:txBody>
        </p:sp>
        <p:sp>
          <p:nvSpPr>
            <p:cNvPr id="21516" name="Text Box 14">
              <a:extLst>
                <a:ext uri="{FF2B5EF4-FFF2-40B4-BE49-F238E27FC236}">
                  <a16:creationId xmlns:a16="http://schemas.microsoft.com/office/drawing/2014/main" id="{746FF2DD-CB13-4DF2-A792-142C948E9987}"/>
                </a:ext>
              </a:extLst>
            </p:cNvPr>
            <p:cNvSpPr txBox="1">
              <a:spLocks noChangeArrowheads="1"/>
            </p:cNvSpPr>
            <p:nvPr/>
          </p:nvSpPr>
          <p:spPr bwMode="auto">
            <a:xfrm>
              <a:off x="2352" y="2428"/>
              <a:ext cx="2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600" b="1">
                  <a:solidFill>
                    <a:srgbClr val="008000"/>
                  </a:solidFill>
                </a:rPr>
                <a:t>D3</a:t>
              </a:r>
            </a:p>
          </p:txBody>
        </p:sp>
        <p:sp>
          <p:nvSpPr>
            <p:cNvPr id="21517" name="Line 15">
              <a:extLst>
                <a:ext uri="{FF2B5EF4-FFF2-40B4-BE49-F238E27FC236}">
                  <a16:creationId xmlns:a16="http://schemas.microsoft.com/office/drawing/2014/main" id="{DA87B7CB-BFF3-4B8E-98F3-2BAE028A70B9}"/>
                </a:ext>
              </a:extLst>
            </p:cNvPr>
            <p:cNvSpPr>
              <a:spLocks noChangeShapeType="1"/>
            </p:cNvSpPr>
            <p:nvPr/>
          </p:nvSpPr>
          <p:spPr bwMode="auto">
            <a:xfrm flipV="1">
              <a:off x="2640" y="2352"/>
              <a:ext cx="0" cy="333"/>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21518" name="Text Box 16">
              <a:extLst>
                <a:ext uri="{FF2B5EF4-FFF2-40B4-BE49-F238E27FC236}">
                  <a16:creationId xmlns:a16="http://schemas.microsoft.com/office/drawing/2014/main" id="{959AD57C-1767-4528-A9B2-0D04E571B482}"/>
                </a:ext>
              </a:extLst>
            </p:cNvPr>
            <p:cNvSpPr txBox="1">
              <a:spLocks noChangeArrowheads="1"/>
            </p:cNvSpPr>
            <p:nvPr/>
          </p:nvSpPr>
          <p:spPr bwMode="auto">
            <a:xfrm>
              <a:off x="2976" y="2428"/>
              <a:ext cx="2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600" b="1">
                  <a:solidFill>
                    <a:srgbClr val="008000"/>
                  </a:solidFill>
                </a:rPr>
                <a:t>D4</a:t>
              </a:r>
            </a:p>
          </p:txBody>
        </p:sp>
        <p:sp>
          <p:nvSpPr>
            <p:cNvPr id="21519" name="Line 17">
              <a:extLst>
                <a:ext uri="{FF2B5EF4-FFF2-40B4-BE49-F238E27FC236}">
                  <a16:creationId xmlns:a16="http://schemas.microsoft.com/office/drawing/2014/main" id="{1255DB1B-6B94-4629-BCD2-4EEAAAFCE40D}"/>
                </a:ext>
              </a:extLst>
            </p:cNvPr>
            <p:cNvSpPr>
              <a:spLocks noChangeShapeType="1"/>
            </p:cNvSpPr>
            <p:nvPr/>
          </p:nvSpPr>
          <p:spPr bwMode="auto">
            <a:xfrm>
              <a:off x="2928" y="2354"/>
              <a:ext cx="0" cy="33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21520" name="Oval 6">
              <a:extLst>
                <a:ext uri="{FF2B5EF4-FFF2-40B4-BE49-F238E27FC236}">
                  <a16:creationId xmlns:a16="http://schemas.microsoft.com/office/drawing/2014/main" id="{CC760077-D2B0-4465-B2A4-C86789B4E941}"/>
                </a:ext>
              </a:extLst>
            </p:cNvPr>
            <p:cNvSpPr>
              <a:spLocks noChangeArrowheads="1"/>
            </p:cNvSpPr>
            <p:nvPr/>
          </p:nvSpPr>
          <p:spPr bwMode="auto">
            <a:xfrm>
              <a:off x="2208" y="2112"/>
              <a:ext cx="1104" cy="26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FF0303"/>
                  </a:solidFill>
                </a:rPr>
                <a:t>Xử lý</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90851">
                                            <p:txEl>
                                              <p:pRg st="0" end="0"/>
                                            </p:txEl>
                                          </p:spTgt>
                                        </p:tgtEl>
                                        <p:attrNameLst>
                                          <p:attrName>style.visibility</p:attrName>
                                        </p:attrNameLst>
                                      </p:cBhvr>
                                      <p:to>
                                        <p:strVal val="visible"/>
                                      </p:to>
                                    </p:set>
                                    <p:anim calcmode="lin" valueType="num">
                                      <p:cBhvr additive="base">
                                        <p:cTn id="7" dur="500" fill="hold"/>
                                        <p:tgtEl>
                                          <p:spTgt spid="590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0851">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4" presetClass="entr" presetSubtype="1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90851">
                                            <p:txEl>
                                              <p:pRg st="7" end="7"/>
                                            </p:txEl>
                                          </p:spTgt>
                                        </p:tgtEl>
                                        <p:attrNameLst>
                                          <p:attrName>style.visibility</p:attrName>
                                        </p:attrNameLst>
                                      </p:cBhvr>
                                      <p:to>
                                        <p:strVal val="visible"/>
                                      </p:to>
                                    </p:set>
                                    <p:anim calcmode="lin" valueType="num">
                                      <p:cBhvr additive="base">
                                        <p:cTn id="17" dur="500" fill="hold"/>
                                        <p:tgtEl>
                                          <p:spTgt spid="590851">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90851">
                                            <p:txEl>
                                              <p:pRg st="7" end="7"/>
                                            </p:txEl>
                                          </p:spTgt>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590851">
                                            <p:txEl>
                                              <p:pRg st="8" end="8"/>
                                            </p:txEl>
                                          </p:spTgt>
                                        </p:tgtEl>
                                        <p:attrNameLst>
                                          <p:attrName>style.visibility</p:attrName>
                                        </p:attrNameLst>
                                      </p:cBhvr>
                                      <p:to>
                                        <p:strVal val="visible"/>
                                      </p:to>
                                    </p:set>
                                    <p:anim calcmode="lin" valueType="num">
                                      <p:cBhvr additive="base">
                                        <p:cTn id="22" dur="500" fill="hold"/>
                                        <p:tgtEl>
                                          <p:spTgt spid="590851">
                                            <p:txEl>
                                              <p:pRg st="8" end="8"/>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9085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734F642F-BCF9-421E-8578-32EE3D0DB1BE}"/>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Thiết kế dữ liệu</a:t>
            </a:r>
          </a:p>
        </p:txBody>
      </p:sp>
      <p:sp>
        <p:nvSpPr>
          <p:cNvPr id="22532" name="Rectangle 3">
            <a:extLst>
              <a:ext uri="{FF2B5EF4-FFF2-40B4-BE49-F238E27FC236}">
                <a16:creationId xmlns:a16="http://schemas.microsoft.com/office/drawing/2014/main" id="{BAF12ADB-964D-4717-A584-143FB1B65B81}"/>
              </a:ext>
            </a:extLst>
          </p:cNvPr>
          <p:cNvSpPr>
            <a:spLocks noGrp="1" noChangeArrowheads="1"/>
          </p:cNvSpPr>
          <p:nvPr>
            <p:ph idx="1"/>
          </p:nvPr>
        </p:nvSpPr>
        <p:spPr/>
        <p:txBody>
          <a:bodyPr>
            <a:normAutofit lnSpcReduction="10000"/>
          </a:bodyPr>
          <a:lstStyle/>
          <a:p>
            <a:pPr eaLnBrk="1" hangingPunct="1">
              <a:lnSpc>
                <a:spcPct val="120000"/>
              </a:lnSpc>
            </a:pPr>
            <a:r>
              <a:rPr lang="en-US" altLang="en-US"/>
              <a:t>Cách thức lưu trữ dữ liệu trên </a:t>
            </a:r>
            <a:r>
              <a:rPr lang="en-US" altLang="en-US">
                <a:solidFill>
                  <a:srgbClr val="0000FF"/>
                </a:solidFill>
              </a:rPr>
              <a:t>bộ nhớ chính</a:t>
            </a:r>
            <a:r>
              <a:rPr lang="en-US" altLang="en-US"/>
              <a:t>:</a:t>
            </a:r>
          </a:p>
          <a:p>
            <a:pPr lvl="1" eaLnBrk="1" hangingPunct="1">
              <a:lnSpc>
                <a:spcPct val="120000"/>
              </a:lnSpc>
            </a:pPr>
            <a:r>
              <a:rPr lang="en-US" altLang="en-US"/>
              <a:t>Kiểu cấu trúc</a:t>
            </a:r>
          </a:p>
          <a:p>
            <a:pPr lvl="1" eaLnBrk="1" hangingPunct="1">
              <a:lnSpc>
                <a:spcPct val="120000"/>
              </a:lnSpc>
            </a:pPr>
            <a:r>
              <a:rPr lang="en-US" altLang="en-US"/>
              <a:t>Kiểu mảng</a:t>
            </a:r>
          </a:p>
          <a:p>
            <a:pPr lvl="1" eaLnBrk="1" hangingPunct="1">
              <a:lnSpc>
                <a:spcPct val="120000"/>
              </a:lnSpc>
            </a:pPr>
            <a:r>
              <a:rPr lang="en-US" altLang="en-US"/>
              <a:t>Kiểu xâu</a:t>
            </a:r>
          </a:p>
          <a:p>
            <a:pPr lvl="1" eaLnBrk="1" hangingPunct="1">
              <a:lnSpc>
                <a:spcPct val="120000"/>
              </a:lnSpc>
            </a:pPr>
            <a:r>
              <a:rPr lang="en-US" altLang="en-US"/>
              <a:t>Kiểu cây</a:t>
            </a:r>
          </a:p>
          <a:p>
            <a:pPr lvl="1" eaLnBrk="1" hangingPunct="1">
              <a:lnSpc>
                <a:spcPct val="120000"/>
              </a:lnSpc>
            </a:pPr>
            <a:r>
              <a:rPr lang="en-US" altLang="en-US"/>
              <a:t>...</a:t>
            </a:r>
          </a:p>
          <a:p>
            <a:pPr eaLnBrk="1" hangingPunct="1">
              <a:lnSpc>
                <a:spcPct val="120000"/>
              </a:lnSpc>
            </a:pPr>
            <a:r>
              <a:rPr lang="en-US" altLang="en-US"/>
              <a:t>Cách thức lưu trữ dữ liệu trên </a:t>
            </a:r>
            <a:r>
              <a:rPr lang="en-US" altLang="en-US">
                <a:solidFill>
                  <a:srgbClr val="0000FF"/>
                </a:solidFill>
              </a:rPr>
              <a:t>bộ nhớ phụ</a:t>
            </a:r>
            <a:r>
              <a:rPr lang="en-US" altLang="en-US"/>
              <a:t>:</a:t>
            </a:r>
          </a:p>
          <a:p>
            <a:pPr lvl="1" eaLnBrk="1" hangingPunct="1">
              <a:lnSpc>
                <a:spcPct val="120000"/>
              </a:lnSpc>
            </a:pPr>
            <a:r>
              <a:rPr lang="en-US" altLang="en-US"/>
              <a:t>Tập tin (Có cấu trúc/Không có cấu trúc)</a:t>
            </a:r>
          </a:p>
          <a:p>
            <a:pPr lvl="1" eaLnBrk="1" hangingPunct="1">
              <a:lnSpc>
                <a:spcPct val="120000"/>
              </a:lnSpc>
            </a:pPr>
            <a:r>
              <a:rPr lang="en-US" altLang="en-US"/>
              <a:t>Cơ sở dữ liệu (Quan hệ/Đối tượng)</a:t>
            </a:r>
          </a:p>
        </p:txBody>
      </p:sp>
      <p:sp>
        <p:nvSpPr>
          <p:cNvPr id="5" name="Slide Number Placeholder 5">
            <a:extLst>
              <a:ext uri="{FF2B5EF4-FFF2-40B4-BE49-F238E27FC236}">
                <a16:creationId xmlns:a16="http://schemas.microsoft.com/office/drawing/2014/main" id="{E211D35E-CCF5-4160-8D63-D8133F806712}"/>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26</a:t>
            </a:fld>
            <a:endParaRPr lang="en-US" altLang="en-US" sz="1400" b="1">
              <a:solidFill>
                <a:srgbClr val="3167D3"/>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Rectangle 2">
            <a:extLst>
              <a:ext uri="{FF2B5EF4-FFF2-40B4-BE49-F238E27FC236}">
                <a16:creationId xmlns:a16="http://schemas.microsoft.com/office/drawing/2014/main" id="{197E587E-C074-4DEB-A753-E4B8072B3C44}"/>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Thiết kế dữ liệu</a:t>
            </a:r>
          </a:p>
        </p:txBody>
      </p:sp>
      <p:sp>
        <p:nvSpPr>
          <p:cNvPr id="23556" name="Rectangle 3">
            <a:extLst>
              <a:ext uri="{FF2B5EF4-FFF2-40B4-BE49-F238E27FC236}">
                <a16:creationId xmlns:a16="http://schemas.microsoft.com/office/drawing/2014/main" id="{2CA93234-ED82-4BA9-A0B8-2E9C39B36847}"/>
              </a:ext>
            </a:extLst>
          </p:cNvPr>
          <p:cNvSpPr>
            <a:spLocks noGrp="1" noChangeArrowheads="1"/>
          </p:cNvSpPr>
          <p:nvPr>
            <p:ph idx="1"/>
          </p:nvPr>
        </p:nvSpPr>
        <p:spPr/>
        <p:txBody>
          <a:bodyPr/>
          <a:lstStyle/>
          <a:p>
            <a:pPr algn="just" eaLnBrk="1" hangingPunct="1">
              <a:lnSpc>
                <a:spcPct val="120000"/>
              </a:lnSpc>
            </a:pPr>
            <a:r>
              <a:rPr lang="en-US" altLang="en-US">
                <a:solidFill>
                  <a:srgbClr val="0000FF"/>
                </a:solidFill>
              </a:rPr>
              <a:t>Các yêu cầu chất lượng:</a:t>
            </a:r>
          </a:p>
          <a:p>
            <a:pPr lvl="1" algn="just" eaLnBrk="1" hangingPunct="1">
              <a:lnSpc>
                <a:spcPct val="120000"/>
              </a:lnSpc>
            </a:pPr>
            <a:r>
              <a:rPr lang="en-US" altLang="en-US">
                <a:solidFill>
                  <a:srgbClr val="0000FF"/>
                </a:solidFill>
              </a:rPr>
              <a:t>Tính đúng đắn:</a:t>
            </a:r>
            <a:r>
              <a:rPr lang="en-US" altLang="en-US"/>
              <a:t> Lưu trữ </a:t>
            </a:r>
            <a:r>
              <a:rPr lang="en-US" altLang="en-US">
                <a:solidFill>
                  <a:srgbClr val="FF0303"/>
                </a:solidFill>
              </a:rPr>
              <a:t>đầy đủ</a:t>
            </a:r>
            <a:r>
              <a:rPr lang="en-US" altLang="en-US"/>
              <a:t> và </a:t>
            </a:r>
            <a:r>
              <a:rPr lang="en-US" altLang="en-US">
                <a:solidFill>
                  <a:srgbClr val="FF0303"/>
                </a:solidFill>
              </a:rPr>
              <a:t>đúng ngữ nghĩa</a:t>
            </a:r>
            <a:r>
              <a:rPr lang="en-US" altLang="en-US"/>
              <a:t> các thông tin có trong</a:t>
            </a:r>
            <a:r>
              <a:rPr lang="en-US" altLang="en-US">
                <a:solidFill>
                  <a:srgbClr val="FF0303"/>
                </a:solidFill>
              </a:rPr>
              <a:t> nghiệp vụ liên quan</a:t>
            </a:r>
          </a:p>
          <a:p>
            <a:pPr lvl="1" algn="just" eaLnBrk="1" hangingPunct="1">
              <a:lnSpc>
                <a:spcPct val="120000"/>
              </a:lnSpc>
            </a:pPr>
            <a:r>
              <a:rPr lang="en-US" altLang="en-US">
                <a:solidFill>
                  <a:srgbClr val="0000FF"/>
                </a:solidFill>
              </a:rPr>
              <a:t>Tính tiến hóa:</a:t>
            </a:r>
            <a:r>
              <a:rPr lang="en-US" altLang="en-US"/>
              <a:t> Lưu trữ thông tin về </a:t>
            </a:r>
            <a:r>
              <a:rPr lang="en-US" altLang="en-US">
                <a:solidFill>
                  <a:srgbClr val="FF0303"/>
                </a:solidFill>
              </a:rPr>
              <a:t>tổ chức</a:t>
            </a:r>
            <a:r>
              <a:rPr lang="en-US" altLang="en-US"/>
              <a:t> và </a:t>
            </a:r>
            <a:r>
              <a:rPr lang="en-US" altLang="en-US">
                <a:solidFill>
                  <a:srgbClr val="FF0303"/>
                </a:solidFill>
              </a:rPr>
              <a:t>qui định</a:t>
            </a:r>
            <a:r>
              <a:rPr lang="en-US" altLang="en-US"/>
              <a:t> có trong</a:t>
            </a:r>
            <a:r>
              <a:rPr lang="en-US" altLang="en-US">
                <a:solidFill>
                  <a:srgbClr val="FF0303"/>
                </a:solidFill>
              </a:rPr>
              <a:t> nghiệp vụ liên quan</a:t>
            </a:r>
          </a:p>
          <a:p>
            <a:pPr lvl="1" algn="just" eaLnBrk="1" hangingPunct="1">
              <a:lnSpc>
                <a:spcPct val="120000"/>
              </a:lnSpc>
            </a:pPr>
            <a:r>
              <a:rPr lang="en-US" altLang="en-US">
                <a:solidFill>
                  <a:srgbClr val="0000FF"/>
                </a:solidFill>
              </a:rPr>
              <a:t>Tính hiệu quả:</a:t>
            </a:r>
            <a:r>
              <a:rPr lang="en-US" altLang="en-US"/>
              <a:t> Lưu trữ </a:t>
            </a:r>
            <a:r>
              <a:rPr lang="en-US" altLang="en-US">
                <a:solidFill>
                  <a:srgbClr val="FF0303"/>
                </a:solidFill>
              </a:rPr>
              <a:t>tiết kiệm</a:t>
            </a:r>
            <a:r>
              <a:rPr lang="en-US" altLang="en-US"/>
              <a:t> nhất không gian bộ nhớ, </a:t>
            </a:r>
            <a:r>
              <a:rPr lang="en-US" altLang="en-US">
                <a:solidFill>
                  <a:srgbClr val="FF0303"/>
                </a:solidFill>
              </a:rPr>
              <a:t>truy xuất nhanh</a:t>
            </a:r>
            <a:r>
              <a:rPr lang="en-US" altLang="en-US"/>
              <a:t> nhất thông tin cần thiết</a:t>
            </a:r>
          </a:p>
          <a:p>
            <a:pPr lvl="1" algn="just" eaLnBrk="1" hangingPunct="1">
              <a:lnSpc>
                <a:spcPct val="120000"/>
              </a:lnSpc>
            </a:pPr>
            <a:r>
              <a:rPr lang="en-US" altLang="en-US">
                <a:solidFill>
                  <a:srgbClr val="0000FF"/>
                </a:solidFill>
              </a:rPr>
              <a:t>Tính bảo mật:</a:t>
            </a:r>
            <a:r>
              <a:rPr lang="en-US" altLang="en-US"/>
              <a:t> Lưu trữ thông tin về các người sử dụng phần mềm cùng với </a:t>
            </a:r>
            <a:r>
              <a:rPr lang="en-US" altLang="en-US">
                <a:solidFill>
                  <a:srgbClr val="FF0303"/>
                </a:solidFill>
              </a:rPr>
              <a:t>quyền hạn</a:t>
            </a:r>
            <a:r>
              <a:rPr lang="en-US" altLang="en-US"/>
              <a:t> tương ứng</a:t>
            </a:r>
          </a:p>
        </p:txBody>
      </p:sp>
      <p:sp>
        <p:nvSpPr>
          <p:cNvPr id="5" name="Slide Number Placeholder 5">
            <a:extLst>
              <a:ext uri="{FF2B5EF4-FFF2-40B4-BE49-F238E27FC236}">
                <a16:creationId xmlns:a16="http://schemas.microsoft.com/office/drawing/2014/main" id="{F8E422D8-6B77-42E0-BACB-FB401A457F5B}"/>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27</a:t>
            </a:fld>
            <a:endParaRPr lang="en-US" altLang="en-US" sz="1400" b="1">
              <a:solidFill>
                <a:srgbClr val="3167D3"/>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a:extLst>
              <a:ext uri="{FF2B5EF4-FFF2-40B4-BE49-F238E27FC236}">
                <a16:creationId xmlns:a16="http://schemas.microsoft.com/office/drawing/2014/main" id="{9B1F2717-6077-4932-AB34-F301AF864BEF}"/>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Thiết kế dữ liệu</a:t>
            </a:r>
          </a:p>
        </p:txBody>
      </p:sp>
      <p:sp>
        <p:nvSpPr>
          <p:cNvPr id="24580" name="Rectangle 3">
            <a:extLst>
              <a:ext uri="{FF2B5EF4-FFF2-40B4-BE49-F238E27FC236}">
                <a16:creationId xmlns:a16="http://schemas.microsoft.com/office/drawing/2014/main" id="{4473A2A1-D2DC-4302-9D16-89606E4CFE41}"/>
              </a:ext>
            </a:extLst>
          </p:cNvPr>
          <p:cNvSpPr>
            <a:spLocks noGrp="1" noChangeArrowheads="1"/>
          </p:cNvSpPr>
          <p:nvPr>
            <p:ph idx="1"/>
          </p:nvPr>
        </p:nvSpPr>
        <p:spPr/>
        <p:txBody>
          <a:bodyPr/>
          <a:lstStyle/>
          <a:p>
            <a:pPr algn="just" eaLnBrk="1" hangingPunct="1">
              <a:lnSpc>
                <a:spcPct val="120000"/>
              </a:lnSpc>
            </a:pPr>
            <a:r>
              <a:rPr lang="en-US" altLang="en-US">
                <a:solidFill>
                  <a:srgbClr val="0000FF"/>
                </a:solidFill>
              </a:rPr>
              <a:t>Thuộc tính</a:t>
            </a:r>
          </a:p>
          <a:p>
            <a:pPr lvl="1" algn="just" eaLnBrk="1" hangingPunct="1">
              <a:lnSpc>
                <a:spcPct val="120000"/>
              </a:lnSpc>
            </a:pPr>
            <a:r>
              <a:rPr lang="en-US" altLang="en-US"/>
              <a:t>Là các đặc trưng mô tả về đối tượng</a:t>
            </a:r>
          </a:p>
          <a:p>
            <a:pPr algn="just" eaLnBrk="1" hangingPunct="1">
              <a:lnSpc>
                <a:spcPct val="120000"/>
              </a:lnSpc>
            </a:pPr>
            <a:r>
              <a:rPr lang="en-US" altLang="en-US">
                <a:solidFill>
                  <a:srgbClr val="0000FF"/>
                </a:solidFill>
              </a:rPr>
              <a:t>Thực thể</a:t>
            </a:r>
          </a:p>
          <a:p>
            <a:pPr algn="just" eaLnBrk="1" hangingPunct="1">
              <a:lnSpc>
                <a:spcPct val="120000"/>
              </a:lnSpc>
            </a:pPr>
            <a:r>
              <a:rPr lang="en-US" altLang="en-US">
                <a:solidFill>
                  <a:srgbClr val="0000FF"/>
                </a:solidFill>
              </a:rPr>
              <a:t>Sơ đồ logic</a:t>
            </a:r>
          </a:p>
          <a:p>
            <a:pPr lvl="1" algn="just" eaLnBrk="1" hangingPunct="1">
              <a:lnSpc>
                <a:spcPct val="120000"/>
              </a:lnSpc>
            </a:pPr>
            <a:r>
              <a:rPr lang="en-US" altLang="en-US"/>
              <a:t>Công cụ cho phép </a:t>
            </a:r>
            <a:r>
              <a:rPr lang="en-US" altLang="en-US">
                <a:solidFill>
                  <a:srgbClr val="FF0303"/>
                </a:solidFill>
              </a:rPr>
              <a:t>mô tả trực quan</a:t>
            </a:r>
            <a:r>
              <a:rPr lang="en-US" altLang="en-US"/>
              <a:t> cách thức lưu trữ dữ liệu trên bộ nhớ phụ với việc sử dụng cơ sở dữ liệu quan hệ</a:t>
            </a:r>
          </a:p>
          <a:p>
            <a:pPr lvl="1" algn="just" eaLnBrk="1" hangingPunct="1">
              <a:lnSpc>
                <a:spcPct val="120000"/>
              </a:lnSpc>
            </a:pPr>
            <a:r>
              <a:rPr lang="en-US" altLang="en-US"/>
              <a:t>Liên kết giữa các bảng </a:t>
            </a:r>
            <a:r>
              <a:rPr lang="en-US" altLang="en-US">
                <a:solidFill>
                  <a:srgbClr val="FF0303"/>
                </a:solidFill>
              </a:rPr>
              <a:t>(mối kết hợp)</a:t>
            </a:r>
          </a:p>
          <a:p>
            <a:pPr lvl="1" algn="just" eaLnBrk="1" hangingPunct="1">
              <a:lnSpc>
                <a:spcPct val="120000"/>
              </a:lnSpc>
            </a:pPr>
            <a:endParaRPr lang="en-US" altLang="en-US">
              <a:solidFill>
                <a:srgbClr val="FF0303"/>
              </a:solidFill>
            </a:endParaRPr>
          </a:p>
        </p:txBody>
      </p:sp>
      <p:sp>
        <p:nvSpPr>
          <p:cNvPr id="5" name="Slide Number Placeholder 5">
            <a:extLst>
              <a:ext uri="{FF2B5EF4-FFF2-40B4-BE49-F238E27FC236}">
                <a16:creationId xmlns:a16="http://schemas.microsoft.com/office/drawing/2014/main" id="{8D34815D-1DB0-4FB0-8FB8-975D4F43451E}"/>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28</a:t>
            </a:fld>
            <a:endParaRPr lang="en-US" altLang="en-US" sz="1400" b="1">
              <a:solidFill>
                <a:srgbClr val="3167D3"/>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4" name="Rectangle 2">
            <a:extLst>
              <a:ext uri="{FF2B5EF4-FFF2-40B4-BE49-F238E27FC236}">
                <a16:creationId xmlns:a16="http://schemas.microsoft.com/office/drawing/2014/main" id="{0696D91B-5A85-49F4-916F-92FF976ED6B3}"/>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Phân loại thuộc tính</a:t>
            </a:r>
          </a:p>
        </p:txBody>
      </p:sp>
      <p:sp>
        <p:nvSpPr>
          <p:cNvPr id="25604" name="Rectangle 3">
            <a:extLst>
              <a:ext uri="{FF2B5EF4-FFF2-40B4-BE49-F238E27FC236}">
                <a16:creationId xmlns:a16="http://schemas.microsoft.com/office/drawing/2014/main" id="{C99C75F0-DD6B-4AAE-A081-E0292BB69FAA}"/>
              </a:ext>
            </a:extLst>
          </p:cNvPr>
          <p:cNvSpPr>
            <a:spLocks noGrp="1" noChangeArrowheads="1"/>
          </p:cNvSpPr>
          <p:nvPr>
            <p:ph idx="1"/>
          </p:nvPr>
        </p:nvSpPr>
        <p:spPr/>
        <p:txBody>
          <a:bodyPr>
            <a:normAutofit fontScale="92500" lnSpcReduction="20000"/>
          </a:bodyPr>
          <a:lstStyle/>
          <a:p>
            <a:pPr algn="just" eaLnBrk="1" hangingPunct="1">
              <a:lnSpc>
                <a:spcPct val="120000"/>
              </a:lnSpc>
            </a:pPr>
            <a:endParaRPr lang="en-US" altLang="en-US"/>
          </a:p>
          <a:p>
            <a:pPr algn="just" eaLnBrk="1" hangingPunct="1">
              <a:lnSpc>
                <a:spcPct val="120000"/>
              </a:lnSpc>
            </a:pPr>
            <a:endParaRPr lang="en-US" altLang="en-US"/>
          </a:p>
          <a:p>
            <a:pPr algn="just" eaLnBrk="1" hangingPunct="1">
              <a:lnSpc>
                <a:spcPct val="120000"/>
              </a:lnSpc>
            </a:pPr>
            <a:endParaRPr lang="en-US" altLang="en-US"/>
          </a:p>
          <a:p>
            <a:pPr algn="just" eaLnBrk="1" hangingPunct="1">
              <a:lnSpc>
                <a:spcPct val="120000"/>
              </a:lnSpc>
            </a:pPr>
            <a:endParaRPr lang="en-US" altLang="en-US"/>
          </a:p>
          <a:p>
            <a:pPr algn="just" eaLnBrk="1" hangingPunct="1">
              <a:lnSpc>
                <a:spcPct val="120000"/>
              </a:lnSpc>
            </a:pPr>
            <a:r>
              <a:rPr lang="en-US" altLang="en-US"/>
              <a:t>Thuộc tính </a:t>
            </a:r>
            <a:r>
              <a:rPr lang="en-US" altLang="en-US">
                <a:solidFill>
                  <a:srgbClr val="0000FF"/>
                </a:solidFill>
              </a:rPr>
              <a:t>khóa</a:t>
            </a:r>
          </a:p>
          <a:p>
            <a:pPr algn="just" eaLnBrk="1" hangingPunct="1">
              <a:lnSpc>
                <a:spcPct val="120000"/>
              </a:lnSpc>
            </a:pPr>
            <a:r>
              <a:rPr lang="en-US" altLang="en-US"/>
              <a:t>Thuộc tính có </a:t>
            </a:r>
            <a:r>
              <a:rPr lang="en-US" altLang="en-US">
                <a:solidFill>
                  <a:srgbClr val="0000FF"/>
                </a:solidFill>
              </a:rPr>
              <a:t>giá trị rời rạc</a:t>
            </a:r>
          </a:p>
          <a:p>
            <a:pPr algn="just" eaLnBrk="1" hangingPunct="1">
              <a:lnSpc>
                <a:spcPct val="120000"/>
              </a:lnSpc>
            </a:pPr>
            <a:r>
              <a:rPr lang="en-US" altLang="en-US"/>
              <a:t>Thuộc tính </a:t>
            </a:r>
            <a:r>
              <a:rPr lang="en-US" altLang="en-US">
                <a:solidFill>
                  <a:srgbClr val="0000FF"/>
                </a:solidFill>
              </a:rPr>
              <a:t>đa trị</a:t>
            </a:r>
          </a:p>
          <a:p>
            <a:pPr algn="just" eaLnBrk="1" hangingPunct="1">
              <a:lnSpc>
                <a:spcPct val="120000"/>
              </a:lnSpc>
            </a:pPr>
            <a:r>
              <a:rPr lang="en-US" altLang="en-US"/>
              <a:t>Thuộc tính là </a:t>
            </a:r>
            <a:r>
              <a:rPr lang="en-US" altLang="en-US">
                <a:solidFill>
                  <a:srgbClr val="0000FF"/>
                </a:solidFill>
              </a:rPr>
              <a:t>đối tượng phụ</a:t>
            </a:r>
          </a:p>
          <a:p>
            <a:pPr algn="just" eaLnBrk="1" hangingPunct="1">
              <a:lnSpc>
                <a:spcPct val="120000"/>
              </a:lnSpc>
            </a:pPr>
            <a:r>
              <a:rPr lang="en-US" altLang="en-US"/>
              <a:t>Thuộc tính </a:t>
            </a:r>
            <a:r>
              <a:rPr lang="en-US" altLang="en-US">
                <a:solidFill>
                  <a:srgbClr val="0000FF"/>
                </a:solidFill>
              </a:rPr>
              <a:t>tính toán</a:t>
            </a:r>
          </a:p>
        </p:txBody>
      </p:sp>
      <p:sp>
        <p:nvSpPr>
          <p:cNvPr id="6" name="Slide Number Placeholder 5">
            <a:extLst>
              <a:ext uri="{FF2B5EF4-FFF2-40B4-BE49-F238E27FC236}">
                <a16:creationId xmlns:a16="http://schemas.microsoft.com/office/drawing/2014/main" id="{AE690142-AB08-4418-BC82-24B6C6F64377}"/>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29</a:t>
            </a:fld>
            <a:endParaRPr lang="en-US" altLang="en-US" sz="1400" b="1">
              <a:solidFill>
                <a:srgbClr val="3167D3"/>
              </a:solidFill>
            </a:endParaRPr>
          </a:p>
        </p:txBody>
      </p:sp>
      <p:pic>
        <p:nvPicPr>
          <p:cNvPr id="25605" name="Picture 4">
            <a:extLst>
              <a:ext uri="{FF2B5EF4-FFF2-40B4-BE49-F238E27FC236}">
                <a16:creationId xmlns:a16="http://schemas.microsoft.com/office/drawing/2014/main" id="{21D8F41B-9795-4356-B1C0-8C0123049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371601"/>
            <a:ext cx="3879850" cy="254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Ôn tập</a:t>
            </a:r>
            <a:endParaRPr lang="en-US" dirty="0"/>
          </a:p>
        </p:txBody>
      </p:sp>
      <p:sp>
        <p:nvSpPr>
          <p:cNvPr id="2" name="Content Placeholder 1"/>
          <p:cNvSpPr>
            <a:spLocks noGrp="1"/>
          </p:cNvSpPr>
          <p:nvPr>
            <p:ph idx="1"/>
          </p:nvPr>
        </p:nvSpPr>
        <p:spPr>
          <a:xfrm>
            <a:off x="204715" y="1112363"/>
            <a:ext cx="11813114" cy="5325759"/>
          </a:xfrm>
        </p:spPr>
        <p:txBody>
          <a:bodyPr>
            <a:normAutofit/>
          </a:bodyPr>
          <a:lstStyle/>
          <a:p>
            <a:pPr marL="514350" lvl="0" indent="-514350" algn="just">
              <a:lnSpc>
                <a:spcPct val="150000"/>
              </a:lnSpc>
              <a:buFont typeface="+mj-lt"/>
              <a:buAutoNum type="arabicPeriod"/>
            </a:pPr>
            <a:r>
              <a:rPr lang="de-DE"/>
              <a:t>Các yêu cầu gợi mở, tài liệu và bảo trì</a:t>
            </a:r>
            <a:endParaRPr lang="en-US"/>
          </a:p>
          <a:p>
            <a:pPr marL="514350" lvl="0" indent="-514350" algn="just">
              <a:lnSpc>
                <a:spcPct val="150000"/>
              </a:lnSpc>
              <a:buFont typeface="+mj-lt"/>
              <a:buAutoNum type="arabicPeriod"/>
            </a:pPr>
            <a:r>
              <a:rPr lang="de-DE"/>
              <a:t>Mô hình hóa các yêu cầu</a:t>
            </a:r>
            <a:endParaRPr lang="en-US"/>
          </a:p>
          <a:p>
            <a:pPr marL="514350" lvl="0" indent="-514350" algn="just">
              <a:lnSpc>
                <a:spcPct val="150000"/>
              </a:lnSpc>
              <a:buFont typeface="+mj-lt"/>
              <a:buAutoNum type="arabicPeriod"/>
            </a:pPr>
            <a:r>
              <a:rPr lang="de-DE"/>
              <a:t>Mô hình Use – Case cho một hệ thống</a:t>
            </a:r>
            <a:endParaRPr lang="en-US"/>
          </a:p>
          <a:p>
            <a:pPr marL="514350" lvl="0" indent="-514350" algn="just">
              <a:lnSpc>
                <a:spcPct val="150000"/>
              </a:lnSpc>
              <a:buFont typeface="+mj-lt"/>
              <a:buAutoNum type="arabicPeriod"/>
            </a:pPr>
            <a:r>
              <a:rPr lang="de-DE"/>
              <a:t>Mô hình hóa các công cụ và các phương pháp</a:t>
            </a:r>
            <a:endParaRPr lang="en-US"/>
          </a:p>
          <a:p>
            <a:pPr marL="0" indent="0" algn="just">
              <a:lnSpc>
                <a:spcPct val="150000"/>
              </a:lnSpc>
              <a:buNone/>
            </a:pPr>
            <a:endParaRPr lang="en-US" sz="3200"/>
          </a:p>
        </p:txBody>
      </p:sp>
      <p:sp>
        <p:nvSpPr>
          <p:cNvPr id="5" name="Slide Number Placeholder 4"/>
          <p:cNvSpPr>
            <a:spLocks noGrp="1"/>
          </p:cNvSpPr>
          <p:nvPr>
            <p:ph type="sldNum" sz="quarter" idx="12"/>
          </p:nvPr>
        </p:nvSpPr>
        <p:spPr/>
        <p:txBody>
          <a:bodyPr/>
          <a:lstStyle/>
          <a:p>
            <a:fld id="{6E9BC5F3-20C3-46D3-932D-BAE27B3FCC69}" type="slidenum">
              <a:rPr lang="en-US" smtClean="0"/>
              <a:pPr/>
              <a:t>3</a:t>
            </a:fld>
            <a:endParaRPr lang="en-US"/>
          </a:p>
        </p:txBody>
      </p:sp>
    </p:spTree>
    <p:extLst>
      <p:ext uri="{BB962C8B-B14F-4D97-AF65-F5344CB8AC3E}">
        <p14:creationId xmlns:p14="http://schemas.microsoft.com/office/powerpoint/2010/main" val="144340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5" name="Rectangle 5">
            <a:extLst>
              <a:ext uri="{FF2B5EF4-FFF2-40B4-BE49-F238E27FC236}">
                <a16:creationId xmlns:a16="http://schemas.microsoft.com/office/drawing/2014/main" id="{60D0B415-C0EF-4E7B-AE51-C16C4210530F}"/>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Phân loại thuộc tính</a:t>
            </a:r>
          </a:p>
        </p:txBody>
      </p:sp>
      <p:sp>
        <p:nvSpPr>
          <p:cNvPr id="706563" name="Rectangle 3">
            <a:extLst>
              <a:ext uri="{FF2B5EF4-FFF2-40B4-BE49-F238E27FC236}">
                <a16:creationId xmlns:a16="http://schemas.microsoft.com/office/drawing/2014/main" id="{39A58D73-23CB-46DF-BF80-8EAE75BD3931}"/>
              </a:ext>
            </a:extLst>
          </p:cNvPr>
          <p:cNvSpPr>
            <a:spLocks noGrp="1" noChangeArrowheads="1"/>
          </p:cNvSpPr>
          <p:nvPr>
            <p:ph idx="1"/>
          </p:nvPr>
        </p:nvSpPr>
        <p:spPr/>
        <p:txBody>
          <a:bodyPr/>
          <a:lstStyle/>
          <a:p>
            <a:pPr algn="just" eaLnBrk="1" hangingPunct="1">
              <a:lnSpc>
                <a:spcPct val="120000"/>
              </a:lnSpc>
            </a:pPr>
            <a:r>
              <a:rPr lang="en-US" altLang="en-US"/>
              <a:t>Thuộc tính </a:t>
            </a:r>
            <a:r>
              <a:rPr lang="en-US" altLang="en-US">
                <a:solidFill>
                  <a:srgbClr val="0000FF"/>
                </a:solidFill>
              </a:rPr>
              <a:t>khóa</a:t>
            </a:r>
          </a:p>
          <a:p>
            <a:pPr algn="just" eaLnBrk="1" hangingPunct="1">
              <a:lnSpc>
                <a:spcPct val="120000"/>
              </a:lnSpc>
            </a:pPr>
            <a:r>
              <a:rPr lang="en-US" altLang="en-US"/>
              <a:t>Thuộc tính có </a:t>
            </a:r>
            <a:r>
              <a:rPr lang="en-US" altLang="en-US">
                <a:solidFill>
                  <a:srgbClr val="0000FF"/>
                </a:solidFill>
              </a:rPr>
              <a:t>giá trị rời rạc</a:t>
            </a:r>
            <a:r>
              <a:rPr lang="en-US" altLang="en-US"/>
              <a:t>:</a:t>
            </a:r>
          </a:p>
          <a:p>
            <a:pPr lvl="1" eaLnBrk="1" hangingPunct="1">
              <a:lnSpc>
                <a:spcPct val="120000"/>
              </a:lnSpc>
            </a:pPr>
            <a:r>
              <a:rPr lang="en-US" altLang="en-US"/>
              <a:t>Thuộc tính phái của Sinh viên chỉ có 2 giá trị: </a:t>
            </a:r>
            <a:r>
              <a:rPr lang="en-US" altLang="en-US">
                <a:solidFill>
                  <a:srgbClr val="FF0000"/>
                </a:solidFill>
              </a:rPr>
              <a:t>Nam hoặc Nữ</a:t>
            </a:r>
          </a:p>
          <a:p>
            <a:pPr lvl="1" eaLnBrk="1" hangingPunct="1">
              <a:lnSpc>
                <a:spcPct val="120000"/>
              </a:lnSpc>
            </a:pPr>
            <a:r>
              <a:rPr lang="en-US" altLang="en-US"/>
              <a:t>Thuộc tính phái của Sinh viên chỉ có 2 giá trị: </a:t>
            </a:r>
            <a:r>
              <a:rPr lang="en-US" altLang="en-US">
                <a:solidFill>
                  <a:srgbClr val="FF0000"/>
                </a:solidFill>
              </a:rPr>
              <a:t>0 hoặc 1 (0: Nam, 1: Nữ)</a:t>
            </a:r>
          </a:p>
          <a:p>
            <a:pPr lvl="1" eaLnBrk="1" hangingPunct="1">
              <a:lnSpc>
                <a:spcPct val="120000"/>
              </a:lnSpc>
            </a:pPr>
            <a:r>
              <a:rPr lang="en-US" altLang="en-US"/>
              <a:t>Thuộc tính điểm học phần chỉ có các giá trị </a:t>
            </a:r>
            <a:r>
              <a:rPr lang="en-US" altLang="en-US">
                <a:solidFill>
                  <a:srgbClr val="FF0000"/>
                </a:solidFill>
              </a:rPr>
              <a:t>0, 1, 2, 3, 4, 5, 6, 7, 8, 9, 10.</a:t>
            </a:r>
          </a:p>
          <a:p>
            <a:pPr lvl="1" eaLnBrk="1" hangingPunct="1">
              <a:lnSpc>
                <a:spcPct val="120000"/>
              </a:lnSpc>
            </a:pPr>
            <a:r>
              <a:rPr lang="en-US" altLang="en-US"/>
              <a:t>Thuộc tính loại nhân viên chỉ có các giá trị: </a:t>
            </a:r>
            <a:r>
              <a:rPr lang="en-US" altLang="en-US">
                <a:solidFill>
                  <a:srgbClr val="FF0000"/>
                </a:solidFill>
              </a:rPr>
              <a:t>Nhân viên văn phòng, nhân viên bán hàng, nhân viên sản xuất.</a:t>
            </a:r>
            <a:endParaRPr lang="en-US" altLang="en-US"/>
          </a:p>
        </p:txBody>
      </p:sp>
      <p:sp>
        <p:nvSpPr>
          <p:cNvPr id="5" name="Slide Number Placeholder 5">
            <a:extLst>
              <a:ext uri="{FF2B5EF4-FFF2-40B4-BE49-F238E27FC236}">
                <a16:creationId xmlns:a16="http://schemas.microsoft.com/office/drawing/2014/main" id="{B2C2A272-6CED-4D87-B050-8C8710E73CA2}"/>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30</a:t>
            </a:fld>
            <a:endParaRPr lang="en-US" altLang="en-US" sz="1400" b="1">
              <a:solidFill>
                <a:srgbClr val="3167D3"/>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6563">
                                            <p:txEl>
                                              <p:pRg st="0" end="0"/>
                                            </p:txEl>
                                          </p:spTgt>
                                        </p:tgtEl>
                                        <p:attrNameLst>
                                          <p:attrName>style.visibility</p:attrName>
                                        </p:attrNameLst>
                                      </p:cBhvr>
                                      <p:to>
                                        <p:strVal val="visible"/>
                                      </p:to>
                                    </p:set>
                                    <p:anim calcmode="lin" valueType="num">
                                      <p:cBhvr additive="base">
                                        <p:cTn id="7" dur="500" fill="hold"/>
                                        <p:tgtEl>
                                          <p:spTgt spid="7065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06563">
                                            <p:txEl>
                                              <p:pRg st="1" end="1"/>
                                            </p:txEl>
                                          </p:spTgt>
                                        </p:tgtEl>
                                        <p:attrNameLst>
                                          <p:attrName>style.visibility</p:attrName>
                                        </p:attrNameLst>
                                      </p:cBhvr>
                                      <p:to>
                                        <p:strVal val="visible"/>
                                      </p:to>
                                    </p:set>
                                    <p:anim calcmode="lin" valueType="num">
                                      <p:cBhvr additive="base">
                                        <p:cTn id="13" dur="500" fill="hold"/>
                                        <p:tgtEl>
                                          <p:spTgt spid="7065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6563">
                                            <p:txEl>
                                              <p:pRg st="1" end="1"/>
                                            </p:txEl>
                                          </p:spTgt>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2" presetClass="entr" presetSubtype="4" fill="hold" grpId="0" nodeType="afterEffect">
                                  <p:stCondLst>
                                    <p:cond delay="0"/>
                                  </p:stCondLst>
                                  <p:childTnLst>
                                    <p:set>
                                      <p:cBhvr>
                                        <p:cTn id="17" dur="1" fill="hold">
                                          <p:stCondLst>
                                            <p:cond delay="0"/>
                                          </p:stCondLst>
                                        </p:cTn>
                                        <p:tgtEl>
                                          <p:spTgt spid="706563">
                                            <p:txEl>
                                              <p:pRg st="2" end="2"/>
                                            </p:txEl>
                                          </p:spTgt>
                                        </p:tgtEl>
                                        <p:attrNameLst>
                                          <p:attrName>style.visibility</p:attrName>
                                        </p:attrNameLst>
                                      </p:cBhvr>
                                      <p:to>
                                        <p:strVal val="visible"/>
                                      </p:to>
                                    </p:set>
                                    <p:anim calcmode="lin" valueType="num">
                                      <p:cBhvr additive="base">
                                        <p:cTn id="18" dur="500" fill="hold"/>
                                        <p:tgtEl>
                                          <p:spTgt spid="70656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706563">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706563">
                                            <p:txEl>
                                              <p:pRg st="3" end="3"/>
                                            </p:txEl>
                                          </p:spTgt>
                                        </p:tgtEl>
                                        <p:attrNameLst>
                                          <p:attrName>style.visibility</p:attrName>
                                        </p:attrNameLst>
                                      </p:cBhvr>
                                      <p:to>
                                        <p:strVal val="visible"/>
                                      </p:to>
                                    </p:set>
                                    <p:anim calcmode="lin" valueType="num">
                                      <p:cBhvr additive="base">
                                        <p:cTn id="22" dur="500" fill="hold"/>
                                        <p:tgtEl>
                                          <p:spTgt spid="70656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06563">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706563">
                                            <p:txEl>
                                              <p:pRg st="4" end="4"/>
                                            </p:txEl>
                                          </p:spTgt>
                                        </p:tgtEl>
                                        <p:attrNameLst>
                                          <p:attrName>style.visibility</p:attrName>
                                        </p:attrNameLst>
                                      </p:cBhvr>
                                      <p:to>
                                        <p:strVal val="visible"/>
                                      </p:to>
                                    </p:set>
                                    <p:anim calcmode="lin" valueType="num">
                                      <p:cBhvr additive="base">
                                        <p:cTn id="26" dur="500" fill="hold"/>
                                        <p:tgtEl>
                                          <p:spTgt spid="706563">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706563">
                                            <p:txEl>
                                              <p:pRg st="4" end="4"/>
                                            </p:tx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706563">
                                            <p:txEl>
                                              <p:pRg st="5" end="5"/>
                                            </p:txEl>
                                          </p:spTgt>
                                        </p:tgtEl>
                                        <p:attrNameLst>
                                          <p:attrName>style.visibility</p:attrName>
                                        </p:attrNameLst>
                                      </p:cBhvr>
                                      <p:to>
                                        <p:strVal val="visible"/>
                                      </p:to>
                                    </p:set>
                                    <p:anim calcmode="lin" valueType="num">
                                      <p:cBhvr additive="base">
                                        <p:cTn id="30" dur="500" fill="hold"/>
                                        <p:tgtEl>
                                          <p:spTgt spid="706563">
                                            <p:txEl>
                                              <p:pRg st="5" end="5"/>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70656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4755" name="Rectangle 3">
            <a:extLst>
              <a:ext uri="{FF2B5EF4-FFF2-40B4-BE49-F238E27FC236}">
                <a16:creationId xmlns:a16="http://schemas.microsoft.com/office/drawing/2014/main" id="{C0407CF6-0556-41DB-952B-28E2FC21A343}"/>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Phân loại thuộc tính</a:t>
            </a:r>
          </a:p>
        </p:txBody>
      </p:sp>
      <p:sp>
        <p:nvSpPr>
          <p:cNvPr id="714754" name="Rectangle 2">
            <a:extLst>
              <a:ext uri="{FF2B5EF4-FFF2-40B4-BE49-F238E27FC236}">
                <a16:creationId xmlns:a16="http://schemas.microsoft.com/office/drawing/2014/main" id="{535B6FA4-D6EF-4F1A-88F8-FA9C6BDFB71F}"/>
              </a:ext>
            </a:extLst>
          </p:cNvPr>
          <p:cNvSpPr>
            <a:spLocks noGrp="1" noChangeArrowheads="1"/>
          </p:cNvSpPr>
          <p:nvPr>
            <p:ph idx="1"/>
          </p:nvPr>
        </p:nvSpPr>
        <p:spPr/>
        <p:txBody>
          <a:bodyPr/>
          <a:lstStyle/>
          <a:p>
            <a:pPr algn="just" eaLnBrk="1" hangingPunct="1">
              <a:lnSpc>
                <a:spcPct val="120000"/>
              </a:lnSpc>
            </a:pPr>
            <a:r>
              <a:rPr lang="en-US" altLang="en-US"/>
              <a:t>Thuộc tính </a:t>
            </a:r>
            <a:r>
              <a:rPr lang="en-US" altLang="en-US">
                <a:solidFill>
                  <a:srgbClr val="0000FF"/>
                </a:solidFill>
              </a:rPr>
              <a:t>đa trị</a:t>
            </a:r>
            <a:r>
              <a:rPr lang="en-US" altLang="en-US"/>
              <a:t>:</a:t>
            </a:r>
          </a:p>
          <a:p>
            <a:pPr lvl="1" eaLnBrk="1" hangingPunct="1">
              <a:lnSpc>
                <a:spcPct val="120000"/>
              </a:lnSpc>
            </a:pPr>
            <a:r>
              <a:rPr lang="en-US" altLang="en-US">
                <a:solidFill>
                  <a:srgbClr val="FF0303"/>
                </a:solidFill>
              </a:rPr>
              <a:t>Thuộc tính điện thoại của nhân viên</a:t>
            </a:r>
            <a:r>
              <a:rPr lang="en-US" altLang="en-US"/>
              <a:t> là thuộc tính đa trị: </a:t>
            </a:r>
          </a:p>
          <a:p>
            <a:pPr lvl="2" eaLnBrk="1" hangingPunct="1">
              <a:lnSpc>
                <a:spcPct val="120000"/>
              </a:lnSpc>
            </a:pPr>
            <a:r>
              <a:rPr lang="en-US" altLang="en-US" sz="2400"/>
              <a:t>0281284167</a:t>
            </a:r>
          </a:p>
          <a:p>
            <a:pPr lvl="2" eaLnBrk="1" hangingPunct="1">
              <a:lnSpc>
                <a:spcPct val="120000"/>
              </a:lnSpc>
            </a:pPr>
            <a:r>
              <a:rPr lang="en-US" altLang="en-US" sz="2400"/>
              <a:t>09086234167,…</a:t>
            </a:r>
          </a:p>
          <a:p>
            <a:pPr lvl="1" eaLnBrk="1" hangingPunct="1">
              <a:lnSpc>
                <a:spcPct val="120000"/>
              </a:lnSpc>
            </a:pPr>
            <a:r>
              <a:rPr lang="en-US" altLang="en-US">
                <a:solidFill>
                  <a:srgbClr val="FF0303"/>
                </a:solidFill>
              </a:rPr>
              <a:t>Thuộc tính email của sinh viên</a:t>
            </a:r>
            <a:r>
              <a:rPr lang="en-US" altLang="en-US"/>
              <a:t> cũng là một thuộc tính đa trị:</a:t>
            </a:r>
          </a:p>
          <a:p>
            <a:pPr lvl="2" eaLnBrk="1" hangingPunct="1">
              <a:lnSpc>
                <a:spcPct val="120000"/>
              </a:lnSpc>
            </a:pPr>
            <a:r>
              <a:rPr lang="en-US" altLang="en-US" sz="2400"/>
              <a:t>anhhung@yahoo.com,</a:t>
            </a:r>
          </a:p>
          <a:p>
            <a:pPr lvl="2" eaLnBrk="1" hangingPunct="1">
              <a:lnSpc>
                <a:spcPct val="120000"/>
              </a:lnSpc>
            </a:pPr>
            <a:r>
              <a:rPr lang="en-US" altLang="en-US" sz="2400"/>
              <a:t>anhhung@gmail.com,...</a:t>
            </a:r>
          </a:p>
        </p:txBody>
      </p:sp>
      <p:sp>
        <p:nvSpPr>
          <p:cNvPr id="5" name="Slide Number Placeholder 5">
            <a:extLst>
              <a:ext uri="{FF2B5EF4-FFF2-40B4-BE49-F238E27FC236}">
                <a16:creationId xmlns:a16="http://schemas.microsoft.com/office/drawing/2014/main" id="{7424601E-632F-4005-806C-7609E1E0A047}"/>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31</a:t>
            </a:fld>
            <a:endParaRPr lang="en-US" altLang="en-US" sz="1400" b="1">
              <a:solidFill>
                <a:srgbClr val="3167D3"/>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714754">
                                            <p:txEl>
                                              <p:pRg st="0" end="0"/>
                                            </p:txEl>
                                          </p:spTgt>
                                        </p:tgtEl>
                                        <p:attrNameLst>
                                          <p:attrName>style.visibility</p:attrName>
                                        </p:attrNameLst>
                                      </p:cBhvr>
                                      <p:to>
                                        <p:strVal val="visible"/>
                                      </p:to>
                                    </p:set>
                                    <p:anim calcmode="lin" valueType="num">
                                      <p:cBhvr additive="base">
                                        <p:cTn id="7" dur="500" fill="hold"/>
                                        <p:tgtEl>
                                          <p:spTgt spid="7147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47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4754">
                                            <p:txEl>
                                              <p:pRg st="1" end="1"/>
                                            </p:txEl>
                                          </p:spTgt>
                                        </p:tgtEl>
                                        <p:attrNameLst>
                                          <p:attrName>style.visibility</p:attrName>
                                        </p:attrNameLst>
                                      </p:cBhvr>
                                      <p:to>
                                        <p:strVal val="visible"/>
                                      </p:to>
                                    </p:set>
                                    <p:anim calcmode="lin" valueType="num">
                                      <p:cBhvr additive="base">
                                        <p:cTn id="13" dur="500" fill="hold"/>
                                        <p:tgtEl>
                                          <p:spTgt spid="71475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475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14754">
                                            <p:txEl>
                                              <p:pRg st="2" end="2"/>
                                            </p:txEl>
                                          </p:spTgt>
                                        </p:tgtEl>
                                        <p:attrNameLst>
                                          <p:attrName>style.visibility</p:attrName>
                                        </p:attrNameLst>
                                      </p:cBhvr>
                                      <p:to>
                                        <p:strVal val="visible"/>
                                      </p:to>
                                    </p:set>
                                    <p:anim calcmode="lin" valueType="num">
                                      <p:cBhvr additive="base">
                                        <p:cTn id="17" dur="500" fill="hold"/>
                                        <p:tgtEl>
                                          <p:spTgt spid="71475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475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14754">
                                            <p:txEl>
                                              <p:pRg st="3" end="3"/>
                                            </p:txEl>
                                          </p:spTgt>
                                        </p:tgtEl>
                                        <p:attrNameLst>
                                          <p:attrName>style.visibility</p:attrName>
                                        </p:attrNameLst>
                                      </p:cBhvr>
                                      <p:to>
                                        <p:strVal val="visible"/>
                                      </p:to>
                                    </p:set>
                                    <p:anim calcmode="lin" valueType="num">
                                      <p:cBhvr additive="base">
                                        <p:cTn id="21" dur="500" fill="hold"/>
                                        <p:tgtEl>
                                          <p:spTgt spid="71475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1475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714754">
                                            <p:txEl>
                                              <p:pRg st="4" end="4"/>
                                            </p:txEl>
                                          </p:spTgt>
                                        </p:tgtEl>
                                        <p:attrNameLst>
                                          <p:attrName>style.visibility</p:attrName>
                                        </p:attrNameLst>
                                      </p:cBhvr>
                                      <p:to>
                                        <p:strVal val="visible"/>
                                      </p:to>
                                    </p:set>
                                    <p:anim calcmode="lin" valueType="num">
                                      <p:cBhvr additive="base">
                                        <p:cTn id="27" dur="500" fill="hold"/>
                                        <p:tgtEl>
                                          <p:spTgt spid="71475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475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14754">
                                            <p:txEl>
                                              <p:pRg st="5" end="5"/>
                                            </p:txEl>
                                          </p:spTgt>
                                        </p:tgtEl>
                                        <p:attrNameLst>
                                          <p:attrName>style.visibility</p:attrName>
                                        </p:attrNameLst>
                                      </p:cBhvr>
                                      <p:to>
                                        <p:strVal val="visible"/>
                                      </p:to>
                                    </p:set>
                                    <p:anim calcmode="lin" valueType="num">
                                      <p:cBhvr additive="base">
                                        <p:cTn id="31" dur="500" fill="hold"/>
                                        <p:tgtEl>
                                          <p:spTgt spid="714754">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4754">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714754">
                                            <p:txEl>
                                              <p:pRg st="6" end="6"/>
                                            </p:txEl>
                                          </p:spTgt>
                                        </p:tgtEl>
                                        <p:attrNameLst>
                                          <p:attrName>style.visibility</p:attrName>
                                        </p:attrNameLst>
                                      </p:cBhvr>
                                      <p:to>
                                        <p:strVal val="visible"/>
                                      </p:to>
                                    </p:set>
                                    <p:anim calcmode="lin" valueType="num">
                                      <p:cBhvr additive="base">
                                        <p:cTn id="35" dur="500" fill="hold"/>
                                        <p:tgtEl>
                                          <p:spTgt spid="714754">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71475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3" name="Rectangle 3">
            <a:extLst>
              <a:ext uri="{FF2B5EF4-FFF2-40B4-BE49-F238E27FC236}">
                <a16:creationId xmlns:a16="http://schemas.microsoft.com/office/drawing/2014/main" id="{0113534C-EE68-4EEC-BE89-0B80808FB641}"/>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Phân loại thuộc tính</a:t>
            </a:r>
          </a:p>
        </p:txBody>
      </p:sp>
      <p:sp>
        <p:nvSpPr>
          <p:cNvPr id="28675" name="Rectangle 2">
            <a:extLst>
              <a:ext uri="{FF2B5EF4-FFF2-40B4-BE49-F238E27FC236}">
                <a16:creationId xmlns:a16="http://schemas.microsoft.com/office/drawing/2014/main" id="{380BEC89-9647-477B-B9C4-2C6ADEEE6E34}"/>
              </a:ext>
            </a:extLst>
          </p:cNvPr>
          <p:cNvSpPr>
            <a:spLocks noGrp="1" noChangeArrowheads="1"/>
          </p:cNvSpPr>
          <p:nvPr>
            <p:ph idx="1"/>
          </p:nvPr>
        </p:nvSpPr>
        <p:spPr/>
        <p:txBody>
          <a:bodyPr/>
          <a:lstStyle/>
          <a:p>
            <a:pPr algn="just" eaLnBrk="1" hangingPunct="1">
              <a:lnSpc>
                <a:spcPct val="120000"/>
              </a:lnSpc>
            </a:pPr>
            <a:r>
              <a:rPr lang="en-US" altLang="en-US"/>
              <a:t>Thuộc tính là </a:t>
            </a:r>
            <a:r>
              <a:rPr lang="en-US" altLang="en-US">
                <a:solidFill>
                  <a:srgbClr val="0000FF"/>
                </a:solidFill>
              </a:rPr>
              <a:t>đối tượng phụ</a:t>
            </a:r>
            <a:r>
              <a:rPr lang="en-US" altLang="en-US"/>
              <a:t>:</a:t>
            </a:r>
          </a:p>
          <a:p>
            <a:pPr lvl="1" algn="just" eaLnBrk="1" hangingPunct="1">
              <a:lnSpc>
                <a:spcPct val="120000"/>
              </a:lnSpc>
            </a:pPr>
            <a:endParaRPr lang="en-US" altLang="en-US">
              <a:solidFill>
                <a:srgbClr val="FF0303"/>
              </a:solidFill>
            </a:endParaRPr>
          </a:p>
        </p:txBody>
      </p:sp>
      <p:sp>
        <p:nvSpPr>
          <p:cNvPr id="6" name="Slide Number Placeholder 5">
            <a:extLst>
              <a:ext uri="{FF2B5EF4-FFF2-40B4-BE49-F238E27FC236}">
                <a16:creationId xmlns:a16="http://schemas.microsoft.com/office/drawing/2014/main" id="{4F6E2A4C-6FB9-4358-B212-73DA5C67F01E}"/>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32</a:t>
            </a:fld>
            <a:endParaRPr lang="en-US" altLang="en-US" sz="1400" b="1">
              <a:solidFill>
                <a:srgbClr val="3167D3"/>
              </a:solidFill>
            </a:endParaRPr>
          </a:p>
        </p:txBody>
      </p:sp>
      <p:sp>
        <p:nvSpPr>
          <p:cNvPr id="28677" name="AutoShape 4">
            <a:extLst>
              <a:ext uri="{FF2B5EF4-FFF2-40B4-BE49-F238E27FC236}">
                <a16:creationId xmlns:a16="http://schemas.microsoft.com/office/drawing/2014/main" id="{E934A7A1-5112-4583-B50F-321EE7C7BAD9}"/>
              </a:ext>
            </a:extLst>
          </p:cNvPr>
          <p:cNvSpPr>
            <a:spLocks noChangeArrowheads="1"/>
          </p:cNvSpPr>
          <p:nvPr/>
        </p:nvSpPr>
        <p:spPr bwMode="auto">
          <a:xfrm>
            <a:off x="2381250" y="1905000"/>
            <a:ext cx="7594600" cy="3581400"/>
          </a:xfrm>
          <a:prstGeom prst="irregularSeal1">
            <a:avLst/>
          </a:prstGeom>
          <a:solidFill>
            <a:srgbClr val="CCFFCC"/>
          </a:solidFill>
          <a:ln w="9525">
            <a:solidFill>
              <a:schemeClr val="tx1"/>
            </a:solidFill>
            <a:miter lim="800000"/>
            <a:headEnd/>
            <a:tailEnd/>
          </a:ln>
        </p:spPr>
        <p:txBody>
          <a:bodyPr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sz="2400">
                <a:solidFill>
                  <a:srgbClr val="FF0000"/>
                </a:solidFill>
              </a:rPr>
              <a:t>Tìm sinh viên có địa chỉ ở Nha Trang; Tp.HCM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9" name="Rectangle 3">
            <a:extLst>
              <a:ext uri="{FF2B5EF4-FFF2-40B4-BE49-F238E27FC236}">
                <a16:creationId xmlns:a16="http://schemas.microsoft.com/office/drawing/2014/main" id="{C733B51B-6035-490C-8B99-3A0F11A4D6C0}"/>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Phân loại thuộc tính</a:t>
            </a:r>
          </a:p>
        </p:txBody>
      </p:sp>
      <p:sp>
        <p:nvSpPr>
          <p:cNvPr id="29699" name="Rectangle 2">
            <a:extLst>
              <a:ext uri="{FF2B5EF4-FFF2-40B4-BE49-F238E27FC236}">
                <a16:creationId xmlns:a16="http://schemas.microsoft.com/office/drawing/2014/main" id="{F5C7CFB5-EEB3-4C39-8DFE-DD385E14096A}"/>
              </a:ext>
            </a:extLst>
          </p:cNvPr>
          <p:cNvSpPr>
            <a:spLocks noGrp="1" noChangeArrowheads="1"/>
          </p:cNvSpPr>
          <p:nvPr>
            <p:ph idx="1"/>
          </p:nvPr>
        </p:nvSpPr>
        <p:spPr/>
        <p:txBody>
          <a:bodyPr/>
          <a:lstStyle/>
          <a:p>
            <a:pPr algn="just" eaLnBrk="1" hangingPunct="1">
              <a:lnSpc>
                <a:spcPct val="120000"/>
              </a:lnSpc>
            </a:pPr>
            <a:r>
              <a:rPr lang="en-US" altLang="en-US"/>
              <a:t>Thuộc tính là </a:t>
            </a:r>
            <a:r>
              <a:rPr lang="en-US" altLang="en-US">
                <a:solidFill>
                  <a:srgbClr val="0000FF"/>
                </a:solidFill>
              </a:rPr>
              <a:t>đối tượng phụ</a:t>
            </a:r>
            <a:r>
              <a:rPr lang="en-US" altLang="en-US"/>
              <a:t>:</a:t>
            </a:r>
          </a:p>
          <a:p>
            <a:pPr lvl="1" algn="just" eaLnBrk="1" hangingPunct="1">
              <a:lnSpc>
                <a:spcPct val="120000"/>
              </a:lnSpc>
            </a:pPr>
            <a:r>
              <a:rPr lang="en-US" altLang="en-US">
                <a:solidFill>
                  <a:srgbClr val="FF0303"/>
                </a:solidFill>
              </a:rPr>
              <a:t>Thuộc tính địa chỉ</a:t>
            </a:r>
            <a:r>
              <a:rPr lang="en-US" altLang="en-US"/>
              <a:t> của sinh viên, nhân viên là một đối tượng phụ, bao gồm các thông tin:</a:t>
            </a:r>
          </a:p>
          <a:p>
            <a:pPr lvl="2" algn="just" eaLnBrk="1" hangingPunct="1">
              <a:lnSpc>
                <a:spcPct val="120000"/>
              </a:lnSpc>
            </a:pPr>
            <a:r>
              <a:rPr lang="en-US" altLang="en-US"/>
              <a:t>Số nhà</a:t>
            </a:r>
          </a:p>
          <a:p>
            <a:pPr lvl="2" algn="just" eaLnBrk="1" hangingPunct="1">
              <a:lnSpc>
                <a:spcPct val="120000"/>
              </a:lnSpc>
            </a:pPr>
            <a:r>
              <a:rPr lang="en-US" altLang="en-US"/>
              <a:t>Đường</a:t>
            </a:r>
          </a:p>
          <a:p>
            <a:pPr lvl="2" algn="just" eaLnBrk="1" hangingPunct="1">
              <a:lnSpc>
                <a:spcPct val="120000"/>
              </a:lnSpc>
            </a:pPr>
            <a:r>
              <a:rPr lang="en-US" altLang="en-US"/>
              <a:t>Phường/xã</a:t>
            </a:r>
          </a:p>
          <a:p>
            <a:pPr lvl="2" algn="just" eaLnBrk="1" hangingPunct="1">
              <a:lnSpc>
                <a:spcPct val="120000"/>
              </a:lnSpc>
            </a:pPr>
            <a:r>
              <a:rPr lang="en-US" altLang="en-US"/>
              <a:t>Quận/huyện</a:t>
            </a:r>
          </a:p>
          <a:p>
            <a:pPr lvl="2" algn="just" eaLnBrk="1" hangingPunct="1">
              <a:lnSpc>
                <a:spcPct val="120000"/>
              </a:lnSpc>
            </a:pPr>
            <a:r>
              <a:rPr lang="en-US" altLang="en-US"/>
              <a:t>Tỉnh thành</a:t>
            </a:r>
          </a:p>
          <a:p>
            <a:pPr lvl="1" algn="just" eaLnBrk="1" hangingPunct="1">
              <a:lnSpc>
                <a:spcPct val="120000"/>
              </a:lnSpc>
            </a:pPr>
            <a:r>
              <a:rPr lang="en-US" altLang="en-US">
                <a:solidFill>
                  <a:srgbClr val="FF0303"/>
                </a:solidFill>
              </a:rPr>
              <a:t>Thuộc tính ngày sinh</a:t>
            </a:r>
            <a:r>
              <a:rPr lang="en-US" altLang="en-US"/>
              <a:t> của sinh viên, nhân viên cũng là một đối tượng phụ gồm các thông tin: ngày, tháng, năm</a:t>
            </a:r>
          </a:p>
        </p:txBody>
      </p:sp>
      <p:sp>
        <p:nvSpPr>
          <p:cNvPr id="5" name="Slide Number Placeholder 5">
            <a:extLst>
              <a:ext uri="{FF2B5EF4-FFF2-40B4-BE49-F238E27FC236}">
                <a16:creationId xmlns:a16="http://schemas.microsoft.com/office/drawing/2014/main" id="{B42C572B-AF9F-4EB8-9851-99FE30B816A1}"/>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33</a:t>
            </a:fld>
            <a:endParaRPr lang="en-US" altLang="en-US" sz="1400" b="1">
              <a:solidFill>
                <a:srgbClr val="3167D3"/>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1" name="Rectangle 3">
            <a:extLst>
              <a:ext uri="{FF2B5EF4-FFF2-40B4-BE49-F238E27FC236}">
                <a16:creationId xmlns:a16="http://schemas.microsoft.com/office/drawing/2014/main" id="{54983FC7-A8F9-4637-954A-437F7BB3E097}"/>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Phân loại thuộc tính</a:t>
            </a:r>
          </a:p>
        </p:txBody>
      </p:sp>
      <p:sp>
        <p:nvSpPr>
          <p:cNvPr id="30723" name="Rectangle 2">
            <a:extLst>
              <a:ext uri="{FF2B5EF4-FFF2-40B4-BE49-F238E27FC236}">
                <a16:creationId xmlns:a16="http://schemas.microsoft.com/office/drawing/2014/main" id="{C69C24D3-3004-453A-A142-DA9BFB0F1F59}"/>
              </a:ext>
            </a:extLst>
          </p:cNvPr>
          <p:cNvSpPr>
            <a:spLocks noGrp="1" noChangeArrowheads="1"/>
          </p:cNvSpPr>
          <p:nvPr>
            <p:ph idx="1"/>
          </p:nvPr>
        </p:nvSpPr>
        <p:spPr/>
        <p:txBody>
          <a:bodyPr/>
          <a:lstStyle/>
          <a:p>
            <a:pPr algn="just" eaLnBrk="1" hangingPunct="1">
              <a:lnSpc>
                <a:spcPct val="120000"/>
              </a:lnSpc>
            </a:pPr>
            <a:r>
              <a:rPr lang="en-US" altLang="en-US"/>
              <a:t>Thuộc tính </a:t>
            </a:r>
            <a:r>
              <a:rPr lang="en-US" altLang="en-US">
                <a:solidFill>
                  <a:srgbClr val="0000FF"/>
                </a:solidFill>
              </a:rPr>
              <a:t>tính toán</a:t>
            </a:r>
            <a:r>
              <a:rPr lang="en-US" altLang="en-US"/>
              <a:t>:</a:t>
            </a:r>
          </a:p>
          <a:p>
            <a:pPr lvl="1" algn="just" eaLnBrk="1" hangingPunct="1">
              <a:lnSpc>
                <a:spcPct val="120000"/>
              </a:lnSpc>
            </a:pPr>
            <a:r>
              <a:rPr lang="en-US" altLang="en-US"/>
              <a:t>Thuộc tính </a:t>
            </a:r>
            <a:r>
              <a:rPr lang="en-US" altLang="en-US">
                <a:solidFill>
                  <a:srgbClr val="FF0303"/>
                </a:solidFill>
              </a:rPr>
              <a:t>thành tiền</a:t>
            </a:r>
            <a:r>
              <a:rPr lang="en-US" altLang="en-US"/>
              <a:t> trong hóa đơn là một thuộc tính tính toán, được tính bằng </a:t>
            </a:r>
            <a:r>
              <a:rPr lang="en-US" altLang="en-US">
                <a:solidFill>
                  <a:srgbClr val="FF0303"/>
                </a:solidFill>
              </a:rPr>
              <a:t>tổng số lượng * đơn giá</a:t>
            </a:r>
            <a:r>
              <a:rPr lang="en-US" altLang="en-US"/>
              <a:t> của các mặt hàng</a:t>
            </a:r>
          </a:p>
          <a:p>
            <a:pPr lvl="1" algn="just" eaLnBrk="1" hangingPunct="1">
              <a:lnSpc>
                <a:spcPct val="120000"/>
              </a:lnSpc>
            </a:pPr>
            <a:r>
              <a:rPr lang="en-US" altLang="en-US"/>
              <a:t>Thuộc tính </a:t>
            </a:r>
            <a:r>
              <a:rPr lang="en-US" altLang="en-US">
                <a:solidFill>
                  <a:srgbClr val="FF0303"/>
                </a:solidFill>
              </a:rPr>
              <a:t>điểm trung bình</a:t>
            </a:r>
            <a:r>
              <a:rPr lang="en-US" altLang="en-US"/>
              <a:t> của học sinh, sinh viên cũng là một thuộc tính tính toán</a:t>
            </a:r>
          </a:p>
        </p:txBody>
      </p:sp>
      <p:sp>
        <p:nvSpPr>
          <p:cNvPr id="5" name="Slide Number Placeholder 5">
            <a:extLst>
              <a:ext uri="{FF2B5EF4-FFF2-40B4-BE49-F238E27FC236}">
                <a16:creationId xmlns:a16="http://schemas.microsoft.com/office/drawing/2014/main" id="{9915ED7F-6B41-452B-B5F0-08BAE14BCEE1}"/>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34</a:t>
            </a:fld>
            <a:endParaRPr lang="en-US" altLang="en-US" sz="1400" b="1">
              <a:solidFill>
                <a:srgbClr val="3167D3"/>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7" name="Rectangle 3">
            <a:extLst>
              <a:ext uri="{FF2B5EF4-FFF2-40B4-BE49-F238E27FC236}">
                <a16:creationId xmlns:a16="http://schemas.microsoft.com/office/drawing/2014/main" id="{3804966F-A192-4052-B0C4-8CF9F57E0AB5}"/>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Phân loại thuộc tính</a:t>
            </a:r>
          </a:p>
        </p:txBody>
      </p:sp>
      <p:sp>
        <p:nvSpPr>
          <p:cNvPr id="31747" name="Rectangle 2">
            <a:extLst>
              <a:ext uri="{FF2B5EF4-FFF2-40B4-BE49-F238E27FC236}">
                <a16:creationId xmlns:a16="http://schemas.microsoft.com/office/drawing/2014/main" id="{E14FF899-4569-49E2-B5B4-B7F6221315EE}"/>
              </a:ext>
            </a:extLst>
          </p:cNvPr>
          <p:cNvSpPr>
            <a:spLocks noGrp="1" noChangeArrowheads="1"/>
          </p:cNvSpPr>
          <p:nvPr>
            <p:ph idx="1"/>
          </p:nvPr>
        </p:nvSpPr>
        <p:spPr/>
        <p:txBody>
          <a:bodyPr/>
          <a:lstStyle/>
          <a:p>
            <a:pPr algn="just" eaLnBrk="1" hangingPunct="1">
              <a:lnSpc>
                <a:spcPct val="120000"/>
              </a:lnSpc>
            </a:pPr>
            <a:r>
              <a:rPr lang="en-US" altLang="en-US">
                <a:solidFill>
                  <a:srgbClr val="0000FF"/>
                </a:solidFill>
              </a:rPr>
              <a:t>Quan hệ giữa các thực thể</a:t>
            </a:r>
            <a:r>
              <a:rPr lang="en-US" altLang="en-US"/>
              <a:t>: Phân loại quan hệ dựa trên bản số</a:t>
            </a:r>
          </a:p>
          <a:p>
            <a:pPr lvl="1" algn="just" eaLnBrk="1" hangingPunct="1">
              <a:lnSpc>
                <a:spcPct val="120000"/>
              </a:lnSpc>
            </a:pPr>
            <a:r>
              <a:rPr lang="en-US" altLang="en-US"/>
              <a:t>Quan hệ “1-1”</a:t>
            </a:r>
          </a:p>
          <a:p>
            <a:pPr lvl="1" algn="just" eaLnBrk="1" hangingPunct="1">
              <a:lnSpc>
                <a:spcPct val="120000"/>
              </a:lnSpc>
            </a:pPr>
            <a:r>
              <a:rPr lang="en-US" altLang="en-US"/>
              <a:t>Quan hệ “1-nhiều”</a:t>
            </a:r>
          </a:p>
          <a:p>
            <a:pPr lvl="1" algn="just" eaLnBrk="1" hangingPunct="1">
              <a:lnSpc>
                <a:spcPct val="120000"/>
              </a:lnSpc>
            </a:pPr>
            <a:r>
              <a:rPr lang="en-US" altLang="en-US"/>
              <a:t>Quan hệ “nhiều-nhiều”</a:t>
            </a:r>
          </a:p>
        </p:txBody>
      </p:sp>
      <p:sp>
        <p:nvSpPr>
          <p:cNvPr id="5" name="Slide Number Placeholder 5">
            <a:extLst>
              <a:ext uri="{FF2B5EF4-FFF2-40B4-BE49-F238E27FC236}">
                <a16:creationId xmlns:a16="http://schemas.microsoft.com/office/drawing/2014/main" id="{41322F95-F86D-4B22-AD5E-111629DA8FB1}"/>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35</a:t>
            </a:fld>
            <a:endParaRPr lang="en-US" altLang="en-US" sz="1400" b="1">
              <a:solidFill>
                <a:srgbClr val="3167D3"/>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Rectangle 2">
            <a:extLst>
              <a:ext uri="{FF2B5EF4-FFF2-40B4-BE49-F238E27FC236}">
                <a16:creationId xmlns:a16="http://schemas.microsoft.com/office/drawing/2014/main" id="{9053034B-F50F-4CA8-BD7E-E20C60870BAC}"/>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 1</a:t>
            </a:r>
          </a:p>
        </p:txBody>
      </p:sp>
      <p:sp>
        <p:nvSpPr>
          <p:cNvPr id="32772" name="Rectangle 3">
            <a:extLst>
              <a:ext uri="{FF2B5EF4-FFF2-40B4-BE49-F238E27FC236}">
                <a16:creationId xmlns:a16="http://schemas.microsoft.com/office/drawing/2014/main" id="{50A57F1A-E3AE-411B-828C-2CF69CC63C4F}"/>
              </a:ext>
            </a:extLst>
          </p:cNvPr>
          <p:cNvSpPr>
            <a:spLocks noGrp="1" noChangeArrowheads="1"/>
          </p:cNvSpPr>
          <p:nvPr>
            <p:ph idx="1"/>
          </p:nvPr>
        </p:nvSpPr>
        <p:spPr/>
        <p:txBody>
          <a:bodyPr>
            <a:normAutofit fontScale="92500" lnSpcReduction="20000"/>
          </a:bodyPr>
          <a:lstStyle/>
          <a:p>
            <a:pPr algn="just" eaLnBrk="1" hangingPunct="1">
              <a:lnSpc>
                <a:spcPct val="120000"/>
              </a:lnSpc>
            </a:pPr>
            <a:r>
              <a:rPr lang="en-US" altLang="en-US"/>
              <a:t>Xét phần mềm quản lý bán hàng với </a:t>
            </a:r>
            <a:r>
              <a:rPr lang="en-US" altLang="en-US">
                <a:solidFill>
                  <a:srgbClr val="FF0000"/>
                </a:solidFill>
              </a:rPr>
              <a:t>nghiệp vụ lập phiếu thu tiền của khách hàng</a:t>
            </a:r>
          </a:p>
          <a:p>
            <a:pPr algn="just" eaLnBrk="1" hangingPunct="1">
              <a:lnSpc>
                <a:spcPct val="120000"/>
              </a:lnSpc>
            </a:pPr>
            <a:endParaRPr lang="en-US" altLang="en-US"/>
          </a:p>
          <a:p>
            <a:pPr algn="just" eaLnBrk="1" hangingPunct="1">
              <a:lnSpc>
                <a:spcPct val="120000"/>
              </a:lnSpc>
            </a:pPr>
            <a:endParaRPr lang="en-US" altLang="en-US"/>
          </a:p>
          <a:p>
            <a:pPr algn="just" eaLnBrk="1" hangingPunct="1">
              <a:lnSpc>
                <a:spcPct val="120000"/>
              </a:lnSpc>
            </a:pPr>
            <a:endParaRPr lang="en-US" altLang="en-US"/>
          </a:p>
          <a:p>
            <a:pPr algn="just" eaLnBrk="1" hangingPunct="1">
              <a:lnSpc>
                <a:spcPct val="120000"/>
              </a:lnSpc>
            </a:pPr>
            <a:endParaRPr lang="en-US" altLang="en-US"/>
          </a:p>
          <a:p>
            <a:pPr algn="just" eaLnBrk="1" hangingPunct="1">
              <a:lnSpc>
                <a:spcPct val="120000"/>
              </a:lnSpc>
            </a:pPr>
            <a:endParaRPr lang="en-US" altLang="en-US"/>
          </a:p>
          <a:p>
            <a:pPr algn="just" eaLnBrk="1" hangingPunct="1">
              <a:lnSpc>
                <a:spcPct val="120000"/>
              </a:lnSpc>
            </a:pPr>
            <a:endParaRPr lang="en-US" altLang="en-US"/>
          </a:p>
          <a:p>
            <a:pPr algn="just" eaLnBrk="1" hangingPunct="1">
              <a:lnSpc>
                <a:spcPct val="120000"/>
              </a:lnSpc>
              <a:buFont typeface="Wingdings" panose="05000000000000000000" pitchFamily="2" charset="2"/>
              <a:buNone/>
            </a:pPr>
            <a:r>
              <a:rPr lang="en-US" altLang="en-US"/>
              <a:t>	Hãy lập sơ đồ logic dữ liệu</a:t>
            </a:r>
          </a:p>
        </p:txBody>
      </p:sp>
      <p:sp>
        <p:nvSpPr>
          <p:cNvPr id="6" name="Slide Number Placeholder 5">
            <a:extLst>
              <a:ext uri="{FF2B5EF4-FFF2-40B4-BE49-F238E27FC236}">
                <a16:creationId xmlns:a16="http://schemas.microsoft.com/office/drawing/2014/main" id="{A84F9DE7-E094-462E-AE5E-5FCD7850DD55}"/>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36</a:t>
            </a:fld>
            <a:endParaRPr lang="en-US" altLang="en-US" sz="1400" b="1">
              <a:solidFill>
                <a:srgbClr val="3167D3"/>
              </a:solidFill>
            </a:endParaRPr>
          </a:p>
        </p:txBody>
      </p:sp>
      <p:pic>
        <p:nvPicPr>
          <p:cNvPr id="32773" name="Picture 4">
            <a:extLst>
              <a:ext uri="{FF2B5EF4-FFF2-40B4-BE49-F238E27FC236}">
                <a16:creationId xmlns:a16="http://schemas.microsoft.com/office/drawing/2014/main" id="{5075BAEC-A1BB-4B36-966F-82401C71EC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2560638"/>
            <a:ext cx="8585200" cy="2697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a:extLst>
              <a:ext uri="{FF2B5EF4-FFF2-40B4-BE49-F238E27FC236}">
                <a16:creationId xmlns:a16="http://schemas.microsoft.com/office/drawing/2014/main" id="{15F59556-912A-44ED-9B0A-1C52B0BD5293}"/>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 1 (Cont.)</a:t>
            </a:r>
          </a:p>
        </p:txBody>
      </p:sp>
      <p:sp>
        <p:nvSpPr>
          <p:cNvPr id="599043" name="Rectangle 3">
            <a:extLst>
              <a:ext uri="{FF2B5EF4-FFF2-40B4-BE49-F238E27FC236}">
                <a16:creationId xmlns:a16="http://schemas.microsoft.com/office/drawing/2014/main" id="{CC2D0412-019B-4499-833C-223A5CE8F2D0}"/>
              </a:ext>
            </a:extLst>
          </p:cNvPr>
          <p:cNvSpPr>
            <a:spLocks noGrp="1" noChangeArrowheads="1"/>
          </p:cNvSpPr>
          <p:nvPr>
            <p:ph idx="1"/>
          </p:nvPr>
        </p:nvSpPr>
        <p:spPr>
          <a:xfrm>
            <a:off x="1282700" y="1371601"/>
            <a:ext cx="9588500" cy="5026025"/>
          </a:xfrm>
        </p:spPr>
        <p:txBody>
          <a:bodyPr/>
          <a:lstStyle/>
          <a:p>
            <a:pPr eaLnBrk="1" hangingPunct="1">
              <a:lnSpc>
                <a:spcPct val="120000"/>
              </a:lnSpc>
            </a:pPr>
            <a:r>
              <a:rPr lang="en-US" altLang="en-US"/>
              <a:t>Cách 1: dùng 1 bảng (KH_PHIEUTHU_LYDOTHU_QUYDINH)</a:t>
            </a:r>
          </a:p>
          <a:p>
            <a:pPr eaLnBrk="1" hangingPunct="1">
              <a:lnSpc>
                <a:spcPct val="120000"/>
              </a:lnSpc>
            </a:pPr>
            <a:r>
              <a:rPr lang="en-US" altLang="en-US"/>
              <a:t>Cách 2: dùng 2 bảng (PHIEU_THU, LYDO_THU)</a:t>
            </a:r>
          </a:p>
          <a:p>
            <a:pPr eaLnBrk="1" hangingPunct="1">
              <a:lnSpc>
                <a:spcPct val="120000"/>
              </a:lnSpc>
            </a:pPr>
            <a:r>
              <a:rPr lang="en-US" altLang="en-US"/>
              <a:t>Cách 3: dùng 2 bảng (PHIEU_THU, KHACH_HANG)</a:t>
            </a:r>
          </a:p>
          <a:p>
            <a:pPr eaLnBrk="1" hangingPunct="1">
              <a:lnSpc>
                <a:spcPct val="120000"/>
              </a:lnSpc>
            </a:pPr>
            <a:r>
              <a:rPr lang="en-US" altLang="en-US"/>
              <a:t>Cách 4: dùng 4 bảng (PHIEU_THU, KHACH_HANG, LYDO_THU, THAM_SO)</a:t>
            </a:r>
          </a:p>
          <a:p>
            <a:pPr eaLnBrk="1" hangingPunct="1">
              <a:lnSpc>
                <a:spcPct val="120000"/>
              </a:lnSpc>
            </a:pPr>
            <a:endParaRPr lang="en-US" altLang="en-US"/>
          </a:p>
        </p:txBody>
      </p:sp>
      <p:sp>
        <p:nvSpPr>
          <p:cNvPr id="5" name="Slide Number Placeholder 5">
            <a:extLst>
              <a:ext uri="{FF2B5EF4-FFF2-40B4-BE49-F238E27FC236}">
                <a16:creationId xmlns:a16="http://schemas.microsoft.com/office/drawing/2014/main" id="{DD4E689E-5867-4B1D-9ED3-59ADA3181D8A}"/>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37</a:t>
            </a:fld>
            <a:endParaRPr lang="en-US" altLang="en-US" sz="1400" b="1">
              <a:solidFill>
                <a:srgbClr val="3167D3"/>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9043">
                                            <p:txEl>
                                              <p:pRg st="0" end="0"/>
                                            </p:txEl>
                                          </p:spTgt>
                                        </p:tgtEl>
                                        <p:attrNameLst>
                                          <p:attrName>style.visibility</p:attrName>
                                        </p:attrNameLst>
                                      </p:cBhvr>
                                      <p:to>
                                        <p:strVal val="visible"/>
                                      </p:to>
                                    </p:set>
                                    <p:anim calcmode="lin" valueType="num">
                                      <p:cBhvr additive="base">
                                        <p:cTn id="7" dur="500" fill="hold"/>
                                        <p:tgtEl>
                                          <p:spTgt spid="5990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90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99043">
                                            <p:txEl>
                                              <p:pRg st="1" end="1"/>
                                            </p:txEl>
                                          </p:spTgt>
                                        </p:tgtEl>
                                        <p:attrNameLst>
                                          <p:attrName>style.visibility</p:attrName>
                                        </p:attrNameLst>
                                      </p:cBhvr>
                                      <p:to>
                                        <p:strVal val="visible"/>
                                      </p:to>
                                    </p:set>
                                    <p:anim calcmode="lin" valueType="num">
                                      <p:cBhvr additive="base">
                                        <p:cTn id="13" dur="500" fill="hold"/>
                                        <p:tgtEl>
                                          <p:spTgt spid="5990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90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99043">
                                            <p:txEl>
                                              <p:pRg st="2" end="2"/>
                                            </p:txEl>
                                          </p:spTgt>
                                        </p:tgtEl>
                                        <p:attrNameLst>
                                          <p:attrName>style.visibility</p:attrName>
                                        </p:attrNameLst>
                                      </p:cBhvr>
                                      <p:to>
                                        <p:strVal val="visible"/>
                                      </p:to>
                                    </p:set>
                                    <p:anim calcmode="lin" valueType="num">
                                      <p:cBhvr additive="base">
                                        <p:cTn id="19" dur="500" fill="hold"/>
                                        <p:tgtEl>
                                          <p:spTgt spid="5990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90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99043">
                                            <p:txEl>
                                              <p:pRg st="3" end="3"/>
                                            </p:txEl>
                                          </p:spTgt>
                                        </p:tgtEl>
                                        <p:attrNameLst>
                                          <p:attrName>style.visibility</p:attrName>
                                        </p:attrNameLst>
                                      </p:cBhvr>
                                      <p:to>
                                        <p:strVal val="visible"/>
                                      </p:to>
                                    </p:set>
                                    <p:anim calcmode="lin" valueType="num">
                                      <p:cBhvr additive="base">
                                        <p:cTn id="25" dur="500" fill="hold"/>
                                        <p:tgtEl>
                                          <p:spTgt spid="5990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990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105" name="Rectangle 41">
            <a:extLst>
              <a:ext uri="{FF2B5EF4-FFF2-40B4-BE49-F238E27FC236}">
                <a16:creationId xmlns:a16="http://schemas.microsoft.com/office/drawing/2014/main" id="{45835FA7-3F5B-40A2-9EBF-0B76EBE7288B}"/>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 1 (Cont.)</a:t>
            </a:r>
          </a:p>
        </p:txBody>
      </p:sp>
      <p:graphicFrame>
        <p:nvGraphicFramePr>
          <p:cNvPr id="600084" name="Group 20">
            <a:extLst>
              <a:ext uri="{FF2B5EF4-FFF2-40B4-BE49-F238E27FC236}">
                <a16:creationId xmlns:a16="http://schemas.microsoft.com/office/drawing/2014/main" id="{FB8E3F63-D119-42B9-B2DB-D859384C9EEB}"/>
              </a:ext>
            </a:extLst>
          </p:cNvPr>
          <p:cNvGraphicFramePr>
            <a:graphicFrameLocks noGrp="1"/>
          </p:cNvGraphicFramePr>
          <p:nvPr>
            <p:ph type="tbl" idx="1"/>
          </p:nvPr>
        </p:nvGraphicFramePr>
        <p:xfrm>
          <a:off x="2876550" y="1677989"/>
          <a:ext cx="2146300" cy="2316405"/>
        </p:xfrm>
        <a:graphic>
          <a:graphicData uri="http://schemas.openxmlformats.org/drawingml/2006/table">
            <a:tbl>
              <a:tblPr/>
              <a:tblGrid>
                <a:gridCol w="2146300">
                  <a:extLst>
                    <a:ext uri="{9D8B030D-6E8A-4147-A177-3AD203B41FA5}">
                      <a16:colId xmlns:a16="http://schemas.microsoft.com/office/drawing/2014/main" val="20000"/>
                    </a:ext>
                  </a:extLst>
                </a:gridCol>
              </a:tblGrid>
              <a:tr h="45713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PHIEU_THU</a:t>
                      </a:r>
                    </a:p>
                  </a:txBody>
                  <a:tcPr marL="99060" marR="99060"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5902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sng" strike="noStrike" cap="none" normalizeH="0" baseline="0">
                          <a:ln>
                            <a:noFill/>
                          </a:ln>
                          <a:solidFill>
                            <a:srgbClr val="000000"/>
                          </a:solidFill>
                          <a:effectLst/>
                          <a:latin typeface="Arial" charset="0"/>
                        </a:rPr>
                        <a:t>MA_PT</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MA_KH</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MA_LDT</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Ngay_Thu</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SoTien_Thu</a:t>
                      </a:r>
                    </a:p>
                  </a:txBody>
                  <a:tcPr marL="99060" marR="99060" marT="45714" marB="4571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1" name="Slide Number Placeholder 5">
            <a:extLst>
              <a:ext uri="{FF2B5EF4-FFF2-40B4-BE49-F238E27FC236}">
                <a16:creationId xmlns:a16="http://schemas.microsoft.com/office/drawing/2014/main" id="{A7BFECEF-6DB7-4BDF-ACC6-5F9E7C30C293}"/>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38</a:t>
            </a:fld>
            <a:endParaRPr lang="en-US" altLang="en-US" sz="1400" b="1">
              <a:solidFill>
                <a:srgbClr val="3167D3"/>
              </a:solidFill>
            </a:endParaRPr>
          </a:p>
        </p:txBody>
      </p:sp>
      <p:graphicFrame>
        <p:nvGraphicFramePr>
          <p:cNvPr id="600093" name="Group 29">
            <a:extLst>
              <a:ext uri="{FF2B5EF4-FFF2-40B4-BE49-F238E27FC236}">
                <a16:creationId xmlns:a16="http://schemas.microsoft.com/office/drawing/2014/main" id="{C1E7B08A-F014-40BC-8CC0-C5C644767DFB}"/>
              </a:ext>
            </a:extLst>
          </p:cNvPr>
          <p:cNvGraphicFramePr>
            <a:graphicFrameLocks noGrp="1"/>
          </p:cNvGraphicFramePr>
          <p:nvPr/>
        </p:nvGraphicFramePr>
        <p:xfrm>
          <a:off x="7169150" y="1677989"/>
          <a:ext cx="2146300" cy="1951037"/>
        </p:xfrm>
        <a:graphic>
          <a:graphicData uri="http://schemas.openxmlformats.org/drawingml/2006/table">
            <a:tbl>
              <a:tblPr/>
              <a:tblGrid>
                <a:gridCol w="2146300">
                  <a:extLst>
                    <a:ext uri="{9D8B030D-6E8A-4147-A177-3AD203B41FA5}">
                      <a16:colId xmlns:a16="http://schemas.microsoft.com/office/drawing/2014/main" val="20000"/>
                    </a:ext>
                  </a:extLst>
                </a:gridCol>
              </a:tblGrid>
              <a:tr h="457274">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KHACH_HANG</a:t>
                      </a:r>
                    </a:p>
                  </a:txBody>
                  <a:tcPr marL="99060" marR="99060"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9376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sng" strike="noStrike" cap="none" normalizeH="0" baseline="0">
                          <a:ln>
                            <a:noFill/>
                          </a:ln>
                          <a:solidFill>
                            <a:srgbClr val="000000"/>
                          </a:solidFill>
                          <a:effectLst/>
                          <a:latin typeface="Arial" charset="0"/>
                        </a:rPr>
                        <a:t>MA_KH</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Ho_Ten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CMND</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Dia_Chi</a:t>
                      </a:r>
                    </a:p>
                  </a:txBody>
                  <a:tcPr marL="99060" marR="99060"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00103" name="Group 39">
            <a:extLst>
              <a:ext uri="{FF2B5EF4-FFF2-40B4-BE49-F238E27FC236}">
                <a16:creationId xmlns:a16="http://schemas.microsoft.com/office/drawing/2014/main" id="{AF3C3E1D-9542-4461-8C0C-EF7586A6B363}"/>
              </a:ext>
            </a:extLst>
          </p:cNvPr>
          <p:cNvGraphicFramePr>
            <a:graphicFrameLocks noGrp="1"/>
          </p:cNvGraphicFramePr>
          <p:nvPr/>
        </p:nvGraphicFramePr>
        <p:xfrm>
          <a:off x="7169150" y="4497388"/>
          <a:ext cx="2146300" cy="1219200"/>
        </p:xfrm>
        <a:graphic>
          <a:graphicData uri="http://schemas.openxmlformats.org/drawingml/2006/table">
            <a:tbl>
              <a:tblPr/>
              <a:tblGrid>
                <a:gridCol w="2146300">
                  <a:extLst>
                    <a:ext uri="{9D8B030D-6E8A-4147-A177-3AD203B41FA5}">
                      <a16:colId xmlns:a16="http://schemas.microsoft.com/office/drawing/2014/main" val="20000"/>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LYDO_THU</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sng" strike="noStrike" cap="none" normalizeH="0" baseline="0">
                          <a:ln>
                            <a:noFill/>
                          </a:ln>
                          <a:solidFill>
                            <a:srgbClr val="000000"/>
                          </a:solidFill>
                          <a:effectLst/>
                          <a:latin typeface="Arial" charset="0"/>
                        </a:rPr>
                        <a:t>MA_LDT</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Ten_LDT</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00120" name="Group 56">
            <a:extLst>
              <a:ext uri="{FF2B5EF4-FFF2-40B4-BE49-F238E27FC236}">
                <a16:creationId xmlns:a16="http://schemas.microsoft.com/office/drawing/2014/main" id="{26ADD6F7-8350-42D4-9843-DCB89B56A8C9}"/>
              </a:ext>
            </a:extLst>
          </p:cNvPr>
          <p:cNvGraphicFramePr>
            <a:graphicFrameLocks noGrp="1"/>
          </p:cNvGraphicFramePr>
          <p:nvPr/>
        </p:nvGraphicFramePr>
        <p:xfrm>
          <a:off x="2876550" y="4267201"/>
          <a:ext cx="2146300" cy="1584741"/>
        </p:xfrm>
        <a:graphic>
          <a:graphicData uri="http://schemas.openxmlformats.org/drawingml/2006/table">
            <a:tbl>
              <a:tblPr/>
              <a:tblGrid>
                <a:gridCol w="2146300">
                  <a:extLst>
                    <a:ext uri="{9D8B030D-6E8A-4147-A177-3AD203B41FA5}">
                      <a16:colId xmlns:a16="http://schemas.microsoft.com/office/drawing/2014/main" val="20000"/>
                    </a:ext>
                  </a:extLst>
                </a:gridCol>
              </a:tblGrid>
              <a:tr h="457017">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THAM_SO</a:t>
                      </a:r>
                    </a:p>
                  </a:txBody>
                  <a:tcPr marL="99060" marR="99060"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2730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sng" strike="noStrike" cap="none" normalizeH="0" baseline="0">
                          <a:ln>
                            <a:noFill/>
                          </a:ln>
                          <a:solidFill>
                            <a:srgbClr val="000000"/>
                          </a:solidFill>
                          <a:effectLst/>
                          <a:latin typeface="Arial" charset="0"/>
                        </a:rPr>
                        <a:t>MA_Tham_So</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Ten_Tham_So</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Gia_Tri</a:t>
                      </a:r>
                    </a:p>
                  </a:txBody>
                  <a:tcPr marL="99060" marR="99060" marT="45702" marB="4570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4852" name="Line 52">
            <a:extLst>
              <a:ext uri="{FF2B5EF4-FFF2-40B4-BE49-F238E27FC236}">
                <a16:creationId xmlns:a16="http://schemas.microsoft.com/office/drawing/2014/main" id="{BCF80689-B75D-4293-9C77-E70289CA3E65}"/>
              </a:ext>
            </a:extLst>
          </p:cNvPr>
          <p:cNvSpPr>
            <a:spLocks noChangeShapeType="1"/>
          </p:cNvSpPr>
          <p:nvPr/>
        </p:nvSpPr>
        <p:spPr bwMode="auto">
          <a:xfrm>
            <a:off x="5022850" y="2255838"/>
            <a:ext cx="2146300" cy="301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34853" name="Line 53">
            <a:extLst>
              <a:ext uri="{FF2B5EF4-FFF2-40B4-BE49-F238E27FC236}">
                <a16:creationId xmlns:a16="http://schemas.microsoft.com/office/drawing/2014/main" id="{69A5CBC5-44C4-48B4-B2A3-E71B3628093F}"/>
              </a:ext>
            </a:extLst>
          </p:cNvPr>
          <p:cNvSpPr>
            <a:spLocks noChangeShapeType="1"/>
          </p:cNvSpPr>
          <p:nvPr/>
        </p:nvSpPr>
        <p:spPr bwMode="auto">
          <a:xfrm>
            <a:off x="5022850" y="3629025"/>
            <a:ext cx="2146300" cy="155257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34854" name="Text Box 54">
            <a:extLst>
              <a:ext uri="{FF2B5EF4-FFF2-40B4-BE49-F238E27FC236}">
                <a16:creationId xmlns:a16="http://schemas.microsoft.com/office/drawing/2014/main" id="{2817E3ED-9055-41CF-A28B-6F2EFD5D203F}"/>
              </a:ext>
            </a:extLst>
          </p:cNvPr>
          <p:cNvSpPr txBox="1">
            <a:spLocks noChangeArrowheads="1"/>
          </p:cNvSpPr>
          <p:nvPr/>
        </p:nvSpPr>
        <p:spPr bwMode="auto">
          <a:xfrm>
            <a:off x="2876550" y="5943601"/>
            <a:ext cx="7016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a:solidFill>
                  <a:srgbClr val="1A1A70"/>
                </a:solidFill>
              </a:rPr>
              <a:t>Table THAM_SO dùng để lưu những qui định</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a:extLst>
              <a:ext uri="{FF2B5EF4-FFF2-40B4-BE49-F238E27FC236}">
                <a16:creationId xmlns:a16="http://schemas.microsoft.com/office/drawing/2014/main" id="{A5F5A19F-371D-4C0F-80DC-3D680F2E3B01}"/>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 2</a:t>
            </a:r>
          </a:p>
        </p:txBody>
      </p:sp>
      <p:sp>
        <p:nvSpPr>
          <p:cNvPr id="35844" name="Rectangle 3">
            <a:extLst>
              <a:ext uri="{FF2B5EF4-FFF2-40B4-BE49-F238E27FC236}">
                <a16:creationId xmlns:a16="http://schemas.microsoft.com/office/drawing/2014/main" id="{1D685C57-E5A6-4244-8ACA-D97810EC1ED3}"/>
              </a:ext>
            </a:extLst>
          </p:cNvPr>
          <p:cNvSpPr>
            <a:spLocks noGrp="1" noChangeArrowheads="1"/>
          </p:cNvSpPr>
          <p:nvPr>
            <p:ph idx="1"/>
          </p:nvPr>
        </p:nvSpPr>
        <p:spPr/>
        <p:txBody>
          <a:bodyPr/>
          <a:lstStyle/>
          <a:p>
            <a:pPr algn="just" eaLnBrk="1" hangingPunct="1">
              <a:lnSpc>
                <a:spcPct val="120000"/>
              </a:lnSpc>
            </a:pPr>
            <a:r>
              <a:rPr lang="en-US" altLang="en-US"/>
              <a:t>Xét phần mềm quản lý nhân sự với </a:t>
            </a:r>
            <a:r>
              <a:rPr lang="en-US" altLang="en-US">
                <a:solidFill>
                  <a:srgbClr val="FF0000"/>
                </a:solidFill>
              </a:rPr>
              <a:t>nghiệp vụ tiếp nhận nhân viên </a:t>
            </a:r>
          </a:p>
        </p:txBody>
      </p:sp>
      <p:sp>
        <p:nvSpPr>
          <p:cNvPr id="6" name="Slide Number Placeholder 5">
            <a:extLst>
              <a:ext uri="{FF2B5EF4-FFF2-40B4-BE49-F238E27FC236}">
                <a16:creationId xmlns:a16="http://schemas.microsoft.com/office/drawing/2014/main" id="{3D3EC1F6-F70D-4412-8EB8-ECE6D0244A06}"/>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39</a:t>
            </a:fld>
            <a:endParaRPr lang="en-US" altLang="en-US" sz="1400" b="1">
              <a:solidFill>
                <a:srgbClr val="3167D3"/>
              </a:solidFill>
            </a:endParaRPr>
          </a:p>
        </p:txBody>
      </p:sp>
      <p:pic>
        <p:nvPicPr>
          <p:cNvPr id="35845" name="Picture 4">
            <a:extLst>
              <a:ext uri="{FF2B5EF4-FFF2-40B4-BE49-F238E27FC236}">
                <a16:creationId xmlns:a16="http://schemas.microsoft.com/office/drawing/2014/main" id="{BBF6E0A1-0E8A-41C2-95ED-C1847EDF2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362200"/>
            <a:ext cx="8502650"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DB8E-FBED-1FC4-60F0-EC3DD34D93D6}"/>
              </a:ext>
            </a:extLst>
          </p:cNvPr>
          <p:cNvSpPr>
            <a:spLocks noGrp="1"/>
          </p:cNvSpPr>
          <p:nvPr>
            <p:ph type="title"/>
          </p:nvPr>
        </p:nvSpPr>
        <p:spPr/>
        <p:txBody>
          <a:bodyPr/>
          <a:lstStyle/>
          <a:p>
            <a:r>
              <a:rPr lang="en-US"/>
              <a:t>Câu hỏi ôn tập</a:t>
            </a:r>
          </a:p>
        </p:txBody>
      </p:sp>
      <p:sp>
        <p:nvSpPr>
          <p:cNvPr id="3" name="Content Placeholder 2">
            <a:extLst>
              <a:ext uri="{FF2B5EF4-FFF2-40B4-BE49-F238E27FC236}">
                <a16:creationId xmlns:a16="http://schemas.microsoft.com/office/drawing/2014/main" id="{1F9CFFB7-91A7-7128-BCB9-15CD92ACCCAC}"/>
              </a:ext>
            </a:extLst>
          </p:cNvPr>
          <p:cNvSpPr>
            <a:spLocks noGrp="1"/>
          </p:cNvSpPr>
          <p:nvPr>
            <p:ph idx="1"/>
          </p:nvPr>
        </p:nvSpPr>
        <p:spPr>
          <a:xfrm>
            <a:off x="649224" y="1253330"/>
            <a:ext cx="11024616" cy="5103022"/>
          </a:xfrm>
        </p:spPr>
        <p:txBody>
          <a:bodyPr>
            <a:normAutofit fontScale="70000" lnSpcReduction="20000"/>
          </a:bodyPr>
          <a:lstStyle/>
          <a:p>
            <a:pPr algn="l">
              <a:lnSpc>
                <a:spcPct val="170000"/>
              </a:lnSpc>
              <a:buFont typeface="+mj-lt"/>
              <a:buAutoNum type="arabicPeriod"/>
            </a:pPr>
            <a:r>
              <a:rPr lang="en-US" b="0" i="0">
                <a:effectLst/>
              </a:rPr>
              <a:t> </a:t>
            </a:r>
            <a:r>
              <a:rPr lang="vi-VN" b="0" i="0">
                <a:effectLst/>
              </a:rPr>
              <a:t>Phân tích hệ thống là gì và tại sao nó quan trọng trong quá trình phát triển phần mềm?</a:t>
            </a:r>
          </a:p>
          <a:p>
            <a:pPr algn="l">
              <a:lnSpc>
                <a:spcPct val="170000"/>
              </a:lnSpc>
              <a:buFont typeface="+mj-lt"/>
              <a:buAutoNum type="arabicPeriod"/>
            </a:pPr>
            <a:r>
              <a:rPr lang="en-US" b="0" i="0">
                <a:effectLst/>
              </a:rPr>
              <a:t> </a:t>
            </a:r>
            <a:r>
              <a:rPr lang="vi-VN" b="0" i="0">
                <a:effectLst/>
              </a:rPr>
              <a:t>Phân tích yêu cầu là một phần quan trọng của phân tích hệ thống. Hãy mô tả quá trình phân tích yêu cầu và các phương pháp phân tích yêu cầu phổ biến.</a:t>
            </a:r>
          </a:p>
          <a:p>
            <a:pPr algn="l">
              <a:lnSpc>
                <a:spcPct val="170000"/>
              </a:lnSpc>
              <a:buFont typeface="+mj-lt"/>
              <a:buAutoNum type="arabicPeriod"/>
            </a:pPr>
            <a:r>
              <a:rPr lang="en-US" b="0" i="0">
                <a:effectLst/>
              </a:rPr>
              <a:t> </a:t>
            </a:r>
            <a:r>
              <a:rPr lang="vi-VN" b="0" i="0">
                <a:effectLst/>
              </a:rPr>
              <a:t>Thiết kế hệ thống là gì và vai trò của nó trong quá trình phát triển phần mềm?</a:t>
            </a:r>
          </a:p>
          <a:p>
            <a:pPr algn="l">
              <a:lnSpc>
                <a:spcPct val="170000"/>
              </a:lnSpc>
              <a:buFont typeface="+mj-lt"/>
              <a:buAutoNum type="arabicPeriod"/>
            </a:pPr>
            <a:r>
              <a:rPr lang="en-US" b="0" i="0">
                <a:effectLst/>
              </a:rPr>
              <a:t> </a:t>
            </a:r>
            <a:r>
              <a:rPr lang="vi-VN" b="0" i="0">
                <a:effectLst/>
              </a:rPr>
              <a:t>Sự khác biệt giữa thiết kế hệ thống cao cấp (high-level design) và thiết kế hệ thống chi tiết (detailed design) là gì?</a:t>
            </a:r>
          </a:p>
          <a:p>
            <a:pPr algn="l">
              <a:lnSpc>
                <a:spcPct val="170000"/>
              </a:lnSpc>
              <a:buFont typeface="+mj-lt"/>
              <a:buAutoNum type="arabicPeriod"/>
            </a:pPr>
            <a:r>
              <a:rPr lang="en-US" b="0" i="0">
                <a:effectLst/>
              </a:rPr>
              <a:t> </a:t>
            </a:r>
            <a:r>
              <a:rPr lang="vi-VN" b="0" i="0">
                <a:effectLst/>
              </a:rPr>
              <a:t>Mô hình hóa hệ thống là gì và tại sao nó quan trọng trong thiết kế hệ thống?</a:t>
            </a:r>
          </a:p>
        </p:txBody>
      </p:sp>
      <p:sp>
        <p:nvSpPr>
          <p:cNvPr id="4" name="Slide Number Placeholder 3">
            <a:extLst>
              <a:ext uri="{FF2B5EF4-FFF2-40B4-BE49-F238E27FC236}">
                <a16:creationId xmlns:a16="http://schemas.microsoft.com/office/drawing/2014/main" id="{9D2AE7C6-EBD4-8E6E-0313-7F3E62F98209}"/>
              </a:ext>
            </a:extLst>
          </p:cNvPr>
          <p:cNvSpPr>
            <a:spLocks noGrp="1"/>
          </p:cNvSpPr>
          <p:nvPr>
            <p:ph type="sldNum" sz="quarter" idx="12"/>
          </p:nvPr>
        </p:nvSpPr>
        <p:spPr/>
        <p:txBody>
          <a:bodyPr/>
          <a:lstStyle/>
          <a:p>
            <a:fld id="{FE1236C6-0024-4286-AA03-0A6E67CE63D4}" type="slidenum">
              <a:rPr lang="en-US" smtClean="0"/>
              <a:t>4</a:t>
            </a:fld>
            <a:endParaRPr lang="en-US"/>
          </a:p>
        </p:txBody>
      </p:sp>
    </p:spTree>
    <p:extLst>
      <p:ext uri="{BB962C8B-B14F-4D97-AF65-F5344CB8AC3E}">
        <p14:creationId xmlns:p14="http://schemas.microsoft.com/office/powerpoint/2010/main" val="1907700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a:extLst>
              <a:ext uri="{FF2B5EF4-FFF2-40B4-BE49-F238E27FC236}">
                <a16:creationId xmlns:a16="http://schemas.microsoft.com/office/drawing/2014/main" id="{67B35ECE-56B5-4F93-BD7E-17CA01F18324}"/>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 2 (Cont.)</a:t>
            </a:r>
          </a:p>
        </p:txBody>
      </p:sp>
      <p:sp>
        <p:nvSpPr>
          <p:cNvPr id="36868" name="Rectangle 3">
            <a:extLst>
              <a:ext uri="{FF2B5EF4-FFF2-40B4-BE49-F238E27FC236}">
                <a16:creationId xmlns:a16="http://schemas.microsoft.com/office/drawing/2014/main" id="{BC4A4993-2D80-4C1C-B4B1-8F74D3A941EE}"/>
              </a:ext>
            </a:extLst>
          </p:cNvPr>
          <p:cNvSpPr>
            <a:spLocks noGrp="1" noChangeArrowheads="1"/>
          </p:cNvSpPr>
          <p:nvPr>
            <p:ph idx="1"/>
          </p:nvPr>
        </p:nvSpPr>
        <p:spPr/>
        <p:txBody>
          <a:bodyPr/>
          <a:lstStyle/>
          <a:p>
            <a:pPr marL="457200" indent="-457200" algn="just">
              <a:lnSpc>
                <a:spcPct val="120000"/>
              </a:lnSpc>
              <a:buNone/>
            </a:pPr>
            <a:r>
              <a:rPr lang="en-US" altLang="en-US"/>
              <a:t>	</a:t>
            </a:r>
            <a:r>
              <a:rPr lang="en-US" altLang="en-US">
                <a:solidFill>
                  <a:srgbClr val="00B050"/>
                </a:solidFill>
              </a:rPr>
              <a:t>Hãy lập sơ đồ logic dữ liệu cho yêu cầu nghiệp vụ trên trong các trường hợp sau:</a:t>
            </a:r>
          </a:p>
          <a:p>
            <a:pPr marL="457200" indent="-457200" algn="just">
              <a:lnSpc>
                <a:spcPct val="120000"/>
              </a:lnSpc>
              <a:buFont typeface="Wingdings" panose="05000000000000000000" pitchFamily="2" charset="2"/>
              <a:buAutoNum type="alphaLcPeriod"/>
            </a:pPr>
            <a:r>
              <a:rPr lang="en-US" altLang="en-US"/>
              <a:t>Không yêu cầu theo dõi quá trình chuyển nhân viên từ đơn vị này sang đơn vị khác </a:t>
            </a:r>
            <a:r>
              <a:rPr lang="en-US" altLang="en-US">
                <a:solidFill>
                  <a:srgbClr val="FF0000"/>
                </a:solidFill>
              </a:rPr>
              <a:t>hoặc</a:t>
            </a:r>
            <a:r>
              <a:rPr lang="en-US" altLang="en-US"/>
              <a:t> Có yêu cầu theo dõi quá trình chuyển nhân viên</a:t>
            </a:r>
          </a:p>
          <a:p>
            <a:pPr marL="457200" indent="-457200" algn="just">
              <a:lnSpc>
                <a:spcPct val="120000"/>
              </a:lnSpc>
              <a:buFont typeface="Wingdings" panose="05000000000000000000" pitchFamily="2" charset="2"/>
              <a:buAutoNum type="alphaLcPeriod"/>
            </a:pPr>
            <a:r>
              <a:rPr lang="en-US" altLang="en-US"/>
              <a:t>Bổ sung qui định: Đơn vị X chỉ nhận các nhân viên có trình độ đại học và sau đại học</a:t>
            </a:r>
          </a:p>
          <a:p>
            <a:pPr marL="457200" indent="-457200" algn="just">
              <a:lnSpc>
                <a:spcPct val="120000"/>
              </a:lnSpc>
              <a:buFont typeface="Wingdings" panose="05000000000000000000" pitchFamily="2" charset="2"/>
              <a:buAutoNum type="alphaLcPeriod"/>
            </a:pPr>
            <a:endParaRPr lang="en-US" altLang="en-US"/>
          </a:p>
        </p:txBody>
      </p:sp>
      <p:sp>
        <p:nvSpPr>
          <p:cNvPr id="5" name="Slide Number Placeholder 5">
            <a:extLst>
              <a:ext uri="{FF2B5EF4-FFF2-40B4-BE49-F238E27FC236}">
                <a16:creationId xmlns:a16="http://schemas.microsoft.com/office/drawing/2014/main" id="{8121F348-0540-4CA6-93A9-47F367DAA5E3}"/>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40</a:t>
            </a:fld>
            <a:endParaRPr lang="en-US" altLang="en-US" sz="1400" b="1">
              <a:solidFill>
                <a:srgbClr val="3167D3"/>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a:extLst>
              <a:ext uri="{FF2B5EF4-FFF2-40B4-BE49-F238E27FC236}">
                <a16:creationId xmlns:a16="http://schemas.microsoft.com/office/drawing/2014/main" id="{11497E80-465D-40A5-9299-12F57BFCF7EA}"/>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 2 (Cont.)</a:t>
            </a:r>
          </a:p>
        </p:txBody>
      </p:sp>
      <p:sp>
        <p:nvSpPr>
          <p:cNvPr id="37892" name="Rectangle 3">
            <a:extLst>
              <a:ext uri="{FF2B5EF4-FFF2-40B4-BE49-F238E27FC236}">
                <a16:creationId xmlns:a16="http://schemas.microsoft.com/office/drawing/2014/main" id="{F900F72E-0098-41D5-A738-92BE3C791985}"/>
              </a:ext>
            </a:extLst>
          </p:cNvPr>
          <p:cNvSpPr>
            <a:spLocks noGrp="1" noChangeArrowheads="1"/>
          </p:cNvSpPr>
          <p:nvPr>
            <p:ph idx="1"/>
          </p:nvPr>
        </p:nvSpPr>
        <p:spPr/>
        <p:txBody>
          <a:bodyPr/>
          <a:lstStyle/>
          <a:p>
            <a:pPr marL="457200" indent="-457200">
              <a:lnSpc>
                <a:spcPct val="120000"/>
              </a:lnSpc>
              <a:buFont typeface="Wingdings" panose="05000000000000000000" pitchFamily="2" charset="2"/>
              <a:buAutoNum type="alphaLcPeriod"/>
            </a:pPr>
            <a:endParaRPr lang="en-US" altLang="en-US"/>
          </a:p>
          <a:p>
            <a:pPr marL="457200" indent="-457200">
              <a:lnSpc>
                <a:spcPct val="120000"/>
              </a:lnSpc>
              <a:buNone/>
            </a:pPr>
            <a:endParaRPr lang="en-US" altLang="en-US"/>
          </a:p>
        </p:txBody>
      </p:sp>
      <p:sp>
        <p:nvSpPr>
          <p:cNvPr id="11" name="Slide Number Placeholder 5">
            <a:extLst>
              <a:ext uri="{FF2B5EF4-FFF2-40B4-BE49-F238E27FC236}">
                <a16:creationId xmlns:a16="http://schemas.microsoft.com/office/drawing/2014/main" id="{75757432-9AAE-4F04-AD3E-524863E46944}"/>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41</a:t>
            </a:fld>
            <a:endParaRPr lang="en-US" altLang="en-US" sz="1400" b="1">
              <a:solidFill>
                <a:srgbClr val="3167D3"/>
              </a:solidFill>
            </a:endParaRPr>
          </a:p>
        </p:txBody>
      </p:sp>
      <p:graphicFrame>
        <p:nvGraphicFramePr>
          <p:cNvPr id="605226" name="Group 42">
            <a:extLst>
              <a:ext uri="{FF2B5EF4-FFF2-40B4-BE49-F238E27FC236}">
                <a16:creationId xmlns:a16="http://schemas.microsoft.com/office/drawing/2014/main" id="{A7C73B8D-6E6D-4A27-B930-0254136C828F}"/>
              </a:ext>
            </a:extLst>
          </p:cNvPr>
          <p:cNvGraphicFramePr>
            <a:graphicFrameLocks noGrp="1"/>
          </p:cNvGraphicFramePr>
          <p:nvPr/>
        </p:nvGraphicFramePr>
        <p:xfrm>
          <a:off x="3041650" y="1830389"/>
          <a:ext cx="2146300" cy="3413657"/>
        </p:xfrm>
        <a:graphic>
          <a:graphicData uri="http://schemas.openxmlformats.org/drawingml/2006/table">
            <a:tbl>
              <a:tblPr/>
              <a:tblGrid>
                <a:gridCol w="2146300">
                  <a:extLst>
                    <a:ext uri="{9D8B030D-6E8A-4147-A177-3AD203B41FA5}">
                      <a16:colId xmlns:a16="http://schemas.microsoft.com/office/drawing/2014/main" val="20000"/>
                    </a:ext>
                  </a:extLst>
                </a:gridCol>
              </a:tblGrid>
              <a:tr h="45711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NHAN_VIEN</a:t>
                      </a:r>
                    </a:p>
                  </a:txBody>
                  <a:tcPr marL="99060" marR="99060"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5601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sng" strike="noStrike" cap="none" normalizeH="0" baseline="0">
                          <a:ln>
                            <a:noFill/>
                          </a:ln>
                          <a:solidFill>
                            <a:srgbClr val="000000"/>
                          </a:solidFill>
                          <a:effectLst/>
                          <a:latin typeface="Arial" charset="0"/>
                        </a:rPr>
                        <a:t>MA_NV</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MA_Don_Vi</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Ho_Ten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Gioi_Tinh</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Ngay_Sinh</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Dien_Thoai</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Dia_Chi</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Ma_Trinh_Do</a:t>
                      </a:r>
                    </a:p>
                  </a:txBody>
                  <a:tcPr marL="99060" marR="99060" marT="45711" marB="4571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05223" name="Group 39">
            <a:extLst>
              <a:ext uri="{FF2B5EF4-FFF2-40B4-BE49-F238E27FC236}">
                <a16:creationId xmlns:a16="http://schemas.microsoft.com/office/drawing/2014/main" id="{CC446F4F-B205-494B-8DFF-280B9643860A}"/>
              </a:ext>
            </a:extLst>
          </p:cNvPr>
          <p:cNvGraphicFramePr>
            <a:graphicFrameLocks noGrp="1"/>
          </p:cNvGraphicFramePr>
          <p:nvPr/>
        </p:nvGraphicFramePr>
        <p:xfrm>
          <a:off x="7334250" y="1830388"/>
          <a:ext cx="2146300" cy="1219200"/>
        </p:xfrm>
        <a:graphic>
          <a:graphicData uri="http://schemas.openxmlformats.org/drawingml/2006/table">
            <a:tbl>
              <a:tblPr/>
              <a:tblGrid>
                <a:gridCol w="2146300">
                  <a:extLst>
                    <a:ext uri="{9D8B030D-6E8A-4147-A177-3AD203B41FA5}">
                      <a16:colId xmlns:a16="http://schemas.microsoft.com/office/drawing/2014/main" val="20000"/>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DON_VI</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sng" strike="noStrike" cap="none" normalizeH="0" baseline="0">
                          <a:ln>
                            <a:noFill/>
                          </a:ln>
                          <a:solidFill>
                            <a:srgbClr val="000000"/>
                          </a:solidFill>
                          <a:effectLst/>
                          <a:latin typeface="Arial" charset="0"/>
                        </a:rPr>
                        <a:t>MA_Don_Vi</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Ten_Don_Vi</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05204" name="Group 20">
            <a:extLst>
              <a:ext uri="{FF2B5EF4-FFF2-40B4-BE49-F238E27FC236}">
                <a16:creationId xmlns:a16="http://schemas.microsoft.com/office/drawing/2014/main" id="{E5E4B538-5BE3-420B-8644-76BE9E000C38}"/>
              </a:ext>
            </a:extLst>
          </p:cNvPr>
          <p:cNvGraphicFramePr>
            <a:graphicFrameLocks noGrp="1"/>
          </p:cNvGraphicFramePr>
          <p:nvPr/>
        </p:nvGraphicFramePr>
        <p:xfrm>
          <a:off x="7334250" y="4649788"/>
          <a:ext cx="2146300" cy="1219200"/>
        </p:xfrm>
        <a:graphic>
          <a:graphicData uri="http://schemas.openxmlformats.org/drawingml/2006/table">
            <a:tbl>
              <a:tblPr/>
              <a:tblGrid>
                <a:gridCol w="2146300">
                  <a:extLst>
                    <a:ext uri="{9D8B030D-6E8A-4147-A177-3AD203B41FA5}">
                      <a16:colId xmlns:a16="http://schemas.microsoft.com/office/drawing/2014/main" val="20000"/>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TRINH_DO</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sng" strike="noStrike" cap="none" normalizeH="0" baseline="0">
                          <a:ln>
                            <a:noFill/>
                          </a:ln>
                          <a:solidFill>
                            <a:srgbClr val="000000"/>
                          </a:solidFill>
                          <a:effectLst/>
                          <a:latin typeface="Arial" charset="0"/>
                        </a:rPr>
                        <a:t>MA_Trinh_Do</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Ten_Trinh_Do</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7917" name="Line 36">
            <a:extLst>
              <a:ext uri="{FF2B5EF4-FFF2-40B4-BE49-F238E27FC236}">
                <a16:creationId xmlns:a16="http://schemas.microsoft.com/office/drawing/2014/main" id="{52A6A4C3-84FD-4926-9666-A121F4B6F292}"/>
              </a:ext>
            </a:extLst>
          </p:cNvPr>
          <p:cNvSpPr>
            <a:spLocks noChangeShapeType="1"/>
          </p:cNvSpPr>
          <p:nvPr/>
        </p:nvSpPr>
        <p:spPr bwMode="auto">
          <a:xfrm flipV="1">
            <a:off x="5187950" y="2438400"/>
            <a:ext cx="2146300" cy="63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37918" name="Line 37">
            <a:extLst>
              <a:ext uri="{FF2B5EF4-FFF2-40B4-BE49-F238E27FC236}">
                <a16:creationId xmlns:a16="http://schemas.microsoft.com/office/drawing/2014/main" id="{EF7C76CF-A386-459D-A0B6-8F34962BD49A}"/>
              </a:ext>
            </a:extLst>
          </p:cNvPr>
          <p:cNvSpPr>
            <a:spLocks noChangeShapeType="1"/>
          </p:cNvSpPr>
          <p:nvPr/>
        </p:nvSpPr>
        <p:spPr bwMode="auto">
          <a:xfrm>
            <a:off x="5187950" y="4878388"/>
            <a:ext cx="21463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37919" name="Text Box 43">
            <a:extLst>
              <a:ext uri="{FF2B5EF4-FFF2-40B4-BE49-F238E27FC236}">
                <a16:creationId xmlns:a16="http://schemas.microsoft.com/office/drawing/2014/main" id="{6714F361-595C-4D9A-948A-1BC46F498E0B}"/>
              </a:ext>
            </a:extLst>
          </p:cNvPr>
          <p:cNvSpPr txBox="1">
            <a:spLocks noChangeArrowheads="1"/>
          </p:cNvSpPr>
          <p:nvPr/>
        </p:nvSpPr>
        <p:spPr bwMode="auto">
          <a:xfrm>
            <a:off x="1803400" y="1600200"/>
            <a:ext cx="57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sz="2400">
                <a:solidFill>
                  <a:srgbClr val="1A1A70"/>
                </a:solidFill>
              </a:rPr>
              <a:t>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221" name="Rectangle 29">
            <a:extLst>
              <a:ext uri="{FF2B5EF4-FFF2-40B4-BE49-F238E27FC236}">
                <a16:creationId xmlns:a16="http://schemas.microsoft.com/office/drawing/2014/main" id="{C925782F-B594-407C-AAEE-A6DE68DB774C}"/>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 2 (Cont.)</a:t>
            </a:r>
          </a:p>
        </p:txBody>
      </p:sp>
      <p:sp>
        <p:nvSpPr>
          <p:cNvPr id="38915" name="Rectangle 3">
            <a:extLst>
              <a:ext uri="{FF2B5EF4-FFF2-40B4-BE49-F238E27FC236}">
                <a16:creationId xmlns:a16="http://schemas.microsoft.com/office/drawing/2014/main" id="{24CF32A3-9B7F-4EDB-BA73-4806A5190E06}"/>
              </a:ext>
            </a:extLst>
          </p:cNvPr>
          <p:cNvSpPr>
            <a:spLocks noGrp="1" noChangeArrowheads="1"/>
          </p:cNvSpPr>
          <p:nvPr>
            <p:ph idx="1"/>
          </p:nvPr>
        </p:nvSpPr>
        <p:spPr>
          <a:xfrm>
            <a:off x="1638300" y="1371600"/>
            <a:ext cx="8915400" cy="1295400"/>
          </a:xfrm>
        </p:spPr>
        <p:txBody>
          <a:bodyPr/>
          <a:lstStyle/>
          <a:p>
            <a:pPr eaLnBrk="1" hangingPunct="1">
              <a:lnSpc>
                <a:spcPct val="120000"/>
              </a:lnSpc>
            </a:pPr>
            <a:r>
              <a:rPr lang="en-US" altLang="en-US"/>
              <a:t>Table THAM_SO có thể thiết kế theo nhiều cách</a:t>
            </a:r>
          </a:p>
          <a:p>
            <a:pPr lvl="1" eaLnBrk="1" hangingPunct="1">
              <a:lnSpc>
                <a:spcPct val="120000"/>
              </a:lnSpc>
            </a:pPr>
            <a:r>
              <a:rPr lang="en-US" altLang="en-US" u="sng"/>
              <a:t>Cách 1</a:t>
            </a:r>
          </a:p>
        </p:txBody>
      </p:sp>
      <p:sp>
        <p:nvSpPr>
          <p:cNvPr id="10" name="Slide Number Placeholder 5">
            <a:extLst>
              <a:ext uri="{FF2B5EF4-FFF2-40B4-BE49-F238E27FC236}">
                <a16:creationId xmlns:a16="http://schemas.microsoft.com/office/drawing/2014/main" id="{F3AD55AA-75DA-49C2-B5D5-270FDE1E586F}"/>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42</a:t>
            </a:fld>
            <a:endParaRPr lang="en-US" altLang="en-US" sz="1400" b="1">
              <a:solidFill>
                <a:srgbClr val="3167D3"/>
              </a:solidFill>
            </a:endParaRPr>
          </a:p>
        </p:txBody>
      </p:sp>
      <p:graphicFrame>
        <p:nvGraphicFramePr>
          <p:cNvPr id="648196" name="Group 4">
            <a:extLst>
              <a:ext uri="{FF2B5EF4-FFF2-40B4-BE49-F238E27FC236}">
                <a16:creationId xmlns:a16="http://schemas.microsoft.com/office/drawing/2014/main" id="{C60A67E5-25A9-4DF9-8188-D62C0EA93C45}"/>
              </a:ext>
            </a:extLst>
          </p:cNvPr>
          <p:cNvGraphicFramePr>
            <a:graphicFrameLocks noGrp="1"/>
          </p:cNvGraphicFramePr>
          <p:nvPr/>
        </p:nvGraphicFramePr>
        <p:xfrm>
          <a:off x="2546350" y="2593975"/>
          <a:ext cx="7924800" cy="928012"/>
        </p:xfrm>
        <a:graphic>
          <a:graphicData uri="http://schemas.openxmlformats.org/drawingml/2006/table">
            <a:tbl>
              <a:tblPr/>
              <a:tblGrid>
                <a:gridCol w="975122">
                  <a:extLst>
                    <a:ext uri="{9D8B030D-6E8A-4147-A177-3AD203B41FA5}">
                      <a16:colId xmlns:a16="http://schemas.microsoft.com/office/drawing/2014/main" val="20000"/>
                    </a:ext>
                  </a:extLst>
                </a:gridCol>
                <a:gridCol w="1788583">
                  <a:extLst>
                    <a:ext uri="{9D8B030D-6E8A-4147-A177-3AD203B41FA5}">
                      <a16:colId xmlns:a16="http://schemas.microsoft.com/office/drawing/2014/main" val="20001"/>
                    </a:ext>
                  </a:extLst>
                </a:gridCol>
                <a:gridCol w="1790303">
                  <a:extLst>
                    <a:ext uri="{9D8B030D-6E8A-4147-A177-3AD203B41FA5}">
                      <a16:colId xmlns:a16="http://schemas.microsoft.com/office/drawing/2014/main" val="20002"/>
                    </a:ext>
                  </a:extLst>
                </a:gridCol>
                <a:gridCol w="1527175">
                  <a:extLst>
                    <a:ext uri="{9D8B030D-6E8A-4147-A177-3AD203B41FA5}">
                      <a16:colId xmlns:a16="http://schemas.microsoft.com/office/drawing/2014/main" val="20003"/>
                    </a:ext>
                  </a:extLst>
                </a:gridCol>
                <a:gridCol w="1843617">
                  <a:extLst>
                    <a:ext uri="{9D8B030D-6E8A-4147-A177-3AD203B41FA5}">
                      <a16:colId xmlns:a16="http://schemas.microsoft.com/office/drawing/2014/main" val="20004"/>
                    </a:ext>
                  </a:extLst>
                </a:gridCol>
              </a:tblGrid>
              <a:tr h="457200">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0" lang="en-US" sz="2200" b="0" i="0" u="none" strike="noStrike" cap="none" normalizeH="0" baseline="0">
                          <a:ln>
                            <a:noFill/>
                          </a:ln>
                          <a:solidFill>
                            <a:srgbClr val="000000"/>
                          </a:solidFill>
                          <a:effectLst/>
                          <a:latin typeface="Arial" charset="0"/>
                        </a:rPr>
                        <a:t>Khóa</a:t>
                      </a:r>
                    </a:p>
                  </a:txBody>
                  <a:tcPr marL="99060" marR="99060" marT="49345" marB="493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0" lang="en-US" sz="2200" b="0" i="0" u="none" strike="noStrike" cap="none" normalizeH="0" baseline="0">
                          <a:ln>
                            <a:noFill/>
                          </a:ln>
                          <a:solidFill>
                            <a:srgbClr val="000000"/>
                          </a:solidFill>
                          <a:effectLst/>
                          <a:latin typeface="Arial" charset="0"/>
                        </a:rPr>
                        <a:t>ThamSố#1</a:t>
                      </a:r>
                    </a:p>
                  </a:txBody>
                  <a:tcPr marL="99060" marR="99060" marT="49345" marB="493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0" lang="en-US" sz="2200" b="0" i="0" u="none" strike="noStrike" cap="none" normalizeH="0" baseline="0">
                          <a:ln>
                            <a:noFill/>
                          </a:ln>
                          <a:solidFill>
                            <a:srgbClr val="000000"/>
                          </a:solidFill>
                          <a:effectLst/>
                          <a:latin typeface="Arial" charset="0"/>
                        </a:rPr>
                        <a:t>ThamSố#2</a:t>
                      </a:r>
                    </a:p>
                  </a:txBody>
                  <a:tcPr marL="99060" marR="99060" marT="49345" marB="493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Tx/>
                        <a:buSzTx/>
                        <a:buFont typeface="Wingdings" pitchFamily="2" charset="2"/>
                        <a:buNone/>
                        <a:tabLst/>
                      </a:pPr>
                      <a:r>
                        <a:rPr kumimoji="0" lang="en-US" sz="2200" b="0" i="0" u="none" strike="noStrike" cap="none" normalizeH="0" baseline="0">
                          <a:ln>
                            <a:noFill/>
                          </a:ln>
                          <a:solidFill>
                            <a:srgbClr val="000000"/>
                          </a:solidFill>
                          <a:effectLst/>
                          <a:latin typeface="Arial" charset="0"/>
                        </a:rPr>
                        <a:t>…</a:t>
                      </a:r>
                    </a:p>
                  </a:txBody>
                  <a:tcPr marL="99060" marR="99060" marT="49345" marB="493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0" lang="en-US" sz="2200" b="0" i="0" u="none" strike="noStrike" cap="none" normalizeH="0" baseline="0">
                          <a:ln>
                            <a:noFill/>
                          </a:ln>
                          <a:solidFill>
                            <a:srgbClr val="000000"/>
                          </a:solidFill>
                          <a:effectLst/>
                          <a:latin typeface="Arial" charset="0"/>
                        </a:rPr>
                        <a:t>ThamSố#N</a:t>
                      </a:r>
                    </a:p>
                  </a:txBody>
                  <a:tcPr marL="99060" marR="99060" marT="49345" marB="493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0" lang="en-US" sz="2200" b="0" i="0" u="none" strike="noStrike" cap="none" normalizeH="0" baseline="0">
                          <a:ln>
                            <a:noFill/>
                          </a:ln>
                          <a:solidFill>
                            <a:srgbClr val="000000"/>
                          </a:solidFill>
                          <a:effectLst/>
                          <a:latin typeface="Arial" charset="0"/>
                        </a:rPr>
                        <a:t>…</a:t>
                      </a:r>
                    </a:p>
                  </a:txBody>
                  <a:tcPr marL="99060" marR="99060" marT="49345" marB="493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0" lang="en-US" sz="2200" b="0" i="0" u="none" strike="noStrike" cap="none" normalizeH="0" baseline="0">
                          <a:ln>
                            <a:noFill/>
                          </a:ln>
                          <a:solidFill>
                            <a:srgbClr val="000000"/>
                          </a:solidFill>
                          <a:effectLst/>
                          <a:latin typeface="Arial" charset="0"/>
                        </a:rPr>
                        <a:t>…</a:t>
                      </a:r>
                    </a:p>
                  </a:txBody>
                  <a:tcPr marL="99060" marR="99060" marT="49345" marB="493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0" lang="en-US" sz="2200" b="0" i="0" u="none" strike="noStrike" cap="none" normalizeH="0" baseline="0">
                          <a:ln>
                            <a:noFill/>
                          </a:ln>
                          <a:solidFill>
                            <a:srgbClr val="000000"/>
                          </a:solidFill>
                          <a:effectLst/>
                          <a:latin typeface="Arial" charset="0"/>
                        </a:rPr>
                        <a:t>…</a:t>
                      </a:r>
                    </a:p>
                  </a:txBody>
                  <a:tcPr marL="99060" marR="99060" marT="49345" marB="493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0" lang="en-US" sz="2200" b="0" i="0" u="none" strike="noStrike" cap="none" normalizeH="0" baseline="0">
                          <a:ln>
                            <a:noFill/>
                          </a:ln>
                          <a:solidFill>
                            <a:srgbClr val="000000"/>
                          </a:solidFill>
                          <a:effectLst/>
                          <a:latin typeface="Arial" charset="0"/>
                        </a:rPr>
                        <a:t>…</a:t>
                      </a:r>
                    </a:p>
                  </a:txBody>
                  <a:tcPr marL="99060" marR="99060" marT="49345" marB="493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20000"/>
                        </a:lnSpc>
                        <a:spcBef>
                          <a:spcPct val="20000"/>
                        </a:spcBef>
                        <a:spcAft>
                          <a:spcPct val="0"/>
                        </a:spcAft>
                        <a:buClrTx/>
                        <a:buSzTx/>
                        <a:buFont typeface="Wingdings" pitchFamily="2" charset="2"/>
                        <a:buNone/>
                        <a:tabLst/>
                      </a:pPr>
                      <a:r>
                        <a:rPr kumimoji="0" lang="en-US" sz="2200" b="0" i="0" u="none" strike="noStrike" cap="none" normalizeH="0" baseline="0">
                          <a:ln>
                            <a:noFill/>
                          </a:ln>
                          <a:solidFill>
                            <a:srgbClr val="000000"/>
                          </a:solidFill>
                          <a:effectLst/>
                          <a:latin typeface="Arial" charset="0"/>
                        </a:rPr>
                        <a:t>…</a:t>
                      </a:r>
                    </a:p>
                  </a:txBody>
                  <a:tcPr marL="99060" marR="99060" marT="49345" marB="493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8936" name="Text Box 24">
            <a:extLst>
              <a:ext uri="{FF2B5EF4-FFF2-40B4-BE49-F238E27FC236}">
                <a16:creationId xmlns:a16="http://schemas.microsoft.com/office/drawing/2014/main" id="{BD5DA0F5-F438-43F9-952C-7B42C389A449}"/>
              </a:ext>
            </a:extLst>
          </p:cNvPr>
          <p:cNvSpPr txBox="1">
            <a:spLocks noChangeArrowheads="1"/>
          </p:cNvSpPr>
          <p:nvPr/>
        </p:nvSpPr>
        <p:spPr bwMode="auto">
          <a:xfrm>
            <a:off x="2051050" y="3810000"/>
            <a:ext cx="8585200"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just" eaLnBrk="1" fontAlgn="base" hangingPunct="1">
              <a:lnSpc>
                <a:spcPct val="120000"/>
              </a:lnSpc>
              <a:spcBef>
                <a:spcPct val="0"/>
              </a:spcBef>
              <a:spcAft>
                <a:spcPct val="0"/>
              </a:spcAft>
              <a:defRPr/>
            </a:pPr>
            <a:r>
              <a:rPr lang="en-US" altLang="en-US" sz="2400">
                <a:solidFill>
                  <a:srgbClr val="0000FF"/>
                </a:solidFill>
              </a:rPr>
              <a:t>Mỗi tham số</a:t>
            </a:r>
            <a:r>
              <a:rPr lang="en-US" altLang="en-US" sz="2400">
                <a:solidFill>
                  <a:srgbClr val="000000"/>
                </a:solidFill>
              </a:rPr>
              <a:t> tương ứng với </a:t>
            </a:r>
            <a:r>
              <a:rPr lang="en-US" altLang="en-US" sz="2400">
                <a:solidFill>
                  <a:srgbClr val="0000FF"/>
                </a:solidFill>
              </a:rPr>
              <a:t>một cột</a:t>
            </a:r>
            <a:r>
              <a:rPr lang="en-US" altLang="en-US" sz="2400">
                <a:solidFill>
                  <a:srgbClr val="000000"/>
                </a:solidFill>
              </a:rPr>
              <a:t> trong bảng tham số</a:t>
            </a:r>
          </a:p>
          <a:p>
            <a:pPr algn="just" eaLnBrk="1" fontAlgn="base" hangingPunct="1">
              <a:lnSpc>
                <a:spcPct val="120000"/>
              </a:lnSpc>
              <a:spcBef>
                <a:spcPct val="0"/>
              </a:spcBef>
              <a:spcAft>
                <a:spcPct val="0"/>
              </a:spcAft>
              <a:defRPr/>
            </a:pPr>
            <a:r>
              <a:rPr lang="en-US" altLang="en-US" sz="2400">
                <a:solidFill>
                  <a:srgbClr val="000000"/>
                </a:solidFill>
              </a:rPr>
              <a:t>Bảng tham số </a:t>
            </a:r>
            <a:r>
              <a:rPr lang="en-US" altLang="en-US" sz="2400" u="sng">
                <a:solidFill>
                  <a:srgbClr val="0000FF"/>
                </a:solidFill>
              </a:rPr>
              <a:t>thường</a:t>
            </a:r>
            <a:r>
              <a:rPr lang="en-US" altLang="en-US" sz="2400">
                <a:solidFill>
                  <a:srgbClr val="0000FF"/>
                </a:solidFill>
              </a:rPr>
              <a:t> chỉ gồm 1 dòng</a:t>
            </a:r>
            <a:r>
              <a:rPr lang="en-US" altLang="en-US" sz="2400">
                <a:solidFill>
                  <a:srgbClr val="000000"/>
                </a:solidFill>
              </a:rPr>
              <a:t> (chứa giá trị các tham số hiện hành)</a:t>
            </a:r>
          </a:p>
        </p:txBody>
      </p:sp>
      <p:grpSp>
        <p:nvGrpSpPr>
          <p:cNvPr id="2" name="Group 25">
            <a:extLst>
              <a:ext uri="{FF2B5EF4-FFF2-40B4-BE49-F238E27FC236}">
                <a16:creationId xmlns:a16="http://schemas.microsoft.com/office/drawing/2014/main" id="{1456B77E-4C58-4CFA-924F-8A8E5EAD1B66}"/>
              </a:ext>
            </a:extLst>
          </p:cNvPr>
          <p:cNvGrpSpPr>
            <a:grpSpLocks/>
          </p:cNvGrpSpPr>
          <p:nvPr/>
        </p:nvGrpSpPr>
        <p:grpSpPr bwMode="auto">
          <a:xfrm>
            <a:off x="1720850" y="5334000"/>
            <a:ext cx="8750300" cy="1200150"/>
            <a:chOff x="336" y="3235"/>
            <a:chExt cx="5088" cy="756"/>
          </a:xfrm>
        </p:grpSpPr>
        <p:sp>
          <p:nvSpPr>
            <p:cNvPr id="648218" name="Text Box 26">
              <a:extLst>
                <a:ext uri="{FF2B5EF4-FFF2-40B4-BE49-F238E27FC236}">
                  <a16:creationId xmlns:a16="http://schemas.microsoft.com/office/drawing/2014/main" id="{D0A638EF-9473-4ED6-967D-695E79D48446}"/>
                </a:ext>
              </a:extLst>
            </p:cNvPr>
            <p:cNvSpPr txBox="1">
              <a:spLocks noChangeArrowheads="1"/>
            </p:cNvSpPr>
            <p:nvPr/>
          </p:nvSpPr>
          <p:spPr bwMode="auto">
            <a:xfrm>
              <a:off x="336" y="3235"/>
              <a:ext cx="406" cy="756"/>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en-US" sz="7200">
                  <a:solidFill>
                    <a:srgbClr val="1A1A70"/>
                  </a:solidFill>
                  <a:effectLst>
                    <a:outerShdw blurRad="38100" dist="38100" dir="2700000" algn="tl">
                      <a:srgbClr val="C0C0C0"/>
                    </a:outerShdw>
                  </a:effectLst>
                  <a:latin typeface="Arial" charset="0"/>
                  <a:cs typeface="Arial" charset="0"/>
                </a:rPr>
                <a:t>?</a:t>
              </a:r>
            </a:p>
          </p:txBody>
        </p:sp>
        <p:sp>
          <p:nvSpPr>
            <p:cNvPr id="38940" name="Text Box 27">
              <a:extLst>
                <a:ext uri="{FF2B5EF4-FFF2-40B4-BE49-F238E27FC236}">
                  <a16:creationId xmlns:a16="http://schemas.microsoft.com/office/drawing/2014/main" id="{98276EFF-F56B-4986-BAE2-A4BD9F74F6D1}"/>
                </a:ext>
              </a:extLst>
            </p:cNvPr>
            <p:cNvSpPr txBox="1">
              <a:spLocks noChangeArrowheads="1"/>
            </p:cNvSpPr>
            <p:nvPr/>
          </p:nvSpPr>
          <p:spPr bwMode="auto">
            <a:xfrm>
              <a:off x="816" y="3312"/>
              <a:ext cx="4608"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lnSpc>
                  <a:spcPct val="120000"/>
                </a:lnSpc>
                <a:spcBef>
                  <a:spcPct val="0"/>
                </a:spcBef>
                <a:spcAft>
                  <a:spcPct val="0"/>
                </a:spcAft>
                <a:defRPr/>
              </a:pPr>
              <a:r>
                <a:rPr lang="en-US" altLang="en-US" sz="2400">
                  <a:solidFill>
                    <a:srgbClr val="FF0000"/>
                  </a:solidFill>
                </a:rPr>
                <a:t>Cần bổ sung tham số mới?</a:t>
              </a:r>
            </a:p>
            <a:p>
              <a:pPr eaLnBrk="1" fontAlgn="base" hangingPunct="1">
                <a:lnSpc>
                  <a:spcPct val="120000"/>
                </a:lnSpc>
                <a:spcBef>
                  <a:spcPct val="0"/>
                </a:spcBef>
                <a:spcAft>
                  <a:spcPct val="0"/>
                </a:spcAft>
                <a:defRPr/>
              </a:pPr>
              <a:r>
                <a:rPr lang="en-US" altLang="en-US" sz="2400">
                  <a:solidFill>
                    <a:srgbClr val="FF0000"/>
                  </a:solidFill>
                </a:rPr>
                <a:t>Cần vô hiệu hóa tác dụng của một tham số?</a:t>
              </a:r>
              <a:endParaRPr lang="en-US" altLang="en-US" sz="2400">
                <a:solidFill>
                  <a:srgbClr val="0000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46" name="Rectangle 30">
            <a:extLst>
              <a:ext uri="{FF2B5EF4-FFF2-40B4-BE49-F238E27FC236}">
                <a16:creationId xmlns:a16="http://schemas.microsoft.com/office/drawing/2014/main" id="{89F878C4-7DDB-48E2-B4C7-41243995E3B9}"/>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 2 (Cont.)</a:t>
            </a:r>
          </a:p>
        </p:txBody>
      </p:sp>
      <p:sp>
        <p:nvSpPr>
          <p:cNvPr id="39939" name="Rectangle 3">
            <a:extLst>
              <a:ext uri="{FF2B5EF4-FFF2-40B4-BE49-F238E27FC236}">
                <a16:creationId xmlns:a16="http://schemas.microsoft.com/office/drawing/2014/main" id="{5EAFB9EC-3FC4-4CB7-BEA2-B4EEE762C448}"/>
              </a:ext>
            </a:extLst>
          </p:cNvPr>
          <p:cNvSpPr>
            <a:spLocks noGrp="1" noChangeArrowheads="1"/>
          </p:cNvSpPr>
          <p:nvPr>
            <p:ph idx="1"/>
          </p:nvPr>
        </p:nvSpPr>
        <p:spPr>
          <a:xfrm>
            <a:off x="1638300" y="1371600"/>
            <a:ext cx="8915400" cy="1295400"/>
          </a:xfrm>
        </p:spPr>
        <p:txBody>
          <a:bodyPr/>
          <a:lstStyle/>
          <a:p>
            <a:pPr lvl="1" eaLnBrk="1" hangingPunct="1">
              <a:lnSpc>
                <a:spcPct val="120000"/>
              </a:lnSpc>
            </a:pPr>
            <a:r>
              <a:rPr lang="en-US" altLang="en-US" u="sng"/>
              <a:t>Cách 2</a:t>
            </a:r>
          </a:p>
        </p:txBody>
      </p:sp>
      <p:sp>
        <p:nvSpPr>
          <p:cNvPr id="11" name="Slide Number Placeholder 5">
            <a:extLst>
              <a:ext uri="{FF2B5EF4-FFF2-40B4-BE49-F238E27FC236}">
                <a16:creationId xmlns:a16="http://schemas.microsoft.com/office/drawing/2014/main" id="{B33D6511-547F-404D-A8A7-02A6306E277C}"/>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43</a:t>
            </a:fld>
            <a:endParaRPr lang="en-US" altLang="en-US" sz="1400" b="1">
              <a:solidFill>
                <a:srgbClr val="3167D3"/>
              </a:solidFill>
            </a:endParaRPr>
          </a:p>
        </p:txBody>
      </p:sp>
      <p:graphicFrame>
        <p:nvGraphicFramePr>
          <p:cNvPr id="649220" name="Group 4">
            <a:extLst>
              <a:ext uri="{FF2B5EF4-FFF2-40B4-BE49-F238E27FC236}">
                <a16:creationId xmlns:a16="http://schemas.microsoft.com/office/drawing/2014/main" id="{9E1DD07D-929E-4013-9873-522B49B486EC}"/>
              </a:ext>
            </a:extLst>
          </p:cNvPr>
          <p:cNvGraphicFramePr>
            <a:graphicFrameLocks noGrp="1"/>
          </p:cNvGraphicFramePr>
          <p:nvPr/>
        </p:nvGraphicFramePr>
        <p:xfrm>
          <a:off x="2546350" y="2136775"/>
          <a:ext cx="7842250" cy="928012"/>
        </p:xfrm>
        <a:graphic>
          <a:graphicData uri="http://schemas.openxmlformats.org/drawingml/2006/table">
            <a:tbl>
              <a:tblPr/>
              <a:tblGrid>
                <a:gridCol w="1790304">
                  <a:extLst>
                    <a:ext uri="{9D8B030D-6E8A-4147-A177-3AD203B41FA5}">
                      <a16:colId xmlns:a16="http://schemas.microsoft.com/office/drawing/2014/main" val="20000"/>
                    </a:ext>
                  </a:extLst>
                </a:gridCol>
                <a:gridCol w="2055150">
                  <a:extLst>
                    <a:ext uri="{9D8B030D-6E8A-4147-A177-3AD203B41FA5}">
                      <a16:colId xmlns:a16="http://schemas.microsoft.com/office/drawing/2014/main" val="20001"/>
                    </a:ext>
                  </a:extLst>
                </a:gridCol>
                <a:gridCol w="830660">
                  <a:extLst>
                    <a:ext uri="{9D8B030D-6E8A-4147-A177-3AD203B41FA5}">
                      <a16:colId xmlns:a16="http://schemas.microsoft.com/office/drawing/2014/main" val="20002"/>
                    </a:ext>
                  </a:extLst>
                </a:gridCol>
                <a:gridCol w="1047353">
                  <a:extLst>
                    <a:ext uri="{9D8B030D-6E8A-4147-A177-3AD203B41FA5}">
                      <a16:colId xmlns:a16="http://schemas.microsoft.com/office/drawing/2014/main" val="20003"/>
                    </a:ext>
                  </a:extLst>
                </a:gridCol>
                <a:gridCol w="2118783">
                  <a:extLst>
                    <a:ext uri="{9D8B030D-6E8A-4147-A177-3AD203B41FA5}">
                      <a16:colId xmlns:a16="http://schemas.microsoft.com/office/drawing/2014/main" val="20004"/>
                    </a:ext>
                  </a:extLst>
                </a:gridCol>
              </a:tblGrid>
              <a:tr h="457200">
                <a:tc>
                  <a:txBody>
                    <a:bodyPr/>
                    <a:lstStyle/>
                    <a:p>
                      <a:pPr marL="0" marR="0" lvl="0" indent="0" algn="ctr" defTabSz="914400" rtl="0" eaLnBrk="1" fontAlgn="base" latinLnBrk="0" hangingPunct="1">
                        <a:lnSpc>
                          <a:spcPct val="120000"/>
                        </a:lnSpc>
                        <a:spcBef>
                          <a:spcPct val="20000"/>
                        </a:spcBef>
                        <a:spcAft>
                          <a:spcPct val="0"/>
                        </a:spcAft>
                        <a:buClrTx/>
                        <a:buSzTx/>
                        <a:buFont typeface="Wingdings" pitchFamily="2" charset="2"/>
                        <a:buNone/>
                        <a:tabLst/>
                      </a:pPr>
                      <a:r>
                        <a:rPr kumimoji="0" lang="en-US" sz="2200" b="0" i="0" u="none" strike="noStrike" cap="none" normalizeH="0" baseline="0">
                          <a:ln>
                            <a:noFill/>
                          </a:ln>
                          <a:solidFill>
                            <a:srgbClr val="000000"/>
                          </a:solidFill>
                          <a:effectLst/>
                          <a:latin typeface="Arial" charset="0"/>
                        </a:rPr>
                        <a:t>MãThamSố</a:t>
                      </a:r>
                    </a:p>
                  </a:txBody>
                  <a:tcPr marL="99060" marR="99060" marT="49345" marB="493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Tx/>
                        <a:buSzTx/>
                        <a:buFont typeface="Wingdings" pitchFamily="2" charset="2"/>
                        <a:buNone/>
                        <a:tabLst/>
                      </a:pPr>
                      <a:r>
                        <a:rPr kumimoji="0" lang="en-US" sz="2200" b="0" i="0" u="none" strike="noStrike" cap="none" normalizeH="0" baseline="0">
                          <a:ln>
                            <a:noFill/>
                          </a:ln>
                          <a:solidFill>
                            <a:srgbClr val="000000"/>
                          </a:solidFill>
                          <a:effectLst/>
                          <a:latin typeface="Arial" charset="0"/>
                        </a:rPr>
                        <a:t>TênThamSố</a:t>
                      </a:r>
                    </a:p>
                  </a:txBody>
                  <a:tcPr marL="99060" marR="99060" marT="49345" marB="493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Tx/>
                        <a:buSzTx/>
                        <a:buFont typeface="Wingdings" pitchFamily="2" charset="2"/>
                        <a:buNone/>
                        <a:tabLst/>
                      </a:pPr>
                      <a:r>
                        <a:rPr kumimoji="0" lang="en-US" sz="2200" b="0" i="0" u="none" strike="noStrike" cap="none" normalizeH="0" baseline="0">
                          <a:ln>
                            <a:noFill/>
                          </a:ln>
                          <a:solidFill>
                            <a:srgbClr val="000000"/>
                          </a:solidFill>
                          <a:effectLst/>
                          <a:latin typeface="Arial" charset="0"/>
                        </a:rPr>
                        <a:t>Kiểu</a:t>
                      </a:r>
                    </a:p>
                  </a:txBody>
                  <a:tcPr marL="99060" marR="99060" marT="49345" marB="493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Tx/>
                        <a:buSzTx/>
                        <a:buFont typeface="Wingdings" pitchFamily="2" charset="2"/>
                        <a:buNone/>
                        <a:tabLst/>
                      </a:pPr>
                      <a:r>
                        <a:rPr kumimoji="0" lang="en-US" sz="2200" b="0" i="0" u="none" strike="noStrike" cap="none" normalizeH="0" baseline="0">
                          <a:ln>
                            <a:noFill/>
                          </a:ln>
                          <a:solidFill>
                            <a:srgbClr val="000000"/>
                          </a:solidFill>
                          <a:effectLst/>
                          <a:latin typeface="Arial" charset="0"/>
                        </a:rPr>
                        <a:t>GiáTrị</a:t>
                      </a:r>
                    </a:p>
                  </a:txBody>
                  <a:tcPr marL="99060" marR="99060" marT="49345" marB="493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Tx/>
                        <a:buSzTx/>
                        <a:buFont typeface="Wingdings" pitchFamily="2" charset="2"/>
                        <a:buNone/>
                        <a:tabLst/>
                      </a:pPr>
                      <a:r>
                        <a:rPr kumimoji="0" lang="en-US" sz="2200" b="0" i="0" u="none" strike="noStrike" cap="none" normalizeH="0" baseline="0">
                          <a:ln>
                            <a:noFill/>
                          </a:ln>
                          <a:solidFill>
                            <a:srgbClr val="000000"/>
                          </a:solidFill>
                          <a:effectLst/>
                          <a:latin typeface="Arial" charset="0"/>
                        </a:rPr>
                        <a:t>TìnhTrạng</a:t>
                      </a:r>
                    </a:p>
                  </a:txBody>
                  <a:tcPr marL="99060" marR="99060" marT="49345" marB="493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ctr" defTabSz="914400" rtl="0" eaLnBrk="1" fontAlgn="base" latinLnBrk="0" hangingPunct="1">
                        <a:lnSpc>
                          <a:spcPct val="120000"/>
                        </a:lnSpc>
                        <a:spcBef>
                          <a:spcPct val="20000"/>
                        </a:spcBef>
                        <a:spcAft>
                          <a:spcPct val="0"/>
                        </a:spcAft>
                        <a:buClrTx/>
                        <a:buSzTx/>
                        <a:buFont typeface="Wingdings" pitchFamily="2" charset="2"/>
                        <a:buNone/>
                        <a:tabLst/>
                      </a:pPr>
                      <a:r>
                        <a:rPr kumimoji="0" lang="en-US" sz="2200" b="0" i="0" u="none" strike="noStrike" cap="none" normalizeH="0" baseline="0">
                          <a:ln>
                            <a:noFill/>
                          </a:ln>
                          <a:solidFill>
                            <a:srgbClr val="000000"/>
                          </a:solidFill>
                          <a:effectLst/>
                          <a:latin typeface="Arial" charset="0"/>
                        </a:rPr>
                        <a:t>…</a:t>
                      </a:r>
                    </a:p>
                  </a:txBody>
                  <a:tcPr marL="99060" marR="99060" marT="49345" marB="493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Tx/>
                        <a:buSzTx/>
                        <a:buFont typeface="Wingdings" pitchFamily="2" charset="2"/>
                        <a:buNone/>
                        <a:tabLst/>
                      </a:pPr>
                      <a:r>
                        <a:rPr kumimoji="0" lang="en-US" sz="2200" b="0" i="0" u="none" strike="noStrike" cap="none" normalizeH="0" baseline="0">
                          <a:ln>
                            <a:noFill/>
                          </a:ln>
                          <a:solidFill>
                            <a:srgbClr val="000000"/>
                          </a:solidFill>
                          <a:effectLst/>
                          <a:latin typeface="Arial" charset="0"/>
                        </a:rPr>
                        <a:t>…</a:t>
                      </a:r>
                    </a:p>
                  </a:txBody>
                  <a:tcPr marL="99060" marR="99060" marT="49345" marB="493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Tx/>
                        <a:buSzTx/>
                        <a:buFont typeface="Wingdings" pitchFamily="2" charset="2"/>
                        <a:buNone/>
                        <a:tabLst/>
                      </a:pPr>
                      <a:r>
                        <a:rPr kumimoji="0" lang="en-US" sz="2200" b="0" i="0" u="none" strike="noStrike" cap="none" normalizeH="0" baseline="0">
                          <a:ln>
                            <a:noFill/>
                          </a:ln>
                          <a:solidFill>
                            <a:srgbClr val="000000"/>
                          </a:solidFill>
                          <a:effectLst/>
                          <a:latin typeface="Arial" charset="0"/>
                        </a:rPr>
                        <a:t>…</a:t>
                      </a:r>
                    </a:p>
                  </a:txBody>
                  <a:tcPr marL="99060" marR="99060" marT="49345" marB="493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Tx/>
                        <a:buSzTx/>
                        <a:buFont typeface="Wingdings" pitchFamily="2" charset="2"/>
                        <a:buNone/>
                        <a:tabLst/>
                      </a:pPr>
                      <a:r>
                        <a:rPr kumimoji="0" lang="en-US" sz="2200" b="0" i="0" u="none" strike="noStrike" cap="none" normalizeH="0" baseline="0">
                          <a:ln>
                            <a:noFill/>
                          </a:ln>
                          <a:solidFill>
                            <a:srgbClr val="000000"/>
                          </a:solidFill>
                          <a:effectLst/>
                          <a:latin typeface="Arial" charset="0"/>
                        </a:rPr>
                        <a:t>…</a:t>
                      </a:r>
                    </a:p>
                  </a:txBody>
                  <a:tcPr marL="99060" marR="99060" marT="49345" marB="493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20000"/>
                        </a:lnSpc>
                        <a:spcBef>
                          <a:spcPct val="20000"/>
                        </a:spcBef>
                        <a:spcAft>
                          <a:spcPct val="0"/>
                        </a:spcAft>
                        <a:buClrTx/>
                        <a:buSzTx/>
                        <a:buFont typeface="Wingdings" pitchFamily="2" charset="2"/>
                        <a:buNone/>
                        <a:tabLst/>
                      </a:pPr>
                      <a:r>
                        <a:rPr kumimoji="0" lang="en-US" sz="2200" b="0" i="0" u="none" strike="noStrike" cap="none" normalizeH="0" baseline="0">
                          <a:ln>
                            <a:noFill/>
                          </a:ln>
                          <a:solidFill>
                            <a:srgbClr val="000000"/>
                          </a:solidFill>
                          <a:effectLst/>
                          <a:latin typeface="Arial" charset="0"/>
                        </a:rPr>
                        <a:t>…</a:t>
                      </a:r>
                    </a:p>
                  </a:txBody>
                  <a:tcPr marL="99060" marR="99060" marT="49345" marB="49345"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9960" name="Text Box 24">
            <a:extLst>
              <a:ext uri="{FF2B5EF4-FFF2-40B4-BE49-F238E27FC236}">
                <a16:creationId xmlns:a16="http://schemas.microsoft.com/office/drawing/2014/main" id="{A592FD76-7B92-4E49-9443-B740F4744A59}"/>
              </a:ext>
            </a:extLst>
          </p:cNvPr>
          <p:cNvSpPr txBox="1">
            <a:spLocks noChangeArrowheads="1"/>
          </p:cNvSpPr>
          <p:nvPr/>
        </p:nvSpPr>
        <p:spPr bwMode="auto">
          <a:xfrm>
            <a:off x="1803400" y="3200401"/>
            <a:ext cx="8750300" cy="186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just" eaLnBrk="1" fontAlgn="base" hangingPunct="1">
              <a:lnSpc>
                <a:spcPct val="120000"/>
              </a:lnSpc>
              <a:spcBef>
                <a:spcPct val="0"/>
              </a:spcBef>
              <a:spcAft>
                <a:spcPct val="0"/>
              </a:spcAft>
              <a:defRPr/>
            </a:pPr>
            <a:r>
              <a:rPr lang="en-US" altLang="en-US" sz="2400">
                <a:solidFill>
                  <a:srgbClr val="0000FF"/>
                </a:solidFill>
              </a:rPr>
              <a:t>Mỗi tham số</a:t>
            </a:r>
            <a:r>
              <a:rPr lang="en-US" altLang="en-US" sz="2400">
                <a:solidFill>
                  <a:srgbClr val="000000"/>
                </a:solidFill>
              </a:rPr>
              <a:t> tương ứng với </a:t>
            </a:r>
            <a:r>
              <a:rPr lang="en-US" altLang="en-US" sz="2400">
                <a:solidFill>
                  <a:srgbClr val="0000FF"/>
                </a:solidFill>
              </a:rPr>
              <a:t>một dòng</a:t>
            </a:r>
            <a:r>
              <a:rPr lang="en-US" altLang="en-US" sz="2400">
                <a:solidFill>
                  <a:srgbClr val="000000"/>
                </a:solidFill>
              </a:rPr>
              <a:t> trong bảng tham số</a:t>
            </a:r>
          </a:p>
          <a:p>
            <a:pPr algn="just" eaLnBrk="1" fontAlgn="base" hangingPunct="1">
              <a:lnSpc>
                <a:spcPct val="120000"/>
              </a:lnSpc>
              <a:spcBef>
                <a:spcPct val="0"/>
              </a:spcBef>
              <a:spcAft>
                <a:spcPct val="0"/>
              </a:spcAft>
              <a:defRPr/>
            </a:pPr>
            <a:r>
              <a:rPr lang="en-US" altLang="en-US" sz="2400">
                <a:solidFill>
                  <a:srgbClr val="0000FF"/>
                </a:solidFill>
              </a:rPr>
              <a:t>Giá trị hiện tại</a:t>
            </a:r>
            <a:r>
              <a:rPr lang="en-US" altLang="en-US" sz="2400">
                <a:solidFill>
                  <a:srgbClr val="000000"/>
                </a:solidFill>
              </a:rPr>
              <a:t> của tham số được lưu bằng </a:t>
            </a:r>
            <a:r>
              <a:rPr lang="en-US" altLang="en-US" sz="2400">
                <a:solidFill>
                  <a:srgbClr val="0000FF"/>
                </a:solidFill>
              </a:rPr>
              <a:t>dạng chuỗi</a:t>
            </a:r>
          </a:p>
          <a:p>
            <a:pPr algn="just" eaLnBrk="1" fontAlgn="base" hangingPunct="1">
              <a:lnSpc>
                <a:spcPct val="120000"/>
              </a:lnSpc>
              <a:spcBef>
                <a:spcPct val="0"/>
              </a:spcBef>
              <a:spcAft>
                <a:spcPct val="0"/>
              </a:spcAft>
              <a:defRPr/>
            </a:pPr>
            <a:r>
              <a:rPr lang="en-US" altLang="en-US" sz="2400">
                <a:solidFill>
                  <a:srgbClr val="000000"/>
                </a:solidFill>
              </a:rPr>
              <a:t>Mỗi tham số cần </a:t>
            </a:r>
            <a:r>
              <a:rPr lang="en-US" altLang="en-US" sz="2400">
                <a:solidFill>
                  <a:srgbClr val="0000FF"/>
                </a:solidFill>
              </a:rPr>
              <a:t>lưu trữ kiểu giá trị</a:t>
            </a:r>
            <a:r>
              <a:rPr lang="en-US" altLang="en-US" sz="2400">
                <a:solidFill>
                  <a:srgbClr val="000000"/>
                </a:solidFill>
              </a:rPr>
              <a:t> để phần mềm </a:t>
            </a:r>
            <a:r>
              <a:rPr lang="en-US" altLang="en-US" sz="2400">
                <a:solidFill>
                  <a:srgbClr val="0000FF"/>
                </a:solidFill>
              </a:rPr>
              <a:t>“hiểu” đúng nội dung</a:t>
            </a:r>
            <a:r>
              <a:rPr lang="en-US" altLang="en-US" sz="2400">
                <a:solidFill>
                  <a:srgbClr val="000000"/>
                </a:solidFill>
              </a:rPr>
              <a:t> giá trị hiện tại của tham số</a:t>
            </a:r>
          </a:p>
        </p:txBody>
      </p:sp>
      <p:grpSp>
        <p:nvGrpSpPr>
          <p:cNvPr id="2" name="Group 25">
            <a:extLst>
              <a:ext uri="{FF2B5EF4-FFF2-40B4-BE49-F238E27FC236}">
                <a16:creationId xmlns:a16="http://schemas.microsoft.com/office/drawing/2014/main" id="{F3F558E3-2332-41CA-9751-3BC98F09753C}"/>
              </a:ext>
            </a:extLst>
          </p:cNvPr>
          <p:cNvGrpSpPr>
            <a:grpSpLocks/>
          </p:cNvGrpSpPr>
          <p:nvPr/>
        </p:nvGrpSpPr>
        <p:grpSpPr bwMode="auto">
          <a:xfrm>
            <a:off x="1968501" y="5059363"/>
            <a:ext cx="6969125" cy="1200150"/>
            <a:chOff x="336" y="3379"/>
            <a:chExt cx="4052" cy="756"/>
          </a:xfrm>
        </p:grpSpPr>
        <p:sp>
          <p:nvSpPr>
            <p:cNvPr id="649242" name="Text Box 26">
              <a:extLst>
                <a:ext uri="{FF2B5EF4-FFF2-40B4-BE49-F238E27FC236}">
                  <a16:creationId xmlns:a16="http://schemas.microsoft.com/office/drawing/2014/main" id="{F0D7BF12-FB13-4F5B-B34C-DB53139BEC36}"/>
                </a:ext>
              </a:extLst>
            </p:cNvPr>
            <p:cNvSpPr txBox="1">
              <a:spLocks noChangeArrowheads="1"/>
            </p:cNvSpPr>
            <p:nvPr/>
          </p:nvSpPr>
          <p:spPr bwMode="auto">
            <a:xfrm>
              <a:off x="336" y="3379"/>
              <a:ext cx="406" cy="756"/>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en-US" sz="7200">
                  <a:solidFill>
                    <a:srgbClr val="1A1A70"/>
                  </a:solidFill>
                  <a:effectLst>
                    <a:outerShdw blurRad="38100" dist="38100" dir="2700000" algn="tl">
                      <a:srgbClr val="C0C0C0"/>
                    </a:outerShdw>
                  </a:effectLst>
                  <a:latin typeface="Arial" charset="0"/>
                  <a:cs typeface="Arial" charset="0"/>
                </a:rPr>
                <a:t>?</a:t>
              </a:r>
            </a:p>
          </p:txBody>
        </p:sp>
        <p:sp>
          <p:nvSpPr>
            <p:cNvPr id="39965" name="Text Box 27">
              <a:extLst>
                <a:ext uri="{FF2B5EF4-FFF2-40B4-BE49-F238E27FC236}">
                  <a16:creationId xmlns:a16="http://schemas.microsoft.com/office/drawing/2014/main" id="{A51A06E6-4EA4-4379-A770-907D7049B635}"/>
                </a:ext>
              </a:extLst>
            </p:cNvPr>
            <p:cNvSpPr txBox="1">
              <a:spLocks noChangeArrowheads="1"/>
            </p:cNvSpPr>
            <p:nvPr/>
          </p:nvSpPr>
          <p:spPr bwMode="auto">
            <a:xfrm>
              <a:off x="768" y="3475"/>
              <a:ext cx="3620"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lnSpc>
                  <a:spcPct val="120000"/>
                </a:lnSpc>
                <a:spcBef>
                  <a:spcPct val="0"/>
                </a:spcBef>
                <a:spcAft>
                  <a:spcPct val="0"/>
                </a:spcAft>
                <a:defRPr/>
              </a:pPr>
              <a:r>
                <a:rPr lang="en-US" altLang="en-US" sz="2400">
                  <a:solidFill>
                    <a:srgbClr val="FF0000"/>
                  </a:solidFill>
                </a:rPr>
                <a:t>Cần bổ sung tham số mới?</a:t>
              </a:r>
            </a:p>
            <a:p>
              <a:pPr eaLnBrk="1" fontAlgn="base" hangingPunct="1">
                <a:lnSpc>
                  <a:spcPct val="120000"/>
                </a:lnSpc>
                <a:spcBef>
                  <a:spcPct val="0"/>
                </a:spcBef>
                <a:spcAft>
                  <a:spcPct val="0"/>
                </a:spcAft>
                <a:defRPr/>
              </a:pPr>
              <a:r>
                <a:rPr lang="en-US" altLang="en-US" sz="2400">
                  <a:solidFill>
                    <a:srgbClr val="FF0000"/>
                  </a:solidFill>
                </a:rPr>
                <a:t>Cần vô hiệu hóa tác dụng của một tham số?</a:t>
              </a:r>
              <a:endParaRPr lang="en-US" altLang="en-US" sz="2400">
                <a:solidFill>
                  <a:srgbClr val="000000"/>
                </a:solidFill>
              </a:endParaRPr>
            </a:p>
          </p:txBody>
        </p:sp>
      </p:grpSp>
      <p:sp>
        <p:nvSpPr>
          <p:cNvPr id="649244" name="AutoShape 28">
            <a:extLst>
              <a:ext uri="{FF2B5EF4-FFF2-40B4-BE49-F238E27FC236}">
                <a16:creationId xmlns:a16="http://schemas.microsoft.com/office/drawing/2014/main" id="{0943D0F2-BA05-419F-BD98-560DB6688CFC}"/>
              </a:ext>
            </a:extLst>
          </p:cNvPr>
          <p:cNvSpPr>
            <a:spLocks noChangeArrowheads="1"/>
          </p:cNvSpPr>
          <p:nvPr/>
        </p:nvSpPr>
        <p:spPr bwMode="auto">
          <a:xfrm>
            <a:off x="7499351" y="1023938"/>
            <a:ext cx="2557463" cy="1077912"/>
          </a:xfrm>
          <a:prstGeom prst="cloudCallout">
            <a:avLst>
              <a:gd name="adj1" fmla="val -42269"/>
              <a:gd name="adj2" fmla="val 59648"/>
            </a:avLst>
          </a:prstGeom>
          <a:gradFill rotWithShape="1">
            <a:gsLst>
              <a:gs pos="0">
                <a:srgbClr val="0066FF">
                  <a:alpha val="50000"/>
                </a:srgbClr>
              </a:gs>
              <a:gs pos="50000">
                <a:schemeClr val="bg1">
                  <a:alpha val="50000"/>
                </a:schemeClr>
              </a:gs>
              <a:gs pos="100000">
                <a:srgbClr val="0066FF">
                  <a:alpha val="50000"/>
                </a:srgbClr>
              </a:gs>
            </a:gsLst>
            <a:lin ang="5400000" scaled="1"/>
          </a:gradFill>
          <a:ln w="9525">
            <a:solidFill>
              <a:srgbClr val="0066FF"/>
            </a:solidFill>
            <a:round/>
            <a:headEnd/>
            <a:tailEnd/>
          </a:ln>
          <a:effectLst>
            <a:outerShdw dist="17961" dir="2700000" algn="ctr" rotWithShape="0">
              <a:srgbClr val="0066FF">
                <a:alpha val="50000"/>
              </a:srgbClr>
            </a:outerShdw>
          </a:effectLst>
        </p:spPr>
        <p:txBody>
          <a:bodyPr anchor="ctr">
            <a:spAutoFit/>
          </a:bodyPr>
          <a:lstStyle/>
          <a:p>
            <a:pPr algn="ctr" fontAlgn="base">
              <a:spcBef>
                <a:spcPct val="0"/>
              </a:spcBef>
              <a:spcAft>
                <a:spcPct val="0"/>
              </a:spcAft>
              <a:defRPr/>
            </a:pPr>
            <a:r>
              <a:rPr lang="en-US" sz="2000">
                <a:solidFill>
                  <a:srgbClr val="000000"/>
                </a:solidFill>
                <a:latin typeface="Arial" charset="0"/>
                <a:cs typeface="Arial" charset="0"/>
              </a:rPr>
              <a:t>Được lưu dạng chuỗi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a:extLst>
              <a:ext uri="{FF2B5EF4-FFF2-40B4-BE49-F238E27FC236}">
                <a16:creationId xmlns:a16="http://schemas.microsoft.com/office/drawing/2014/main" id="{9941AC12-BC0E-4191-8CCC-E7D01408035A}"/>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 2 (Cont.)</a:t>
            </a:r>
          </a:p>
        </p:txBody>
      </p:sp>
      <p:sp>
        <p:nvSpPr>
          <p:cNvPr id="12" name="Slide Number Placeholder 5">
            <a:extLst>
              <a:ext uri="{FF2B5EF4-FFF2-40B4-BE49-F238E27FC236}">
                <a16:creationId xmlns:a16="http://schemas.microsoft.com/office/drawing/2014/main" id="{749BD903-8D1F-4688-ADFA-EE2A924A96CD}"/>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44</a:t>
            </a:fld>
            <a:endParaRPr lang="en-US" altLang="en-US" sz="1400" b="1">
              <a:solidFill>
                <a:srgbClr val="3167D3"/>
              </a:solidFill>
            </a:endParaRPr>
          </a:p>
        </p:txBody>
      </p:sp>
      <p:sp>
        <p:nvSpPr>
          <p:cNvPr id="40964" name="Text Box 4">
            <a:extLst>
              <a:ext uri="{FF2B5EF4-FFF2-40B4-BE49-F238E27FC236}">
                <a16:creationId xmlns:a16="http://schemas.microsoft.com/office/drawing/2014/main" id="{A25A3DCC-6EE4-4ACB-B81E-41929EF606F1}"/>
              </a:ext>
            </a:extLst>
          </p:cNvPr>
          <p:cNvSpPr txBox="1">
            <a:spLocks noChangeArrowheads="1"/>
          </p:cNvSpPr>
          <p:nvPr/>
        </p:nvSpPr>
        <p:spPr bwMode="auto">
          <a:xfrm>
            <a:off x="1803400" y="1600200"/>
            <a:ext cx="57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sz="2400">
                <a:solidFill>
                  <a:srgbClr val="1A1A70"/>
                </a:solidFill>
              </a:rPr>
              <a:t>b.</a:t>
            </a:r>
          </a:p>
        </p:txBody>
      </p:sp>
      <p:graphicFrame>
        <p:nvGraphicFramePr>
          <p:cNvPr id="606277" name="Group 69">
            <a:extLst>
              <a:ext uri="{FF2B5EF4-FFF2-40B4-BE49-F238E27FC236}">
                <a16:creationId xmlns:a16="http://schemas.microsoft.com/office/drawing/2014/main" id="{6E352EBD-CDFF-43D8-AA88-573D012EB490}"/>
              </a:ext>
            </a:extLst>
          </p:cNvPr>
          <p:cNvGraphicFramePr>
            <a:graphicFrameLocks noGrp="1"/>
          </p:cNvGraphicFramePr>
          <p:nvPr/>
        </p:nvGraphicFramePr>
        <p:xfrm>
          <a:off x="2051050" y="2209800"/>
          <a:ext cx="2146300" cy="3048000"/>
        </p:xfrm>
        <a:graphic>
          <a:graphicData uri="http://schemas.openxmlformats.org/drawingml/2006/table">
            <a:tbl>
              <a:tblPr/>
              <a:tblGrid>
                <a:gridCol w="2146300">
                  <a:extLst>
                    <a:ext uri="{9D8B030D-6E8A-4147-A177-3AD203B41FA5}">
                      <a16:colId xmlns:a16="http://schemas.microsoft.com/office/drawing/2014/main" val="20000"/>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NHAN_VIEN</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sng" strike="noStrike" cap="none" normalizeH="0" baseline="0">
                          <a:ln>
                            <a:noFill/>
                          </a:ln>
                          <a:solidFill>
                            <a:srgbClr val="000000"/>
                          </a:solidFill>
                          <a:effectLst/>
                          <a:latin typeface="Arial" charset="0"/>
                        </a:rPr>
                        <a:t>MA_NV</a:t>
                      </a:r>
                      <a:endParaRPr kumimoji="0" lang="en-US" sz="2000" b="0" i="0" u="none" strike="noStrike" cap="none" normalizeH="0" baseline="0">
                        <a:ln>
                          <a:noFill/>
                        </a:ln>
                        <a:solidFill>
                          <a:srgbClr val="000000"/>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Ho_Ten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Gioi_Tinh</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Ngay_Sinh</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Dien_Thoai</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Dia_Chi</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Ma_Trinh_Do</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06221" name="Group 13">
            <a:extLst>
              <a:ext uri="{FF2B5EF4-FFF2-40B4-BE49-F238E27FC236}">
                <a16:creationId xmlns:a16="http://schemas.microsoft.com/office/drawing/2014/main" id="{747EFB79-CC82-40DE-8B77-5C59A6309ECC}"/>
              </a:ext>
            </a:extLst>
          </p:cNvPr>
          <p:cNvGraphicFramePr>
            <a:graphicFrameLocks noGrp="1"/>
          </p:cNvGraphicFramePr>
          <p:nvPr/>
        </p:nvGraphicFramePr>
        <p:xfrm>
          <a:off x="8655050" y="3124200"/>
          <a:ext cx="2146300" cy="1219200"/>
        </p:xfrm>
        <a:graphic>
          <a:graphicData uri="http://schemas.openxmlformats.org/drawingml/2006/table">
            <a:tbl>
              <a:tblPr/>
              <a:tblGrid>
                <a:gridCol w="2146300">
                  <a:extLst>
                    <a:ext uri="{9D8B030D-6E8A-4147-A177-3AD203B41FA5}">
                      <a16:colId xmlns:a16="http://schemas.microsoft.com/office/drawing/2014/main" val="20000"/>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DON_VI</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sng" strike="noStrike" cap="none" normalizeH="0" baseline="0">
                          <a:ln>
                            <a:noFill/>
                          </a:ln>
                          <a:solidFill>
                            <a:srgbClr val="000000"/>
                          </a:solidFill>
                          <a:effectLst/>
                          <a:latin typeface="Arial" charset="0"/>
                        </a:rPr>
                        <a:t>MA_Don_Vi</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Ten_Don_Vi</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06229" name="Group 21">
            <a:extLst>
              <a:ext uri="{FF2B5EF4-FFF2-40B4-BE49-F238E27FC236}">
                <a16:creationId xmlns:a16="http://schemas.microsoft.com/office/drawing/2014/main" id="{E4FB97E7-7A72-44AD-B723-0DAB0469AD38}"/>
              </a:ext>
            </a:extLst>
          </p:cNvPr>
          <p:cNvGraphicFramePr>
            <a:graphicFrameLocks noGrp="1"/>
          </p:cNvGraphicFramePr>
          <p:nvPr/>
        </p:nvGraphicFramePr>
        <p:xfrm>
          <a:off x="5930900" y="5181600"/>
          <a:ext cx="2146300" cy="1219200"/>
        </p:xfrm>
        <a:graphic>
          <a:graphicData uri="http://schemas.openxmlformats.org/drawingml/2006/table">
            <a:tbl>
              <a:tblPr/>
              <a:tblGrid>
                <a:gridCol w="2146300">
                  <a:extLst>
                    <a:ext uri="{9D8B030D-6E8A-4147-A177-3AD203B41FA5}">
                      <a16:colId xmlns:a16="http://schemas.microsoft.com/office/drawing/2014/main" val="20000"/>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TRINH_DO</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sng" strike="noStrike" cap="none" normalizeH="0" baseline="0">
                          <a:ln>
                            <a:noFill/>
                          </a:ln>
                          <a:solidFill>
                            <a:srgbClr val="000000"/>
                          </a:solidFill>
                          <a:effectLst/>
                          <a:latin typeface="Arial" charset="0"/>
                        </a:rPr>
                        <a:t>MA_Trinh_Do</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Ten_Trinh_Do</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0989" name="Line 29">
            <a:extLst>
              <a:ext uri="{FF2B5EF4-FFF2-40B4-BE49-F238E27FC236}">
                <a16:creationId xmlns:a16="http://schemas.microsoft.com/office/drawing/2014/main" id="{691E529D-7772-449E-A344-0135704011B9}"/>
              </a:ext>
            </a:extLst>
          </p:cNvPr>
          <p:cNvSpPr>
            <a:spLocks noChangeShapeType="1"/>
          </p:cNvSpPr>
          <p:nvPr/>
        </p:nvSpPr>
        <p:spPr bwMode="auto">
          <a:xfrm rot="5400000">
            <a:off x="4581677" y="2144864"/>
            <a:ext cx="221946" cy="99060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40990" name="Line 30">
            <a:extLst>
              <a:ext uri="{FF2B5EF4-FFF2-40B4-BE49-F238E27FC236}">
                <a16:creationId xmlns:a16="http://schemas.microsoft.com/office/drawing/2014/main" id="{9EBB68C0-6B0B-4464-A115-A408370EA1B0}"/>
              </a:ext>
            </a:extLst>
          </p:cNvPr>
          <p:cNvSpPr>
            <a:spLocks noChangeShapeType="1"/>
          </p:cNvSpPr>
          <p:nvPr/>
        </p:nvSpPr>
        <p:spPr bwMode="auto">
          <a:xfrm>
            <a:off x="4213225" y="5019473"/>
            <a:ext cx="1717676" cy="693907"/>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graphicFrame>
        <p:nvGraphicFramePr>
          <p:cNvPr id="606276" name="Group 68">
            <a:extLst>
              <a:ext uri="{FF2B5EF4-FFF2-40B4-BE49-F238E27FC236}">
                <a16:creationId xmlns:a16="http://schemas.microsoft.com/office/drawing/2014/main" id="{9741A2AB-EA69-4F92-8507-B3CAEF3F37F6}"/>
              </a:ext>
            </a:extLst>
          </p:cNvPr>
          <p:cNvGraphicFramePr>
            <a:graphicFrameLocks noGrp="1"/>
          </p:cNvGraphicFramePr>
          <p:nvPr/>
        </p:nvGraphicFramePr>
        <p:xfrm>
          <a:off x="5187950" y="1524000"/>
          <a:ext cx="2311400" cy="1951038"/>
        </p:xfrm>
        <a:graphic>
          <a:graphicData uri="http://schemas.openxmlformats.org/drawingml/2006/table">
            <a:tbl>
              <a:tblPr/>
              <a:tblGrid>
                <a:gridCol w="2311400">
                  <a:extLst>
                    <a:ext uri="{9D8B030D-6E8A-4147-A177-3AD203B41FA5}">
                      <a16:colId xmlns:a16="http://schemas.microsoft.com/office/drawing/2014/main" val="20000"/>
                    </a:ext>
                  </a:extLst>
                </a:gridCol>
              </a:tblGrid>
              <a:tr h="4572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PHAN_CONG</a:t>
                      </a:r>
                    </a:p>
                  </a:txBody>
                  <a:tcPr marL="99060" marR="99060"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9376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sng" strike="noStrike" cap="none" normalizeH="0" baseline="0">
                          <a:ln>
                            <a:noFill/>
                          </a:ln>
                          <a:solidFill>
                            <a:srgbClr val="000000"/>
                          </a:solidFill>
                          <a:effectLst/>
                          <a:latin typeface="Arial" charset="0"/>
                        </a:rPr>
                        <a:t>MA_PC</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MA_NV</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MA_Don_Vi</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Ngay_PhanCong</a:t>
                      </a:r>
                    </a:p>
                  </a:txBody>
                  <a:tcPr marL="99060" marR="99060"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0999" name="Line 70">
            <a:extLst>
              <a:ext uri="{FF2B5EF4-FFF2-40B4-BE49-F238E27FC236}">
                <a16:creationId xmlns:a16="http://schemas.microsoft.com/office/drawing/2014/main" id="{F0FAE240-0442-4E11-AC14-5606CDA2E922}"/>
              </a:ext>
            </a:extLst>
          </p:cNvPr>
          <p:cNvSpPr>
            <a:spLocks noChangeShapeType="1"/>
          </p:cNvSpPr>
          <p:nvPr/>
        </p:nvSpPr>
        <p:spPr bwMode="auto">
          <a:xfrm>
            <a:off x="7499350" y="2590801"/>
            <a:ext cx="1155700" cy="580417"/>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graphicFrame>
        <p:nvGraphicFramePr>
          <p:cNvPr id="13" name="Group 21">
            <a:extLst>
              <a:ext uri="{FF2B5EF4-FFF2-40B4-BE49-F238E27FC236}">
                <a16:creationId xmlns:a16="http://schemas.microsoft.com/office/drawing/2014/main" id="{84D78AD8-7352-4B32-A6C6-21B44F409AAA}"/>
              </a:ext>
            </a:extLst>
          </p:cNvPr>
          <p:cNvGraphicFramePr>
            <a:graphicFrameLocks noGrp="1"/>
          </p:cNvGraphicFramePr>
          <p:nvPr/>
        </p:nvGraphicFramePr>
        <p:xfrm>
          <a:off x="5946775" y="5181600"/>
          <a:ext cx="2146300" cy="1219200"/>
        </p:xfrm>
        <a:graphic>
          <a:graphicData uri="http://schemas.openxmlformats.org/drawingml/2006/table">
            <a:tbl>
              <a:tblPr/>
              <a:tblGrid>
                <a:gridCol w="2146300">
                  <a:extLst>
                    <a:ext uri="{9D8B030D-6E8A-4147-A177-3AD203B41FA5}">
                      <a16:colId xmlns:a16="http://schemas.microsoft.com/office/drawing/2014/main" val="20000"/>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TRINH_DO</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sng" strike="noStrike" cap="none" normalizeH="0" baseline="0">
                          <a:ln>
                            <a:noFill/>
                          </a:ln>
                          <a:solidFill>
                            <a:srgbClr val="000000"/>
                          </a:solidFill>
                          <a:effectLst/>
                          <a:latin typeface="Arial" charset="0"/>
                        </a:rPr>
                        <a:t>MA_Trinh_Do</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Ten_Trinh_Do</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Rectangle 2">
            <a:extLst>
              <a:ext uri="{FF2B5EF4-FFF2-40B4-BE49-F238E27FC236}">
                <a16:creationId xmlns:a16="http://schemas.microsoft.com/office/drawing/2014/main" id="{FDC59C15-0D51-4BA8-88D0-C3B53F9E015B}"/>
              </a:ext>
            </a:extLst>
          </p:cNvPr>
          <p:cNvSpPr>
            <a:spLocks noGrp="1" noChangeArrowheads="1"/>
          </p:cNvSpPr>
          <p:nvPr>
            <p:ph type="title"/>
          </p:nvPr>
        </p:nvSpPr>
        <p:spPr>
          <a:xfrm>
            <a:off x="1162050" y="206375"/>
            <a:ext cx="988695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 2 (Cont.)</a:t>
            </a:r>
          </a:p>
        </p:txBody>
      </p:sp>
      <p:sp>
        <p:nvSpPr>
          <p:cNvPr id="41988" name="Rectangle 3">
            <a:extLst>
              <a:ext uri="{FF2B5EF4-FFF2-40B4-BE49-F238E27FC236}">
                <a16:creationId xmlns:a16="http://schemas.microsoft.com/office/drawing/2014/main" id="{3FFD8EB1-C5BD-4632-AB86-7170CF2F8219}"/>
              </a:ext>
            </a:extLst>
          </p:cNvPr>
          <p:cNvSpPr>
            <a:spLocks noGrp="1" noChangeArrowheads="1"/>
          </p:cNvSpPr>
          <p:nvPr>
            <p:ph idx="1"/>
          </p:nvPr>
        </p:nvSpPr>
        <p:spPr/>
        <p:txBody>
          <a:bodyPr/>
          <a:lstStyle/>
          <a:p>
            <a:pPr algn="just" eaLnBrk="1" hangingPunct="1">
              <a:lnSpc>
                <a:spcPct val="120000"/>
              </a:lnSpc>
              <a:buFont typeface="Wingdings" panose="05000000000000000000" pitchFamily="2" charset="2"/>
              <a:buNone/>
            </a:pPr>
            <a:r>
              <a:rPr lang="en-US" altLang="en-US"/>
              <a:t>c. Bổ sung qui định: Đơn vị X chỉ nhận các nhân viên có trình độ đại học và sau đại học</a:t>
            </a:r>
          </a:p>
        </p:txBody>
      </p:sp>
      <p:sp>
        <p:nvSpPr>
          <p:cNvPr id="6" name="Slide Number Placeholder 5">
            <a:extLst>
              <a:ext uri="{FF2B5EF4-FFF2-40B4-BE49-F238E27FC236}">
                <a16:creationId xmlns:a16="http://schemas.microsoft.com/office/drawing/2014/main" id="{AD9AF48C-2285-477F-9D21-7F963379296D}"/>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45</a:t>
            </a:fld>
            <a:endParaRPr lang="en-US" altLang="en-US" sz="1400" b="1">
              <a:solidFill>
                <a:srgbClr val="3167D3"/>
              </a:solidFill>
            </a:endParaRPr>
          </a:p>
        </p:txBody>
      </p:sp>
      <p:sp>
        <p:nvSpPr>
          <p:cNvPr id="41989" name="AutoShape 5">
            <a:extLst>
              <a:ext uri="{FF2B5EF4-FFF2-40B4-BE49-F238E27FC236}">
                <a16:creationId xmlns:a16="http://schemas.microsoft.com/office/drawing/2014/main" id="{CBC60AFF-0A87-494E-A222-A5923C126BD5}"/>
              </a:ext>
            </a:extLst>
          </p:cNvPr>
          <p:cNvSpPr>
            <a:spLocks noChangeArrowheads="1"/>
          </p:cNvSpPr>
          <p:nvPr/>
        </p:nvSpPr>
        <p:spPr bwMode="auto">
          <a:xfrm>
            <a:off x="3371850" y="3200400"/>
            <a:ext cx="5448300" cy="1600200"/>
          </a:xfrm>
          <a:prstGeom prst="irregularSeal1">
            <a:avLst/>
          </a:prstGeom>
          <a:solidFill>
            <a:schemeClr val="accent1"/>
          </a:solidFill>
          <a:ln w="9525">
            <a:solidFill>
              <a:schemeClr val="tx1"/>
            </a:solidFill>
            <a:miter lim="800000"/>
            <a:headEnd/>
            <a:tailEnd/>
          </a:ln>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sz="4800">
                <a:solidFill>
                  <a:srgbClr val="FF0303"/>
                </a:solidFill>
              </a:rPr>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Rectangle 2">
            <a:extLst>
              <a:ext uri="{FF2B5EF4-FFF2-40B4-BE49-F238E27FC236}">
                <a16:creationId xmlns:a16="http://schemas.microsoft.com/office/drawing/2014/main" id="{9941AC12-BC0E-4191-8CCC-E7D01408035A}"/>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 2 (Cont.)</a:t>
            </a:r>
          </a:p>
        </p:txBody>
      </p:sp>
      <p:sp>
        <p:nvSpPr>
          <p:cNvPr id="12" name="Slide Number Placeholder 5">
            <a:extLst>
              <a:ext uri="{FF2B5EF4-FFF2-40B4-BE49-F238E27FC236}">
                <a16:creationId xmlns:a16="http://schemas.microsoft.com/office/drawing/2014/main" id="{749BD903-8D1F-4688-ADFA-EE2A924A96CD}"/>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46</a:t>
            </a:fld>
            <a:endParaRPr lang="en-US" altLang="en-US" sz="1400" b="1">
              <a:solidFill>
                <a:srgbClr val="3167D3"/>
              </a:solidFill>
            </a:endParaRPr>
          </a:p>
        </p:txBody>
      </p:sp>
      <p:sp>
        <p:nvSpPr>
          <p:cNvPr id="40964" name="Text Box 4">
            <a:extLst>
              <a:ext uri="{FF2B5EF4-FFF2-40B4-BE49-F238E27FC236}">
                <a16:creationId xmlns:a16="http://schemas.microsoft.com/office/drawing/2014/main" id="{A25A3DCC-6EE4-4ACB-B81E-41929EF606F1}"/>
              </a:ext>
            </a:extLst>
          </p:cNvPr>
          <p:cNvSpPr txBox="1">
            <a:spLocks noChangeArrowheads="1"/>
          </p:cNvSpPr>
          <p:nvPr/>
        </p:nvSpPr>
        <p:spPr bwMode="auto">
          <a:xfrm>
            <a:off x="1803400" y="1600200"/>
            <a:ext cx="577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sz="2400">
                <a:solidFill>
                  <a:srgbClr val="1A1A70"/>
                </a:solidFill>
              </a:rPr>
              <a:t>b.</a:t>
            </a:r>
          </a:p>
        </p:txBody>
      </p:sp>
      <p:graphicFrame>
        <p:nvGraphicFramePr>
          <p:cNvPr id="606277" name="Group 69">
            <a:extLst>
              <a:ext uri="{FF2B5EF4-FFF2-40B4-BE49-F238E27FC236}">
                <a16:creationId xmlns:a16="http://schemas.microsoft.com/office/drawing/2014/main" id="{6E352EBD-CDFF-43D8-AA88-573D012EB490}"/>
              </a:ext>
            </a:extLst>
          </p:cNvPr>
          <p:cNvGraphicFramePr>
            <a:graphicFrameLocks noGrp="1"/>
          </p:cNvGraphicFramePr>
          <p:nvPr/>
        </p:nvGraphicFramePr>
        <p:xfrm>
          <a:off x="2051050" y="2209800"/>
          <a:ext cx="2146300" cy="2682240"/>
        </p:xfrm>
        <a:graphic>
          <a:graphicData uri="http://schemas.openxmlformats.org/drawingml/2006/table">
            <a:tbl>
              <a:tblPr/>
              <a:tblGrid>
                <a:gridCol w="2146300">
                  <a:extLst>
                    <a:ext uri="{9D8B030D-6E8A-4147-A177-3AD203B41FA5}">
                      <a16:colId xmlns:a16="http://schemas.microsoft.com/office/drawing/2014/main" val="20000"/>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NHAN_VIEN</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sng" strike="noStrike" cap="none" normalizeH="0" baseline="0">
                          <a:ln>
                            <a:noFill/>
                          </a:ln>
                          <a:solidFill>
                            <a:srgbClr val="000000"/>
                          </a:solidFill>
                          <a:effectLst/>
                          <a:latin typeface="Arial" charset="0"/>
                        </a:rPr>
                        <a:t>MA_NV</a:t>
                      </a:r>
                      <a:endParaRPr kumimoji="0" lang="en-US" sz="2000" b="0" i="0" u="none" strike="noStrike" cap="none" normalizeH="0" baseline="0">
                        <a:ln>
                          <a:noFill/>
                        </a:ln>
                        <a:solidFill>
                          <a:srgbClr val="000000"/>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Ho_Ten</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Gioi_Tinh</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Ngay_Sinh</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Dien_Thoai</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Dia_Chi</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06221" name="Group 13">
            <a:extLst>
              <a:ext uri="{FF2B5EF4-FFF2-40B4-BE49-F238E27FC236}">
                <a16:creationId xmlns:a16="http://schemas.microsoft.com/office/drawing/2014/main" id="{747EFB79-CC82-40DE-8B77-5C59A6309ECC}"/>
              </a:ext>
            </a:extLst>
          </p:cNvPr>
          <p:cNvGraphicFramePr>
            <a:graphicFrameLocks noGrp="1"/>
          </p:cNvGraphicFramePr>
          <p:nvPr/>
        </p:nvGraphicFramePr>
        <p:xfrm>
          <a:off x="8655050" y="3124200"/>
          <a:ext cx="2146300" cy="1219200"/>
        </p:xfrm>
        <a:graphic>
          <a:graphicData uri="http://schemas.openxmlformats.org/drawingml/2006/table">
            <a:tbl>
              <a:tblPr/>
              <a:tblGrid>
                <a:gridCol w="2146300">
                  <a:extLst>
                    <a:ext uri="{9D8B030D-6E8A-4147-A177-3AD203B41FA5}">
                      <a16:colId xmlns:a16="http://schemas.microsoft.com/office/drawing/2014/main" val="20000"/>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DON_VI</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sng" strike="noStrike" cap="none" normalizeH="0" baseline="0">
                          <a:ln>
                            <a:noFill/>
                          </a:ln>
                          <a:solidFill>
                            <a:srgbClr val="000000"/>
                          </a:solidFill>
                          <a:effectLst/>
                          <a:latin typeface="Arial" charset="0"/>
                        </a:rPr>
                        <a:t>MA_Don_Vi</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Ten_Don_Vi</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06229" name="Group 21">
            <a:extLst>
              <a:ext uri="{FF2B5EF4-FFF2-40B4-BE49-F238E27FC236}">
                <a16:creationId xmlns:a16="http://schemas.microsoft.com/office/drawing/2014/main" id="{E4FB97E7-7A72-44AD-B723-0DAB0469AD38}"/>
              </a:ext>
            </a:extLst>
          </p:cNvPr>
          <p:cNvGraphicFramePr>
            <a:graphicFrameLocks noGrp="1"/>
          </p:cNvGraphicFramePr>
          <p:nvPr/>
        </p:nvGraphicFramePr>
        <p:xfrm>
          <a:off x="8426450" y="5110163"/>
          <a:ext cx="2146300" cy="1219200"/>
        </p:xfrm>
        <a:graphic>
          <a:graphicData uri="http://schemas.openxmlformats.org/drawingml/2006/table">
            <a:tbl>
              <a:tblPr/>
              <a:tblGrid>
                <a:gridCol w="2146300">
                  <a:extLst>
                    <a:ext uri="{9D8B030D-6E8A-4147-A177-3AD203B41FA5}">
                      <a16:colId xmlns:a16="http://schemas.microsoft.com/office/drawing/2014/main" val="20000"/>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TRINH_DO</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sng" strike="noStrike" cap="none" normalizeH="0" baseline="0">
                          <a:ln>
                            <a:noFill/>
                          </a:ln>
                          <a:solidFill>
                            <a:srgbClr val="000000"/>
                          </a:solidFill>
                          <a:effectLst/>
                          <a:latin typeface="Arial" charset="0"/>
                        </a:rPr>
                        <a:t>MA_Trinh_Do</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Ten_Trinh_Do</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0989" name="Line 29">
            <a:extLst>
              <a:ext uri="{FF2B5EF4-FFF2-40B4-BE49-F238E27FC236}">
                <a16:creationId xmlns:a16="http://schemas.microsoft.com/office/drawing/2014/main" id="{691E529D-7772-449E-A344-0135704011B9}"/>
              </a:ext>
            </a:extLst>
          </p:cNvPr>
          <p:cNvSpPr>
            <a:spLocks noChangeShapeType="1"/>
          </p:cNvSpPr>
          <p:nvPr/>
        </p:nvSpPr>
        <p:spPr bwMode="auto">
          <a:xfrm rot="5400000">
            <a:off x="4044950" y="1752600"/>
            <a:ext cx="304800" cy="198120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40990" name="Line 30">
            <a:extLst>
              <a:ext uri="{FF2B5EF4-FFF2-40B4-BE49-F238E27FC236}">
                <a16:creationId xmlns:a16="http://schemas.microsoft.com/office/drawing/2014/main" id="{9EBB68C0-6B0B-4464-A115-A408370EA1B0}"/>
              </a:ext>
            </a:extLst>
          </p:cNvPr>
          <p:cNvSpPr>
            <a:spLocks noChangeShapeType="1"/>
          </p:cNvSpPr>
          <p:nvPr/>
        </p:nvSpPr>
        <p:spPr bwMode="auto">
          <a:xfrm flipH="1" flipV="1">
            <a:off x="3206749" y="2895600"/>
            <a:ext cx="2146299" cy="154305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graphicFrame>
        <p:nvGraphicFramePr>
          <p:cNvPr id="606276" name="Group 68">
            <a:extLst>
              <a:ext uri="{FF2B5EF4-FFF2-40B4-BE49-F238E27FC236}">
                <a16:creationId xmlns:a16="http://schemas.microsoft.com/office/drawing/2014/main" id="{9741A2AB-EA69-4F92-8507-B3CAEF3F37F6}"/>
              </a:ext>
            </a:extLst>
          </p:cNvPr>
          <p:cNvGraphicFramePr>
            <a:graphicFrameLocks noGrp="1"/>
          </p:cNvGraphicFramePr>
          <p:nvPr/>
        </p:nvGraphicFramePr>
        <p:xfrm>
          <a:off x="5187950" y="1524000"/>
          <a:ext cx="2311400" cy="1951038"/>
        </p:xfrm>
        <a:graphic>
          <a:graphicData uri="http://schemas.openxmlformats.org/drawingml/2006/table">
            <a:tbl>
              <a:tblPr/>
              <a:tblGrid>
                <a:gridCol w="2311400">
                  <a:extLst>
                    <a:ext uri="{9D8B030D-6E8A-4147-A177-3AD203B41FA5}">
                      <a16:colId xmlns:a16="http://schemas.microsoft.com/office/drawing/2014/main" val="20000"/>
                    </a:ext>
                  </a:extLst>
                </a:gridCol>
              </a:tblGrid>
              <a:tr h="457275">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PHAN_CONG</a:t>
                      </a:r>
                    </a:p>
                  </a:txBody>
                  <a:tcPr marL="99060" marR="99060"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9376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sng" strike="noStrike" cap="none" normalizeH="0" baseline="0">
                          <a:ln>
                            <a:noFill/>
                          </a:ln>
                          <a:solidFill>
                            <a:srgbClr val="000000"/>
                          </a:solidFill>
                          <a:effectLst/>
                          <a:latin typeface="Arial" charset="0"/>
                        </a:rPr>
                        <a:t>MA_PC</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MA_NV</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MA_Don_Vi</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Ngay_PhanCong</a:t>
                      </a:r>
                    </a:p>
                  </a:txBody>
                  <a:tcPr marL="99060" marR="99060" marT="45727" marB="45727"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0999" name="Line 70">
            <a:extLst>
              <a:ext uri="{FF2B5EF4-FFF2-40B4-BE49-F238E27FC236}">
                <a16:creationId xmlns:a16="http://schemas.microsoft.com/office/drawing/2014/main" id="{F0FAE240-0442-4E11-AC14-5606CDA2E922}"/>
              </a:ext>
            </a:extLst>
          </p:cNvPr>
          <p:cNvSpPr>
            <a:spLocks noChangeShapeType="1"/>
          </p:cNvSpPr>
          <p:nvPr/>
        </p:nvSpPr>
        <p:spPr bwMode="auto">
          <a:xfrm>
            <a:off x="6921500" y="2895600"/>
            <a:ext cx="1816100" cy="91440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graphicFrame>
        <p:nvGraphicFramePr>
          <p:cNvPr id="13" name="Group 21">
            <a:extLst>
              <a:ext uri="{FF2B5EF4-FFF2-40B4-BE49-F238E27FC236}">
                <a16:creationId xmlns:a16="http://schemas.microsoft.com/office/drawing/2014/main" id="{84D78AD8-7352-4B32-A6C6-21B44F409AAA}"/>
              </a:ext>
            </a:extLst>
          </p:cNvPr>
          <p:cNvGraphicFramePr>
            <a:graphicFrameLocks noGrp="1"/>
          </p:cNvGraphicFramePr>
          <p:nvPr/>
        </p:nvGraphicFramePr>
        <p:xfrm>
          <a:off x="5353050" y="3873500"/>
          <a:ext cx="2146300" cy="1584960"/>
        </p:xfrm>
        <a:graphic>
          <a:graphicData uri="http://schemas.openxmlformats.org/drawingml/2006/table">
            <a:tbl>
              <a:tblPr/>
              <a:tblGrid>
                <a:gridCol w="2146300">
                  <a:extLst>
                    <a:ext uri="{9D8B030D-6E8A-4147-A177-3AD203B41FA5}">
                      <a16:colId xmlns:a16="http://schemas.microsoft.com/office/drawing/2014/main" val="20000"/>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NV_TD_DV</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sng" strike="noStrike" cap="none" normalizeH="0" baseline="0">
                          <a:ln>
                            <a:noFill/>
                          </a:ln>
                          <a:solidFill>
                            <a:srgbClr val="000000"/>
                          </a:solidFill>
                          <a:effectLst/>
                          <a:latin typeface="Arial" charset="0"/>
                        </a:rPr>
                        <a:t>MA_NV</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sng" strike="noStrike" cap="none" normalizeH="0" baseline="0">
                          <a:ln>
                            <a:noFill/>
                          </a:ln>
                          <a:solidFill>
                            <a:srgbClr val="000000"/>
                          </a:solidFill>
                          <a:effectLst/>
                          <a:latin typeface="Arial" charset="0"/>
                        </a:rPr>
                        <a:t>MA_Don_Vi</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0" lang="en-US" sz="2000" b="0" i="0" u="sng" strike="noStrike" cap="none" normalizeH="0" baseline="0">
                          <a:ln>
                            <a:noFill/>
                          </a:ln>
                          <a:solidFill>
                            <a:srgbClr val="000000"/>
                          </a:solidFill>
                          <a:effectLst/>
                          <a:latin typeface="Arial" charset="0"/>
                        </a:rPr>
                        <a:t>MA_Trinh_Do</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4" name="Line 70">
            <a:extLst>
              <a:ext uri="{FF2B5EF4-FFF2-40B4-BE49-F238E27FC236}">
                <a16:creationId xmlns:a16="http://schemas.microsoft.com/office/drawing/2014/main" id="{98389D1A-7A33-445C-8721-BD40B52A0AE9}"/>
              </a:ext>
            </a:extLst>
          </p:cNvPr>
          <p:cNvSpPr>
            <a:spLocks noChangeShapeType="1"/>
          </p:cNvSpPr>
          <p:nvPr/>
        </p:nvSpPr>
        <p:spPr bwMode="auto">
          <a:xfrm flipV="1">
            <a:off x="6921500" y="3873500"/>
            <a:ext cx="1733550" cy="1081088"/>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15" name="Line 70">
            <a:extLst>
              <a:ext uri="{FF2B5EF4-FFF2-40B4-BE49-F238E27FC236}">
                <a16:creationId xmlns:a16="http://schemas.microsoft.com/office/drawing/2014/main" id="{60CCD93A-998D-444C-A25C-F089887FE1D8}"/>
              </a:ext>
            </a:extLst>
          </p:cNvPr>
          <p:cNvSpPr>
            <a:spLocks noChangeShapeType="1"/>
          </p:cNvSpPr>
          <p:nvPr/>
        </p:nvSpPr>
        <p:spPr bwMode="auto">
          <a:xfrm>
            <a:off x="7048500" y="5270500"/>
            <a:ext cx="1377950" cy="48260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77530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3" name="Rectangle 3">
            <a:extLst>
              <a:ext uri="{FF2B5EF4-FFF2-40B4-BE49-F238E27FC236}">
                <a16:creationId xmlns:a16="http://schemas.microsoft.com/office/drawing/2014/main" id="{F9D5CCB9-7734-47E3-96E9-31F7D2031FCB}"/>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Thiết kế dữ liệu </a:t>
            </a:r>
          </a:p>
        </p:txBody>
      </p:sp>
      <p:sp>
        <p:nvSpPr>
          <p:cNvPr id="43011" name="Rectangle 2">
            <a:extLst>
              <a:ext uri="{FF2B5EF4-FFF2-40B4-BE49-F238E27FC236}">
                <a16:creationId xmlns:a16="http://schemas.microsoft.com/office/drawing/2014/main" id="{88E7900B-C865-47D1-96EC-3C3D3BC5ED52}"/>
              </a:ext>
            </a:extLst>
          </p:cNvPr>
          <p:cNvSpPr>
            <a:spLocks noGrp="1" noChangeArrowheads="1"/>
          </p:cNvSpPr>
          <p:nvPr>
            <p:ph idx="1"/>
          </p:nvPr>
        </p:nvSpPr>
        <p:spPr/>
        <p:txBody>
          <a:bodyPr/>
          <a:lstStyle/>
          <a:p>
            <a:pPr eaLnBrk="1" hangingPunct="1">
              <a:lnSpc>
                <a:spcPct val="120000"/>
              </a:lnSpc>
            </a:pPr>
            <a:r>
              <a:rPr lang="en-US" altLang="en-US"/>
              <a:t>Khi thiết kế dữ liệu phải </a:t>
            </a:r>
            <a:r>
              <a:rPr lang="en-US" altLang="en-US">
                <a:solidFill>
                  <a:srgbClr val="FF0303"/>
                </a:solidFill>
              </a:rPr>
              <a:t>chú ý</a:t>
            </a:r>
            <a:r>
              <a:rPr lang="en-US" altLang="en-US"/>
              <a:t> đến các vấn đề sau:</a:t>
            </a:r>
          </a:p>
          <a:p>
            <a:pPr lvl="1" eaLnBrk="1" hangingPunct="1">
              <a:lnSpc>
                <a:spcPct val="120000"/>
              </a:lnSpc>
            </a:pPr>
            <a:r>
              <a:rPr lang="en-US" altLang="en-US"/>
              <a:t>Không gian</a:t>
            </a:r>
          </a:p>
          <a:p>
            <a:pPr lvl="1" eaLnBrk="1" hangingPunct="1">
              <a:lnSpc>
                <a:spcPct val="120000"/>
              </a:lnSpc>
            </a:pPr>
            <a:r>
              <a:rPr lang="en-US" altLang="en-US"/>
              <a:t>Thời gian</a:t>
            </a:r>
          </a:p>
          <a:p>
            <a:pPr lvl="1" eaLnBrk="1" hangingPunct="1">
              <a:lnSpc>
                <a:spcPct val="120000"/>
              </a:lnSpc>
            </a:pPr>
            <a:r>
              <a:rPr lang="en-US" altLang="en-US"/>
              <a:t>Khối lượng dữ liệu phát sinh rất nhanh theo thời gian</a:t>
            </a:r>
          </a:p>
          <a:p>
            <a:pPr lvl="1" eaLnBrk="1" hangingPunct="1">
              <a:lnSpc>
                <a:spcPct val="120000"/>
              </a:lnSpc>
            </a:pPr>
            <a:r>
              <a:rPr lang="en-US" altLang="en-US"/>
              <a:t>Đáp ứng yêu cầu truy xuất nhanh</a:t>
            </a:r>
          </a:p>
          <a:p>
            <a:pPr lvl="1" eaLnBrk="1" hangingPunct="1">
              <a:lnSpc>
                <a:spcPct val="120000"/>
              </a:lnSpc>
            </a:pPr>
            <a:r>
              <a:rPr lang="en-US" altLang="en-US"/>
              <a:t>….</a:t>
            </a:r>
          </a:p>
        </p:txBody>
      </p:sp>
      <p:sp>
        <p:nvSpPr>
          <p:cNvPr id="5" name="Slide Number Placeholder 5">
            <a:extLst>
              <a:ext uri="{FF2B5EF4-FFF2-40B4-BE49-F238E27FC236}">
                <a16:creationId xmlns:a16="http://schemas.microsoft.com/office/drawing/2014/main" id="{4CF5BA82-8FCE-4B4B-83DB-C0A5C8246FEB}"/>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47</a:t>
            </a:fld>
            <a:endParaRPr lang="en-US" altLang="en-US" sz="1400" b="1">
              <a:solidFill>
                <a:srgbClr val="3167D3"/>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Rectangle 2">
            <a:extLst>
              <a:ext uri="{FF2B5EF4-FFF2-40B4-BE49-F238E27FC236}">
                <a16:creationId xmlns:a16="http://schemas.microsoft.com/office/drawing/2014/main" id="{373E1E8D-5E8F-4B67-A891-8FBB1761E45A}"/>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Sơ đồ kiểu dữ liệu</a:t>
            </a:r>
          </a:p>
        </p:txBody>
      </p:sp>
      <p:sp>
        <p:nvSpPr>
          <p:cNvPr id="609283" name="Rectangle 3">
            <a:extLst>
              <a:ext uri="{FF2B5EF4-FFF2-40B4-BE49-F238E27FC236}">
                <a16:creationId xmlns:a16="http://schemas.microsoft.com/office/drawing/2014/main" id="{1F3F23A6-D149-4498-BE76-624227C51142}"/>
              </a:ext>
            </a:extLst>
          </p:cNvPr>
          <p:cNvSpPr>
            <a:spLocks noGrp="1" noChangeArrowheads="1"/>
          </p:cNvSpPr>
          <p:nvPr>
            <p:ph idx="1"/>
          </p:nvPr>
        </p:nvSpPr>
        <p:spPr/>
        <p:txBody>
          <a:bodyPr/>
          <a:lstStyle/>
          <a:p>
            <a:pPr algn="just" eaLnBrk="1" hangingPunct="1">
              <a:lnSpc>
                <a:spcPct val="120000"/>
              </a:lnSpc>
            </a:pPr>
            <a:r>
              <a:rPr lang="en-US" altLang="en-US"/>
              <a:t>Cho phép mô tả </a:t>
            </a:r>
            <a:r>
              <a:rPr lang="en-US" altLang="en-US">
                <a:solidFill>
                  <a:srgbClr val="FF0303"/>
                </a:solidFill>
              </a:rPr>
              <a:t>cách thức tổ chức lưu trữ dữ liệu</a:t>
            </a:r>
            <a:r>
              <a:rPr lang="en-US" altLang="en-US"/>
              <a:t> trong </a:t>
            </a:r>
            <a:r>
              <a:rPr lang="en-US" altLang="en-US">
                <a:solidFill>
                  <a:srgbClr val="FF0303"/>
                </a:solidFill>
              </a:rPr>
              <a:t>bộ nhớ chính</a:t>
            </a:r>
          </a:p>
          <a:p>
            <a:pPr algn="just" eaLnBrk="1" hangingPunct="1">
              <a:lnSpc>
                <a:spcPct val="120000"/>
              </a:lnSpc>
            </a:pPr>
            <a:r>
              <a:rPr lang="en-US" altLang="en-US"/>
              <a:t>Ký hiệu: Tương tự như sơ đồ logic</a:t>
            </a:r>
          </a:p>
          <a:p>
            <a:pPr algn="just" eaLnBrk="1" hangingPunct="1">
              <a:lnSpc>
                <a:spcPct val="120000"/>
              </a:lnSpc>
            </a:pPr>
            <a:r>
              <a:rPr lang="en-US" altLang="en-US"/>
              <a:t>Ví dụ: Xét chức năng tính diện tích đường tròn</a:t>
            </a:r>
          </a:p>
          <a:p>
            <a:pPr algn="just" eaLnBrk="1" hangingPunct="1">
              <a:lnSpc>
                <a:spcPct val="120000"/>
              </a:lnSpc>
            </a:pPr>
            <a:endParaRPr lang="en-US" altLang="en-US"/>
          </a:p>
        </p:txBody>
      </p:sp>
      <p:sp>
        <p:nvSpPr>
          <p:cNvPr id="8" name="Slide Number Placeholder 5">
            <a:extLst>
              <a:ext uri="{FF2B5EF4-FFF2-40B4-BE49-F238E27FC236}">
                <a16:creationId xmlns:a16="http://schemas.microsoft.com/office/drawing/2014/main" id="{15772796-7565-4D89-AC25-C9D1CD058988}"/>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48</a:t>
            </a:fld>
            <a:endParaRPr lang="en-US" altLang="en-US" sz="1400" b="1">
              <a:solidFill>
                <a:srgbClr val="3167D3"/>
              </a:solidFill>
            </a:endParaRPr>
          </a:p>
        </p:txBody>
      </p:sp>
      <p:graphicFrame>
        <p:nvGraphicFramePr>
          <p:cNvPr id="609284" name="Group 4">
            <a:extLst>
              <a:ext uri="{FF2B5EF4-FFF2-40B4-BE49-F238E27FC236}">
                <a16:creationId xmlns:a16="http://schemas.microsoft.com/office/drawing/2014/main" id="{F6AF3CF9-5B6D-4C2E-B69B-FA3F05CFC610}"/>
              </a:ext>
            </a:extLst>
          </p:cNvPr>
          <p:cNvGraphicFramePr>
            <a:graphicFrameLocks noGrp="1"/>
          </p:cNvGraphicFramePr>
          <p:nvPr/>
        </p:nvGraphicFramePr>
        <p:xfrm>
          <a:off x="6508750" y="3962400"/>
          <a:ext cx="2146300" cy="1219200"/>
        </p:xfrm>
        <a:graphic>
          <a:graphicData uri="http://schemas.openxmlformats.org/drawingml/2006/table">
            <a:tbl>
              <a:tblPr/>
              <a:tblGrid>
                <a:gridCol w="2146300">
                  <a:extLst>
                    <a:ext uri="{9D8B030D-6E8A-4147-A177-3AD203B41FA5}">
                      <a16:colId xmlns:a16="http://schemas.microsoft.com/office/drawing/2014/main" val="20000"/>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DIEM</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Hoanh_do : R</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Tung_do   : R</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09307" name="Group 27">
            <a:extLst>
              <a:ext uri="{FF2B5EF4-FFF2-40B4-BE49-F238E27FC236}">
                <a16:creationId xmlns:a16="http://schemas.microsoft.com/office/drawing/2014/main" id="{777AC2BE-048B-40FF-89A1-2A7EE96CAC78}"/>
              </a:ext>
            </a:extLst>
          </p:cNvPr>
          <p:cNvGraphicFramePr>
            <a:graphicFrameLocks noGrp="1"/>
          </p:cNvGraphicFramePr>
          <p:nvPr/>
        </p:nvGraphicFramePr>
        <p:xfrm>
          <a:off x="2298700" y="3962400"/>
          <a:ext cx="2311400" cy="1219200"/>
        </p:xfrm>
        <a:graphic>
          <a:graphicData uri="http://schemas.openxmlformats.org/drawingml/2006/table">
            <a:tbl>
              <a:tblPr/>
              <a:tblGrid>
                <a:gridCol w="2311400">
                  <a:extLst>
                    <a:ext uri="{9D8B030D-6E8A-4147-A177-3AD203B41FA5}">
                      <a16:colId xmlns:a16="http://schemas.microsoft.com/office/drawing/2014/main" val="20000"/>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DUONG_TRON</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Tam         : DIEM</a:t>
                      </a:r>
                    </a:p>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Ban_kinh : R </a:t>
                      </a:r>
                    </a:p>
                  </a:txBody>
                  <a:tcPr marL="99060" marR="9906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09308" name="Line 28">
            <a:extLst>
              <a:ext uri="{FF2B5EF4-FFF2-40B4-BE49-F238E27FC236}">
                <a16:creationId xmlns:a16="http://schemas.microsoft.com/office/drawing/2014/main" id="{65B470D7-97D7-4EDD-A74D-EB9701E15F04}"/>
              </a:ext>
            </a:extLst>
          </p:cNvPr>
          <p:cNvSpPr>
            <a:spLocks noChangeShapeType="1"/>
          </p:cNvSpPr>
          <p:nvPr/>
        </p:nvSpPr>
        <p:spPr bwMode="auto">
          <a:xfrm flipV="1">
            <a:off x="4610100" y="4191000"/>
            <a:ext cx="1898650" cy="45720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9283">
                                            <p:txEl>
                                              <p:pRg st="0" end="0"/>
                                            </p:txEl>
                                          </p:spTgt>
                                        </p:tgtEl>
                                        <p:attrNameLst>
                                          <p:attrName>style.visibility</p:attrName>
                                        </p:attrNameLst>
                                      </p:cBhvr>
                                      <p:to>
                                        <p:strVal val="visible"/>
                                      </p:to>
                                    </p:set>
                                    <p:anim calcmode="lin" valueType="num">
                                      <p:cBhvr additive="base">
                                        <p:cTn id="7" dur="500" fill="hold"/>
                                        <p:tgtEl>
                                          <p:spTgt spid="6092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9283">
                                            <p:txEl>
                                              <p:pRg st="0" end="0"/>
                                            </p:txEl>
                                          </p:spTgt>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609283">
                                            <p:txEl>
                                              <p:pRg st="1" end="1"/>
                                            </p:txEl>
                                          </p:spTgt>
                                        </p:tgtEl>
                                        <p:attrNameLst>
                                          <p:attrName>style.visibility</p:attrName>
                                        </p:attrNameLst>
                                      </p:cBhvr>
                                      <p:to>
                                        <p:strVal val="visible"/>
                                      </p:to>
                                    </p:set>
                                    <p:anim calcmode="lin" valueType="num">
                                      <p:cBhvr additive="base">
                                        <p:cTn id="12" dur="500" fill="hold"/>
                                        <p:tgtEl>
                                          <p:spTgt spid="60928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092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09283">
                                            <p:txEl>
                                              <p:pRg st="2" end="2"/>
                                            </p:txEl>
                                          </p:spTgt>
                                        </p:tgtEl>
                                        <p:attrNameLst>
                                          <p:attrName>style.visibility</p:attrName>
                                        </p:attrNameLst>
                                      </p:cBhvr>
                                      <p:to>
                                        <p:strVal val="visible"/>
                                      </p:to>
                                    </p:set>
                                    <p:anim calcmode="lin" valueType="num">
                                      <p:cBhvr additive="base">
                                        <p:cTn id="18" dur="500" fill="hold"/>
                                        <p:tgtEl>
                                          <p:spTgt spid="60928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092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609284"/>
                                        </p:tgtEl>
                                        <p:attrNameLst>
                                          <p:attrName>style.visibility</p:attrName>
                                        </p:attrNameLst>
                                      </p:cBhvr>
                                      <p:to>
                                        <p:strVal val="visible"/>
                                      </p:to>
                                    </p:set>
                                    <p:animEffect transition="in" filter="box(in)">
                                      <p:cBhvr>
                                        <p:cTn id="24" dur="500"/>
                                        <p:tgtEl>
                                          <p:spTgt spid="609284"/>
                                        </p:tgtEl>
                                      </p:cBhvr>
                                    </p:animEffect>
                                  </p:childTnLst>
                                </p:cTn>
                              </p:par>
                              <p:par>
                                <p:cTn id="25" presetID="4" presetClass="entr" presetSubtype="16" fill="hold" nodeType="withEffect">
                                  <p:stCondLst>
                                    <p:cond delay="0"/>
                                  </p:stCondLst>
                                  <p:childTnLst>
                                    <p:set>
                                      <p:cBhvr>
                                        <p:cTn id="26" dur="1" fill="hold">
                                          <p:stCondLst>
                                            <p:cond delay="0"/>
                                          </p:stCondLst>
                                        </p:cTn>
                                        <p:tgtEl>
                                          <p:spTgt spid="609307"/>
                                        </p:tgtEl>
                                        <p:attrNameLst>
                                          <p:attrName>style.visibility</p:attrName>
                                        </p:attrNameLst>
                                      </p:cBhvr>
                                      <p:to>
                                        <p:strVal val="visible"/>
                                      </p:to>
                                    </p:set>
                                    <p:animEffect transition="in" filter="box(in)">
                                      <p:cBhvr>
                                        <p:cTn id="27" dur="500"/>
                                        <p:tgtEl>
                                          <p:spTgt spid="609307"/>
                                        </p:tgtEl>
                                      </p:cBhvr>
                                    </p:animEffect>
                                  </p:childTnLst>
                                </p:cTn>
                              </p:par>
                              <p:par>
                                <p:cTn id="28" presetID="4" presetClass="entr" presetSubtype="16" fill="hold" nodeType="withEffect">
                                  <p:stCondLst>
                                    <p:cond delay="0"/>
                                  </p:stCondLst>
                                  <p:childTnLst>
                                    <p:set>
                                      <p:cBhvr>
                                        <p:cTn id="29" dur="1" fill="hold">
                                          <p:stCondLst>
                                            <p:cond delay="0"/>
                                          </p:stCondLst>
                                        </p:cTn>
                                        <p:tgtEl>
                                          <p:spTgt spid="609308"/>
                                        </p:tgtEl>
                                        <p:attrNameLst>
                                          <p:attrName>style.visibility</p:attrName>
                                        </p:attrNameLst>
                                      </p:cBhvr>
                                      <p:to>
                                        <p:strVal val="visible"/>
                                      </p:to>
                                    </p:set>
                                    <p:animEffect transition="in" filter="box(in)">
                                      <p:cBhvr>
                                        <p:cTn id="30" dur="500"/>
                                        <p:tgtEl>
                                          <p:spTgt spid="609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Rectangle 2">
            <a:extLst>
              <a:ext uri="{FF2B5EF4-FFF2-40B4-BE49-F238E27FC236}">
                <a16:creationId xmlns:a16="http://schemas.microsoft.com/office/drawing/2014/main" id="{E8434E5B-8466-4078-96E4-477F1E163226}"/>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chemeClr val="tx2"/>
                </a:solidFill>
                <a:effectLst>
                  <a:outerShdw blurRad="38100" dist="38100" dir="2700000" algn="tl">
                    <a:srgbClr val="C0C0C0"/>
                  </a:outerShdw>
                </a:effectLst>
              </a:rPr>
              <a:t>Bài tập</a:t>
            </a:r>
          </a:p>
        </p:txBody>
      </p:sp>
      <p:sp>
        <p:nvSpPr>
          <p:cNvPr id="45060" name="Rectangle 3">
            <a:extLst>
              <a:ext uri="{FF2B5EF4-FFF2-40B4-BE49-F238E27FC236}">
                <a16:creationId xmlns:a16="http://schemas.microsoft.com/office/drawing/2014/main" id="{C38B497E-B9D0-4951-8E26-C92FA1E90B3A}"/>
              </a:ext>
            </a:extLst>
          </p:cNvPr>
          <p:cNvSpPr>
            <a:spLocks noGrp="1" noChangeArrowheads="1"/>
          </p:cNvSpPr>
          <p:nvPr>
            <p:ph idx="1"/>
          </p:nvPr>
        </p:nvSpPr>
        <p:spPr/>
        <p:txBody>
          <a:bodyPr>
            <a:normAutofit fontScale="92500" lnSpcReduction="10000"/>
          </a:bodyPr>
          <a:lstStyle/>
          <a:p>
            <a:pPr marL="457200" indent="-457200" algn="just">
              <a:lnSpc>
                <a:spcPct val="120000"/>
              </a:lnSpc>
              <a:buFont typeface="Wingdings" panose="05000000000000000000" pitchFamily="2" charset="2"/>
              <a:buAutoNum type="arabicPeriod"/>
            </a:pPr>
            <a:r>
              <a:rPr lang="en-US" altLang="en-US"/>
              <a:t>Xét phần mềm quản lý học sinh với </a:t>
            </a:r>
            <a:r>
              <a:rPr lang="en-US" altLang="en-US">
                <a:solidFill>
                  <a:srgbClr val="FF0000"/>
                </a:solidFill>
              </a:rPr>
              <a:t>chức năng ghi nhận bảng điểm danh</a:t>
            </a:r>
          </a:p>
          <a:p>
            <a:pPr marL="457200" indent="-457200" algn="just">
              <a:lnSpc>
                <a:spcPct val="120000"/>
              </a:lnSpc>
              <a:buFont typeface="Wingdings" panose="05000000000000000000" pitchFamily="2" charset="2"/>
              <a:buAutoNum type="arabicPeriod"/>
            </a:pPr>
            <a:endParaRPr lang="en-US" altLang="en-US"/>
          </a:p>
          <a:p>
            <a:pPr marL="457200" indent="-457200" algn="just">
              <a:lnSpc>
                <a:spcPct val="120000"/>
              </a:lnSpc>
              <a:buFont typeface="Wingdings" panose="05000000000000000000" pitchFamily="2" charset="2"/>
              <a:buAutoNum type="arabicPeriod"/>
            </a:pPr>
            <a:endParaRPr lang="en-US" altLang="en-US"/>
          </a:p>
          <a:p>
            <a:pPr marL="457200" indent="-457200" algn="just">
              <a:lnSpc>
                <a:spcPct val="120000"/>
              </a:lnSpc>
              <a:buFont typeface="Wingdings" panose="05000000000000000000" pitchFamily="2" charset="2"/>
              <a:buAutoNum type="arabicPeriod"/>
            </a:pPr>
            <a:endParaRPr lang="en-US" altLang="en-US"/>
          </a:p>
          <a:p>
            <a:pPr marL="457200" indent="-457200" algn="just">
              <a:lnSpc>
                <a:spcPct val="120000"/>
              </a:lnSpc>
              <a:buFont typeface="Wingdings" panose="05000000000000000000" pitchFamily="2" charset="2"/>
              <a:buAutoNum type="arabicPeriod"/>
            </a:pPr>
            <a:endParaRPr lang="en-US" altLang="en-US"/>
          </a:p>
          <a:p>
            <a:pPr marL="457200" indent="-457200" algn="just">
              <a:lnSpc>
                <a:spcPct val="120000"/>
              </a:lnSpc>
              <a:buFont typeface="Wingdings" panose="05000000000000000000" pitchFamily="2" charset="2"/>
              <a:buAutoNum type="arabicPeriod"/>
            </a:pPr>
            <a:endParaRPr lang="en-US" altLang="en-US"/>
          </a:p>
          <a:p>
            <a:pPr marL="457200" indent="-457200" algn="just">
              <a:lnSpc>
                <a:spcPct val="120000"/>
              </a:lnSpc>
              <a:buNone/>
            </a:pPr>
            <a:endParaRPr lang="en-US" altLang="en-US"/>
          </a:p>
          <a:p>
            <a:pPr marL="457200" indent="-457200" algn="just">
              <a:lnSpc>
                <a:spcPct val="120000"/>
              </a:lnSpc>
              <a:buNone/>
            </a:pPr>
            <a:r>
              <a:rPr lang="en-US" altLang="en-US"/>
              <a:t>	Hãy lập: </a:t>
            </a:r>
            <a:r>
              <a:rPr lang="en-US" altLang="en-US">
                <a:solidFill>
                  <a:srgbClr val="FF0000"/>
                </a:solidFill>
              </a:rPr>
              <a:t>sơ đồ luồng dữ liệu, sơ đồ logic dữ liệu</a:t>
            </a:r>
          </a:p>
        </p:txBody>
      </p:sp>
      <p:sp>
        <p:nvSpPr>
          <p:cNvPr id="6" name="Slide Number Placeholder 5">
            <a:extLst>
              <a:ext uri="{FF2B5EF4-FFF2-40B4-BE49-F238E27FC236}">
                <a16:creationId xmlns:a16="http://schemas.microsoft.com/office/drawing/2014/main" id="{9CF4F5D7-FD82-489B-BEBD-9FBB8A079DB6}"/>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49</a:t>
            </a:fld>
            <a:endParaRPr lang="en-US" altLang="en-US" sz="1400" b="1">
              <a:solidFill>
                <a:srgbClr val="3167D3"/>
              </a:solidFill>
            </a:endParaRPr>
          </a:p>
        </p:txBody>
      </p:sp>
      <p:pic>
        <p:nvPicPr>
          <p:cNvPr id="45061" name="Picture 4">
            <a:extLst>
              <a:ext uri="{FF2B5EF4-FFF2-40B4-BE49-F238E27FC236}">
                <a16:creationId xmlns:a16="http://schemas.microsoft.com/office/drawing/2014/main" id="{29B695E2-C187-4A4A-91B1-01786C60F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33650"/>
            <a:ext cx="8420100"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4DB8E-FBED-1FC4-60F0-EC3DD34D93D6}"/>
              </a:ext>
            </a:extLst>
          </p:cNvPr>
          <p:cNvSpPr>
            <a:spLocks noGrp="1"/>
          </p:cNvSpPr>
          <p:nvPr>
            <p:ph type="title"/>
          </p:nvPr>
        </p:nvSpPr>
        <p:spPr/>
        <p:txBody>
          <a:bodyPr/>
          <a:lstStyle/>
          <a:p>
            <a:r>
              <a:rPr lang="en-US"/>
              <a:t>Câu hỏi ôn tập</a:t>
            </a:r>
          </a:p>
        </p:txBody>
      </p:sp>
      <p:sp>
        <p:nvSpPr>
          <p:cNvPr id="3" name="Content Placeholder 2">
            <a:extLst>
              <a:ext uri="{FF2B5EF4-FFF2-40B4-BE49-F238E27FC236}">
                <a16:creationId xmlns:a16="http://schemas.microsoft.com/office/drawing/2014/main" id="{1F9CFFB7-91A7-7128-BCB9-15CD92ACCCAC}"/>
              </a:ext>
            </a:extLst>
          </p:cNvPr>
          <p:cNvSpPr>
            <a:spLocks noGrp="1"/>
          </p:cNvSpPr>
          <p:nvPr>
            <p:ph idx="1"/>
          </p:nvPr>
        </p:nvSpPr>
        <p:spPr>
          <a:xfrm>
            <a:off x="649224" y="1253330"/>
            <a:ext cx="11034776" cy="5430757"/>
          </a:xfrm>
        </p:spPr>
        <p:txBody>
          <a:bodyPr>
            <a:normAutofit fontScale="62500" lnSpcReduction="20000"/>
          </a:bodyPr>
          <a:lstStyle/>
          <a:p>
            <a:pPr algn="l">
              <a:lnSpc>
                <a:spcPct val="170000"/>
              </a:lnSpc>
              <a:buFont typeface="+mj-lt"/>
              <a:buAutoNum type="arabicPeriod"/>
            </a:pPr>
            <a:r>
              <a:rPr lang="vi-VN" b="0" i="0">
                <a:effectLst/>
              </a:rPr>
              <a:t>Các phương pháp thiết kế hệ thống phổ biến bao gồm nào? Hãy trình bày một phương pháp thiết kế hệ thống mà bạn đã sử dụng hoặc biết đến.</a:t>
            </a:r>
          </a:p>
          <a:p>
            <a:pPr algn="l">
              <a:lnSpc>
                <a:spcPct val="170000"/>
              </a:lnSpc>
              <a:buFont typeface="+mj-lt"/>
              <a:buAutoNum type="arabicPeriod"/>
            </a:pPr>
            <a:r>
              <a:rPr lang="vi-VN" b="0" i="0">
                <a:effectLst/>
              </a:rPr>
              <a:t>Làm thế nào để đảm bảo rằng thiết kế hệ thống của bạn là linh hoạt và mở rộng được?</a:t>
            </a:r>
          </a:p>
          <a:p>
            <a:pPr algn="l">
              <a:lnSpc>
                <a:spcPct val="170000"/>
              </a:lnSpc>
              <a:buFont typeface="+mj-lt"/>
              <a:buAutoNum type="arabicPeriod"/>
            </a:pPr>
            <a:r>
              <a:rPr lang="vi-VN" b="0" i="0">
                <a:effectLst/>
              </a:rPr>
              <a:t>Thiết kế giao diện người dùng (UI) là một phần quan trọng của thiết kế hệ thống. Hãy trình bày những yếu tố quan trọng cần xem xét khi thiết kế giao diện người dùng.</a:t>
            </a:r>
          </a:p>
          <a:p>
            <a:pPr algn="l">
              <a:lnSpc>
                <a:spcPct val="170000"/>
              </a:lnSpc>
              <a:buFont typeface="+mj-lt"/>
              <a:buAutoNum type="arabicPeriod"/>
            </a:pPr>
            <a:r>
              <a:rPr lang="vi-VN" b="0" i="0">
                <a:effectLst/>
              </a:rPr>
              <a:t>Trong quá trình thiết kế hệ thống, bạn đã từng gặp phải những thách thức nào và làm thế nào để giải quyết chúng?</a:t>
            </a:r>
          </a:p>
          <a:p>
            <a:pPr algn="l">
              <a:lnSpc>
                <a:spcPct val="170000"/>
              </a:lnSpc>
              <a:buFont typeface="+mj-lt"/>
              <a:buAutoNum type="arabicPeriod"/>
            </a:pPr>
            <a:r>
              <a:rPr lang="vi-VN" b="0" i="0">
                <a:effectLst/>
              </a:rPr>
              <a:t>Tại sao kiểm định và kiểm tra thiết kế hệ thống là quan trọng? Hãy đề xuất một số phương pháp kiểm định và kiểm tra thiết kế hệ thống.</a:t>
            </a:r>
          </a:p>
        </p:txBody>
      </p:sp>
      <p:sp>
        <p:nvSpPr>
          <p:cNvPr id="4" name="Slide Number Placeholder 3">
            <a:extLst>
              <a:ext uri="{FF2B5EF4-FFF2-40B4-BE49-F238E27FC236}">
                <a16:creationId xmlns:a16="http://schemas.microsoft.com/office/drawing/2014/main" id="{9D2AE7C6-EBD4-8E6E-0313-7F3E62F98209}"/>
              </a:ext>
            </a:extLst>
          </p:cNvPr>
          <p:cNvSpPr>
            <a:spLocks noGrp="1"/>
          </p:cNvSpPr>
          <p:nvPr>
            <p:ph type="sldNum" sz="quarter" idx="12"/>
          </p:nvPr>
        </p:nvSpPr>
        <p:spPr/>
        <p:txBody>
          <a:bodyPr/>
          <a:lstStyle/>
          <a:p>
            <a:fld id="{FE1236C6-0024-4286-AA03-0A6E67CE63D4}" type="slidenum">
              <a:rPr lang="en-US" smtClean="0"/>
              <a:t>5</a:t>
            </a:fld>
            <a:endParaRPr lang="en-US"/>
          </a:p>
        </p:txBody>
      </p:sp>
    </p:spTree>
    <p:extLst>
      <p:ext uri="{BB962C8B-B14F-4D97-AF65-F5344CB8AC3E}">
        <p14:creationId xmlns:p14="http://schemas.microsoft.com/office/powerpoint/2010/main" val="21530229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2">
            <a:extLst>
              <a:ext uri="{FF2B5EF4-FFF2-40B4-BE49-F238E27FC236}">
                <a16:creationId xmlns:a16="http://schemas.microsoft.com/office/drawing/2014/main" id="{BB2D811C-64EA-4F7D-B024-7FD151C2B5C3}"/>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Bài tập</a:t>
            </a:r>
          </a:p>
        </p:txBody>
      </p:sp>
      <p:sp>
        <p:nvSpPr>
          <p:cNvPr id="46084" name="Rectangle 3">
            <a:extLst>
              <a:ext uri="{FF2B5EF4-FFF2-40B4-BE49-F238E27FC236}">
                <a16:creationId xmlns:a16="http://schemas.microsoft.com/office/drawing/2014/main" id="{CD04A5C0-6B44-46D3-BC93-53AE4171D048}"/>
              </a:ext>
            </a:extLst>
          </p:cNvPr>
          <p:cNvSpPr>
            <a:spLocks noGrp="1" noChangeArrowheads="1"/>
          </p:cNvSpPr>
          <p:nvPr>
            <p:ph idx="1"/>
          </p:nvPr>
        </p:nvSpPr>
        <p:spPr>
          <a:xfrm>
            <a:off x="1227307" y="1102468"/>
            <a:ext cx="9764544" cy="4741742"/>
          </a:xfrm>
        </p:spPr>
        <p:txBody>
          <a:bodyPr/>
          <a:lstStyle/>
          <a:p>
            <a:pPr marL="457200" indent="-457200" algn="just">
              <a:lnSpc>
                <a:spcPct val="120000"/>
              </a:lnSpc>
              <a:buFont typeface="Wingdings" panose="05000000000000000000" pitchFamily="2" charset="2"/>
              <a:buAutoNum type="arabicPeriod" startAt="2"/>
            </a:pPr>
            <a:r>
              <a:rPr lang="en-US" altLang="en-US"/>
              <a:t>Xét phần mềm quản lý bán hàng với </a:t>
            </a:r>
            <a:r>
              <a:rPr lang="en-US" altLang="en-US">
                <a:solidFill>
                  <a:srgbClr val="FF0000"/>
                </a:solidFill>
              </a:rPr>
              <a:t>chức năng lập hóa đơn bán hàng</a:t>
            </a:r>
            <a:r>
              <a:rPr lang="en-US" altLang="en-US"/>
              <a:t>. Hãy lập sơ đồ luồng dữ liệu và sơ đồ logic dữ liệu</a:t>
            </a:r>
          </a:p>
          <a:p>
            <a:pPr marL="457200" indent="-457200" algn="just">
              <a:lnSpc>
                <a:spcPct val="120000"/>
              </a:lnSpc>
              <a:buFont typeface="Wingdings" panose="05000000000000000000" pitchFamily="2" charset="2"/>
              <a:buAutoNum type="arabicPeriod" startAt="2"/>
            </a:pPr>
            <a:endParaRPr lang="en-US" altLang="en-US"/>
          </a:p>
          <a:p>
            <a:pPr marL="457200" indent="-457200" algn="just">
              <a:lnSpc>
                <a:spcPct val="120000"/>
              </a:lnSpc>
              <a:buFont typeface="Wingdings" panose="05000000000000000000" pitchFamily="2" charset="2"/>
              <a:buAutoNum type="arabicPeriod" startAt="2"/>
            </a:pPr>
            <a:endParaRPr lang="en-US" altLang="en-US"/>
          </a:p>
        </p:txBody>
      </p:sp>
      <p:sp>
        <p:nvSpPr>
          <p:cNvPr id="6" name="Slide Number Placeholder 5">
            <a:extLst>
              <a:ext uri="{FF2B5EF4-FFF2-40B4-BE49-F238E27FC236}">
                <a16:creationId xmlns:a16="http://schemas.microsoft.com/office/drawing/2014/main" id="{524A9C51-0A23-4AB6-A56B-619D8DC440FA}"/>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50</a:t>
            </a:fld>
            <a:endParaRPr lang="en-US" altLang="en-US" sz="1400" b="1">
              <a:solidFill>
                <a:srgbClr val="3167D3"/>
              </a:solidFill>
            </a:endParaRPr>
          </a:p>
        </p:txBody>
      </p:sp>
      <p:pic>
        <p:nvPicPr>
          <p:cNvPr id="46085" name="Picture 4">
            <a:extLst>
              <a:ext uri="{FF2B5EF4-FFF2-40B4-BE49-F238E27FC236}">
                <a16:creationId xmlns:a16="http://schemas.microsoft.com/office/drawing/2014/main" id="{504B8424-558F-4952-8D66-04C26271A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7225" y="2197266"/>
            <a:ext cx="8337550" cy="406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284446A5-316F-496C-BB9F-030BC14EBD5F}"/>
              </a:ext>
            </a:extLst>
          </p:cNvPr>
          <p:cNvSpPr txBox="1"/>
          <p:nvPr/>
        </p:nvSpPr>
        <p:spPr>
          <a:xfrm>
            <a:off x="7537450" y="2243297"/>
            <a:ext cx="2597150" cy="646331"/>
          </a:xfrm>
          <a:prstGeom prst="rect">
            <a:avLst/>
          </a:prstGeom>
          <a:noFill/>
        </p:spPr>
        <p:txBody>
          <a:bodyPr wrap="square" rtlCol="0">
            <a:spAutoFit/>
          </a:bodyPr>
          <a:lstStyle/>
          <a:p>
            <a:pPr defTabSz="457200"/>
            <a:r>
              <a:rPr lang="en-US">
                <a:solidFill>
                  <a:prstClr val="black"/>
                </a:solidFill>
                <a:latin typeface="Arial"/>
              </a:rPr>
              <a:t>Số hóa đơn:…………...</a:t>
            </a:r>
          </a:p>
          <a:p>
            <a:pPr defTabSz="457200"/>
            <a:r>
              <a:rPr lang="en-US">
                <a:solidFill>
                  <a:prstClr val="black"/>
                </a:solidFill>
                <a:latin typeface="Arial"/>
              </a:rPr>
              <a:t>Nhân viên: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a:extLst>
              <a:ext uri="{FF2B5EF4-FFF2-40B4-BE49-F238E27FC236}">
                <a16:creationId xmlns:a16="http://schemas.microsoft.com/office/drawing/2014/main" id="{B4BCD9D8-B9D6-405D-AD8A-D026D5297581}"/>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Bài tập</a:t>
            </a:r>
          </a:p>
        </p:txBody>
      </p:sp>
      <p:sp>
        <p:nvSpPr>
          <p:cNvPr id="47108" name="Rectangle 3">
            <a:extLst>
              <a:ext uri="{FF2B5EF4-FFF2-40B4-BE49-F238E27FC236}">
                <a16:creationId xmlns:a16="http://schemas.microsoft.com/office/drawing/2014/main" id="{EA5B1905-90A0-4F85-8837-324451BA94FC}"/>
              </a:ext>
            </a:extLst>
          </p:cNvPr>
          <p:cNvSpPr>
            <a:spLocks noGrp="1" noChangeArrowheads="1"/>
          </p:cNvSpPr>
          <p:nvPr>
            <p:ph idx="1"/>
          </p:nvPr>
        </p:nvSpPr>
        <p:spPr>
          <a:xfrm>
            <a:off x="1227307" y="1134895"/>
            <a:ext cx="9688749" cy="4676891"/>
          </a:xfrm>
        </p:spPr>
        <p:txBody>
          <a:bodyPr/>
          <a:lstStyle/>
          <a:p>
            <a:pPr marL="457200" indent="-457200" algn="just">
              <a:lnSpc>
                <a:spcPct val="120000"/>
              </a:lnSpc>
              <a:buFont typeface="Wingdings" panose="05000000000000000000" pitchFamily="2" charset="2"/>
              <a:buAutoNum type="arabicPeriod" startAt="3"/>
            </a:pPr>
            <a:r>
              <a:rPr lang="en-US" altLang="en-US"/>
              <a:t>Xét phần mềm quản lý số tiết tiết kiệm với </a:t>
            </a:r>
            <a:r>
              <a:rPr lang="en-US" altLang="en-US">
                <a:solidFill>
                  <a:srgbClr val="FF0000"/>
                </a:solidFill>
              </a:rPr>
              <a:t>chức năng mở sổ tiết kiệm</a:t>
            </a:r>
            <a:r>
              <a:rPr lang="en-US" altLang="en-US"/>
              <a:t>. Hãy lập sơ đồ luồng dữ liệu và sơ đồ logic dữ liệu</a:t>
            </a:r>
          </a:p>
          <a:p>
            <a:pPr marL="457200" indent="-457200" algn="just">
              <a:lnSpc>
                <a:spcPct val="120000"/>
              </a:lnSpc>
              <a:buFont typeface="Wingdings" panose="05000000000000000000" pitchFamily="2" charset="2"/>
              <a:buAutoNum type="arabicPeriod" startAt="3"/>
            </a:pPr>
            <a:endParaRPr lang="en-US" altLang="en-US"/>
          </a:p>
          <a:p>
            <a:pPr marL="457200" indent="-457200" algn="just">
              <a:lnSpc>
                <a:spcPct val="120000"/>
              </a:lnSpc>
              <a:buFont typeface="Wingdings" panose="05000000000000000000" pitchFamily="2" charset="2"/>
              <a:buAutoNum type="arabicPeriod" startAt="3"/>
            </a:pPr>
            <a:endParaRPr lang="en-US" altLang="en-US"/>
          </a:p>
        </p:txBody>
      </p:sp>
      <p:sp>
        <p:nvSpPr>
          <p:cNvPr id="6" name="Slide Number Placeholder 5">
            <a:extLst>
              <a:ext uri="{FF2B5EF4-FFF2-40B4-BE49-F238E27FC236}">
                <a16:creationId xmlns:a16="http://schemas.microsoft.com/office/drawing/2014/main" id="{1A4D65A7-C0B1-4CF3-98A8-1C79CAE455BD}"/>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51</a:t>
            </a:fld>
            <a:endParaRPr lang="en-US" altLang="en-US" sz="1400" b="1">
              <a:solidFill>
                <a:srgbClr val="3167D3"/>
              </a:solidFill>
            </a:endParaRPr>
          </a:p>
        </p:txBody>
      </p:sp>
      <p:pic>
        <p:nvPicPr>
          <p:cNvPr id="47109" name="Picture 4">
            <a:extLst>
              <a:ext uri="{FF2B5EF4-FFF2-40B4-BE49-F238E27FC236}">
                <a16:creationId xmlns:a16="http://schemas.microsoft.com/office/drawing/2014/main" id="{6E652581-CB6E-4F2B-BE80-780D5F8381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2814" y="2409826"/>
            <a:ext cx="8453437"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2">
            <a:extLst>
              <a:ext uri="{FF2B5EF4-FFF2-40B4-BE49-F238E27FC236}">
                <a16:creationId xmlns:a16="http://schemas.microsoft.com/office/drawing/2014/main" id="{06788DE0-E719-4A2D-8195-B09BB3222828}"/>
              </a:ext>
            </a:extLst>
          </p:cNvPr>
          <p:cNvSpPr>
            <a:spLocks noGrp="1" noChangeArrowheads="1"/>
          </p:cNvSpPr>
          <p:nvPr>
            <p:ph type="ctrTitle"/>
          </p:nvPr>
        </p:nvSpPr>
        <p:spPr>
          <a:xfrm>
            <a:off x="1143000" y="2590800"/>
            <a:ext cx="9906000" cy="1222443"/>
          </a:xfrm>
        </p:spPr>
        <p:txBody>
          <a:bodyPr>
            <a:normAutofit/>
          </a:bodyPr>
          <a:lstStyle/>
          <a:p>
            <a:pPr eaLnBrk="1" hangingPunct="1">
              <a:defRPr/>
            </a:pPr>
            <a:r>
              <a:rPr lang="en-US" sz="4000" b="1">
                <a:effectLst>
                  <a:outerShdw blurRad="38100" dist="38100" dir="2700000" algn="tl">
                    <a:srgbClr val="C0C0C0"/>
                  </a:outerShdw>
                </a:effectLst>
              </a:rPr>
              <a:t>THIẾT KẾ GIAO DIỆN</a:t>
            </a:r>
            <a:br>
              <a:rPr lang="en-US" sz="4000" b="1">
                <a:effectLst>
                  <a:outerShdw blurRad="38100" dist="38100" dir="2700000" algn="tl">
                    <a:srgbClr val="C0C0C0"/>
                  </a:outerShdw>
                </a:effectLst>
              </a:rPr>
            </a:br>
            <a:r>
              <a:rPr lang="en-US" sz="3200" b="1">
                <a:effectLst>
                  <a:outerShdw blurRad="38100" dist="38100" dir="2700000" algn="tl">
                    <a:srgbClr val="C0C0C0"/>
                  </a:outerShdw>
                </a:effectLst>
              </a:rPr>
              <a:t>(USER INTERFACE DESIGN)</a:t>
            </a:r>
          </a:p>
        </p:txBody>
      </p:sp>
      <p:sp>
        <p:nvSpPr>
          <p:cNvPr id="5" name="Slide Number Placeholder 5">
            <a:extLst>
              <a:ext uri="{FF2B5EF4-FFF2-40B4-BE49-F238E27FC236}">
                <a16:creationId xmlns:a16="http://schemas.microsoft.com/office/drawing/2014/main" id="{5B6C3769-EC43-4419-9DB9-0AA7689A38E1}"/>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52</a:t>
            </a:fld>
            <a:endParaRPr lang="en-US" altLang="en-US" sz="1400" b="1">
              <a:solidFill>
                <a:srgbClr val="3167D3"/>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5" name="Picture 2" descr="world">
            <a:extLst>
              <a:ext uri="{FF2B5EF4-FFF2-40B4-BE49-F238E27FC236}">
                <a16:creationId xmlns:a16="http://schemas.microsoft.com/office/drawing/2014/main" id="{266394CC-D3C5-45C4-B43F-D814864F27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1" y="850702"/>
            <a:ext cx="8956675" cy="507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9156" name="Group 3">
            <a:extLst>
              <a:ext uri="{FF2B5EF4-FFF2-40B4-BE49-F238E27FC236}">
                <a16:creationId xmlns:a16="http://schemas.microsoft.com/office/drawing/2014/main" id="{E23D3F7A-D9DD-4E21-8C20-F96139E22FA4}"/>
              </a:ext>
            </a:extLst>
          </p:cNvPr>
          <p:cNvGrpSpPr>
            <a:grpSpLocks/>
          </p:cNvGrpSpPr>
          <p:nvPr/>
        </p:nvGrpSpPr>
        <p:grpSpPr bwMode="auto">
          <a:xfrm>
            <a:off x="2484439" y="1270071"/>
            <a:ext cx="6459537" cy="3803650"/>
            <a:chOff x="840" y="1216"/>
            <a:chExt cx="3756" cy="2396"/>
          </a:xfrm>
        </p:grpSpPr>
        <p:sp>
          <p:nvSpPr>
            <p:cNvPr id="49210" name="Line 4">
              <a:extLst>
                <a:ext uri="{FF2B5EF4-FFF2-40B4-BE49-F238E27FC236}">
                  <a16:creationId xmlns:a16="http://schemas.microsoft.com/office/drawing/2014/main" id="{96347A0B-9378-417C-8F5A-C8A9153CAD37}"/>
                </a:ext>
              </a:extLst>
            </p:cNvPr>
            <p:cNvSpPr>
              <a:spLocks noChangeShapeType="1"/>
            </p:cNvSpPr>
            <p:nvPr/>
          </p:nvSpPr>
          <p:spPr bwMode="auto">
            <a:xfrm flipH="1">
              <a:off x="1704" y="1216"/>
              <a:ext cx="1060" cy="495"/>
            </a:xfrm>
            <a:prstGeom prst="line">
              <a:avLst/>
            </a:prstGeom>
            <a:noFill/>
            <a:ln w="28575">
              <a:solidFill>
                <a:srgbClr val="0033CC">
                  <a:alpha val="27843"/>
                </a:srgbClr>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49211" name="Line 5">
              <a:extLst>
                <a:ext uri="{FF2B5EF4-FFF2-40B4-BE49-F238E27FC236}">
                  <a16:creationId xmlns:a16="http://schemas.microsoft.com/office/drawing/2014/main" id="{853C5EE1-20A8-4FFE-AE32-D7B8899B09DF}"/>
                </a:ext>
              </a:extLst>
            </p:cNvPr>
            <p:cNvSpPr>
              <a:spLocks noChangeShapeType="1"/>
            </p:cNvSpPr>
            <p:nvPr/>
          </p:nvSpPr>
          <p:spPr bwMode="auto">
            <a:xfrm>
              <a:off x="1508" y="1907"/>
              <a:ext cx="196" cy="426"/>
            </a:xfrm>
            <a:prstGeom prst="line">
              <a:avLst/>
            </a:prstGeom>
            <a:noFill/>
            <a:ln w="28575">
              <a:solidFill>
                <a:srgbClr val="0033CC">
                  <a:alpha val="27843"/>
                </a:srgbClr>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49212" name="Line 6">
              <a:extLst>
                <a:ext uri="{FF2B5EF4-FFF2-40B4-BE49-F238E27FC236}">
                  <a16:creationId xmlns:a16="http://schemas.microsoft.com/office/drawing/2014/main" id="{0AC90023-1B38-49C6-82B8-07DFD50466C2}"/>
                </a:ext>
              </a:extLst>
            </p:cNvPr>
            <p:cNvSpPr>
              <a:spLocks noChangeShapeType="1"/>
            </p:cNvSpPr>
            <p:nvPr/>
          </p:nvSpPr>
          <p:spPr bwMode="auto">
            <a:xfrm flipH="1">
              <a:off x="840" y="1838"/>
              <a:ext cx="576" cy="1371"/>
            </a:xfrm>
            <a:prstGeom prst="line">
              <a:avLst/>
            </a:prstGeom>
            <a:noFill/>
            <a:ln w="28575">
              <a:solidFill>
                <a:srgbClr val="0033CC">
                  <a:alpha val="27843"/>
                </a:srgbClr>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49213" name="Line 7">
              <a:extLst>
                <a:ext uri="{FF2B5EF4-FFF2-40B4-BE49-F238E27FC236}">
                  <a16:creationId xmlns:a16="http://schemas.microsoft.com/office/drawing/2014/main" id="{174B359B-F11B-443F-AD55-F00C6F61ED84}"/>
                </a:ext>
              </a:extLst>
            </p:cNvPr>
            <p:cNvSpPr>
              <a:spLocks noChangeShapeType="1"/>
            </p:cNvSpPr>
            <p:nvPr/>
          </p:nvSpPr>
          <p:spPr bwMode="auto">
            <a:xfrm flipV="1">
              <a:off x="898" y="2713"/>
              <a:ext cx="715" cy="495"/>
            </a:xfrm>
            <a:prstGeom prst="line">
              <a:avLst/>
            </a:prstGeom>
            <a:noFill/>
            <a:ln w="28575">
              <a:solidFill>
                <a:srgbClr val="0033CC">
                  <a:alpha val="27843"/>
                </a:srgbClr>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49214" name="Line 8">
              <a:extLst>
                <a:ext uri="{FF2B5EF4-FFF2-40B4-BE49-F238E27FC236}">
                  <a16:creationId xmlns:a16="http://schemas.microsoft.com/office/drawing/2014/main" id="{CED76985-F58E-42A2-860E-2F03EA027740}"/>
                </a:ext>
              </a:extLst>
            </p:cNvPr>
            <p:cNvSpPr>
              <a:spLocks noChangeShapeType="1"/>
            </p:cNvSpPr>
            <p:nvPr/>
          </p:nvSpPr>
          <p:spPr bwMode="auto">
            <a:xfrm flipV="1">
              <a:off x="1969" y="1319"/>
              <a:ext cx="806" cy="1152"/>
            </a:xfrm>
            <a:prstGeom prst="line">
              <a:avLst/>
            </a:prstGeom>
            <a:noFill/>
            <a:ln w="28575">
              <a:solidFill>
                <a:srgbClr val="0033CC">
                  <a:alpha val="27843"/>
                </a:srgbClr>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49215" name="Line 9">
              <a:extLst>
                <a:ext uri="{FF2B5EF4-FFF2-40B4-BE49-F238E27FC236}">
                  <a16:creationId xmlns:a16="http://schemas.microsoft.com/office/drawing/2014/main" id="{AEE71636-D7B2-4B7D-9074-D2F92CF34B4F}"/>
                </a:ext>
              </a:extLst>
            </p:cNvPr>
            <p:cNvSpPr>
              <a:spLocks noChangeShapeType="1"/>
            </p:cNvSpPr>
            <p:nvPr/>
          </p:nvSpPr>
          <p:spPr bwMode="auto">
            <a:xfrm>
              <a:off x="3052" y="1273"/>
              <a:ext cx="795" cy="496"/>
            </a:xfrm>
            <a:prstGeom prst="line">
              <a:avLst/>
            </a:prstGeom>
            <a:noFill/>
            <a:ln w="28575">
              <a:solidFill>
                <a:srgbClr val="0033CC">
                  <a:alpha val="27843"/>
                </a:srgbClr>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49216" name="Line 10">
              <a:extLst>
                <a:ext uri="{FF2B5EF4-FFF2-40B4-BE49-F238E27FC236}">
                  <a16:creationId xmlns:a16="http://schemas.microsoft.com/office/drawing/2014/main" id="{819A4770-BE05-4F80-88A6-F56C06725F83}"/>
                </a:ext>
              </a:extLst>
            </p:cNvPr>
            <p:cNvSpPr>
              <a:spLocks noChangeShapeType="1"/>
            </p:cNvSpPr>
            <p:nvPr/>
          </p:nvSpPr>
          <p:spPr bwMode="auto">
            <a:xfrm>
              <a:off x="2879" y="1342"/>
              <a:ext cx="484" cy="1095"/>
            </a:xfrm>
            <a:prstGeom prst="line">
              <a:avLst/>
            </a:prstGeom>
            <a:noFill/>
            <a:ln w="28575">
              <a:solidFill>
                <a:srgbClr val="0033CC">
                  <a:alpha val="27843"/>
                </a:srgbClr>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49217" name="Line 11">
              <a:extLst>
                <a:ext uri="{FF2B5EF4-FFF2-40B4-BE49-F238E27FC236}">
                  <a16:creationId xmlns:a16="http://schemas.microsoft.com/office/drawing/2014/main" id="{F2CACCF4-761D-41D3-8851-DF8E973EE66B}"/>
                </a:ext>
              </a:extLst>
            </p:cNvPr>
            <p:cNvSpPr>
              <a:spLocks noChangeShapeType="1"/>
            </p:cNvSpPr>
            <p:nvPr/>
          </p:nvSpPr>
          <p:spPr bwMode="auto">
            <a:xfrm flipH="1">
              <a:off x="2879" y="2702"/>
              <a:ext cx="449" cy="495"/>
            </a:xfrm>
            <a:prstGeom prst="line">
              <a:avLst/>
            </a:prstGeom>
            <a:noFill/>
            <a:ln w="28575">
              <a:solidFill>
                <a:srgbClr val="0033CC">
                  <a:alpha val="27843"/>
                </a:srgbClr>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49218" name="Line 12">
              <a:extLst>
                <a:ext uri="{FF2B5EF4-FFF2-40B4-BE49-F238E27FC236}">
                  <a16:creationId xmlns:a16="http://schemas.microsoft.com/office/drawing/2014/main" id="{153C6422-85DE-4D31-A0F6-09FE008CE701}"/>
                </a:ext>
              </a:extLst>
            </p:cNvPr>
            <p:cNvSpPr>
              <a:spLocks noChangeShapeType="1"/>
            </p:cNvSpPr>
            <p:nvPr/>
          </p:nvSpPr>
          <p:spPr bwMode="auto">
            <a:xfrm>
              <a:off x="1923" y="2713"/>
              <a:ext cx="714" cy="553"/>
            </a:xfrm>
            <a:prstGeom prst="line">
              <a:avLst/>
            </a:prstGeom>
            <a:noFill/>
            <a:ln w="28575">
              <a:solidFill>
                <a:srgbClr val="0033CC">
                  <a:alpha val="27843"/>
                </a:srgbClr>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49219" name="Line 13">
              <a:extLst>
                <a:ext uri="{FF2B5EF4-FFF2-40B4-BE49-F238E27FC236}">
                  <a16:creationId xmlns:a16="http://schemas.microsoft.com/office/drawing/2014/main" id="{ECC40AA4-5165-456A-84D3-2B720D4CAA1C}"/>
                </a:ext>
              </a:extLst>
            </p:cNvPr>
            <p:cNvSpPr>
              <a:spLocks noChangeShapeType="1"/>
            </p:cNvSpPr>
            <p:nvPr/>
          </p:nvSpPr>
          <p:spPr bwMode="auto">
            <a:xfrm flipH="1">
              <a:off x="3524" y="1849"/>
              <a:ext cx="369" cy="496"/>
            </a:xfrm>
            <a:prstGeom prst="line">
              <a:avLst/>
            </a:prstGeom>
            <a:noFill/>
            <a:ln w="28575">
              <a:solidFill>
                <a:srgbClr val="0033CC">
                  <a:alpha val="27843"/>
                </a:srgbClr>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49220" name="Line 14">
              <a:extLst>
                <a:ext uri="{FF2B5EF4-FFF2-40B4-BE49-F238E27FC236}">
                  <a16:creationId xmlns:a16="http://schemas.microsoft.com/office/drawing/2014/main" id="{5EA4E63D-382B-43ED-8A32-6935F117FDFB}"/>
                </a:ext>
              </a:extLst>
            </p:cNvPr>
            <p:cNvSpPr>
              <a:spLocks noChangeShapeType="1"/>
            </p:cNvSpPr>
            <p:nvPr/>
          </p:nvSpPr>
          <p:spPr bwMode="auto">
            <a:xfrm>
              <a:off x="3939" y="1861"/>
              <a:ext cx="657" cy="1255"/>
            </a:xfrm>
            <a:prstGeom prst="line">
              <a:avLst/>
            </a:prstGeom>
            <a:noFill/>
            <a:ln w="28575">
              <a:solidFill>
                <a:srgbClr val="0033CC">
                  <a:alpha val="27843"/>
                </a:srgbClr>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49221" name="Line 15">
              <a:extLst>
                <a:ext uri="{FF2B5EF4-FFF2-40B4-BE49-F238E27FC236}">
                  <a16:creationId xmlns:a16="http://schemas.microsoft.com/office/drawing/2014/main" id="{E2F3D5B1-A83D-40BF-8D3C-33A1F9521E5B}"/>
                </a:ext>
              </a:extLst>
            </p:cNvPr>
            <p:cNvSpPr>
              <a:spLocks noChangeShapeType="1"/>
            </p:cNvSpPr>
            <p:nvPr/>
          </p:nvSpPr>
          <p:spPr bwMode="auto">
            <a:xfrm>
              <a:off x="3444" y="2655"/>
              <a:ext cx="1013" cy="784"/>
            </a:xfrm>
            <a:prstGeom prst="line">
              <a:avLst/>
            </a:prstGeom>
            <a:noFill/>
            <a:ln w="28575">
              <a:solidFill>
                <a:srgbClr val="0033CC">
                  <a:alpha val="27843"/>
                </a:srgbClr>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49222" name="Line 16">
              <a:extLst>
                <a:ext uri="{FF2B5EF4-FFF2-40B4-BE49-F238E27FC236}">
                  <a16:creationId xmlns:a16="http://schemas.microsoft.com/office/drawing/2014/main" id="{B96608D1-D74F-4CDF-B04D-C25C9210F6D5}"/>
                </a:ext>
              </a:extLst>
            </p:cNvPr>
            <p:cNvSpPr>
              <a:spLocks noChangeShapeType="1"/>
            </p:cNvSpPr>
            <p:nvPr/>
          </p:nvSpPr>
          <p:spPr bwMode="auto">
            <a:xfrm flipV="1">
              <a:off x="2960" y="3428"/>
              <a:ext cx="1509" cy="92"/>
            </a:xfrm>
            <a:prstGeom prst="line">
              <a:avLst/>
            </a:prstGeom>
            <a:noFill/>
            <a:ln w="28575">
              <a:solidFill>
                <a:srgbClr val="0033CC">
                  <a:alpha val="27843"/>
                </a:srgbClr>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49223" name="Line 17">
              <a:extLst>
                <a:ext uri="{FF2B5EF4-FFF2-40B4-BE49-F238E27FC236}">
                  <a16:creationId xmlns:a16="http://schemas.microsoft.com/office/drawing/2014/main" id="{C993C0C0-C78E-497F-8AA3-AFF7CACE3F25}"/>
                </a:ext>
              </a:extLst>
            </p:cNvPr>
            <p:cNvSpPr>
              <a:spLocks noChangeShapeType="1"/>
            </p:cNvSpPr>
            <p:nvPr/>
          </p:nvSpPr>
          <p:spPr bwMode="auto">
            <a:xfrm flipH="1">
              <a:off x="1001" y="3554"/>
              <a:ext cx="1555" cy="58"/>
            </a:xfrm>
            <a:prstGeom prst="line">
              <a:avLst/>
            </a:prstGeom>
            <a:noFill/>
            <a:ln w="28575">
              <a:solidFill>
                <a:srgbClr val="0033CC">
                  <a:alpha val="27843"/>
                </a:srgbClr>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grpSp>
      <p:sp>
        <p:nvSpPr>
          <p:cNvPr id="49157" name="Oval 18">
            <a:extLst>
              <a:ext uri="{FF2B5EF4-FFF2-40B4-BE49-F238E27FC236}">
                <a16:creationId xmlns:a16="http://schemas.microsoft.com/office/drawing/2014/main" id="{2C23EB2D-8F38-4AC3-A1DD-5F872B9AEC0A}"/>
              </a:ext>
            </a:extLst>
          </p:cNvPr>
          <p:cNvSpPr>
            <a:spLocks noChangeArrowheads="1"/>
          </p:cNvSpPr>
          <p:nvPr/>
        </p:nvSpPr>
        <p:spPr bwMode="auto">
          <a:xfrm>
            <a:off x="5559426" y="1252609"/>
            <a:ext cx="157163" cy="163512"/>
          </a:xfrm>
          <a:prstGeom prst="ellipse">
            <a:avLst/>
          </a:prstGeom>
          <a:gradFill rotWithShape="1">
            <a:gsLst>
              <a:gs pos="0">
                <a:srgbClr val="FFFFFF"/>
              </a:gs>
              <a:gs pos="100000">
                <a:srgbClr val="FF0000"/>
              </a:gs>
            </a:gsLst>
            <a:path path="shape">
              <a:fillToRect l="50000" t="50000" r="50000" b="50000"/>
            </a:path>
          </a:gradFill>
          <a:ln w="9525">
            <a:solidFill>
              <a:srgbClr val="000000"/>
            </a:solidFill>
            <a:round/>
            <a:headEnd/>
            <a:tailEnd/>
          </a:ln>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a:solidFill>
                <a:srgbClr val="1A1A70"/>
              </a:solidFill>
            </a:endParaRPr>
          </a:p>
        </p:txBody>
      </p:sp>
      <p:sp>
        <p:nvSpPr>
          <p:cNvPr id="49158" name="Oval 19">
            <a:extLst>
              <a:ext uri="{FF2B5EF4-FFF2-40B4-BE49-F238E27FC236}">
                <a16:creationId xmlns:a16="http://schemas.microsoft.com/office/drawing/2014/main" id="{E78E1455-137A-44E4-8EF2-5C396D121E00}"/>
              </a:ext>
            </a:extLst>
          </p:cNvPr>
          <p:cNvSpPr>
            <a:spLocks noChangeArrowheads="1"/>
          </p:cNvSpPr>
          <p:nvPr/>
        </p:nvSpPr>
        <p:spPr bwMode="auto">
          <a:xfrm>
            <a:off x="4376739" y="3129034"/>
            <a:ext cx="155575" cy="163512"/>
          </a:xfrm>
          <a:prstGeom prst="ellipse">
            <a:avLst/>
          </a:prstGeom>
          <a:gradFill rotWithShape="1">
            <a:gsLst>
              <a:gs pos="0">
                <a:srgbClr val="FFFFFF"/>
              </a:gs>
              <a:gs pos="100000">
                <a:srgbClr val="CC99FF"/>
              </a:gs>
            </a:gsLst>
            <a:path path="shape">
              <a:fillToRect l="50000" t="50000" r="50000" b="50000"/>
            </a:path>
          </a:gradFill>
          <a:ln w="9525">
            <a:solidFill>
              <a:srgbClr val="000000"/>
            </a:solidFill>
            <a:round/>
            <a:headEnd/>
            <a:tailEnd/>
          </a:ln>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a:solidFill>
                <a:srgbClr val="1A1A70"/>
              </a:solidFill>
            </a:endParaRPr>
          </a:p>
        </p:txBody>
      </p:sp>
      <p:sp>
        <p:nvSpPr>
          <p:cNvPr id="49159" name="Oval 20">
            <a:extLst>
              <a:ext uri="{FF2B5EF4-FFF2-40B4-BE49-F238E27FC236}">
                <a16:creationId xmlns:a16="http://schemas.microsoft.com/office/drawing/2014/main" id="{BEAABCF8-6842-4F35-97F9-E1044A9CFE99}"/>
              </a:ext>
            </a:extLst>
          </p:cNvPr>
          <p:cNvSpPr>
            <a:spLocks noChangeArrowheads="1"/>
          </p:cNvSpPr>
          <p:nvPr/>
        </p:nvSpPr>
        <p:spPr bwMode="auto">
          <a:xfrm>
            <a:off x="7685088" y="2178122"/>
            <a:ext cx="157162" cy="163513"/>
          </a:xfrm>
          <a:prstGeom prst="ellipse">
            <a:avLst/>
          </a:prstGeom>
          <a:gradFill rotWithShape="1">
            <a:gsLst>
              <a:gs pos="0">
                <a:srgbClr val="FFFFFF"/>
              </a:gs>
              <a:gs pos="100000">
                <a:srgbClr val="FF9933"/>
              </a:gs>
            </a:gsLst>
            <a:path path="shape">
              <a:fillToRect l="50000" t="50000" r="50000" b="50000"/>
            </a:path>
          </a:gradFill>
          <a:ln w="9525">
            <a:solidFill>
              <a:srgbClr val="000000"/>
            </a:solidFill>
            <a:round/>
            <a:headEnd/>
            <a:tailEnd/>
          </a:ln>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a:solidFill>
                <a:srgbClr val="1A1A70"/>
              </a:solidFill>
            </a:endParaRPr>
          </a:p>
        </p:txBody>
      </p:sp>
      <p:sp>
        <p:nvSpPr>
          <p:cNvPr id="49160" name="Oval 21">
            <a:extLst>
              <a:ext uri="{FF2B5EF4-FFF2-40B4-BE49-F238E27FC236}">
                <a16:creationId xmlns:a16="http://schemas.microsoft.com/office/drawing/2014/main" id="{AC4B6598-2C1F-4DBD-9164-F1E8A649734D}"/>
              </a:ext>
            </a:extLst>
          </p:cNvPr>
          <p:cNvSpPr>
            <a:spLocks noChangeArrowheads="1"/>
          </p:cNvSpPr>
          <p:nvPr/>
        </p:nvSpPr>
        <p:spPr bwMode="auto">
          <a:xfrm>
            <a:off x="2671763" y="4975297"/>
            <a:ext cx="157162" cy="163513"/>
          </a:xfrm>
          <a:prstGeom prst="ellipse">
            <a:avLst/>
          </a:prstGeom>
          <a:gradFill rotWithShape="1">
            <a:gsLst>
              <a:gs pos="0">
                <a:srgbClr val="FFFFFF"/>
              </a:gs>
              <a:gs pos="100000">
                <a:srgbClr val="3366FF"/>
              </a:gs>
            </a:gsLst>
            <a:path path="shape">
              <a:fillToRect l="50000" t="50000" r="50000" b="50000"/>
            </a:path>
          </a:gradFill>
          <a:ln w="9525">
            <a:solidFill>
              <a:srgbClr val="000000"/>
            </a:solidFill>
            <a:round/>
            <a:headEnd/>
            <a:tailEnd/>
          </a:ln>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a:solidFill>
                <a:srgbClr val="1A1A70"/>
              </a:solidFill>
            </a:endParaRPr>
          </a:p>
        </p:txBody>
      </p:sp>
      <p:sp>
        <p:nvSpPr>
          <p:cNvPr id="49161" name="Oval 22">
            <a:extLst>
              <a:ext uri="{FF2B5EF4-FFF2-40B4-BE49-F238E27FC236}">
                <a16:creationId xmlns:a16="http://schemas.microsoft.com/office/drawing/2014/main" id="{DFC7247E-96F8-403F-A74E-9B3D347E9308}"/>
              </a:ext>
            </a:extLst>
          </p:cNvPr>
          <p:cNvSpPr>
            <a:spLocks noChangeArrowheads="1"/>
          </p:cNvSpPr>
          <p:nvPr/>
        </p:nvSpPr>
        <p:spPr bwMode="auto">
          <a:xfrm>
            <a:off x="3325814" y="2251147"/>
            <a:ext cx="155575" cy="163513"/>
          </a:xfrm>
          <a:prstGeom prst="ellipse">
            <a:avLst/>
          </a:prstGeom>
          <a:gradFill rotWithShape="1">
            <a:gsLst>
              <a:gs pos="0">
                <a:srgbClr val="FFFFFF"/>
              </a:gs>
              <a:gs pos="100000">
                <a:srgbClr val="3366FF"/>
              </a:gs>
            </a:gsLst>
            <a:path path="shape">
              <a:fillToRect l="50000" t="50000" r="50000" b="50000"/>
            </a:path>
          </a:gradFill>
          <a:ln w="9525">
            <a:solidFill>
              <a:srgbClr val="000000"/>
            </a:solidFill>
            <a:round/>
            <a:headEnd/>
            <a:tailEnd/>
          </a:ln>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a:solidFill>
                <a:srgbClr val="1A1A70"/>
              </a:solidFill>
            </a:endParaRPr>
          </a:p>
        </p:txBody>
      </p:sp>
      <p:sp>
        <p:nvSpPr>
          <p:cNvPr id="49162" name="Oval 23">
            <a:extLst>
              <a:ext uri="{FF2B5EF4-FFF2-40B4-BE49-F238E27FC236}">
                <a16:creationId xmlns:a16="http://schemas.microsoft.com/office/drawing/2014/main" id="{B2F3FA67-89E8-473F-8183-D21976776D4B}"/>
              </a:ext>
            </a:extLst>
          </p:cNvPr>
          <p:cNvSpPr>
            <a:spLocks noChangeArrowheads="1"/>
          </p:cNvSpPr>
          <p:nvPr/>
        </p:nvSpPr>
        <p:spPr bwMode="auto">
          <a:xfrm>
            <a:off x="4197351" y="3622747"/>
            <a:ext cx="157163" cy="163513"/>
          </a:xfrm>
          <a:prstGeom prst="ellipse">
            <a:avLst/>
          </a:prstGeom>
          <a:gradFill rotWithShape="1">
            <a:gsLst>
              <a:gs pos="0">
                <a:srgbClr val="FFFFFF"/>
              </a:gs>
              <a:gs pos="100000">
                <a:srgbClr val="CC99FF"/>
              </a:gs>
            </a:gsLst>
            <a:path path="shape">
              <a:fillToRect l="50000" t="50000" r="50000" b="50000"/>
            </a:path>
          </a:gradFill>
          <a:ln w="9525">
            <a:solidFill>
              <a:srgbClr val="000000"/>
            </a:solidFill>
            <a:round/>
            <a:headEnd/>
            <a:tailEnd/>
          </a:ln>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a:solidFill>
                <a:srgbClr val="1A1A70"/>
              </a:solidFill>
            </a:endParaRPr>
          </a:p>
        </p:txBody>
      </p:sp>
      <p:sp>
        <p:nvSpPr>
          <p:cNvPr id="49163" name="Oval 24">
            <a:extLst>
              <a:ext uri="{FF2B5EF4-FFF2-40B4-BE49-F238E27FC236}">
                <a16:creationId xmlns:a16="http://schemas.microsoft.com/office/drawing/2014/main" id="{06B65B13-E81F-425C-B812-C018B0EAF285}"/>
              </a:ext>
            </a:extLst>
          </p:cNvPr>
          <p:cNvSpPr>
            <a:spLocks noChangeArrowheads="1"/>
          </p:cNvSpPr>
          <p:nvPr/>
        </p:nvSpPr>
        <p:spPr bwMode="auto">
          <a:xfrm>
            <a:off x="5935663" y="1398659"/>
            <a:ext cx="157162" cy="163512"/>
          </a:xfrm>
          <a:prstGeom prst="ellipse">
            <a:avLst/>
          </a:prstGeom>
          <a:gradFill rotWithShape="1">
            <a:gsLst>
              <a:gs pos="0">
                <a:srgbClr val="FFFFFF"/>
              </a:gs>
              <a:gs pos="100000">
                <a:srgbClr val="FF0000"/>
              </a:gs>
            </a:gsLst>
            <a:path path="shape">
              <a:fillToRect l="50000" t="50000" r="50000" b="50000"/>
            </a:path>
          </a:gradFill>
          <a:ln w="9525">
            <a:solidFill>
              <a:srgbClr val="000000"/>
            </a:solidFill>
            <a:round/>
            <a:headEnd/>
            <a:tailEnd/>
          </a:ln>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a:solidFill>
                <a:srgbClr val="1A1A70"/>
              </a:solidFill>
            </a:endParaRPr>
          </a:p>
        </p:txBody>
      </p:sp>
      <p:sp>
        <p:nvSpPr>
          <p:cNvPr id="49164" name="Oval 25">
            <a:extLst>
              <a:ext uri="{FF2B5EF4-FFF2-40B4-BE49-F238E27FC236}">
                <a16:creationId xmlns:a16="http://schemas.microsoft.com/office/drawing/2014/main" id="{2ECB6886-218F-493A-B091-DCF5FE883FDA}"/>
              </a:ext>
            </a:extLst>
          </p:cNvPr>
          <p:cNvSpPr>
            <a:spLocks noChangeArrowheads="1"/>
          </p:cNvSpPr>
          <p:nvPr/>
        </p:nvSpPr>
        <p:spPr bwMode="auto">
          <a:xfrm>
            <a:off x="6675438" y="3532259"/>
            <a:ext cx="157162" cy="163512"/>
          </a:xfrm>
          <a:prstGeom prst="ellipse">
            <a:avLst/>
          </a:prstGeom>
          <a:gradFill rotWithShape="1">
            <a:gsLst>
              <a:gs pos="0">
                <a:srgbClr val="FFFFFF"/>
              </a:gs>
              <a:gs pos="100000">
                <a:srgbClr val="FF9933"/>
              </a:gs>
            </a:gsLst>
            <a:path path="shape">
              <a:fillToRect l="50000" t="50000" r="50000" b="50000"/>
            </a:path>
          </a:gradFill>
          <a:ln w="9525">
            <a:solidFill>
              <a:srgbClr val="000000"/>
            </a:solidFill>
            <a:round/>
            <a:headEnd/>
            <a:tailEnd/>
          </a:ln>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a:solidFill>
                <a:srgbClr val="1A1A70"/>
              </a:solidFill>
            </a:endParaRPr>
          </a:p>
        </p:txBody>
      </p:sp>
      <p:sp>
        <p:nvSpPr>
          <p:cNvPr id="49165" name="Oval 26">
            <a:extLst>
              <a:ext uri="{FF2B5EF4-FFF2-40B4-BE49-F238E27FC236}">
                <a16:creationId xmlns:a16="http://schemas.microsoft.com/office/drawing/2014/main" id="{690BC354-E445-4DDD-BCC3-8D3FE8CF8D4C}"/>
              </a:ext>
            </a:extLst>
          </p:cNvPr>
          <p:cNvSpPr>
            <a:spLocks noChangeArrowheads="1"/>
          </p:cNvSpPr>
          <p:nvPr/>
        </p:nvSpPr>
        <p:spPr bwMode="auto">
          <a:xfrm>
            <a:off x="5962651" y="4867347"/>
            <a:ext cx="155575" cy="163513"/>
          </a:xfrm>
          <a:prstGeom prst="ellipse">
            <a:avLst/>
          </a:prstGeom>
          <a:gradFill rotWithShape="1">
            <a:gsLst>
              <a:gs pos="0">
                <a:srgbClr val="FFFFFF"/>
              </a:gs>
              <a:gs pos="100000">
                <a:srgbClr val="CC99FF"/>
              </a:gs>
            </a:gsLst>
            <a:path path="shape">
              <a:fillToRect l="50000" t="50000" r="50000" b="50000"/>
            </a:path>
          </a:gradFill>
          <a:ln w="9525">
            <a:solidFill>
              <a:srgbClr val="000000"/>
            </a:solidFill>
            <a:round/>
            <a:headEnd/>
            <a:tailEnd/>
          </a:ln>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a:solidFill>
                <a:srgbClr val="1A1A70"/>
              </a:solidFill>
            </a:endParaRPr>
          </a:p>
        </p:txBody>
      </p:sp>
      <p:sp>
        <p:nvSpPr>
          <p:cNvPr id="49166" name="Oval 27">
            <a:extLst>
              <a:ext uri="{FF2B5EF4-FFF2-40B4-BE49-F238E27FC236}">
                <a16:creationId xmlns:a16="http://schemas.microsoft.com/office/drawing/2014/main" id="{36F57E7F-4BA5-4B7B-933E-14D27D2044DE}"/>
              </a:ext>
            </a:extLst>
          </p:cNvPr>
          <p:cNvSpPr>
            <a:spLocks noChangeArrowheads="1"/>
          </p:cNvSpPr>
          <p:nvPr/>
        </p:nvSpPr>
        <p:spPr bwMode="auto">
          <a:xfrm flipV="1">
            <a:off x="8491538" y="4597472"/>
            <a:ext cx="177800" cy="188913"/>
          </a:xfrm>
          <a:prstGeom prst="ellipse">
            <a:avLst/>
          </a:prstGeom>
          <a:gradFill rotWithShape="1">
            <a:gsLst>
              <a:gs pos="0">
                <a:srgbClr val="FFFFFF"/>
              </a:gs>
              <a:gs pos="100000">
                <a:srgbClr val="FF0000"/>
              </a:gs>
            </a:gsLst>
            <a:path path="shape">
              <a:fillToRect l="50000" t="50000" r="50000" b="50000"/>
            </a:path>
          </a:gradFill>
          <a:ln w="9525">
            <a:solidFill>
              <a:srgbClr val="000000"/>
            </a:solidFill>
            <a:round/>
            <a:headEnd/>
            <a:tailEnd/>
          </a:ln>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a:solidFill>
                <a:srgbClr val="1A1A70"/>
              </a:solidFill>
            </a:endParaRPr>
          </a:p>
        </p:txBody>
      </p:sp>
      <p:sp>
        <p:nvSpPr>
          <p:cNvPr id="49167" name="Oval 28">
            <a:extLst>
              <a:ext uri="{FF2B5EF4-FFF2-40B4-BE49-F238E27FC236}">
                <a16:creationId xmlns:a16="http://schemas.microsoft.com/office/drawing/2014/main" id="{B8D1DC0A-BF50-43F9-B8FB-3A9269AEA358}"/>
              </a:ext>
            </a:extLst>
          </p:cNvPr>
          <p:cNvSpPr>
            <a:spLocks noChangeArrowheads="1"/>
          </p:cNvSpPr>
          <p:nvPr/>
        </p:nvSpPr>
        <p:spPr bwMode="auto">
          <a:xfrm>
            <a:off x="8789989" y="4087884"/>
            <a:ext cx="155575" cy="163512"/>
          </a:xfrm>
          <a:prstGeom prst="ellipse">
            <a:avLst/>
          </a:prstGeom>
          <a:gradFill rotWithShape="1">
            <a:gsLst>
              <a:gs pos="0">
                <a:srgbClr val="FFFFFF"/>
              </a:gs>
              <a:gs pos="100000">
                <a:srgbClr val="FF0000"/>
              </a:gs>
            </a:gsLst>
            <a:path path="shape">
              <a:fillToRect l="50000" t="50000" r="50000" b="50000"/>
            </a:path>
          </a:gradFill>
          <a:ln w="9525">
            <a:solidFill>
              <a:srgbClr val="000000"/>
            </a:solidFill>
            <a:round/>
            <a:headEnd/>
            <a:tailEnd/>
          </a:ln>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a:solidFill>
                <a:srgbClr val="1A1A70"/>
              </a:solidFill>
            </a:endParaRPr>
          </a:p>
        </p:txBody>
      </p:sp>
      <p:sp>
        <p:nvSpPr>
          <p:cNvPr id="49168" name="Oval 29">
            <a:extLst>
              <a:ext uri="{FF2B5EF4-FFF2-40B4-BE49-F238E27FC236}">
                <a16:creationId xmlns:a16="http://schemas.microsoft.com/office/drawing/2014/main" id="{A9505A5A-F8CE-4F9F-BA54-5D833687C996}"/>
              </a:ext>
            </a:extLst>
          </p:cNvPr>
          <p:cNvSpPr>
            <a:spLocks noChangeArrowheads="1"/>
          </p:cNvSpPr>
          <p:nvPr/>
        </p:nvSpPr>
        <p:spPr bwMode="auto">
          <a:xfrm>
            <a:off x="3902076" y="2929009"/>
            <a:ext cx="155575" cy="163512"/>
          </a:xfrm>
          <a:prstGeom prst="ellipse">
            <a:avLst/>
          </a:prstGeom>
          <a:gradFill rotWithShape="1">
            <a:gsLst>
              <a:gs pos="0">
                <a:srgbClr val="FFFFFF"/>
              </a:gs>
              <a:gs pos="100000">
                <a:srgbClr val="3366FF"/>
              </a:gs>
            </a:gsLst>
            <a:path path="shape">
              <a:fillToRect l="50000" t="50000" r="50000" b="50000"/>
            </a:path>
          </a:gradFill>
          <a:ln w="9525">
            <a:solidFill>
              <a:srgbClr val="000000"/>
            </a:solidFill>
            <a:round/>
            <a:headEnd/>
            <a:tailEnd/>
          </a:ln>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a:solidFill>
                <a:srgbClr val="1A1A70"/>
              </a:solidFill>
            </a:endParaRPr>
          </a:p>
        </p:txBody>
      </p:sp>
      <p:sp>
        <p:nvSpPr>
          <p:cNvPr id="49169" name="Oval 30">
            <a:extLst>
              <a:ext uri="{FF2B5EF4-FFF2-40B4-BE49-F238E27FC236}">
                <a16:creationId xmlns:a16="http://schemas.microsoft.com/office/drawing/2014/main" id="{BBD5BFBE-1FA9-4D55-A4D1-F62075C15FEF}"/>
              </a:ext>
            </a:extLst>
          </p:cNvPr>
          <p:cNvSpPr>
            <a:spLocks noChangeArrowheads="1"/>
          </p:cNvSpPr>
          <p:nvPr/>
        </p:nvSpPr>
        <p:spPr bwMode="auto">
          <a:xfrm>
            <a:off x="2516189" y="4299022"/>
            <a:ext cx="155575" cy="163513"/>
          </a:xfrm>
          <a:prstGeom prst="ellipse">
            <a:avLst/>
          </a:prstGeom>
          <a:gradFill rotWithShape="1">
            <a:gsLst>
              <a:gs pos="0">
                <a:srgbClr val="FFFFFF"/>
              </a:gs>
              <a:gs pos="100000">
                <a:srgbClr val="3366FF"/>
              </a:gs>
            </a:gsLst>
            <a:path path="shape">
              <a:fillToRect l="50000" t="50000" r="50000" b="50000"/>
            </a:path>
          </a:gradFill>
          <a:ln w="9525">
            <a:solidFill>
              <a:srgbClr val="000000"/>
            </a:solidFill>
            <a:round/>
            <a:headEnd/>
            <a:tailEnd/>
          </a:ln>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a:solidFill>
                <a:srgbClr val="1A1A70"/>
              </a:solidFill>
            </a:endParaRPr>
          </a:p>
        </p:txBody>
      </p:sp>
      <p:sp>
        <p:nvSpPr>
          <p:cNvPr id="49170" name="Oval 31">
            <a:extLst>
              <a:ext uri="{FF2B5EF4-FFF2-40B4-BE49-F238E27FC236}">
                <a16:creationId xmlns:a16="http://schemas.microsoft.com/office/drawing/2014/main" id="{AC061031-DCCA-425D-9548-2F3111557152}"/>
              </a:ext>
            </a:extLst>
          </p:cNvPr>
          <p:cNvSpPr>
            <a:spLocks noChangeArrowheads="1"/>
          </p:cNvSpPr>
          <p:nvPr/>
        </p:nvSpPr>
        <p:spPr bwMode="auto">
          <a:xfrm>
            <a:off x="7448551" y="1995559"/>
            <a:ext cx="155575" cy="163512"/>
          </a:xfrm>
          <a:prstGeom prst="ellipse">
            <a:avLst/>
          </a:prstGeom>
          <a:gradFill rotWithShape="1">
            <a:gsLst>
              <a:gs pos="0">
                <a:srgbClr val="FFFFFF"/>
              </a:gs>
              <a:gs pos="100000">
                <a:srgbClr val="FF9933"/>
              </a:gs>
            </a:gsLst>
            <a:path path="shape">
              <a:fillToRect l="50000" t="50000" r="50000" b="50000"/>
            </a:path>
          </a:gradFill>
          <a:ln w="9525">
            <a:solidFill>
              <a:srgbClr val="000000"/>
            </a:solidFill>
            <a:round/>
            <a:headEnd/>
            <a:tailEnd/>
          </a:ln>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a:solidFill>
                <a:srgbClr val="1A1A70"/>
              </a:solidFill>
            </a:endParaRPr>
          </a:p>
        </p:txBody>
      </p:sp>
      <p:pic>
        <p:nvPicPr>
          <p:cNvPr id="49171" name="Picture 32" descr="clouse">
            <a:extLst>
              <a:ext uri="{FF2B5EF4-FFF2-40B4-BE49-F238E27FC236}">
                <a16:creationId xmlns:a16="http://schemas.microsoft.com/office/drawing/2014/main" id="{D9FF0652-7645-490F-BCA3-687FA381B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9613" y="1657422"/>
            <a:ext cx="1289050"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72" name="Picture 33" descr="clouse">
            <a:extLst>
              <a:ext uri="{FF2B5EF4-FFF2-40B4-BE49-F238E27FC236}">
                <a16:creationId xmlns:a16="http://schemas.microsoft.com/office/drawing/2014/main" id="{12251E29-8A1F-48BF-9C00-2EDF958BE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4326" y="920822"/>
            <a:ext cx="12874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73" name="Picture 34" descr="clouse">
            <a:extLst>
              <a:ext uri="{FF2B5EF4-FFF2-40B4-BE49-F238E27FC236}">
                <a16:creationId xmlns:a16="http://schemas.microsoft.com/office/drawing/2014/main" id="{36E36141-E2E0-4241-8990-C3912B4C1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350" y="4294259"/>
            <a:ext cx="1289050"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74" name="Picture 35" descr="clouse">
            <a:extLst>
              <a:ext uri="{FF2B5EF4-FFF2-40B4-BE49-F238E27FC236}">
                <a16:creationId xmlns:a16="http://schemas.microsoft.com/office/drawing/2014/main" id="{F6725A79-0C01-4886-9870-8F86D7ACE9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1" y="2943297"/>
            <a:ext cx="1287463"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75" name="Picture 36" descr="clouse">
            <a:extLst>
              <a:ext uri="{FF2B5EF4-FFF2-40B4-BE49-F238E27FC236}">
                <a16:creationId xmlns:a16="http://schemas.microsoft.com/office/drawing/2014/main" id="{B551FCA0-0DD5-482B-903D-FD559B758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8576" y="2941709"/>
            <a:ext cx="1287463"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76" name="Picture 37" descr="clouse">
            <a:extLst>
              <a:ext uri="{FF2B5EF4-FFF2-40B4-BE49-F238E27FC236}">
                <a16:creationId xmlns:a16="http://schemas.microsoft.com/office/drawing/2014/main" id="{EBBA5510-DB5E-45D2-8766-79314762FF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3438" y="1695522"/>
            <a:ext cx="1287462"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77" name="Picture 38" descr="clouse">
            <a:extLst>
              <a:ext uri="{FF2B5EF4-FFF2-40B4-BE49-F238E27FC236}">
                <a16:creationId xmlns:a16="http://schemas.microsoft.com/office/drawing/2014/main" id="{40CABF76-0BFC-48E1-A02B-F5CF27F0E4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9226" y="4252984"/>
            <a:ext cx="1287463"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78" name="Picture 39" descr="clouse">
            <a:extLst>
              <a:ext uri="{FF2B5EF4-FFF2-40B4-BE49-F238E27FC236}">
                <a16:creationId xmlns:a16="http://schemas.microsoft.com/office/drawing/2014/main" id="{5DA946B4-B6B4-4C9C-A557-8CD2AF23C3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2451" y="4002159"/>
            <a:ext cx="1287463"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79" name="Text Box 40">
            <a:extLst>
              <a:ext uri="{FF2B5EF4-FFF2-40B4-BE49-F238E27FC236}">
                <a16:creationId xmlns:a16="http://schemas.microsoft.com/office/drawing/2014/main" id="{6828B608-EDE5-4607-B73C-36B632A6C293}"/>
              </a:ext>
            </a:extLst>
          </p:cNvPr>
          <p:cNvSpPr txBox="1">
            <a:spLocks noChangeArrowheads="1"/>
          </p:cNvSpPr>
          <p:nvPr/>
        </p:nvSpPr>
        <p:spPr bwMode="auto">
          <a:xfrm>
            <a:off x="3552825" y="1886022"/>
            <a:ext cx="5905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400" b="1">
                <a:solidFill>
                  <a:srgbClr val="000099"/>
                </a:solidFill>
                <a:latin typeface="Verdana" panose="020B0604030504040204" pitchFamily="34" charset="0"/>
              </a:rPr>
              <a:t>LAN</a:t>
            </a:r>
          </a:p>
        </p:txBody>
      </p:sp>
      <p:sp>
        <p:nvSpPr>
          <p:cNvPr id="49180" name="Text Box 41">
            <a:extLst>
              <a:ext uri="{FF2B5EF4-FFF2-40B4-BE49-F238E27FC236}">
                <a16:creationId xmlns:a16="http://schemas.microsoft.com/office/drawing/2014/main" id="{B8CD0E24-7FD8-42E4-BA92-96BDC8775A87}"/>
              </a:ext>
            </a:extLst>
          </p:cNvPr>
          <p:cNvSpPr txBox="1">
            <a:spLocks noChangeArrowheads="1"/>
          </p:cNvSpPr>
          <p:nvPr/>
        </p:nvSpPr>
        <p:spPr bwMode="auto">
          <a:xfrm>
            <a:off x="5599113" y="1163710"/>
            <a:ext cx="6778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400" b="1">
                <a:solidFill>
                  <a:srgbClr val="000099"/>
                </a:solidFill>
                <a:latin typeface="Verdana" panose="020B0604030504040204" pitchFamily="34" charset="0"/>
              </a:rPr>
              <a:t>WAN</a:t>
            </a:r>
          </a:p>
        </p:txBody>
      </p:sp>
      <p:sp>
        <p:nvSpPr>
          <p:cNvPr id="49181" name="Text Box 42">
            <a:extLst>
              <a:ext uri="{FF2B5EF4-FFF2-40B4-BE49-F238E27FC236}">
                <a16:creationId xmlns:a16="http://schemas.microsoft.com/office/drawing/2014/main" id="{5AB9F985-3538-4276-BA74-7C1005C8112B}"/>
              </a:ext>
            </a:extLst>
          </p:cNvPr>
          <p:cNvSpPr txBox="1">
            <a:spLocks noChangeArrowheads="1"/>
          </p:cNvSpPr>
          <p:nvPr/>
        </p:nvSpPr>
        <p:spPr bwMode="auto">
          <a:xfrm>
            <a:off x="6429375" y="3335410"/>
            <a:ext cx="1047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400" b="1">
                <a:solidFill>
                  <a:srgbClr val="000099"/>
                </a:solidFill>
                <a:latin typeface="Verdana" panose="020B0604030504040204" pitchFamily="34" charset="0"/>
              </a:rPr>
              <a:t>Wireless</a:t>
            </a:r>
          </a:p>
        </p:txBody>
      </p:sp>
      <p:pic>
        <p:nvPicPr>
          <p:cNvPr id="49182" name="Picture 43" descr="cable">
            <a:extLst>
              <a:ext uri="{FF2B5EF4-FFF2-40B4-BE49-F238E27FC236}">
                <a16:creationId xmlns:a16="http://schemas.microsoft.com/office/drawing/2014/main" id="{5CB4FF8C-9888-4E6F-8FF7-91BC2DDD8933}"/>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74888" y="4441896"/>
            <a:ext cx="411162"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83" name="Text Box 44">
            <a:extLst>
              <a:ext uri="{FF2B5EF4-FFF2-40B4-BE49-F238E27FC236}">
                <a16:creationId xmlns:a16="http://schemas.microsoft.com/office/drawing/2014/main" id="{06816114-27B9-42AA-B059-7183D8DF863E}"/>
              </a:ext>
            </a:extLst>
          </p:cNvPr>
          <p:cNvSpPr txBox="1">
            <a:spLocks noChangeArrowheads="1"/>
          </p:cNvSpPr>
          <p:nvPr/>
        </p:nvSpPr>
        <p:spPr bwMode="auto">
          <a:xfrm>
            <a:off x="2138364" y="4651447"/>
            <a:ext cx="7397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400" b="1">
                <a:solidFill>
                  <a:srgbClr val="000099"/>
                </a:solidFill>
                <a:latin typeface="Verdana" panose="020B0604030504040204" pitchFamily="34" charset="0"/>
              </a:rPr>
              <a:t>Cable</a:t>
            </a:r>
          </a:p>
        </p:txBody>
      </p:sp>
      <p:pic>
        <p:nvPicPr>
          <p:cNvPr id="49184" name="Picture 45" descr="wireless">
            <a:extLst>
              <a:ext uri="{FF2B5EF4-FFF2-40B4-BE49-F238E27FC236}">
                <a16:creationId xmlns:a16="http://schemas.microsoft.com/office/drawing/2014/main" id="{12CAEE38-6782-4BBE-A02E-EBBE54F91779}"/>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04025" y="3019496"/>
            <a:ext cx="331788"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85" name="Picture 46" descr="atm_bg">
            <a:extLst>
              <a:ext uri="{FF2B5EF4-FFF2-40B4-BE49-F238E27FC236}">
                <a16:creationId xmlns:a16="http://schemas.microsoft.com/office/drawing/2014/main" id="{47CAA73E-2237-477D-B45D-C66DC78F8205}"/>
              </a:ext>
            </a:extLst>
          </p:cNvPr>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5939" y="4395860"/>
            <a:ext cx="4413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86" name="Text Box 47">
            <a:extLst>
              <a:ext uri="{FF2B5EF4-FFF2-40B4-BE49-F238E27FC236}">
                <a16:creationId xmlns:a16="http://schemas.microsoft.com/office/drawing/2014/main" id="{9A56C1AE-1C25-480E-A124-9AF10008823F}"/>
              </a:ext>
            </a:extLst>
          </p:cNvPr>
          <p:cNvSpPr txBox="1">
            <a:spLocks noChangeArrowheads="1"/>
          </p:cNvSpPr>
          <p:nvPr/>
        </p:nvSpPr>
        <p:spPr bwMode="auto">
          <a:xfrm>
            <a:off x="5295900" y="4635572"/>
            <a:ext cx="998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400" b="1">
                <a:solidFill>
                  <a:srgbClr val="000099"/>
                </a:solidFill>
                <a:latin typeface="Verdana" panose="020B0604030504040204" pitchFamily="34" charset="0"/>
              </a:rPr>
              <a:t>FR/ATM</a:t>
            </a:r>
          </a:p>
        </p:txBody>
      </p:sp>
      <p:grpSp>
        <p:nvGrpSpPr>
          <p:cNvPr id="49187" name="Group 48">
            <a:extLst>
              <a:ext uri="{FF2B5EF4-FFF2-40B4-BE49-F238E27FC236}">
                <a16:creationId xmlns:a16="http://schemas.microsoft.com/office/drawing/2014/main" id="{BA92DB5F-82C6-43DF-8176-39B5FACE0C2F}"/>
              </a:ext>
            </a:extLst>
          </p:cNvPr>
          <p:cNvGrpSpPr>
            <a:grpSpLocks/>
          </p:cNvGrpSpPr>
          <p:nvPr/>
        </p:nvGrpSpPr>
        <p:grpSpPr bwMode="auto">
          <a:xfrm>
            <a:off x="3892551" y="3062360"/>
            <a:ext cx="366713" cy="293687"/>
            <a:chOff x="1182" y="2327"/>
            <a:chExt cx="468" cy="378"/>
          </a:xfrm>
        </p:grpSpPr>
        <p:sp>
          <p:nvSpPr>
            <p:cNvPr id="49208" name="Freeform 49">
              <a:extLst>
                <a:ext uri="{FF2B5EF4-FFF2-40B4-BE49-F238E27FC236}">
                  <a16:creationId xmlns:a16="http://schemas.microsoft.com/office/drawing/2014/main" id="{7C35CFE3-BC00-4091-9366-438A7F44DCE5}"/>
                </a:ext>
              </a:extLst>
            </p:cNvPr>
            <p:cNvSpPr>
              <a:spLocks/>
            </p:cNvSpPr>
            <p:nvPr/>
          </p:nvSpPr>
          <p:spPr bwMode="auto">
            <a:xfrm>
              <a:off x="1227" y="2368"/>
              <a:ext cx="378" cy="213"/>
            </a:xfrm>
            <a:custGeom>
              <a:avLst/>
              <a:gdLst>
                <a:gd name="T0" fmla="*/ 0 w 378"/>
                <a:gd name="T1" fmla="*/ 117 h 213"/>
                <a:gd name="T2" fmla="*/ 133 w 378"/>
                <a:gd name="T3" fmla="*/ 11 h 213"/>
                <a:gd name="T4" fmla="*/ 208 w 378"/>
                <a:gd name="T5" fmla="*/ 0 h 213"/>
                <a:gd name="T6" fmla="*/ 272 w 378"/>
                <a:gd name="T7" fmla="*/ 11 h 213"/>
                <a:gd name="T8" fmla="*/ 346 w 378"/>
                <a:gd name="T9" fmla="*/ 69 h 213"/>
                <a:gd name="T10" fmla="*/ 378 w 378"/>
                <a:gd name="T11" fmla="*/ 96 h 213"/>
                <a:gd name="T12" fmla="*/ 250 w 378"/>
                <a:gd name="T13" fmla="*/ 213 h 213"/>
                <a:gd name="T14" fmla="*/ 165 w 378"/>
                <a:gd name="T15" fmla="*/ 192 h 213"/>
                <a:gd name="T16" fmla="*/ 0 w 378"/>
                <a:gd name="T17" fmla="*/ 117 h 2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8"/>
                <a:gd name="T28" fmla="*/ 0 h 213"/>
                <a:gd name="T29" fmla="*/ 378 w 378"/>
                <a:gd name="T30" fmla="*/ 213 h 2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8" h="213">
                  <a:moveTo>
                    <a:pt x="0" y="117"/>
                  </a:moveTo>
                  <a:lnTo>
                    <a:pt x="133" y="11"/>
                  </a:lnTo>
                  <a:lnTo>
                    <a:pt x="208" y="0"/>
                  </a:lnTo>
                  <a:lnTo>
                    <a:pt x="272" y="11"/>
                  </a:lnTo>
                  <a:lnTo>
                    <a:pt x="346" y="69"/>
                  </a:lnTo>
                  <a:lnTo>
                    <a:pt x="378" y="96"/>
                  </a:lnTo>
                  <a:lnTo>
                    <a:pt x="250" y="213"/>
                  </a:lnTo>
                  <a:lnTo>
                    <a:pt x="165" y="192"/>
                  </a:lnTo>
                  <a:lnTo>
                    <a:pt x="0" y="11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pic>
          <p:nvPicPr>
            <p:cNvPr id="49209" name="Picture 50" descr="dsl">
              <a:extLst>
                <a:ext uri="{FF2B5EF4-FFF2-40B4-BE49-F238E27FC236}">
                  <a16:creationId xmlns:a16="http://schemas.microsoft.com/office/drawing/2014/main" id="{9BA913AB-9541-40D2-BCD7-2C1A819456E1}"/>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82" y="2327"/>
              <a:ext cx="468"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49188" name="Text Box 51">
            <a:extLst>
              <a:ext uri="{FF2B5EF4-FFF2-40B4-BE49-F238E27FC236}">
                <a16:creationId xmlns:a16="http://schemas.microsoft.com/office/drawing/2014/main" id="{C3F2FDC2-1D64-43B9-8C54-6405439C05B8}"/>
              </a:ext>
            </a:extLst>
          </p:cNvPr>
          <p:cNvSpPr txBox="1">
            <a:spLocks noChangeArrowheads="1"/>
          </p:cNvSpPr>
          <p:nvPr/>
        </p:nvSpPr>
        <p:spPr bwMode="auto">
          <a:xfrm>
            <a:off x="3773488" y="3283022"/>
            <a:ext cx="5762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400" b="1">
                <a:solidFill>
                  <a:srgbClr val="000099"/>
                </a:solidFill>
                <a:latin typeface="Verdana" panose="020B0604030504040204" pitchFamily="34" charset="0"/>
              </a:rPr>
              <a:t>DSL</a:t>
            </a:r>
          </a:p>
        </p:txBody>
      </p:sp>
      <p:pic>
        <p:nvPicPr>
          <p:cNvPr id="49189" name="Picture 52" descr="wholesale_dial">
            <a:extLst>
              <a:ext uri="{FF2B5EF4-FFF2-40B4-BE49-F238E27FC236}">
                <a16:creationId xmlns:a16="http://schemas.microsoft.com/office/drawing/2014/main" id="{63FDB02A-9599-4049-97F0-48086BA46319}"/>
              </a:ext>
            </a:extLst>
          </p:cNvPr>
          <p:cNvPicPr>
            <a:picLocks noChangeAspect="1" noChangeArrowheads="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66026" y="1793946"/>
            <a:ext cx="468313"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90" name="Rectangle 53">
            <a:extLst>
              <a:ext uri="{FF2B5EF4-FFF2-40B4-BE49-F238E27FC236}">
                <a16:creationId xmlns:a16="http://schemas.microsoft.com/office/drawing/2014/main" id="{E43D73BA-6D36-4461-B526-0774C66E1AF8}"/>
              </a:ext>
            </a:extLst>
          </p:cNvPr>
          <p:cNvSpPr>
            <a:spLocks noChangeArrowheads="1"/>
          </p:cNvSpPr>
          <p:nvPr/>
        </p:nvSpPr>
        <p:spPr bwMode="auto">
          <a:xfrm>
            <a:off x="7551738" y="2106684"/>
            <a:ext cx="5207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defRPr/>
            </a:pPr>
            <a:r>
              <a:rPr lang="en-US" altLang="en-US" sz="1200" b="1">
                <a:solidFill>
                  <a:srgbClr val="000099"/>
                </a:solidFill>
                <a:latin typeface="Verdana" panose="020B0604030504040204" pitchFamily="34" charset="0"/>
              </a:rPr>
              <a:t>Dial</a:t>
            </a:r>
          </a:p>
        </p:txBody>
      </p:sp>
      <p:sp>
        <p:nvSpPr>
          <p:cNvPr id="49191" name="Text Box 54">
            <a:extLst>
              <a:ext uri="{FF2B5EF4-FFF2-40B4-BE49-F238E27FC236}">
                <a16:creationId xmlns:a16="http://schemas.microsoft.com/office/drawing/2014/main" id="{CA4F1B8F-EE60-427B-8584-AF7422E44C85}"/>
              </a:ext>
            </a:extLst>
          </p:cNvPr>
          <p:cNvSpPr txBox="1">
            <a:spLocks noChangeArrowheads="1"/>
          </p:cNvSpPr>
          <p:nvPr/>
        </p:nvSpPr>
        <p:spPr bwMode="auto">
          <a:xfrm>
            <a:off x="8434388" y="4230760"/>
            <a:ext cx="5016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400" b="1">
                <a:solidFill>
                  <a:srgbClr val="000099"/>
                </a:solidFill>
                <a:latin typeface="Verdana" panose="020B0604030504040204" pitchFamily="34" charset="0"/>
              </a:rPr>
              <a:t>…..</a:t>
            </a:r>
          </a:p>
        </p:txBody>
      </p:sp>
      <p:grpSp>
        <p:nvGrpSpPr>
          <p:cNvPr id="4" name="Group 55">
            <a:extLst>
              <a:ext uri="{FF2B5EF4-FFF2-40B4-BE49-F238E27FC236}">
                <a16:creationId xmlns:a16="http://schemas.microsoft.com/office/drawing/2014/main" id="{28C8C8B3-C8E6-4735-A023-431D0C70520A}"/>
              </a:ext>
            </a:extLst>
          </p:cNvPr>
          <p:cNvGrpSpPr>
            <a:grpSpLocks/>
          </p:cNvGrpSpPr>
          <p:nvPr/>
        </p:nvGrpSpPr>
        <p:grpSpPr bwMode="auto">
          <a:xfrm>
            <a:off x="1458914" y="1374846"/>
            <a:ext cx="3894137" cy="3822700"/>
            <a:chOff x="0" y="1632"/>
            <a:chExt cx="2264" cy="2408"/>
          </a:xfrm>
        </p:grpSpPr>
        <p:pic>
          <p:nvPicPr>
            <p:cNvPr id="49206" name="Picture 56" descr="icon2">
              <a:extLst>
                <a:ext uri="{FF2B5EF4-FFF2-40B4-BE49-F238E27FC236}">
                  <a16:creationId xmlns:a16="http://schemas.microsoft.com/office/drawing/2014/main" id="{8C5214FA-40C5-4049-92B7-02FD1316F9B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1776"/>
              <a:ext cx="2264" cy="2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07" name="Text Box 57">
              <a:extLst>
                <a:ext uri="{FF2B5EF4-FFF2-40B4-BE49-F238E27FC236}">
                  <a16:creationId xmlns:a16="http://schemas.microsoft.com/office/drawing/2014/main" id="{D3546428-E577-4371-B029-BF92A953C4FE}"/>
                </a:ext>
              </a:extLst>
            </p:cNvPr>
            <p:cNvSpPr txBox="1">
              <a:spLocks noChangeArrowheads="1"/>
            </p:cNvSpPr>
            <p:nvPr/>
          </p:nvSpPr>
          <p:spPr bwMode="auto">
            <a:xfrm>
              <a:off x="144" y="1632"/>
              <a:ext cx="11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fontAlgn="base">
                <a:spcBef>
                  <a:spcPct val="50000"/>
                </a:spcBef>
                <a:spcAft>
                  <a:spcPct val="0"/>
                </a:spcAft>
                <a:defRPr/>
              </a:pPr>
              <a:r>
                <a:rPr lang="en-US" altLang="en-US" sz="1800">
                  <a:solidFill>
                    <a:srgbClr val="1A1A70"/>
                  </a:solidFill>
                </a:rPr>
                <a:t>Multimedia</a:t>
              </a:r>
            </a:p>
          </p:txBody>
        </p:sp>
      </p:grpSp>
      <p:grpSp>
        <p:nvGrpSpPr>
          <p:cNvPr id="5" name="Group 58">
            <a:extLst>
              <a:ext uri="{FF2B5EF4-FFF2-40B4-BE49-F238E27FC236}">
                <a16:creationId xmlns:a16="http://schemas.microsoft.com/office/drawing/2014/main" id="{0C392993-9327-4FCA-BF92-705307E8DF6F}"/>
              </a:ext>
            </a:extLst>
          </p:cNvPr>
          <p:cNvGrpSpPr>
            <a:grpSpLocks/>
          </p:cNvGrpSpPr>
          <p:nvPr/>
        </p:nvGrpSpPr>
        <p:grpSpPr bwMode="auto">
          <a:xfrm>
            <a:off x="5416550" y="4100584"/>
            <a:ext cx="3894138" cy="3594100"/>
            <a:chOff x="2485" y="2869"/>
            <a:chExt cx="2264" cy="2264"/>
          </a:xfrm>
        </p:grpSpPr>
        <p:pic>
          <p:nvPicPr>
            <p:cNvPr id="49204" name="Picture 59" descr="icon1">
              <a:extLst>
                <a:ext uri="{FF2B5EF4-FFF2-40B4-BE49-F238E27FC236}">
                  <a16:creationId xmlns:a16="http://schemas.microsoft.com/office/drawing/2014/main" id="{33B6EA89-7EA8-4E35-A015-CFA09026D9B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85" y="2869"/>
              <a:ext cx="2264" cy="2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05" name="Text Box 60">
              <a:extLst>
                <a:ext uri="{FF2B5EF4-FFF2-40B4-BE49-F238E27FC236}">
                  <a16:creationId xmlns:a16="http://schemas.microsoft.com/office/drawing/2014/main" id="{27A17609-68EA-4764-91ED-F755FA1B732F}"/>
                </a:ext>
              </a:extLst>
            </p:cNvPr>
            <p:cNvSpPr txBox="1">
              <a:spLocks noChangeArrowheads="1"/>
            </p:cNvSpPr>
            <p:nvPr/>
          </p:nvSpPr>
          <p:spPr bwMode="auto">
            <a:xfrm>
              <a:off x="2736" y="4089"/>
              <a:ext cx="13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fontAlgn="base">
                <a:spcBef>
                  <a:spcPct val="50000"/>
                </a:spcBef>
                <a:spcAft>
                  <a:spcPct val="0"/>
                </a:spcAft>
                <a:defRPr/>
              </a:pPr>
              <a:r>
                <a:rPr lang="en-US" altLang="en-US" sz="1800">
                  <a:solidFill>
                    <a:srgbClr val="1A1A70"/>
                  </a:solidFill>
                </a:rPr>
                <a:t>Tìm kiếm thông tin</a:t>
              </a:r>
            </a:p>
          </p:txBody>
        </p:sp>
      </p:grpSp>
      <p:grpSp>
        <p:nvGrpSpPr>
          <p:cNvPr id="6" name="Group 61">
            <a:extLst>
              <a:ext uri="{FF2B5EF4-FFF2-40B4-BE49-F238E27FC236}">
                <a16:creationId xmlns:a16="http://schemas.microsoft.com/office/drawing/2014/main" id="{00856C8C-3329-462B-A3D9-44429B4090C3}"/>
              </a:ext>
            </a:extLst>
          </p:cNvPr>
          <p:cNvGrpSpPr>
            <a:grpSpLocks/>
          </p:cNvGrpSpPr>
          <p:nvPr/>
        </p:nvGrpSpPr>
        <p:grpSpPr bwMode="auto">
          <a:xfrm>
            <a:off x="8572500" y="460447"/>
            <a:ext cx="2146300" cy="2195513"/>
            <a:chOff x="4320" y="576"/>
            <a:chExt cx="1248" cy="1383"/>
          </a:xfrm>
        </p:grpSpPr>
        <p:pic>
          <p:nvPicPr>
            <p:cNvPr id="49202" name="Picture 62" descr="bank 2 small">
              <a:extLst>
                <a:ext uri="{FF2B5EF4-FFF2-40B4-BE49-F238E27FC236}">
                  <a16:creationId xmlns:a16="http://schemas.microsoft.com/office/drawing/2014/main" id="{133DAB5E-0CFA-4751-94C9-345CD8C16C6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64" y="576"/>
              <a:ext cx="1099"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03" name="Text Box 63">
              <a:extLst>
                <a:ext uri="{FF2B5EF4-FFF2-40B4-BE49-F238E27FC236}">
                  <a16:creationId xmlns:a16="http://schemas.microsoft.com/office/drawing/2014/main" id="{D7553870-CBAF-4B44-9830-5E291C11C5AE}"/>
                </a:ext>
              </a:extLst>
            </p:cNvPr>
            <p:cNvSpPr txBox="1">
              <a:spLocks noChangeArrowheads="1"/>
            </p:cNvSpPr>
            <p:nvPr/>
          </p:nvSpPr>
          <p:spPr bwMode="auto">
            <a:xfrm>
              <a:off x="4320" y="1728"/>
              <a:ext cx="12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fontAlgn="base">
                <a:spcBef>
                  <a:spcPct val="50000"/>
                </a:spcBef>
                <a:spcAft>
                  <a:spcPct val="0"/>
                </a:spcAft>
                <a:defRPr/>
              </a:pPr>
              <a:r>
                <a:rPr lang="en-US" altLang="en-US" sz="1800">
                  <a:solidFill>
                    <a:srgbClr val="1A1A70"/>
                  </a:solidFill>
                </a:rPr>
                <a:t>Giao dịch điện tử</a:t>
              </a:r>
            </a:p>
          </p:txBody>
        </p:sp>
      </p:grpSp>
      <p:grpSp>
        <p:nvGrpSpPr>
          <p:cNvPr id="7" name="Group 64">
            <a:extLst>
              <a:ext uri="{FF2B5EF4-FFF2-40B4-BE49-F238E27FC236}">
                <a16:creationId xmlns:a16="http://schemas.microsoft.com/office/drawing/2014/main" id="{EF2FE3AA-CF8F-4C2A-85B6-A627B928B859}"/>
              </a:ext>
            </a:extLst>
          </p:cNvPr>
          <p:cNvGrpSpPr>
            <a:grpSpLocks/>
          </p:cNvGrpSpPr>
          <p:nvPr/>
        </p:nvGrpSpPr>
        <p:grpSpPr bwMode="auto">
          <a:xfrm>
            <a:off x="2622550" y="3948184"/>
            <a:ext cx="3892550" cy="3594100"/>
            <a:chOff x="860" y="2773"/>
            <a:chExt cx="2264" cy="2264"/>
          </a:xfrm>
        </p:grpSpPr>
        <p:pic>
          <p:nvPicPr>
            <p:cNvPr id="49200" name="Picture 65" descr="icon5">
              <a:extLst>
                <a:ext uri="{FF2B5EF4-FFF2-40B4-BE49-F238E27FC236}">
                  <a16:creationId xmlns:a16="http://schemas.microsoft.com/office/drawing/2014/main" id="{B913556D-468E-4DCE-B466-3A551E2C082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0" y="2773"/>
              <a:ext cx="2264" cy="2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01" name="Text Box 66">
              <a:extLst>
                <a:ext uri="{FF2B5EF4-FFF2-40B4-BE49-F238E27FC236}">
                  <a16:creationId xmlns:a16="http://schemas.microsoft.com/office/drawing/2014/main" id="{D978D3F5-0827-4689-8270-DE92F1EA37F7}"/>
                </a:ext>
              </a:extLst>
            </p:cNvPr>
            <p:cNvSpPr txBox="1">
              <a:spLocks noChangeArrowheads="1"/>
            </p:cNvSpPr>
            <p:nvPr/>
          </p:nvSpPr>
          <p:spPr bwMode="auto">
            <a:xfrm>
              <a:off x="1056" y="3936"/>
              <a:ext cx="11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fontAlgn="base">
                <a:spcBef>
                  <a:spcPct val="50000"/>
                </a:spcBef>
                <a:spcAft>
                  <a:spcPct val="0"/>
                </a:spcAft>
                <a:defRPr/>
              </a:pPr>
              <a:r>
                <a:rPr lang="en-US" altLang="en-US" sz="1800">
                  <a:solidFill>
                    <a:srgbClr val="1A1A70"/>
                  </a:solidFill>
                </a:rPr>
                <a:t>Xử lý thông tin</a:t>
              </a:r>
            </a:p>
          </p:txBody>
        </p:sp>
      </p:grpSp>
      <p:grpSp>
        <p:nvGrpSpPr>
          <p:cNvPr id="8" name="Group 67">
            <a:extLst>
              <a:ext uri="{FF2B5EF4-FFF2-40B4-BE49-F238E27FC236}">
                <a16:creationId xmlns:a16="http://schemas.microsoft.com/office/drawing/2014/main" id="{79381B48-BC20-4C49-AD16-5C5A03E8559B}"/>
              </a:ext>
            </a:extLst>
          </p:cNvPr>
          <p:cNvGrpSpPr>
            <a:grpSpLocks/>
          </p:cNvGrpSpPr>
          <p:nvPr/>
        </p:nvGrpSpPr>
        <p:grpSpPr bwMode="auto">
          <a:xfrm>
            <a:off x="8572500" y="3127447"/>
            <a:ext cx="2228850" cy="1890713"/>
            <a:chOff x="4320" y="2256"/>
            <a:chExt cx="1296" cy="1191"/>
          </a:xfrm>
        </p:grpSpPr>
        <p:sp>
          <p:nvSpPr>
            <p:cNvPr id="49198" name="Text Box 68">
              <a:extLst>
                <a:ext uri="{FF2B5EF4-FFF2-40B4-BE49-F238E27FC236}">
                  <a16:creationId xmlns:a16="http://schemas.microsoft.com/office/drawing/2014/main" id="{E95B4DBD-0EF9-4366-8455-6EA01F86E25C}"/>
                </a:ext>
              </a:extLst>
            </p:cNvPr>
            <p:cNvSpPr txBox="1">
              <a:spLocks noChangeArrowheads="1"/>
            </p:cNvSpPr>
            <p:nvPr/>
          </p:nvSpPr>
          <p:spPr bwMode="auto">
            <a:xfrm>
              <a:off x="4368" y="3216"/>
              <a:ext cx="12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fontAlgn="base">
                <a:spcBef>
                  <a:spcPct val="50000"/>
                </a:spcBef>
                <a:spcAft>
                  <a:spcPct val="0"/>
                </a:spcAft>
                <a:defRPr/>
              </a:pPr>
              <a:r>
                <a:rPr lang="en-US" altLang="en-US" sz="1800">
                  <a:solidFill>
                    <a:srgbClr val="1A1A70"/>
                  </a:solidFill>
                </a:rPr>
                <a:t>Tài liệu điện tử</a:t>
              </a:r>
            </a:p>
          </p:txBody>
        </p:sp>
        <p:pic>
          <p:nvPicPr>
            <p:cNvPr id="49199" name="Picture 69" descr="Color001">
              <a:extLst>
                <a:ext uri="{FF2B5EF4-FFF2-40B4-BE49-F238E27FC236}">
                  <a16:creationId xmlns:a16="http://schemas.microsoft.com/office/drawing/2014/main" id="{355E2DA5-4C4D-413B-9C67-C3B3E9AB105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320" y="2256"/>
              <a:ext cx="1290"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60550" name="Rectangle 70">
            <a:extLst>
              <a:ext uri="{FF2B5EF4-FFF2-40B4-BE49-F238E27FC236}">
                <a16:creationId xmlns:a16="http://schemas.microsoft.com/office/drawing/2014/main" id="{892919B1-50D0-4511-B165-395F341CC36D}"/>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Tầm quan trọng của giao diện</a:t>
            </a:r>
          </a:p>
        </p:txBody>
      </p:sp>
      <p:sp>
        <p:nvSpPr>
          <p:cNvPr id="72" name="Slide Number Placeholder 5">
            <a:extLst>
              <a:ext uri="{FF2B5EF4-FFF2-40B4-BE49-F238E27FC236}">
                <a16:creationId xmlns:a16="http://schemas.microsoft.com/office/drawing/2014/main" id="{015D332F-DBA9-45E7-AF60-A7F135C9D656}"/>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53</a:t>
            </a:fld>
            <a:endParaRPr lang="en-US" altLang="en-US" sz="1400" b="1">
              <a:solidFill>
                <a:srgbClr val="3167D3"/>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nodeType="afterGroup">
                            <p:stCondLst>
                              <p:cond delay="500"/>
                            </p:stCondLst>
                            <p:childTnLst>
                              <p:par>
                                <p:cTn id="11" presetID="53"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p:cTn id="13" dur="500" fill="hold"/>
                                        <p:tgtEl>
                                          <p:spTgt spid="7"/>
                                        </p:tgtEl>
                                        <p:attrNameLst>
                                          <p:attrName>ppt_w</p:attrName>
                                        </p:attrNameLst>
                                      </p:cBhvr>
                                      <p:tavLst>
                                        <p:tav tm="0">
                                          <p:val>
                                            <p:fltVal val="0"/>
                                          </p:val>
                                        </p:tav>
                                        <p:tav tm="100000">
                                          <p:val>
                                            <p:strVal val="#ppt_w"/>
                                          </p:val>
                                        </p:tav>
                                      </p:tavLst>
                                    </p:anim>
                                    <p:anim calcmode="lin" valueType="num">
                                      <p:cBhvr>
                                        <p:cTn id="14" dur="500" fill="hold"/>
                                        <p:tgtEl>
                                          <p:spTgt spid="7"/>
                                        </p:tgtEl>
                                        <p:attrNameLst>
                                          <p:attrName>ppt_h</p:attrName>
                                        </p:attrNameLst>
                                      </p:cBhvr>
                                      <p:tavLst>
                                        <p:tav tm="0">
                                          <p:val>
                                            <p:fltVal val="0"/>
                                          </p:val>
                                        </p:tav>
                                        <p:tav tm="100000">
                                          <p:val>
                                            <p:strVal val="#ppt_h"/>
                                          </p:val>
                                        </p:tav>
                                      </p:tavLst>
                                    </p:anim>
                                    <p:animEffect transition="in" filter="fade">
                                      <p:cBhvr>
                                        <p:cTn id="15" dur="500"/>
                                        <p:tgtEl>
                                          <p:spTgt spid="7"/>
                                        </p:tgtEl>
                                      </p:cBhvr>
                                    </p:animEffect>
                                  </p:childTnLst>
                                </p:cTn>
                              </p:par>
                            </p:childTnLst>
                          </p:cTn>
                        </p:par>
                        <p:par>
                          <p:cTn id="16" fill="hold" nodeType="afterGroup">
                            <p:stCondLst>
                              <p:cond delay="1000"/>
                            </p:stCondLst>
                            <p:childTnLst>
                              <p:par>
                                <p:cTn id="17" presetID="53"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500" fill="hold"/>
                                        <p:tgtEl>
                                          <p:spTgt spid="5"/>
                                        </p:tgtEl>
                                        <p:attrNameLst>
                                          <p:attrName>ppt_w</p:attrName>
                                        </p:attrNameLst>
                                      </p:cBhvr>
                                      <p:tavLst>
                                        <p:tav tm="0">
                                          <p:val>
                                            <p:fltVal val="0"/>
                                          </p:val>
                                        </p:tav>
                                        <p:tav tm="100000">
                                          <p:val>
                                            <p:strVal val="#ppt_w"/>
                                          </p:val>
                                        </p:tav>
                                      </p:tavLst>
                                    </p:anim>
                                    <p:anim calcmode="lin" valueType="num">
                                      <p:cBhvr>
                                        <p:cTn id="20" dur="500" fill="hold"/>
                                        <p:tgtEl>
                                          <p:spTgt spid="5"/>
                                        </p:tgtEl>
                                        <p:attrNameLst>
                                          <p:attrName>ppt_h</p:attrName>
                                        </p:attrNameLst>
                                      </p:cBhvr>
                                      <p:tavLst>
                                        <p:tav tm="0">
                                          <p:val>
                                            <p:fltVal val="0"/>
                                          </p:val>
                                        </p:tav>
                                        <p:tav tm="100000">
                                          <p:val>
                                            <p:strVal val="#ppt_h"/>
                                          </p:val>
                                        </p:tav>
                                      </p:tavLst>
                                    </p:anim>
                                    <p:animEffect transition="in" filter="fade">
                                      <p:cBhvr>
                                        <p:cTn id="21" dur="500"/>
                                        <p:tgtEl>
                                          <p:spTgt spid="5"/>
                                        </p:tgtEl>
                                      </p:cBhvr>
                                    </p:animEffect>
                                  </p:childTnLst>
                                </p:cTn>
                              </p:par>
                            </p:childTnLst>
                          </p:cTn>
                        </p:par>
                        <p:par>
                          <p:cTn id="22" fill="hold" nodeType="afterGroup">
                            <p:stCondLst>
                              <p:cond delay="1500"/>
                            </p:stCondLst>
                            <p:childTnLst>
                              <p:par>
                                <p:cTn id="23" presetID="53" presetClass="entr" presetSubtype="0" fill="hold" nodeType="after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p:cTn id="25" dur="500" fill="hold"/>
                                        <p:tgtEl>
                                          <p:spTgt spid="8"/>
                                        </p:tgtEl>
                                        <p:attrNameLst>
                                          <p:attrName>ppt_w</p:attrName>
                                        </p:attrNameLst>
                                      </p:cBhvr>
                                      <p:tavLst>
                                        <p:tav tm="0">
                                          <p:val>
                                            <p:fltVal val="0"/>
                                          </p:val>
                                        </p:tav>
                                        <p:tav tm="100000">
                                          <p:val>
                                            <p:strVal val="#ppt_w"/>
                                          </p:val>
                                        </p:tav>
                                      </p:tavLst>
                                    </p:anim>
                                    <p:anim calcmode="lin" valueType="num">
                                      <p:cBhvr>
                                        <p:cTn id="26" dur="500" fill="hold"/>
                                        <p:tgtEl>
                                          <p:spTgt spid="8"/>
                                        </p:tgtEl>
                                        <p:attrNameLst>
                                          <p:attrName>ppt_h</p:attrName>
                                        </p:attrNameLst>
                                      </p:cBhvr>
                                      <p:tavLst>
                                        <p:tav tm="0">
                                          <p:val>
                                            <p:fltVal val="0"/>
                                          </p:val>
                                        </p:tav>
                                        <p:tav tm="100000">
                                          <p:val>
                                            <p:strVal val="#ppt_h"/>
                                          </p:val>
                                        </p:tav>
                                      </p:tavLst>
                                    </p:anim>
                                    <p:animEffect transition="in" filter="fade">
                                      <p:cBhvr>
                                        <p:cTn id="27" dur="500"/>
                                        <p:tgtEl>
                                          <p:spTgt spid="8"/>
                                        </p:tgtEl>
                                      </p:cBhvr>
                                    </p:animEffect>
                                  </p:childTnLst>
                                </p:cTn>
                              </p:par>
                            </p:childTnLst>
                          </p:cTn>
                        </p:par>
                        <p:par>
                          <p:cTn id="28" fill="hold" nodeType="afterGroup">
                            <p:stCondLst>
                              <p:cond delay="2000"/>
                            </p:stCondLst>
                            <p:childTnLst>
                              <p:par>
                                <p:cTn id="29" presetID="53"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Oval 2">
            <a:extLst>
              <a:ext uri="{FF2B5EF4-FFF2-40B4-BE49-F238E27FC236}">
                <a16:creationId xmlns:a16="http://schemas.microsoft.com/office/drawing/2014/main" id="{8B231C89-E0DA-4B27-AB7D-EA40592A8B91}"/>
              </a:ext>
            </a:extLst>
          </p:cNvPr>
          <p:cNvSpPr>
            <a:spLocks noChangeArrowheads="1"/>
          </p:cNvSpPr>
          <p:nvPr/>
        </p:nvSpPr>
        <p:spPr bwMode="auto">
          <a:xfrm>
            <a:off x="3206750" y="1241634"/>
            <a:ext cx="5435600" cy="3873500"/>
          </a:xfrm>
          <a:prstGeom prst="ellipse">
            <a:avLst/>
          </a:prstGeom>
          <a:gradFill rotWithShape="1">
            <a:gsLst>
              <a:gs pos="0">
                <a:srgbClr val="FF9933">
                  <a:alpha val="81000"/>
                </a:srgbClr>
              </a:gs>
              <a:gs pos="100000">
                <a:srgbClr val="FFECD9">
                  <a:alpha val="39998"/>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a:solidFill>
                <a:srgbClr val="1A1A70"/>
              </a:solidFill>
            </a:endParaRPr>
          </a:p>
        </p:txBody>
      </p:sp>
      <p:grpSp>
        <p:nvGrpSpPr>
          <p:cNvPr id="2" name="Group 3">
            <a:extLst>
              <a:ext uri="{FF2B5EF4-FFF2-40B4-BE49-F238E27FC236}">
                <a16:creationId xmlns:a16="http://schemas.microsoft.com/office/drawing/2014/main" id="{B796E53B-6C80-4B76-A6A1-345A6874F7D8}"/>
              </a:ext>
            </a:extLst>
          </p:cNvPr>
          <p:cNvGrpSpPr>
            <a:grpSpLocks/>
          </p:cNvGrpSpPr>
          <p:nvPr/>
        </p:nvGrpSpPr>
        <p:grpSpPr bwMode="auto">
          <a:xfrm>
            <a:off x="1390650" y="466934"/>
            <a:ext cx="9658350" cy="7234238"/>
            <a:chOff x="0" y="576"/>
            <a:chExt cx="5616" cy="4557"/>
          </a:xfrm>
        </p:grpSpPr>
        <p:grpSp>
          <p:nvGrpSpPr>
            <p:cNvPr id="50194" name="Group 4">
              <a:extLst>
                <a:ext uri="{FF2B5EF4-FFF2-40B4-BE49-F238E27FC236}">
                  <a16:creationId xmlns:a16="http://schemas.microsoft.com/office/drawing/2014/main" id="{220AE5E8-B912-4FCB-B8CA-618AC465304C}"/>
                </a:ext>
              </a:extLst>
            </p:cNvPr>
            <p:cNvGrpSpPr>
              <a:grpSpLocks/>
            </p:cNvGrpSpPr>
            <p:nvPr/>
          </p:nvGrpSpPr>
          <p:grpSpPr bwMode="auto">
            <a:xfrm>
              <a:off x="0" y="1152"/>
              <a:ext cx="2264" cy="2408"/>
              <a:chOff x="0" y="1632"/>
              <a:chExt cx="2264" cy="2408"/>
            </a:xfrm>
          </p:grpSpPr>
          <p:pic>
            <p:nvPicPr>
              <p:cNvPr id="50207" name="Picture 5" descr="icon2">
                <a:extLst>
                  <a:ext uri="{FF2B5EF4-FFF2-40B4-BE49-F238E27FC236}">
                    <a16:creationId xmlns:a16="http://schemas.microsoft.com/office/drawing/2014/main" id="{E501697C-3197-4F3F-8D6D-4EB999E27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76"/>
                <a:ext cx="2264" cy="2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08" name="Text Box 6">
                <a:extLst>
                  <a:ext uri="{FF2B5EF4-FFF2-40B4-BE49-F238E27FC236}">
                    <a16:creationId xmlns:a16="http://schemas.microsoft.com/office/drawing/2014/main" id="{C79212D1-5E7C-4D27-AD14-5D52B62BDDA7}"/>
                  </a:ext>
                </a:extLst>
              </p:cNvPr>
              <p:cNvSpPr txBox="1">
                <a:spLocks noChangeArrowheads="1"/>
              </p:cNvSpPr>
              <p:nvPr/>
            </p:nvSpPr>
            <p:spPr bwMode="auto">
              <a:xfrm>
                <a:off x="144" y="1632"/>
                <a:ext cx="11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fontAlgn="base">
                  <a:spcBef>
                    <a:spcPct val="50000"/>
                  </a:spcBef>
                  <a:spcAft>
                    <a:spcPct val="0"/>
                  </a:spcAft>
                  <a:defRPr/>
                </a:pPr>
                <a:r>
                  <a:rPr lang="en-US" altLang="en-US" sz="1800">
                    <a:solidFill>
                      <a:srgbClr val="1A1A70"/>
                    </a:solidFill>
                  </a:rPr>
                  <a:t>Multimedia</a:t>
                </a:r>
              </a:p>
            </p:txBody>
          </p:sp>
        </p:grpSp>
        <p:grpSp>
          <p:nvGrpSpPr>
            <p:cNvPr id="50195" name="Group 7">
              <a:extLst>
                <a:ext uri="{FF2B5EF4-FFF2-40B4-BE49-F238E27FC236}">
                  <a16:creationId xmlns:a16="http://schemas.microsoft.com/office/drawing/2014/main" id="{2B7910E7-E843-43B2-AC29-90D074F99495}"/>
                </a:ext>
              </a:extLst>
            </p:cNvPr>
            <p:cNvGrpSpPr>
              <a:grpSpLocks/>
            </p:cNvGrpSpPr>
            <p:nvPr/>
          </p:nvGrpSpPr>
          <p:grpSpPr bwMode="auto">
            <a:xfrm>
              <a:off x="2485" y="2869"/>
              <a:ext cx="2264" cy="2264"/>
              <a:chOff x="2485" y="2869"/>
              <a:chExt cx="2264" cy="2264"/>
            </a:xfrm>
          </p:grpSpPr>
          <p:pic>
            <p:nvPicPr>
              <p:cNvPr id="50205" name="Picture 8" descr="icon1">
                <a:extLst>
                  <a:ext uri="{FF2B5EF4-FFF2-40B4-BE49-F238E27FC236}">
                    <a16:creationId xmlns:a16="http://schemas.microsoft.com/office/drawing/2014/main" id="{98CE3719-0904-461D-B895-F28CD8012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 y="2869"/>
                <a:ext cx="2264" cy="2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06" name="Text Box 9">
                <a:extLst>
                  <a:ext uri="{FF2B5EF4-FFF2-40B4-BE49-F238E27FC236}">
                    <a16:creationId xmlns:a16="http://schemas.microsoft.com/office/drawing/2014/main" id="{9558C072-5E0E-4DE4-840A-2E0D4456E927}"/>
                  </a:ext>
                </a:extLst>
              </p:cNvPr>
              <p:cNvSpPr txBox="1">
                <a:spLocks noChangeArrowheads="1"/>
              </p:cNvSpPr>
              <p:nvPr/>
            </p:nvSpPr>
            <p:spPr bwMode="auto">
              <a:xfrm>
                <a:off x="2736" y="4089"/>
                <a:ext cx="13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fontAlgn="base">
                  <a:spcBef>
                    <a:spcPct val="50000"/>
                  </a:spcBef>
                  <a:spcAft>
                    <a:spcPct val="0"/>
                  </a:spcAft>
                  <a:defRPr/>
                </a:pPr>
                <a:r>
                  <a:rPr lang="en-US" altLang="en-US" sz="1800">
                    <a:solidFill>
                      <a:srgbClr val="1A1A70"/>
                    </a:solidFill>
                  </a:rPr>
                  <a:t>Tìm kiếm thông tin</a:t>
                </a:r>
              </a:p>
            </p:txBody>
          </p:sp>
        </p:grpSp>
        <p:grpSp>
          <p:nvGrpSpPr>
            <p:cNvPr id="50196" name="Group 10">
              <a:extLst>
                <a:ext uri="{FF2B5EF4-FFF2-40B4-BE49-F238E27FC236}">
                  <a16:creationId xmlns:a16="http://schemas.microsoft.com/office/drawing/2014/main" id="{6B29372E-4F8E-40FD-A74E-BE97898DF59F}"/>
                </a:ext>
              </a:extLst>
            </p:cNvPr>
            <p:cNvGrpSpPr>
              <a:grpSpLocks/>
            </p:cNvGrpSpPr>
            <p:nvPr/>
          </p:nvGrpSpPr>
          <p:grpSpPr bwMode="auto">
            <a:xfrm>
              <a:off x="4320" y="576"/>
              <a:ext cx="1248" cy="1383"/>
              <a:chOff x="4320" y="576"/>
              <a:chExt cx="1248" cy="1383"/>
            </a:xfrm>
          </p:grpSpPr>
          <p:pic>
            <p:nvPicPr>
              <p:cNvPr id="50203" name="Picture 11" descr="bank 2 small">
                <a:extLst>
                  <a:ext uri="{FF2B5EF4-FFF2-40B4-BE49-F238E27FC236}">
                    <a16:creationId xmlns:a16="http://schemas.microsoft.com/office/drawing/2014/main" id="{0DA0A379-EB0A-462C-8C7C-AE8AEB9861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 y="576"/>
                <a:ext cx="1099" cy="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04" name="Text Box 12">
                <a:extLst>
                  <a:ext uri="{FF2B5EF4-FFF2-40B4-BE49-F238E27FC236}">
                    <a16:creationId xmlns:a16="http://schemas.microsoft.com/office/drawing/2014/main" id="{D15B0128-8FB9-4285-9C74-0AAB159F2328}"/>
                  </a:ext>
                </a:extLst>
              </p:cNvPr>
              <p:cNvSpPr txBox="1">
                <a:spLocks noChangeArrowheads="1"/>
              </p:cNvSpPr>
              <p:nvPr/>
            </p:nvSpPr>
            <p:spPr bwMode="auto">
              <a:xfrm>
                <a:off x="4320" y="1728"/>
                <a:ext cx="12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fontAlgn="base">
                  <a:spcBef>
                    <a:spcPct val="50000"/>
                  </a:spcBef>
                  <a:spcAft>
                    <a:spcPct val="0"/>
                  </a:spcAft>
                  <a:defRPr/>
                </a:pPr>
                <a:r>
                  <a:rPr lang="en-US" altLang="en-US" sz="1800">
                    <a:solidFill>
                      <a:srgbClr val="1A1A70"/>
                    </a:solidFill>
                  </a:rPr>
                  <a:t>Giao dịch điện tử</a:t>
                </a:r>
              </a:p>
            </p:txBody>
          </p:sp>
        </p:grpSp>
        <p:grpSp>
          <p:nvGrpSpPr>
            <p:cNvPr id="50197" name="Group 13">
              <a:extLst>
                <a:ext uri="{FF2B5EF4-FFF2-40B4-BE49-F238E27FC236}">
                  <a16:creationId xmlns:a16="http://schemas.microsoft.com/office/drawing/2014/main" id="{621F7950-3A60-4A30-ACE2-55BDC8E5FB77}"/>
                </a:ext>
              </a:extLst>
            </p:cNvPr>
            <p:cNvGrpSpPr>
              <a:grpSpLocks/>
            </p:cNvGrpSpPr>
            <p:nvPr/>
          </p:nvGrpSpPr>
          <p:grpSpPr bwMode="auto">
            <a:xfrm>
              <a:off x="860" y="2773"/>
              <a:ext cx="2264" cy="2264"/>
              <a:chOff x="860" y="2773"/>
              <a:chExt cx="2264" cy="2264"/>
            </a:xfrm>
          </p:grpSpPr>
          <p:pic>
            <p:nvPicPr>
              <p:cNvPr id="50201" name="Picture 14" descr="icon5">
                <a:extLst>
                  <a:ext uri="{FF2B5EF4-FFF2-40B4-BE49-F238E27FC236}">
                    <a16:creationId xmlns:a16="http://schemas.microsoft.com/office/drawing/2014/main" id="{B89910E2-20D2-4371-A7CC-DD70FB1E06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 y="2773"/>
                <a:ext cx="2264" cy="2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202" name="Text Box 15">
                <a:extLst>
                  <a:ext uri="{FF2B5EF4-FFF2-40B4-BE49-F238E27FC236}">
                    <a16:creationId xmlns:a16="http://schemas.microsoft.com/office/drawing/2014/main" id="{84228528-2EA5-4FF8-80B2-BCE3545D5AE4}"/>
                  </a:ext>
                </a:extLst>
              </p:cNvPr>
              <p:cNvSpPr txBox="1">
                <a:spLocks noChangeArrowheads="1"/>
              </p:cNvSpPr>
              <p:nvPr/>
            </p:nvSpPr>
            <p:spPr bwMode="auto">
              <a:xfrm>
                <a:off x="1056" y="3936"/>
                <a:ext cx="11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fontAlgn="base">
                  <a:spcBef>
                    <a:spcPct val="50000"/>
                  </a:spcBef>
                  <a:spcAft>
                    <a:spcPct val="0"/>
                  </a:spcAft>
                  <a:defRPr/>
                </a:pPr>
                <a:r>
                  <a:rPr lang="en-US" altLang="en-US" sz="1800">
                    <a:solidFill>
                      <a:srgbClr val="1A1A70"/>
                    </a:solidFill>
                  </a:rPr>
                  <a:t>Xử lý thông tin</a:t>
                </a:r>
              </a:p>
            </p:txBody>
          </p:sp>
        </p:grpSp>
        <p:grpSp>
          <p:nvGrpSpPr>
            <p:cNvPr id="50198" name="Group 16">
              <a:extLst>
                <a:ext uri="{FF2B5EF4-FFF2-40B4-BE49-F238E27FC236}">
                  <a16:creationId xmlns:a16="http://schemas.microsoft.com/office/drawing/2014/main" id="{54ED63F1-F358-429D-89D7-96FB35827AA5}"/>
                </a:ext>
              </a:extLst>
            </p:cNvPr>
            <p:cNvGrpSpPr>
              <a:grpSpLocks/>
            </p:cNvGrpSpPr>
            <p:nvPr/>
          </p:nvGrpSpPr>
          <p:grpSpPr bwMode="auto">
            <a:xfrm>
              <a:off x="4320" y="2256"/>
              <a:ext cx="1296" cy="1191"/>
              <a:chOff x="4320" y="2256"/>
              <a:chExt cx="1296" cy="1191"/>
            </a:xfrm>
          </p:grpSpPr>
          <p:sp>
            <p:nvSpPr>
              <p:cNvPr id="50199" name="Text Box 17">
                <a:extLst>
                  <a:ext uri="{FF2B5EF4-FFF2-40B4-BE49-F238E27FC236}">
                    <a16:creationId xmlns:a16="http://schemas.microsoft.com/office/drawing/2014/main" id="{FB16AAF0-E35B-43A0-B809-8E684BB1989C}"/>
                  </a:ext>
                </a:extLst>
              </p:cNvPr>
              <p:cNvSpPr txBox="1">
                <a:spLocks noChangeArrowheads="1"/>
              </p:cNvSpPr>
              <p:nvPr/>
            </p:nvSpPr>
            <p:spPr bwMode="auto">
              <a:xfrm>
                <a:off x="4368" y="3216"/>
                <a:ext cx="12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fontAlgn="base">
                  <a:spcBef>
                    <a:spcPct val="50000"/>
                  </a:spcBef>
                  <a:spcAft>
                    <a:spcPct val="0"/>
                  </a:spcAft>
                  <a:defRPr/>
                </a:pPr>
                <a:r>
                  <a:rPr lang="en-US" altLang="en-US" sz="1800">
                    <a:solidFill>
                      <a:srgbClr val="1A1A70"/>
                    </a:solidFill>
                  </a:rPr>
                  <a:t>Tài liệu điện tử</a:t>
                </a:r>
              </a:p>
            </p:txBody>
          </p:sp>
          <p:pic>
            <p:nvPicPr>
              <p:cNvPr id="50200" name="Picture 18" descr="Color001">
                <a:extLst>
                  <a:ext uri="{FF2B5EF4-FFF2-40B4-BE49-F238E27FC236}">
                    <a16:creationId xmlns:a16="http://schemas.microsoft.com/office/drawing/2014/main" id="{979E4E0B-C156-4D6F-AA77-AAA300096A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 y="2256"/>
                <a:ext cx="1290" cy="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 name="Group 19">
            <a:extLst>
              <a:ext uri="{FF2B5EF4-FFF2-40B4-BE49-F238E27FC236}">
                <a16:creationId xmlns:a16="http://schemas.microsoft.com/office/drawing/2014/main" id="{C7E26A95-7098-48B7-BD73-75357E6880E5}"/>
              </a:ext>
            </a:extLst>
          </p:cNvPr>
          <p:cNvGrpSpPr>
            <a:grpSpLocks/>
          </p:cNvGrpSpPr>
          <p:nvPr/>
        </p:nvGrpSpPr>
        <p:grpSpPr bwMode="auto">
          <a:xfrm>
            <a:off x="4960939" y="2711045"/>
            <a:ext cx="1906587" cy="1546225"/>
            <a:chOff x="2329" y="2296"/>
            <a:chExt cx="1109" cy="974"/>
          </a:xfrm>
        </p:grpSpPr>
        <p:sp>
          <p:nvSpPr>
            <p:cNvPr id="50192" name="Oval 20">
              <a:extLst>
                <a:ext uri="{FF2B5EF4-FFF2-40B4-BE49-F238E27FC236}">
                  <a16:creationId xmlns:a16="http://schemas.microsoft.com/office/drawing/2014/main" id="{E478A926-A828-4325-81EB-0E72F894CEA5}"/>
                </a:ext>
              </a:extLst>
            </p:cNvPr>
            <p:cNvSpPr>
              <a:spLocks noChangeArrowheads="1"/>
            </p:cNvSpPr>
            <p:nvPr/>
          </p:nvSpPr>
          <p:spPr bwMode="auto">
            <a:xfrm>
              <a:off x="2424" y="2296"/>
              <a:ext cx="974" cy="974"/>
            </a:xfrm>
            <a:prstGeom prst="ellipse">
              <a:avLst/>
            </a:prstGeom>
            <a:gradFill rotWithShape="1">
              <a:gsLst>
                <a:gs pos="0">
                  <a:srgbClr val="FFCC99">
                    <a:alpha val="57001"/>
                  </a:srgbClr>
                </a:gs>
                <a:gs pos="100000">
                  <a:srgbClr val="FF9933">
                    <a:alpha val="56000"/>
                  </a:srgbClr>
                </a:gs>
              </a:gsLst>
              <a:path path="shape">
                <a:fillToRect l="50000" t="50000" r="50000" b="50000"/>
              </a:path>
            </a:gradFill>
            <a:ln w="9525">
              <a:round/>
              <a:headEnd/>
              <a:tailEnd/>
            </a:ln>
            <a:scene3d>
              <a:camera prst="legacyPerspectiveFront">
                <a:rot lat="20099996" lon="20099996" rev="0"/>
              </a:camera>
              <a:lightRig rig="legacyFlat2" dir="t"/>
            </a:scene3d>
            <a:sp3d extrusionH="430200" prstMaterial="legacyMatte">
              <a:bevelT w="13500" h="13500" prst="angle"/>
              <a:bevelB w="13500" h="13500" prst="angle"/>
              <a:extrusionClr>
                <a:srgbClr val="FF9933"/>
              </a:extrusionClr>
              <a:contourClr>
                <a:srgbClr val="FFCC99"/>
              </a:contourClr>
            </a:sp3d>
          </p:spPr>
          <p:txBody>
            <a:bodyPr wrap="none" anchor="ctr">
              <a:flatTx/>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a:solidFill>
                  <a:srgbClr val="1A1A70"/>
                </a:solidFill>
              </a:endParaRPr>
            </a:p>
          </p:txBody>
        </p:sp>
        <p:sp>
          <p:nvSpPr>
            <p:cNvPr id="50193" name="Text Box 21">
              <a:extLst>
                <a:ext uri="{FF2B5EF4-FFF2-40B4-BE49-F238E27FC236}">
                  <a16:creationId xmlns:a16="http://schemas.microsoft.com/office/drawing/2014/main" id="{E2A38813-2362-48A4-815E-D99DA746FD56}"/>
                </a:ext>
              </a:extLst>
            </p:cNvPr>
            <p:cNvSpPr txBox="1">
              <a:spLocks noChangeArrowheads="1"/>
            </p:cNvSpPr>
            <p:nvPr/>
          </p:nvSpPr>
          <p:spPr bwMode="auto">
            <a:xfrm>
              <a:off x="2329" y="2659"/>
              <a:ext cx="11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defRPr/>
              </a:pPr>
              <a:r>
                <a:rPr lang="en-US" altLang="en-US" sz="1800" b="1" i="1">
                  <a:solidFill>
                    <a:srgbClr val="000066"/>
                  </a:solidFill>
                  <a:latin typeface="Verdana" panose="020B0604030504040204" pitchFamily="34" charset="0"/>
                </a:rPr>
                <a:t>Giao diện</a:t>
              </a:r>
            </a:p>
          </p:txBody>
        </p:sp>
      </p:grpSp>
      <p:sp>
        <p:nvSpPr>
          <p:cNvPr id="661526" name="Rectangle 22">
            <a:extLst>
              <a:ext uri="{FF2B5EF4-FFF2-40B4-BE49-F238E27FC236}">
                <a16:creationId xmlns:a16="http://schemas.microsoft.com/office/drawing/2014/main" id="{A18FCE30-DBD6-4360-A51E-5695461A6FD6}"/>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Các thành phần của giao diện</a:t>
            </a:r>
          </a:p>
        </p:txBody>
      </p:sp>
      <p:sp>
        <p:nvSpPr>
          <p:cNvPr id="33" name="Slide Number Placeholder 5">
            <a:extLst>
              <a:ext uri="{FF2B5EF4-FFF2-40B4-BE49-F238E27FC236}">
                <a16:creationId xmlns:a16="http://schemas.microsoft.com/office/drawing/2014/main" id="{23ABC8E3-A422-4DFB-9489-578F7F792CDE}"/>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54</a:t>
            </a:fld>
            <a:endParaRPr lang="en-US" altLang="en-US" sz="1400" b="1">
              <a:solidFill>
                <a:srgbClr val="3167D3"/>
              </a:solidFill>
            </a:endParaRPr>
          </a:p>
        </p:txBody>
      </p:sp>
      <p:grpSp>
        <p:nvGrpSpPr>
          <p:cNvPr id="9" name="Group 23">
            <a:extLst>
              <a:ext uri="{FF2B5EF4-FFF2-40B4-BE49-F238E27FC236}">
                <a16:creationId xmlns:a16="http://schemas.microsoft.com/office/drawing/2014/main" id="{DF03606A-8413-4515-A12A-A3FB257411C2}"/>
              </a:ext>
            </a:extLst>
          </p:cNvPr>
          <p:cNvGrpSpPr>
            <a:grpSpLocks/>
          </p:cNvGrpSpPr>
          <p:nvPr/>
        </p:nvGrpSpPr>
        <p:grpSpPr bwMode="auto">
          <a:xfrm>
            <a:off x="2051050" y="3942945"/>
            <a:ext cx="3322638" cy="1681163"/>
            <a:chOff x="185" y="2271"/>
            <a:chExt cx="1932" cy="1059"/>
          </a:xfrm>
        </p:grpSpPr>
        <p:sp>
          <p:nvSpPr>
            <p:cNvPr id="50190" name="Oval 24">
              <a:extLst>
                <a:ext uri="{FF2B5EF4-FFF2-40B4-BE49-F238E27FC236}">
                  <a16:creationId xmlns:a16="http://schemas.microsoft.com/office/drawing/2014/main" id="{A40499F6-97A5-463B-94E3-288FA76C50B7}"/>
                </a:ext>
              </a:extLst>
            </p:cNvPr>
            <p:cNvSpPr>
              <a:spLocks noChangeArrowheads="1"/>
            </p:cNvSpPr>
            <p:nvPr/>
          </p:nvSpPr>
          <p:spPr bwMode="auto">
            <a:xfrm>
              <a:off x="185" y="2271"/>
              <a:ext cx="1932" cy="1059"/>
            </a:xfrm>
            <a:prstGeom prst="ellipse">
              <a:avLst/>
            </a:prstGeom>
            <a:gradFill rotWithShape="1">
              <a:gsLst>
                <a:gs pos="0">
                  <a:srgbClr val="0066FF"/>
                </a:gs>
                <a:gs pos="100000">
                  <a:srgbClr val="3333CC">
                    <a:alpha val="37999"/>
                  </a:srgbClr>
                </a:gs>
              </a:gsLst>
              <a:lin ang="5400000" scaled="1"/>
            </a:gradFill>
            <a:ln w="9525">
              <a:round/>
              <a:headEnd/>
              <a:tailEnd/>
            </a:ln>
            <a:scene3d>
              <a:camera prst="legacyPerspectiveFront">
                <a:rot lat="20099996" lon="20099996" rev="0"/>
              </a:camera>
              <a:lightRig rig="legacyFlat2" dir="t"/>
            </a:scene3d>
            <a:sp3d extrusionH="430200" prstMaterial="legacyMatte">
              <a:bevelT w="13500" h="13500" prst="angle"/>
              <a:bevelB w="13500" h="13500" prst="angle"/>
              <a:extrusionClr>
                <a:srgbClr val="0066FF"/>
              </a:extrusionClr>
              <a:contourClr>
                <a:srgbClr val="0066FF"/>
              </a:contourClr>
            </a:sp3d>
          </p:spPr>
          <p:txBody>
            <a:bodyPr wrap="none" anchor="ctr">
              <a:flatTx/>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a:solidFill>
                  <a:srgbClr val="1A1A70"/>
                </a:solidFill>
              </a:endParaRPr>
            </a:p>
          </p:txBody>
        </p:sp>
        <p:sp>
          <p:nvSpPr>
            <p:cNvPr id="50191" name="Text Box 25">
              <a:extLst>
                <a:ext uri="{FF2B5EF4-FFF2-40B4-BE49-F238E27FC236}">
                  <a16:creationId xmlns:a16="http://schemas.microsoft.com/office/drawing/2014/main" id="{8653C95B-90BD-4485-AECE-3932827C552E}"/>
                </a:ext>
              </a:extLst>
            </p:cNvPr>
            <p:cNvSpPr txBox="1">
              <a:spLocks noChangeArrowheads="1"/>
            </p:cNvSpPr>
            <p:nvPr/>
          </p:nvSpPr>
          <p:spPr bwMode="auto">
            <a:xfrm>
              <a:off x="320" y="2525"/>
              <a:ext cx="147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defRPr/>
              </a:pPr>
              <a:endParaRPr lang="en-US" altLang="en-US" sz="1800" b="1">
                <a:solidFill>
                  <a:srgbClr val="FFFFFF"/>
                </a:solidFill>
                <a:latin typeface="Verdana" panose="020B0604030504040204" pitchFamily="34" charset="0"/>
              </a:endParaRPr>
            </a:p>
            <a:p>
              <a:pPr algn="ctr" fontAlgn="base">
                <a:spcBef>
                  <a:spcPct val="0"/>
                </a:spcBef>
                <a:spcAft>
                  <a:spcPct val="0"/>
                </a:spcAft>
                <a:defRPr/>
              </a:pPr>
              <a:r>
                <a:rPr lang="en-US" altLang="en-US" sz="1800" b="1">
                  <a:solidFill>
                    <a:srgbClr val="FFFFFF"/>
                  </a:solidFill>
                  <a:latin typeface="Verdana" panose="020B0604030504040204" pitchFamily="34" charset="0"/>
                </a:rPr>
                <a:t>Giao diện</a:t>
              </a:r>
            </a:p>
            <a:p>
              <a:pPr algn="ctr" fontAlgn="base">
                <a:spcBef>
                  <a:spcPct val="0"/>
                </a:spcBef>
                <a:spcAft>
                  <a:spcPct val="0"/>
                </a:spcAft>
                <a:defRPr/>
              </a:pPr>
              <a:r>
                <a:rPr lang="en-US" altLang="en-US" sz="1800" b="1">
                  <a:solidFill>
                    <a:srgbClr val="FFFFFF"/>
                  </a:solidFill>
                  <a:latin typeface="Verdana" panose="020B0604030504040204" pitchFamily="34" charset="0"/>
                </a:rPr>
                <a:t>nhập liệu</a:t>
              </a:r>
            </a:p>
          </p:txBody>
        </p:sp>
      </p:grpSp>
      <p:grpSp>
        <p:nvGrpSpPr>
          <p:cNvPr id="10" name="Group 26">
            <a:extLst>
              <a:ext uri="{FF2B5EF4-FFF2-40B4-BE49-F238E27FC236}">
                <a16:creationId xmlns:a16="http://schemas.microsoft.com/office/drawing/2014/main" id="{638CC5BF-63F6-473A-A74E-F4E0DD20A6BF}"/>
              </a:ext>
            </a:extLst>
          </p:cNvPr>
          <p:cNvGrpSpPr>
            <a:grpSpLocks/>
          </p:cNvGrpSpPr>
          <p:nvPr/>
        </p:nvGrpSpPr>
        <p:grpSpPr bwMode="auto">
          <a:xfrm>
            <a:off x="6508750" y="4323945"/>
            <a:ext cx="3322638" cy="1681163"/>
            <a:chOff x="3550" y="2166"/>
            <a:chExt cx="1932" cy="1059"/>
          </a:xfrm>
        </p:grpSpPr>
        <p:sp>
          <p:nvSpPr>
            <p:cNvPr id="50188" name="Oval 27">
              <a:extLst>
                <a:ext uri="{FF2B5EF4-FFF2-40B4-BE49-F238E27FC236}">
                  <a16:creationId xmlns:a16="http://schemas.microsoft.com/office/drawing/2014/main" id="{CFEE29E0-CA1A-4846-855A-E3FD5BCFFA87}"/>
                </a:ext>
              </a:extLst>
            </p:cNvPr>
            <p:cNvSpPr>
              <a:spLocks noChangeArrowheads="1"/>
            </p:cNvSpPr>
            <p:nvPr/>
          </p:nvSpPr>
          <p:spPr bwMode="auto">
            <a:xfrm>
              <a:off x="3550" y="2166"/>
              <a:ext cx="1932" cy="1059"/>
            </a:xfrm>
            <a:prstGeom prst="ellipse">
              <a:avLst/>
            </a:prstGeom>
            <a:gradFill rotWithShape="1">
              <a:gsLst>
                <a:gs pos="0">
                  <a:srgbClr val="0066FF"/>
                </a:gs>
                <a:gs pos="100000">
                  <a:srgbClr val="3333CC">
                    <a:alpha val="37999"/>
                  </a:srgbClr>
                </a:gs>
              </a:gsLst>
              <a:lin ang="5400000" scaled="1"/>
            </a:gradFill>
            <a:ln w="9525">
              <a:round/>
              <a:headEnd/>
              <a:tailEnd/>
            </a:ln>
            <a:scene3d>
              <a:camera prst="legacyPerspectiveFront">
                <a:rot lat="20099996" lon="20099996" rev="0"/>
              </a:camera>
              <a:lightRig rig="legacyFlat2" dir="t"/>
            </a:scene3d>
            <a:sp3d extrusionH="430200" prstMaterial="legacyMatte">
              <a:bevelT w="13500" h="13500" prst="angle"/>
              <a:bevelB w="13500" h="13500" prst="angle"/>
              <a:extrusionClr>
                <a:srgbClr val="0066FF"/>
              </a:extrusionClr>
              <a:contourClr>
                <a:srgbClr val="0066FF"/>
              </a:contourClr>
            </a:sp3d>
          </p:spPr>
          <p:txBody>
            <a:bodyPr wrap="none" anchor="ctr">
              <a:flatTx/>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a:solidFill>
                  <a:srgbClr val="1A1A70"/>
                </a:solidFill>
              </a:endParaRPr>
            </a:p>
          </p:txBody>
        </p:sp>
        <p:sp>
          <p:nvSpPr>
            <p:cNvPr id="50189" name="Text Box 28">
              <a:extLst>
                <a:ext uri="{FF2B5EF4-FFF2-40B4-BE49-F238E27FC236}">
                  <a16:creationId xmlns:a16="http://schemas.microsoft.com/office/drawing/2014/main" id="{63FCBBE8-CF86-45EB-8FF3-830C6507503E}"/>
                </a:ext>
              </a:extLst>
            </p:cNvPr>
            <p:cNvSpPr txBox="1">
              <a:spLocks noChangeArrowheads="1"/>
            </p:cNvSpPr>
            <p:nvPr/>
          </p:nvSpPr>
          <p:spPr bwMode="auto">
            <a:xfrm>
              <a:off x="3743" y="2313"/>
              <a:ext cx="133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defRPr/>
              </a:pPr>
              <a:endParaRPr lang="en-US" altLang="en-US" sz="1800" b="1">
                <a:solidFill>
                  <a:srgbClr val="FFFFFF"/>
                </a:solidFill>
                <a:latin typeface="Verdana" panose="020B0604030504040204" pitchFamily="34" charset="0"/>
              </a:endParaRPr>
            </a:p>
            <a:p>
              <a:pPr algn="ctr" fontAlgn="base">
                <a:spcBef>
                  <a:spcPct val="0"/>
                </a:spcBef>
                <a:spcAft>
                  <a:spcPct val="0"/>
                </a:spcAft>
                <a:defRPr/>
              </a:pPr>
              <a:r>
                <a:rPr lang="en-US" altLang="en-US" sz="1800" b="1">
                  <a:solidFill>
                    <a:srgbClr val="FFFFFF"/>
                  </a:solidFill>
                  <a:latin typeface="Verdana" panose="020B0604030504040204" pitchFamily="34" charset="0"/>
                </a:rPr>
                <a:t>Giao diện</a:t>
              </a:r>
            </a:p>
            <a:p>
              <a:pPr algn="ctr" fontAlgn="base">
                <a:spcBef>
                  <a:spcPct val="0"/>
                </a:spcBef>
                <a:spcAft>
                  <a:spcPct val="0"/>
                </a:spcAft>
                <a:defRPr/>
              </a:pPr>
              <a:r>
                <a:rPr lang="en-US" altLang="en-US" sz="1800" b="1">
                  <a:solidFill>
                    <a:srgbClr val="FFFFFF"/>
                  </a:solidFill>
                  <a:latin typeface="Verdana" panose="020B0604030504040204" pitchFamily="34" charset="0"/>
                </a:rPr>
                <a:t>kết xuất</a:t>
              </a:r>
            </a:p>
          </p:txBody>
        </p:sp>
      </p:grpSp>
      <p:grpSp>
        <p:nvGrpSpPr>
          <p:cNvPr id="11" name="Group 29">
            <a:extLst>
              <a:ext uri="{FF2B5EF4-FFF2-40B4-BE49-F238E27FC236}">
                <a16:creationId xmlns:a16="http://schemas.microsoft.com/office/drawing/2014/main" id="{B53F9386-5E06-4256-AA2F-1E6704E65F0E}"/>
              </a:ext>
            </a:extLst>
          </p:cNvPr>
          <p:cNvGrpSpPr>
            <a:grpSpLocks/>
          </p:cNvGrpSpPr>
          <p:nvPr/>
        </p:nvGrpSpPr>
        <p:grpSpPr bwMode="auto">
          <a:xfrm>
            <a:off x="5270500" y="1047345"/>
            <a:ext cx="3322638" cy="1681163"/>
            <a:chOff x="2160" y="816"/>
            <a:chExt cx="1932" cy="1059"/>
          </a:xfrm>
        </p:grpSpPr>
        <p:sp>
          <p:nvSpPr>
            <p:cNvPr id="50186" name="Oval 30">
              <a:extLst>
                <a:ext uri="{FF2B5EF4-FFF2-40B4-BE49-F238E27FC236}">
                  <a16:creationId xmlns:a16="http://schemas.microsoft.com/office/drawing/2014/main" id="{EF5C66DF-9C14-4B5E-8642-7653CFFAEFF4}"/>
                </a:ext>
              </a:extLst>
            </p:cNvPr>
            <p:cNvSpPr>
              <a:spLocks noChangeArrowheads="1"/>
            </p:cNvSpPr>
            <p:nvPr/>
          </p:nvSpPr>
          <p:spPr bwMode="auto">
            <a:xfrm>
              <a:off x="2160" y="816"/>
              <a:ext cx="1932" cy="1059"/>
            </a:xfrm>
            <a:prstGeom prst="ellipse">
              <a:avLst/>
            </a:prstGeom>
            <a:gradFill rotWithShape="1">
              <a:gsLst>
                <a:gs pos="0">
                  <a:srgbClr val="0066FF"/>
                </a:gs>
                <a:gs pos="100000">
                  <a:srgbClr val="3333CC">
                    <a:alpha val="37999"/>
                  </a:srgbClr>
                </a:gs>
              </a:gsLst>
              <a:lin ang="5400000" scaled="1"/>
            </a:gradFill>
            <a:ln w="9525">
              <a:round/>
              <a:headEnd/>
              <a:tailEnd/>
            </a:ln>
            <a:scene3d>
              <a:camera prst="legacyPerspectiveFront">
                <a:rot lat="20099996" lon="20099996" rev="0"/>
              </a:camera>
              <a:lightRig rig="legacyFlat2" dir="t"/>
            </a:scene3d>
            <a:sp3d extrusionH="430200" prstMaterial="legacyMatte">
              <a:bevelT w="13500" h="13500" prst="angle"/>
              <a:bevelB w="13500" h="13500" prst="angle"/>
              <a:extrusionClr>
                <a:srgbClr val="0066FF"/>
              </a:extrusionClr>
              <a:contourClr>
                <a:srgbClr val="0066FF"/>
              </a:contourClr>
            </a:sp3d>
          </p:spPr>
          <p:txBody>
            <a:bodyPr wrap="none" anchor="ctr">
              <a:flatTx/>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a:solidFill>
                  <a:srgbClr val="1A1A70"/>
                </a:solidFill>
              </a:endParaRPr>
            </a:p>
          </p:txBody>
        </p:sp>
        <p:sp>
          <p:nvSpPr>
            <p:cNvPr id="50187" name="Text Box 31">
              <a:extLst>
                <a:ext uri="{FF2B5EF4-FFF2-40B4-BE49-F238E27FC236}">
                  <a16:creationId xmlns:a16="http://schemas.microsoft.com/office/drawing/2014/main" id="{1F313C86-1CE1-4FD9-ACCA-0F391C49E2AC}"/>
                </a:ext>
              </a:extLst>
            </p:cNvPr>
            <p:cNvSpPr txBox="1">
              <a:spLocks noChangeArrowheads="1"/>
            </p:cNvSpPr>
            <p:nvPr/>
          </p:nvSpPr>
          <p:spPr bwMode="auto">
            <a:xfrm>
              <a:off x="2353" y="963"/>
              <a:ext cx="133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fontAlgn="base">
                <a:spcBef>
                  <a:spcPct val="0"/>
                </a:spcBef>
                <a:spcAft>
                  <a:spcPct val="0"/>
                </a:spcAft>
                <a:defRPr/>
              </a:pPr>
              <a:endParaRPr lang="en-US" altLang="en-US" sz="1800" b="1">
                <a:solidFill>
                  <a:srgbClr val="FFFFFF"/>
                </a:solidFill>
                <a:latin typeface="Verdana" panose="020B0604030504040204" pitchFamily="34" charset="0"/>
              </a:endParaRPr>
            </a:p>
            <a:p>
              <a:pPr algn="ctr" fontAlgn="base">
                <a:spcBef>
                  <a:spcPct val="0"/>
                </a:spcBef>
                <a:spcAft>
                  <a:spcPct val="0"/>
                </a:spcAft>
                <a:defRPr/>
              </a:pPr>
              <a:r>
                <a:rPr lang="en-US" altLang="en-US" sz="1800" b="1">
                  <a:solidFill>
                    <a:srgbClr val="FFFFFF"/>
                  </a:solidFill>
                  <a:latin typeface="Verdana" panose="020B0604030504040204" pitchFamily="34" charset="0"/>
                </a:rPr>
                <a:t>Giao diện </a:t>
              </a:r>
            </a:p>
            <a:p>
              <a:pPr algn="ctr" fontAlgn="base">
                <a:spcBef>
                  <a:spcPct val="0"/>
                </a:spcBef>
                <a:spcAft>
                  <a:spcPct val="0"/>
                </a:spcAft>
                <a:defRPr/>
              </a:pPr>
              <a:r>
                <a:rPr lang="en-US" altLang="en-US" sz="1800" b="1">
                  <a:solidFill>
                    <a:srgbClr val="FFFFFF"/>
                  </a:solidFill>
                  <a:latin typeface="Verdana" panose="020B0604030504040204" pitchFamily="34" charset="0"/>
                </a:rPr>
                <a:t>tương tác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xit" presetSubtype="544" fill="hold" nodeType="clickEffect">
                                  <p:stCondLst>
                                    <p:cond delay="0"/>
                                  </p:stCondLst>
                                  <p:childTnLst>
                                    <p:anim calcmode="lin" valueType="num">
                                      <p:cBhvr>
                                        <p:cTn id="6" dur="500"/>
                                        <p:tgtEl>
                                          <p:spTgt spid="2"/>
                                        </p:tgtEl>
                                        <p:attrNameLst>
                                          <p:attrName>ppt_w</p:attrName>
                                        </p:attrNameLst>
                                      </p:cBhvr>
                                      <p:tavLst>
                                        <p:tav tm="0">
                                          <p:val>
                                            <p:strVal val="ppt_w"/>
                                          </p:val>
                                        </p:tav>
                                        <p:tav tm="100000">
                                          <p:val>
                                            <p:fltVal val="0"/>
                                          </p:val>
                                        </p:tav>
                                      </p:tavLst>
                                    </p:anim>
                                    <p:anim calcmode="lin" valueType="num">
                                      <p:cBhvr>
                                        <p:cTn id="7" dur="500"/>
                                        <p:tgtEl>
                                          <p:spTgt spid="2"/>
                                        </p:tgtEl>
                                        <p:attrNameLst>
                                          <p:attrName>ppt_h</p:attrName>
                                        </p:attrNameLst>
                                      </p:cBhvr>
                                      <p:tavLst>
                                        <p:tav tm="0">
                                          <p:val>
                                            <p:strVal val="ppt_h"/>
                                          </p:val>
                                        </p:tav>
                                        <p:tav tm="100000">
                                          <p:val>
                                            <p:fltVal val="0"/>
                                          </p:val>
                                        </p:tav>
                                      </p:tavLst>
                                    </p:anim>
                                    <p:anim calcmode="lin" valueType="num">
                                      <p:cBhvr>
                                        <p:cTn id="8" dur="500"/>
                                        <p:tgtEl>
                                          <p:spTgt spid="2"/>
                                        </p:tgtEl>
                                        <p:attrNameLst>
                                          <p:attrName>ppt_x</p:attrName>
                                        </p:attrNameLst>
                                      </p:cBhvr>
                                      <p:tavLst>
                                        <p:tav tm="0">
                                          <p:val>
                                            <p:strVal val="ppt_x"/>
                                          </p:val>
                                        </p:tav>
                                        <p:tav tm="100000">
                                          <p:val>
                                            <p:fltVal val="0.5"/>
                                          </p:val>
                                        </p:tav>
                                      </p:tavLst>
                                    </p:anim>
                                    <p:anim calcmode="lin" valueType="num">
                                      <p:cBhvr>
                                        <p:cTn id="9" dur="500"/>
                                        <p:tgtEl>
                                          <p:spTgt spid="2"/>
                                        </p:tgtEl>
                                        <p:attrNameLst>
                                          <p:attrName>ppt_y</p:attrName>
                                        </p:attrNameLst>
                                      </p:cBhvr>
                                      <p:tavLst>
                                        <p:tav tm="0">
                                          <p:val>
                                            <p:strVal val="ppt_y"/>
                                          </p:val>
                                        </p:tav>
                                        <p:tav tm="100000">
                                          <p:val>
                                            <p:fltVal val="0.5"/>
                                          </p:val>
                                        </p:tav>
                                      </p:tavLst>
                                    </p:anim>
                                    <p:set>
                                      <p:cBhvr>
                                        <p:cTn id="10" dur="1" fill="hold">
                                          <p:stCondLst>
                                            <p:cond delay="499"/>
                                          </p:stCondLst>
                                        </p:cTn>
                                        <p:tgtEl>
                                          <p:spTgt spid="2"/>
                                        </p:tgtEl>
                                        <p:attrNameLst>
                                          <p:attrName>style.visibility</p:attrName>
                                        </p:attrNameLst>
                                      </p:cBhvr>
                                      <p:to>
                                        <p:strVal val="hidden"/>
                                      </p:to>
                                    </p:set>
                                  </p:childTnLst>
                                </p:cTn>
                              </p:par>
                              <p:par>
                                <p:cTn id="11" presetID="53"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500" fill="hold"/>
                                        <p:tgtEl>
                                          <p:spTgt spid="8"/>
                                        </p:tgtEl>
                                        <p:attrNameLst>
                                          <p:attrName>ppt_w</p:attrName>
                                        </p:attrNameLst>
                                      </p:cBhvr>
                                      <p:tavLst>
                                        <p:tav tm="0">
                                          <p:val>
                                            <p:fltVal val="0"/>
                                          </p:val>
                                        </p:tav>
                                        <p:tav tm="100000">
                                          <p:val>
                                            <p:strVal val="#ppt_w"/>
                                          </p:val>
                                        </p:tav>
                                      </p:tavLst>
                                    </p:anim>
                                    <p:anim calcmode="lin" valueType="num">
                                      <p:cBhvr>
                                        <p:cTn id="14" dur="500" fill="hold"/>
                                        <p:tgtEl>
                                          <p:spTgt spid="8"/>
                                        </p:tgtEl>
                                        <p:attrNameLst>
                                          <p:attrName>ppt_h</p:attrName>
                                        </p:attrNameLst>
                                      </p:cBhvr>
                                      <p:tavLst>
                                        <p:tav tm="0">
                                          <p:val>
                                            <p:fltVal val="0"/>
                                          </p:val>
                                        </p:tav>
                                        <p:tav tm="100000">
                                          <p:val>
                                            <p:strVal val="#ppt_h"/>
                                          </p:val>
                                        </p:tav>
                                      </p:tavLst>
                                    </p:anim>
                                    <p:animEffect transition="in" filter="fade">
                                      <p:cBhvr>
                                        <p:cTn id="15" dur="500"/>
                                        <p:tgtEl>
                                          <p:spTgt spid="8"/>
                                        </p:tgtEl>
                                      </p:cBhvr>
                                    </p:animEffect>
                                  </p:childTnLst>
                                </p:cTn>
                              </p:par>
                            </p:childTnLst>
                          </p:cTn>
                        </p:par>
                        <p:par>
                          <p:cTn id="16" fill="hold" nodeType="afterGroup">
                            <p:stCondLst>
                              <p:cond delay="500"/>
                            </p:stCondLst>
                            <p:childTnLst>
                              <p:par>
                                <p:cTn id="17" presetID="6" presetClass="entr" presetSubtype="32" fill="hold" grpId="0" nodeType="afterEffect">
                                  <p:stCondLst>
                                    <p:cond delay="0"/>
                                  </p:stCondLst>
                                  <p:childTnLst>
                                    <p:set>
                                      <p:cBhvr>
                                        <p:cTn id="18" dur="1" fill="hold">
                                          <p:stCondLst>
                                            <p:cond delay="0"/>
                                          </p:stCondLst>
                                        </p:cTn>
                                        <p:tgtEl>
                                          <p:spTgt spid="661506"/>
                                        </p:tgtEl>
                                        <p:attrNameLst>
                                          <p:attrName>style.visibility</p:attrName>
                                        </p:attrNameLst>
                                      </p:cBhvr>
                                      <p:to>
                                        <p:strVal val="visible"/>
                                      </p:to>
                                    </p:set>
                                    <p:animEffect transition="in" filter="circle(out)">
                                      <p:cBhvr>
                                        <p:cTn id="19" dur="1000"/>
                                        <p:tgtEl>
                                          <p:spTgt spid="661506"/>
                                        </p:tgtEl>
                                      </p:cBhvr>
                                    </p:animEffect>
                                  </p:childTnLst>
                                </p:cTn>
                              </p:par>
                            </p:childTnLst>
                          </p:cTn>
                        </p:par>
                        <p:par>
                          <p:cTn id="20" fill="hold" nodeType="afterGroup">
                            <p:stCondLst>
                              <p:cond delay="1500"/>
                            </p:stCondLst>
                            <p:childTnLst>
                              <p:par>
                                <p:cTn id="21" presetID="9"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par>
                          <p:cTn id="24" fill="hold" nodeType="afterGroup">
                            <p:stCondLst>
                              <p:cond delay="2000"/>
                            </p:stCondLst>
                            <p:childTnLst>
                              <p:par>
                                <p:cTn id="25" presetID="9"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par>
                          <p:cTn id="28" fill="hold" nodeType="afterGroup">
                            <p:stCondLst>
                              <p:cond delay="2500"/>
                            </p:stCondLst>
                            <p:childTnLst>
                              <p:par>
                                <p:cTn id="29" presetID="9"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dissolve">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150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Rectangle 2">
            <a:extLst>
              <a:ext uri="{FF2B5EF4-FFF2-40B4-BE49-F238E27FC236}">
                <a16:creationId xmlns:a16="http://schemas.microsoft.com/office/drawing/2014/main" id="{A7F7F6CF-F875-445A-8F79-88782F4DD962}"/>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Mục tiêu</a:t>
            </a:r>
          </a:p>
        </p:txBody>
      </p:sp>
      <p:sp>
        <p:nvSpPr>
          <p:cNvPr id="51204" name="Rectangle 3">
            <a:extLst>
              <a:ext uri="{FF2B5EF4-FFF2-40B4-BE49-F238E27FC236}">
                <a16:creationId xmlns:a16="http://schemas.microsoft.com/office/drawing/2014/main" id="{460F850F-DB89-48A4-A20C-1CF06FFA58AB}"/>
              </a:ext>
            </a:extLst>
          </p:cNvPr>
          <p:cNvSpPr>
            <a:spLocks noGrp="1" noChangeArrowheads="1"/>
          </p:cNvSpPr>
          <p:nvPr>
            <p:ph idx="1"/>
          </p:nvPr>
        </p:nvSpPr>
        <p:spPr/>
        <p:txBody>
          <a:bodyPr>
            <a:normAutofit fontScale="92500" lnSpcReduction="10000"/>
          </a:bodyPr>
          <a:lstStyle/>
          <a:p>
            <a:pPr algn="just" eaLnBrk="1" hangingPunct="1">
              <a:lnSpc>
                <a:spcPct val="120000"/>
              </a:lnSpc>
            </a:pPr>
            <a:r>
              <a:rPr lang="en-US" altLang="en-US">
                <a:solidFill>
                  <a:srgbClr val="0000FF"/>
                </a:solidFill>
              </a:rPr>
              <a:t>Mục tiêu:</a:t>
            </a:r>
            <a:r>
              <a:rPr lang="en-US" altLang="en-US"/>
              <a:t> </a:t>
            </a:r>
            <a:r>
              <a:rPr lang="en-US" altLang="en-US">
                <a:solidFill>
                  <a:srgbClr val="FF0303"/>
                </a:solidFill>
              </a:rPr>
              <a:t>mô tả chi tiết</a:t>
            </a:r>
            <a:r>
              <a:rPr lang="en-US" altLang="en-US"/>
              <a:t> cách thức </a:t>
            </a:r>
            <a:r>
              <a:rPr lang="en-US" altLang="en-US">
                <a:solidFill>
                  <a:srgbClr val="FF0303"/>
                </a:solidFill>
              </a:rPr>
              <a:t>giao tiếp</a:t>
            </a:r>
            <a:r>
              <a:rPr lang="en-US" altLang="en-US"/>
              <a:t> giữa người dùng và phần mềm trong quá trình thực hiện các nghiệp vụ liên quan</a:t>
            </a:r>
          </a:p>
          <a:p>
            <a:pPr algn="just" eaLnBrk="1" hangingPunct="1">
              <a:lnSpc>
                <a:spcPct val="120000"/>
              </a:lnSpc>
            </a:pPr>
            <a:endParaRPr lang="en-US" altLang="en-US"/>
          </a:p>
          <a:p>
            <a:pPr algn="just" eaLnBrk="1" hangingPunct="1">
              <a:lnSpc>
                <a:spcPct val="120000"/>
              </a:lnSpc>
            </a:pPr>
            <a:endParaRPr lang="en-US" altLang="en-US"/>
          </a:p>
          <a:p>
            <a:pPr algn="just" eaLnBrk="1" hangingPunct="1">
              <a:lnSpc>
                <a:spcPct val="120000"/>
              </a:lnSpc>
            </a:pPr>
            <a:endParaRPr lang="en-US" altLang="en-US"/>
          </a:p>
          <a:p>
            <a:pPr algn="just" eaLnBrk="1" hangingPunct="1">
              <a:lnSpc>
                <a:spcPct val="120000"/>
              </a:lnSpc>
            </a:pPr>
            <a:endParaRPr lang="en-US" altLang="en-US"/>
          </a:p>
          <a:p>
            <a:pPr lvl="1" algn="just" eaLnBrk="1" hangingPunct="1">
              <a:lnSpc>
                <a:spcPct val="120000"/>
              </a:lnSpc>
            </a:pPr>
            <a:r>
              <a:rPr lang="en-US" altLang="en-US"/>
              <a:t>Nội dung trình bày của D1, D2</a:t>
            </a:r>
          </a:p>
          <a:p>
            <a:pPr lvl="1" algn="just" eaLnBrk="1" hangingPunct="1">
              <a:lnSpc>
                <a:spcPct val="120000"/>
              </a:lnSpc>
            </a:pPr>
            <a:r>
              <a:rPr lang="en-US" altLang="en-US"/>
              <a:t>Hình thức trình bày của D1, D2</a:t>
            </a:r>
          </a:p>
          <a:p>
            <a:pPr lvl="1" algn="just" eaLnBrk="1" hangingPunct="1">
              <a:lnSpc>
                <a:spcPct val="120000"/>
              </a:lnSpc>
            </a:pPr>
            <a:r>
              <a:rPr lang="en-US" altLang="en-US"/>
              <a:t>Biến cố phải xử lý</a:t>
            </a:r>
          </a:p>
        </p:txBody>
      </p:sp>
      <p:sp>
        <p:nvSpPr>
          <p:cNvPr id="19" name="Slide Number Placeholder 5">
            <a:extLst>
              <a:ext uri="{FF2B5EF4-FFF2-40B4-BE49-F238E27FC236}">
                <a16:creationId xmlns:a16="http://schemas.microsoft.com/office/drawing/2014/main" id="{950581AD-AABA-43E2-8D72-649694EA14B9}"/>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55</a:t>
            </a:fld>
            <a:endParaRPr lang="en-US" altLang="en-US" sz="1400" b="1">
              <a:solidFill>
                <a:srgbClr val="3167D3"/>
              </a:solidFill>
            </a:endParaRPr>
          </a:p>
        </p:txBody>
      </p:sp>
      <p:grpSp>
        <p:nvGrpSpPr>
          <p:cNvPr id="51205" name="Group 4">
            <a:extLst>
              <a:ext uri="{FF2B5EF4-FFF2-40B4-BE49-F238E27FC236}">
                <a16:creationId xmlns:a16="http://schemas.microsoft.com/office/drawing/2014/main" id="{826D85F3-BCB0-4DB0-9FEF-11F7CCEC7819}"/>
              </a:ext>
            </a:extLst>
          </p:cNvPr>
          <p:cNvGrpSpPr>
            <a:grpSpLocks/>
          </p:cNvGrpSpPr>
          <p:nvPr/>
        </p:nvGrpSpPr>
        <p:grpSpPr bwMode="auto">
          <a:xfrm>
            <a:off x="5022850" y="2562226"/>
            <a:ext cx="1898650" cy="2085975"/>
            <a:chOff x="2208" y="1584"/>
            <a:chExt cx="1104" cy="1314"/>
          </a:xfrm>
        </p:grpSpPr>
        <p:sp>
          <p:nvSpPr>
            <p:cNvPr id="51206" name="Rectangle 5">
              <a:extLst>
                <a:ext uri="{FF2B5EF4-FFF2-40B4-BE49-F238E27FC236}">
                  <a16:creationId xmlns:a16="http://schemas.microsoft.com/office/drawing/2014/main" id="{CEFB4F28-52AA-48C1-BAFB-42C49CB94D7E}"/>
                </a:ext>
              </a:extLst>
            </p:cNvPr>
            <p:cNvSpPr>
              <a:spLocks noChangeArrowheads="1"/>
            </p:cNvSpPr>
            <p:nvPr/>
          </p:nvSpPr>
          <p:spPr bwMode="auto">
            <a:xfrm>
              <a:off x="2272" y="1584"/>
              <a:ext cx="996" cy="2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000000"/>
                  </a:solidFill>
                </a:rPr>
                <a:t>Người dùng</a:t>
              </a:r>
            </a:p>
          </p:txBody>
        </p:sp>
        <p:grpSp>
          <p:nvGrpSpPr>
            <p:cNvPr id="51207" name="Group 6">
              <a:extLst>
                <a:ext uri="{FF2B5EF4-FFF2-40B4-BE49-F238E27FC236}">
                  <a16:creationId xmlns:a16="http://schemas.microsoft.com/office/drawing/2014/main" id="{548C3883-7AD8-481A-81AC-D935CAD9B25F}"/>
                </a:ext>
              </a:extLst>
            </p:cNvPr>
            <p:cNvGrpSpPr>
              <a:grpSpLocks/>
            </p:cNvGrpSpPr>
            <p:nvPr/>
          </p:nvGrpSpPr>
          <p:grpSpPr bwMode="auto">
            <a:xfrm>
              <a:off x="2292" y="2691"/>
              <a:ext cx="1004" cy="207"/>
              <a:chOff x="960" y="3264"/>
              <a:chExt cx="1008" cy="144"/>
            </a:xfrm>
          </p:grpSpPr>
          <p:sp>
            <p:nvSpPr>
              <p:cNvPr id="51217" name="Line 7">
                <a:extLst>
                  <a:ext uri="{FF2B5EF4-FFF2-40B4-BE49-F238E27FC236}">
                    <a16:creationId xmlns:a16="http://schemas.microsoft.com/office/drawing/2014/main" id="{C1ABACBB-3E92-4A25-A0A3-EE21B81884D1}"/>
                  </a:ext>
                </a:extLst>
              </p:cNvPr>
              <p:cNvSpPr>
                <a:spLocks noChangeShapeType="1"/>
              </p:cNvSpPr>
              <p:nvPr/>
            </p:nvSpPr>
            <p:spPr bwMode="auto">
              <a:xfrm>
                <a:off x="960" y="3264"/>
                <a:ext cx="10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51218" name="Line 8">
                <a:extLst>
                  <a:ext uri="{FF2B5EF4-FFF2-40B4-BE49-F238E27FC236}">
                    <a16:creationId xmlns:a16="http://schemas.microsoft.com/office/drawing/2014/main" id="{CB7BB85E-6444-448B-B0A4-6134F1B36F74}"/>
                  </a:ext>
                </a:extLst>
              </p:cNvPr>
              <p:cNvSpPr>
                <a:spLocks noChangeShapeType="1"/>
              </p:cNvSpPr>
              <p:nvPr/>
            </p:nvSpPr>
            <p:spPr bwMode="auto">
              <a:xfrm>
                <a:off x="960" y="3408"/>
                <a:ext cx="10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grpSp>
        <p:sp>
          <p:nvSpPr>
            <p:cNvPr id="51208" name="Line 9">
              <a:extLst>
                <a:ext uri="{FF2B5EF4-FFF2-40B4-BE49-F238E27FC236}">
                  <a16:creationId xmlns:a16="http://schemas.microsoft.com/office/drawing/2014/main" id="{566A8D07-766E-4D3A-B6F3-A84EF199AA54}"/>
                </a:ext>
              </a:extLst>
            </p:cNvPr>
            <p:cNvSpPr>
              <a:spLocks noChangeShapeType="1"/>
            </p:cNvSpPr>
            <p:nvPr/>
          </p:nvSpPr>
          <p:spPr bwMode="auto">
            <a:xfrm>
              <a:off x="2640" y="1826"/>
              <a:ext cx="0" cy="28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51209" name="Line 10">
              <a:extLst>
                <a:ext uri="{FF2B5EF4-FFF2-40B4-BE49-F238E27FC236}">
                  <a16:creationId xmlns:a16="http://schemas.microsoft.com/office/drawing/2014/main" id="{9E124915-CDA5-46D6-B0ED-034275F403AC}"/>
                </a:ext>
              </a:extLst>
            </p:cNvPr>
            <p:cNvSpPr>
              <a:spLocks noChangeShapeType="1"/>
            </p:cNvSpPr>
            <p:nvPr/>
          </p:nvSpPr>
          <p:spPr bwMode="auto">
            <a:xfrm flipV="1">
              <a:off x="2928" y="1824"/>
              <a:ext cx="0" cy="28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51210" name="Text Box 11">
              <a:extLst>
                <a:ext uri="{FF2B5EF4-FFF2-40B4-BE49-F238E27FC236}">
                  <a16:creationId xmlns:a16="http://schemas.microsoft.com/office/drawing/2014/main" id="{5DBB4B88-D285-4DE2-9580-1EC6B74D8492}"/>
                </a:ext>
              </a:extLst>
            </p:cNvPr>
            <p:cNvSpPr txBox="1">
              <a:spLocks noChangeArrowheads="1"/>
            </p:cNvSpPr>
            <p:nvPr/>
          </p:nvSpPr>
          <p:spPr bwMode="auto">
            <a:xfrm>
              <a:off x="2313" y="1872"/>
              <a:ext cx="2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600" b="1">
                  <a:solidFill>
                    <a:srgbClr val="0000FF"/>
                  </a:solidFill>
                </a:rPr>
                <a:t>D1</a:t>
              </a:r>
            </a:p>
          </p:txBody>
        </p:sp>
        <p:sp>
          <p:nvSpPr>
            <p:cNvPr id="51211" name="Text Box 12">
              <a:extLst>
                <a:ext uri="{FF2B5EF4-FFF2-40B4-BE49-F238E27FC236}">
                  <a16:creationId xmlns:a16="http://schemas.microsoft.com/office/drawing/2014/main" id="{D1EE8840-406E-4BE2-A1D0-AD45410B037E}"/>
                </a:ext>
              </a:extLst>
            </p:cNvPr>
            <p:cNvSpPr txBox="1">
              <a:spLocks noChangeArrowheads="1"/>
            </p:cNvSpPr>
            <p:nvPr/>
          </p:nvSpPr>
          <p:spPr bwMode="auto">
            <a:xfrm>
              <a:off x="2963" y="1872"/>
              <a:ext cx="2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600" b="1">
                  <a:solidFill>
                    <a:srgbClr val="0000FF"/>
                  </a:solidFill>
                </a:rPr>
                <a:t>D2</a:t>
              </a:r>
            </a:p>
          </p:txBody>
        </p:sp>
        <p:sp>
          <p:nvSpPr>
            <p:cNvPr id="51212" name="Text Box 13">
              <a:extLst>
                <a:ext uri="{FF2B5EF4-FFF2-40B4-BE49-F238E27FC236}">
                  <a16:creationId xmlns:a16="http://schemas.microsoft.com/office/drawing/2014/main" id="{C6281FF1-7C3A-4862-973F-079DDC7D9AE1}"/>
                </a:ext>
              </a:extLst>
            </p:cNvPr>
            <p:cNvSpPr txBox="1">
              <a:spLocks noChangeArrowheads="1"/>
            </p:cNvSpPr>
            <p:nvPr/>
          </p:nvSpPr>
          <p:spPr bwMode="auto">
            <a:xfrm>
              <a:off x="2352" y="2428"/>
              <a:ext cx="2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600" b="1">
                  <a:solidFill>
                    <a:srgbClr val="008000"/>
                  </a:solidFill>
                </a:rPr>
                <a:t>D3</a:t>
              </a:r>
            </a:p>
          </p:txBody>
        </p:sp>
        <p:sp>
          <p:nvSpPr>
            <p:cNvPr id="51213" name="Line 14">
              <a:extLst>
                <a:ext uri="{FF2B5EF4-FFF2-40B4-BE49-F238E27FC236}">
                  <a16:creationId xmlns:a16="http://schemas.microsoft.com/office/drawing/2014/main" id="{4FC04C54-D200-4A76-AB2A-BC9180B97EC3}"/>
                </a:ext>
              </a:extLst>
            </p:cNvPr>
            <p:cNvSpPr>
              <a:spLocks noChangeShapeType="1"/>
            </p:cNvSpPr>
            <p:nvPr/>
          </p:nvSpPr>
          <p:spPr bwMode="auto">
            <a:xfrm flipV="1">
              <a:off x="2640" y="2352"/>
              <a:ext cx="0" cy="333"/>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51214" name="Text Box 15">
              <a:extLst>
                <a:ext uri="{FF2B5EF4-FFF2-40B4-BE49-F238E27FC236}">
                  <a16:creationId xmlns:a16="http://schemas.microsoft.com/office/drawing/2014/main" id="{674127D9-FB82-4336-AE3F-5883194EB4D7}"/>
                </a:ext>
              </a:extLst>
            </p:cNvPr>
            <p:cNvSpPr txBox="1">
              <a:spLocks noChangeArrowheads="1"/>
            </p:cNvSpPr>
            <p:nvPr/>
          </p:nvSpPr>
          <p:spPr bwMode="auto">
            <a:xfrm>
              <a:off x="2976" y="2428"/>
              <a:ext cx="2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600" b="1">
                  <a:solidFill>
                    <a:srgbClr val="008000"/>
                  </a:solidFill>
                </a:rPr>
                <a:t>D4</a:t>
              </a:r>
            </a:p>
          </p:txBody>
        </p:sp>
        <p:sp>
          <p:nvSpPr>
            <p:cNvPr id="51215" name="Line 16">
              <a:extLst>
                <a:ext uri="{FF2B5EF4-FFF2-40B4-BE49-F238E27FC236}">
                  <a16:creationId xmlns:a16="http://schemas.microsoft.com/office/drawing/2014/main" id="{A0C5320F-FA94-4129-AAF3-14EEA1DB8A2D}"/>
                </a:ext>
              </a:extLst>
            </p:cNvPr>
            <p:cNvSpPr>
              <a:spLocks noChangeShapeType="1"/>
            </p:cNvSpPr>
            <p:nvPr/>
          </p:nvSpPr>
          <p:spPr bwMode="auto">
            <a:xfrm>
              <a:off x="2928" y="2354"/>
              <a:ext cx="0" cy="33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51216" name="Oval 17">
              <a:extLst>
                <a:ext uri="{FF2B5EF4-FFF2-40B4-BE49-F238E27FC236}">
                  <a16:creationId xmlns:a16="http://schemas.microsoft.com/office/drawing/2014/main" id="{A6BB82D7-4776-4D3B-9B43-EBD06AAB1DBD}"/>
                </a:ext>
              </a:extLst>
            </p:cNvPr>
            <p:cNvSpPr>
              <a:spLocks noChangeArrowheads="1"/>
            </p:cNvSpPr>
            <p:nvPr/>
          </p:nvSpPr>
          <p:spPr bwMode="auto">
            <a:xfrm>
              <a:off x="2208" y="2112"/>
              <a:ext cx="1104" cy="26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FF0303"/>
                  </a:solidFill>
                </a:rPr>
                <a:t>Xử lý</a:t>
              </a:r>
            </a:p>
          </p:txBody>
        </p:sp>
      </p:gr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a:extLst>
              <a:ext uri="{FF2B5EF4-FFF2-40B4-BE49-F238E27FC236}">
                <a16:creationId xmlns:a16="http://schemas.microsoft.com/office/drawing/2014/main" id="{406E5861-C4BA-4EBC-BCB7-CD5885C56F9A}"/>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chemeClr val="tx2"/>
                </a:solidFill>
                <a:effectLst>
                  <a:outerShdw blurRad="38100" dist="38100" dir="2700000" algn="tl">
                    <a:srgbClr val="C0C0C0"/>
                  </a:outerShdw>
                </a:effectLst>
              </a:rPr>
              <a:t>Các yêu cầu chất lượng</a:t>
            </a:r>
          </a:p>
        </p:txBody>
      </p:sp>
      <p:sp>
        <p:nvSpPr>
          <p:cNvPr id="614403" name="Rectangle 3">
            <a:extLst>
              <a:ext uri="{FF2B5EF4-FFF2-40B4-BE49-F238E27FC236}">
                <a16:creationId xmlns:a16="http://schemas.microsoft.com/office/drawing/2014/main" id="{66D950E3-2963-45A4-9960-B468C9412049}"/>
              </a:ext>
            </a:extLst>
          </p:cNvPr>
          <p:cNvSpPr>
            <a:spLocks noGrp="1" noChangeArrowheads="1"/>
          </p:cNvSpPr>
          <p:nvPr>
            <p:ph idx="1"/>
          </p:nvPr>
        </p:nvSpPr>
        <p:spPr/>
        <p:txBody>
          <a:bodyPr>
            <a:normAutofit fontScale="85000" lnSpcReduction="10000"/>
          </a:bodyPr>
          <a:lstStyle/>
          <a:p>
            <a:pPr algn="just" eaLnBrk="1" hangingPunct="1">
              <a:lnSpc>
                <a:spcPct val="120000"/>
              </a:lnSpc>
            </a:pPr>
            <a:r>
              <a:rPr lang="en-US" altLang="en-US" sz="2000">
                <a:solidFill>
                  <a:srgbClr val="0000FF"/>
                </a:solidFill>
              </a:rPr>
              <a:t>Tính tiện dụng</a:t>
            </a:r>
          </a:p>
          <a:p>
            <a:pPr lvl="1" algn="just" eaLnBrk="1" hangingPunct="1">
              <a:lnSpc>
                <a:spcPct val="120000"/>
              </a:lnSpc>
            </a:pPr>
            <a:r>
              <a:rPr lang="en-US" altLang="en-US" sz="2000">
                <a:solidFill>
                  <a:srgbClr val="FF0000"/>
                </a:solidFill>
              </a:rPr>
              <a:t>Dễ học</a:t>
            </a:r>
          </a:p>
          <a:p>
            <a:pPr lvl="1" algn="just" eaLnBrk="1" hangingPunct="1">
              <a:lnSpc>
                <a:spcPct val="120000"/>
              </a:lnSpc>
            </a:pPr>
            <a:r>
              <a:rPr lang="en-US" altLang="en-US" sz="2000">
                <a:solidFill>
                  <a:srgbClr val="FF0000"/>
                </a:solidFill>
              </a:rPr>
              <a:t>Thứ tự nhập trực quan, dễ sử dụng</a:t>
            </a:r>
          </a:p>
          <a:p>
            <a:pPr algn="just" eaLnBrk="1" hangingPunct="1">
              <a:lnSpc>
                <a:spcPct val="120000"/>
              </a:lnSpc>
            </a:pPr>
            <a:r>
              <a:rPr lang="en-US" altLang="en-US" sz="2000">
                <a:solidFill>
                  <a:srgbClr val="0000FF"/>
                </a:solidFill>
              </a:rPr>
              <a:t>Tính hiệu quả</a:t>
            </a:r>
          </a:p>
          <a:p>
            <a:pPr lvl="1" algn="just" eaLnBrk="1" hangingPunct="1">
              <a:lnSpc>
                <a:spcPct val="120000"/>
              </a:lnSpc>
            </a:pPr>
            <a:r>
              <a:rPr lang="en-US" altLang="en-US" sz="2000"/>
              <a:t>Quy trình nhập </a:t>
            </a:r>
            <a:r>
              <a:rPr lang="en-US" altLang="en-US" sz="2000">
                <a:solidFill>
                  <a:srgbClr val="0000FF"/>
                </a:solidFill>
              </a:rPr>
              <a:t>đơn giản nhất</a:t>
            </a:r>
            <a:r>
              <a:rPr lang="en-US" altLang="en-US" sz="2000"/>
              <a:t>, </a:t>
            </a:r>
            <a:r>
              <a:rPr lang="en-US" altLang="en-US" sz="2000">
                <a:solidFill>
                  <a:srgbClr val="0000FF"/>
                </a:solidFill>
              </a:rPr>
              <a:t>tự nhiên nhất</a:t>
            </a:r>
          </a:p>
          <a:p>
            <a:pPr lvl="1" algn="just" eaLnBrk="1" hangingPunct="1">
              <a:lnSpc>
                <a:spcPct val="120000"/>
              </a:lnSpc>
            </a:pPr>
            <a:r>
              <a:rPr lang="en-US" altLang="en-US" sz="2000">
                <a:solidFill>
                  <a:srgbClr val="0000FF"/>
                </a:solidFill>
              </a:rPr>
              <a:t>Tận dụng</a:t>
            </a:r>
            <a:r>
              <a:rPr lang="en-US" altLang="en-US" sz="2000"/>
              <a:t> những bước xử lý trên màn hình</a:t>
            </a:r>
            <a:endParaRPr lang="en-US" altLang="en-US" sz="2000">
              <a:solidFill>
                <a:srgbClr val="0000FF"/>
              </a:solidFill>
            </a:endParaRPr>
          </a:p>
          <a:p>
            <a:pPr lvl="1" algn="just" eaLnBrk="1" hangingPunct="1">
              <a:lnSpc>
                <a:spcPct val="120000"/>
              </a:lnSpc>
            </a:pPr>
            <a:r>
              <a:rPr lang="en-US" altLang="en-US" sz="2000">
                <a:solidFill>
                  <a:srgbClr val="0000FF"/>
                </a:solidFill>
              </a:rPr>
              <a:t>Tránh</a:t>
            </a:r>
            <a:r>
              <a:rPr lang="en-US" altLang="en-US" sz="2000"/>
              <a:t> thêm những công đoạn (thao tác) thừa (không cần thiết)</a:t>
            </a:r>
          </a:p>
          <a:p>
            <a:pPr lvl="1" algn="just" eaLnBrk="1" hangingPunct="1">
              <a:lnSpc>
                <a:spcPct val="120000"/>
              </a:lnSpc>
            </a:pPr>
            <a:r>
              <a:rPr lang="en-US" altLang="en-US" sz="2000"/>
              <a:t>Tốc độ thực hiện nhanh</a:t>
            </a:r>
          </a:p>
          <a:p>
            <a:pPr algn="just" eaLnBrk="1" hangingPunct="1">
              <a:lnSpc>
                <a:spcPct val="120000"/>
              </a:lnSpc>
            </a:pPr>
            <a:r>
              <a:rPr lang="en-US" altLang="en-US" sz="2000">
                <a:solidFill>
                  <a:srgbClr val="0000FF"/>
                </a:solidFill>
              </a:rPr>
              <a:t>Tính tiến hóa</a:t>
            </a:r>
          </a:p>
          <a:p>
            <a:pPr lvl="1" algn="just" eaLnBrk="1" hangingPunct="1">
              <a:lnSpc>
                <a:spcPct val="120000"/>
              </a:lnSpc>
            </a:pPr>
            <a:r>
              <a:rPr lang="en-US" altLang="en-US" sz="2000"/>
              <a:t>Các tùy chọn về nội dung</a:t>
            </a:r>
          </a:p>
          <a:p>
            <a:pPr lvl="1" algn="just" eaLnBrk="1" hangingPunct="1">
              <a:lnSpc>
                <a:spcPct val="120000"/>
              </a:lnSpc>
            </a:pPr>
            <a:r>
              <a:rPr lang="en-US" altLang="en-US" sz="2000"/>
              <a:t>Hình thức trình bày</a:t>
            </a:r>
          </a:p>
          <a:p>
            <a:pPr lvl="1" algn="just" eaLnBrk="1" hangingPunct="1">
              <a:lnSpc>
                <a:spcPct val="120000"/>
              </a:lnSpc>
            </a:pPr>
            <a:r>
              <a:rPr lang="en-US" altLang="en-US" sz="2000"/>
              <a:t>Biến cố phải xử lý</a:t>
            </a:r>
          </a:p>
        </p:txBody>
      </p:sp>
      <p:sp>
        <p:nvSpPr>
          <p:cNvPr id="5" name="Slide Number Placeholder 5">
            <a:extLst>
              <a:ext uri="{FF2B5EF4-FFF2-40B4-BE49-F238E27FC236}">
                <a16:creationId xmlns:a16="http://schemas.microsoft.com/office/drawing/2014/main" id="{8FF3B7E8-1EB1-46A6-833D-3E5EB0C0DA10}"/>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56</a:t>
            </a:fld>
            <a:endParaRPr lang="en-US" altLang="en-US" sz="1400" b="1">
              <a:solidFill>
                <a:srgbClr val="3167D3"/>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018" name="Rectangle 2">
            <a:extLst>
              <a:ext uri="{FF2B5EF4-FFF2-40B4-BE49-F238E27FC236}">
                <a16:creationId xmlns:a16="http://schemas.microsoft.com/office/drawing/2014/main" id="{A5AECF3D-7678-4944-A9AF-58491E65FEA3}"/>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chemeClr val="tx2"/>
                </a:solidFill>
                <a:effectLst>
                  <a:outerShdw blurRad="38100" dist="38100" dir="2700000" algn="tl">
                    <a:srgbClr val="C0C0C0"/>
                  </a:outerShdw>
                </a:effectLst>
              </a:rPr>
              <a:t>Các yêu cầu chất lượng</a:t>
            </a:r>
          </a:p>
        </p:txBody>
      </p:sp>
      <p:sp>
        <p:nvSpPr>
          <p:cNvPr id="53252" name="Rectangle 3">
            <a:extLst>
              <a:ext uri="{FF2B5EF4-FFF2-40B4-BE49-F238E27FC236}">
                <a16:creationId xmlns:a16="http://schemas.microsoft.com/office/drawing/2014/main" id="{0C1A9D2E-CC0E-400C-9CF7-FCF6829ABCFA}"/>
              </a:ext>
            </a:extLst>
          </p:cNvPr>
          <p:cNvSpPr>
            <a:spLocks noGrp="1" noChangeArrowheads="1"/>
          </p:cNvSpPr>
          <p:nvPr>
            <p:ph idx="1"/>
          </p:nvPr>
        </p:nvSpPr>
        <p:spPr/>
        <p:txBody>
          <a:bodyPr/>
          <a:lstStyle/>
          <a:p>
            <a:pPr algn="just" eaLnBrk="1" hangingPunct="1">
              <a:lnSpc>
                <a:spcPct val="120000"/>
              </a:lnSpc>
            </a:pPr>
            <a:r>
              <a:rPr lang="en-US" altLang="en-US"/>
              <a:t>Phải quan sát </a:t>
            </a:r>
            <a:r>
              <a:rPr lang="en-US" altLang="en-US">
                <a:solidFill>
                  <a:srgbClr val="0000FF"/>
                </a:solidFill>
              </a:rPr>
              <a:t>thói quen </a:t>
            </a:r>
            <a:r>
              <a:rPr lang="en-US" altLang="en-US"/>
              <a:t>của người sử dụng</a:t>
            </a:r>
          </a:p>
          <a:p>
            <a:pPr algn="just" eaLnBrk="1" hangingPunct="1">
              <a:lnSpc>
                <a:spcPct val="130000"/>
              </a:lnSpc>
            </a:pPr>
            <a:r>
              <a:rPr lang="en-US" altLang="en-US"/>
              <a:t>Thói quen phải tôn trọng </a:t>
            </a:r>
            <a:r>
              <a:rPr lang="en-US" altLang="en-US">
                <a:solidFill>
                  <a:srgbClr val="0000FF"/>
                </a:solidFill>
              </a:rPr>
              <a:t>=&gt; bắt buộc phải tôn trọng</a:t>
            </a:r>
          </a:p>
          <a:p>
            <a:pPr lvl="1" algn="just" eaLnBrk="1" hangingPunct="1">
              <a:lnSpc>
                <a:spcPct val="130000"/>
              </a:lnSpc>
            </a:pPr>
            <a:r>
              <a:rPr lang="en-US" altLang="en-US">
                <a:solidFill>
                  <a:srgbClr val="0000FF"/>
                </a:solidFill>
              </a:rPr>
              <a:t>Quen </a:t>
            </a:r>
            <a:r>
              <a:rPr lang="en-US" altLang="en-US"/>
              <a:t>với </a:t>
            </a:r>
            <a:r>
              <a:rPr lang="en-US" altLang="en-US">
                <a:solidFill>
                  <a:srgbClr val="0000FF"/>
                </a:solidFill>
              </a:rPr>
              <a:t>phím enter</a:t>
            </a:r>
            <a:r>
              <a:rPr lang="en-US" altLang="en-US"/>
              <a:t> khi nhập liệu</a:t>
            </a:r>
          </a:p>
          <a:p>
            <a:pPr algn="just" eaLnBrk="1" hangingPunct="1">
              <a:lnSpc>
                <a:spcPct val="130000"/>
              </a:lnSpc>
            </a:pPr>
            <a:r>
              <a:rPr lang="en-US" altLang="en-US"/>
              <a:t>Thói quen </a:t>
            </a:r>
            <a:r>
              <a:rPr lang="en-US" altLang="en-US">
                <a:solidFill>
                  <a:srgbClr val="0000FF"/>
                </a:solidFill>
              </a:rPr>
              <a:t>chưa hợp lý hoặc mâu thuẫn</a:t>
            </a:r>
            <a:r>
              <a:rPr lang="en-US" altLang="en-US"/>
              <a:t> với kỹ thuật </a:t>
            </a:r>
          </a:p>
          <a:p>
            <a:pPr algn="just" eaLnBrk="1" hangingPunct="1">
              <a:lnSpc>
                <a:spcPct val="130000"/>
              </a:lnSpc>
              <a:buFont typeface="Wingdings" panose="05000000000000000000" pitchFamily="2" charset="2"/>
              <a:buNone/>
            </a:pPr>
            <a:r>
              <a:rPr lang="en-US" altLang="en-US"/>
              <a:t>	=&gt; Phải trao đổi, thuyết phục và thống nhất với người sử dụng</a:t>
            </a:r>
          </a:p>
        </p:txBody>
      </p:sp>
      <p:sp>
        <p:nvSpPr>
          <p:cNvPr id="5" name="Slide Number Placeholder 5">
            <a:extLst>
              <a:ext uri="{FF2B5EF4-FFF2-40B4-BE49-F238E27FC236}">
                <a16:creationId xmlns:a16="http://schemas.microsoft.com/office/drawing/2014/main" id="{606A7B1A-78D1-4855-9E2A-8835E69D9820}"/>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57</a:t>
            </a:fld>
            <a:endParaRPr lang="en-US" altLang="en-US" sz="1400" b="1">
              <a:solidFill>
                <a:srgbClr val="3167D3"/>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Rectangle 2">
            <a:extLst>
              <a:ext uri="{FF2B5EF4-FFF2-40B4-BE49-F238E27FC236}">
                <a16:creationId xmlns:a16="http://schemas.microsoft.com/office/drawing/2014/main" id="{67A89A4A-55B6-4704-8BFE-C90487DC43D6}"/>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Kỹ thuật nâng cao chất lượng</a:t>
            </a:r>
          </a:p>
        </p:txBody>
      </p:sp>
      <p:sp>
        <p:nvSpPr>
          <p:cNvPr id="615427" name="Rectangle 3">
            <a:extLst>
              <a:ext uri="{FF2B5EF4-FFF2-40B4-BE49-F238E27FC236}">
                <a16:creationId xmlns:a16="http://schemas.microsoft.com/office/drawing/2014/main" id="{2DA99475-1012-4B87-8750-9581ABC22FAD}"/>
              </a:ext>
            </a:extLst>
          </p:cNvPr>
          <p:cNvSpPr>
            <a:spLocks noGrp="1" noChangeArrowheads="1"/>
          </p:cNvSpPr>
          <p:nvPr>
            <p:ph idx="1"/>
          </p:nvPr>
        </p:nvSpPr>
        <p:spPr/>
        <p:txBody>
          <a:bodyPr/>
          <a:lstStyle/>
          <a:p>
            <a:pPr marL="457200" indent="-457200">
              <a:lnSpc>
                <a:spcPct val="120000"/>
              </a:lnSpc>
              <a:spcBef>
                <a:spcPct val="10000"/>
              </a:spcBef>
              <a:buFont typeface="Wingdings" panose="05000000000000000000" pitchFamily="2" charset="2"/>
              <a:buAutoNum type="arabicPeriod"/>
            </a:pPr>
            <a:r>
              <a:rPr lang="en-US" altLang="en-US">
                <a:solidFill>
                  <a:srgbClr val="0000FF"/>
                </a:solidFill>
              </a:rPr>
              <a:t>Bổ sung nội dung</a:t>
            </a:r>
          </a:p>
          <a:p>
            <a:pPr marL="914400" lvl="1" indent="-457200">
              <a:lnSpc>
                <a:spcPct val="120000"/>
              </a:lnSpc>
              <a:spcBef>
                <a:spcPct val="10000"/>
              </a:spcBef>
              <a:buClr>
                <a:srgbClr val="000000"/>
              </a:buClr>
            </a:pPr>
            <a:r>
              <a:rPr lang="en-US" altLang="en-US"/>
              <a:t>Hướng dẫn sử dụng</a:t>
            </a:r>
          </a:p>
          <a:p>
            <a:pPr marL="914400" lvl="1" indent="-457200">
              <a:lnSpc>
                <a:spcPct val="120000"/>
              </a:lnSpc>
              <a:spcBef>
                <a:spcPct val="10000"/>
              </a:spcBef>
              <a:buClr>
                <a:srgbClr val="000000"/>
              </a:buClr>
            </a:pPr>
            <a:r>
              <a:rPr lang="en-US" altLang="en-US"/>
              <a:t>Thuộc tính tính toán</a:t>
            </a:r>
          </a:p>
          <a:p>
            <a:pPr marL="914400" lvl="1" indent="-457200">
              <a:lnSpc>
                <a:spcPct val="120000"/>
              </a:lnSpc>
              <a:spcBef>
                <a:spcPct val="10000"/>
              </a:spcBef>
              <a:buClr>
                <a:srgbClr val="000000"/>
              </a:buClr>
            </a:pPr>
            <a:r>
              <a:rPr lang="en-US" altLang="en-US"/>
              <a:t>Thông tin chi tiết liên quan</a:t>
            </a:r>
          </a:p>
          <a:p>
            <a:pPr marL="457200" indent="-457200">
              <a:lnSpc>
                <a:spcPct val="120000"/>
              </a:lnSpc>
              <a:spcBef>
                <a:spcPct val="10000"/>
              </a:spcBef>
              <a:buFont typeface="Wingdings" panose="05000000000000000000" pitchFamily="2" charset="2"/>
              <a:buAutoNum type="arabicPeriod"/>
            </a:pPr>
            <a:r>
              <a:rPr lang="en-US" altLang="en-US">
                <a:solidFill>
                  <a:srgbClr val="0000FF"/>
                </a:solidFill>
              </a:rPr>
              <a:t>Tăng tốc thao tác</a:t>
            </a:r>
          </a:p>
          <a:p>
            <a:pPr marL="914400" lvl="1" indent="-457200">
              <a:lnSpc>
                <a:spcPct val="120000"/>
              </a:lnSpc>
              <a:spcBef>
                <a:spcPct val="10000"/>
              </a:spcBef>
              <a:buClr>
                <a:srgbClr val="000000"/>
              </a:buClr>
            </a:pPr>
            <a:r>
              <a:rPr lang="en-US" altLang="en-US"/>
              <a:t>Dùng giá trị định sẵn</a:t>
            </a:r>
          </a:p>
          <a:p>
            <a:pPr marL="914400" lvl="1" indent="-457200">
              <a:lnSpc>
                <a:spcPct val="120000"/>
              </a:lnSpc>
              <a:spcBef>
                <a:spcPct val="10000"/>
              </a:spcBef>
              <a:buClr>
                <a:srgbClr val="000000"/>
              </a:buClr>
            </a:pPr>
            <a:r>
              <a:rPr lang="en-US" altLang="en-US"/>
              <a:t>Chuyển ô nhập liệu thành cột nhập liệu</a:t>
            </a:r>
          </a:p>
          <a:p>
            <a:pPr marL="914400" lvl="1" indent="-457200">
              <a:lnSpc>
                <a:spcPct val="120000"/>
              </a:lnSpc>
              <a:spcBef>
                <a:spcPct val="10000"/>
              </a:spcBef>
              <a:buClr>
                <a:srgbClr val="000000"/>
              </a:buClr>
            </a:pPr>
            <a:r>
              <a:rPr lang="en-US" altLang="en-US"/>
              <a:t>Sử dụng giá trị thay thế</a:t>
            </a:r>
          </a:p>
          <a:p>
            <a:pPr marL="914400" lvl="1" indent="-457200">
              <a:lnSpc>
                <a:spcPct val="120000"/>
              </a:lnSpc>
              <a:spcBef>
                <a:spcPct val="10000"/>
              </a:spcBef>
              <a:buClr>
                <a:srgbClr val="000000"/>
              </a:buClr>
            </a:pPr>
            <a:r>
              <a:rPr lang="en-US" altLang="en-US"/>
              <a:t>…</a:t>
            </a:r>
          </a:p>
        </p:txBody>
      </p:sp>
      <p:sp>
        <p:nvSpPr>
          <p:cNvPr id="5" name="Slide Number Placeholder 5">
            <a:extLst>
              <a:ext uri="{FF2B5EF4-FFF2-40B4-BE49-F238E27FC236}">
                <a16:creationId xmlns:a16="http://schemas.microsoft.com/office/drawing/2014/main" id="{9A3DBA26-AF86-4554-9112-B12237FC832B}"/>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58</a:t>
            </a:fld>
            <a:endParaRPr lang="en-US" altLang="en-US" sz="1400" b="1">
              <a:solidFill>
                <a:srgbClr val="3167D3"/>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2530" name="Rectangle 2">
            <a:extLst>
              <a:ext uri="{FF2B5EF4-FFF2-40B4-BE49-F238E27FC236}">
                <a16:creationId xmlns:a16="http://schemas.microsoft.com/office/drawing/2014/main" id="{4EF6994D-1CA5-4158-96D4-0BB3842FB504}"/>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Kỹ thuật nâng cao chất lượng</a:t>
            </a:r>
          </a:p>
        </p:txBody>
      </p:sp>
      <p:sp>
        <p:nvSpPr>
          <p:cNvPr id="662531" name="Rectangle 3">
            <a:extLst>
              <a:ext uri="{FF2B5EF4-FFF2-40B4-BE49-F238E27FC236}">
                <a16:creationId xmlns:a16="http://schemas.microsoft.com/office/drawing/2014/main" id="{52B67424-86A1-458E-9299-46439C36C682}"/>
              </a:ext>
            </a:extLst>
          </p:cNvPr>
          <p:cNvSpPr>
            <a:spLocks noGrp="1" noChangeArrowheads="1"/>
          </p:cNvSpPr>
          <p:nvPr>
            <p:ph idx="1"/>
          </p:nvPr>
        </p:nvSpPr>
        <p:spPr/>
        <p:txBody>
          <a:bodyPr>
            <a:normAutofit lnSpcReduction="10000"/>
          </a:bodyPr>
          <a:lstStyle/>
          <a:p>
            <a:pPr marL="457200" indent="-457200">
              <a:lnSpc>
                <a:spcPct val="120000"/>
              </a:lnSpc>
              <a:spcBef>
                <a:spcPct val="10000"/>
              </a:spcBef>
              <a:buFont typeface="Wingdings" panose="05000000000000000000" pitchFamily="2" charset="2"/>
              <a:buAutoNum type="arabicPeriod" startAt="3"/>
            </a:pPr>
            <a:r>
              <a:rPr lang="en-US" altLang="en-US">
                <a:solidFill>
                  <a:srgbClr val="0000FF"/>
                </a:solidFill>
              </a:rPr>
              <a:t>Xử lý lỗi</a:t>
            </a:r>
          </a:p>
          <a:p>
            <a:pPr marL="914400" lvl="1" indent="-457200">
              <a:lnSpc>
                <a:spcPct val="120000"/>
              </a:lnSpc>
              <a:spcBef>
                <a:spcPct val="10000"/>
              </a:spcBef>
              <a:buClr>
                <a:srgbClr val="000000"/>
              </a:buClr>
            </a:pPr>
            <a:r>
              <a:rPr lang="en-US" altLang="en-US"/>
              <a:t>Thông báo lỗi chính xác, cơ hội sửa lỗi</a:t>
            </a:r>
          </a:p>
          <a:p>
            <a:pPr marL="914400" lvl="1" indent="-457200">
              <a:lnSpc>
                <a:spcPct val="120000"/>
              </a:lnSpc>
              <a:spcBef>
                <a:spcPct val="10000"/>
              </a:spcBef>
              <a:buClr>
                <a:srgbClr val="000000"/>
              </a:buClr>
            </a:pPr>
            <a:r>
              <a:rPr lang="en-US" altLang="en-US"/>
              <a:t>Hạn chế lỗi</a:t>
            </a:r>
          </a:p>
          <a:p>
            <a:pPr marL="914400" lvl="1" indent="-457200">
              <a:lnSpc>
                <a:spcPct val="120000"/>
              </a:lnSpc>
              <a:spcBef>
                <a:spcPct val="10000"/>
              </a:spcBef>
              <a:buClr>
                <a:srgbClr val="000000"/>
              </a:buClr>
            </a:pPr>
            <a:r>
              <a:rPr lang="en-US" altLang="en-US"/>
              <a:t>Cấm tuyệt đối lỗi	</a:t>
            </a:r>
          </a:p>
          <a:p>
            <a:pPr marL="457200" indent="-457200">
              <a:lnSpc>
                <a:spcPct val="120000"/>
              </a:lnSpc>
              <a:spcBef>
                <a:spcPct val="10000"/>
              </a:spcBef>
              <a:buFont typeface="Wingdings" panose="05000000000000000000" pitchFamily="2" charset="2"/>
              <a:buAutoNum type="arabicPeriod" startAt="3"/>
            </a:pPr>
            <a:r>
              <a:rPr lang="en-US" altLang="en-US">
                <a:solidFill>
                  <a:srgbClr val="0000FF"/>
                </a:solidFill>
              </a:rPr>
              <a:t>Bổ sung, thay thế hình thức trình bày</a:t>
            </a:r>
          </a:p>
          <a:p>
            <a:pPr marL="914400" lvl="1" indent="-457200">
              <a:lnSpc>
                <a:spcPct val="120000"/>
              </a:lnSpc>
              <a:spcBef>
                <a:spcPct val="10000"/>
              </a:spcBef>
              <a:buClr>
                <a:srgbClr val="000000"/>
              </a:buClr>
            </a:pPr>
            <a:r>
              <a:rPr lang="en-US" altLang="en-US"/>
              <a:t>Dùng biểu tượng</a:t>
            </a:r>
          </a:p>
          <a:p>
            <a:pPr marL="914400" lvl="1" indent="-457200">
              <a:lnSpc>
                <a:spcPct val="120000"/>
              </a:lnSpc>
              <a:spcBef>
                <a:spcPct val="10000"/>
              </a:spcBef>
              <a:buClr>
                <a:srgbClr val="000000"/>
              </a:buClr>
            </a:pPr>
            <a:r>
              <a:rPr lang="en-US" altLang="en-US"/>
              <a:t>Dùng thực đơn động</a:t>
            </a:r>
          </a:p>
          <a:p>
            <a:pPr marL="914400" lvl="1" indent="-457200">
              <a:lnSpc>
                <a:spcPct val="120000"/>
              </a:lnSpc>
              <a:spcBef>
                <a:spcPct val="10000"/>
              </a:spcBef>
              <a:buClr>
                <a:srgbClr val="000000"/>
              </a:buClr>
            </a:pPr>
            <a:r>
              <a:rPr lang="en-US" altLang="en-US"/>
              <a:t>Dùng cây</a:t>
            </a:r>
          </a:p>
          <a:p>
            <a:pPr marL="914400" lvl="1" indent="-457200">
              <a:lnSpc>
                <a:spcPct val="120000"/>
              </a:lnSpc>
              <a:spcBef>
                <a:spcPct val="10000"/>
              </a:spcBef>
              <a:buClr>
                <a:srgbClr val="000000"/>
              </a:buClr>
            </a:pPr>
            <a:r>
              <a:rPr lang="en-US" altLang="en-US"/>
              <a:t>Dùng sơ đồ</a:t>
            </a:r>
          </a:p>
          <a:p>
            <a:pPr marL="914400" lvl="1" indent="-457200">
              <a:lnSpc>
                <a:spcPct val="120000"/>
              </a:lnSpc>
              <a:spcBef>
                <a:spcPct val="10000"/>
              </a:spcBef>
              <a:buClr>
                <a:srgbClr val="000000"/>
              </a:buClr>
            </a:pPr>
            <a:r>
              <a:rPr lang="en-US" altLang="en-US"/>
              <a:t>Thao tác trực tiếp</a:t>
            </a:r>
          </a:p>
        </p:txBody>
      </p:sp>
      <p:sp>
        <p:nvSpPr>
          <p:cNvPr id="5" name="Slide Number Placeholder 5">
            <a:extLst>
              <a:ext uri="{FF2B5EF4-FFF2-40B4-BE49-F238E27FC236}">
                <a16:creationId xmlns:a16="http://schemas.microsoft.com/office/drawing/2014/main" id="{7143BC8F-5F20-42A5-ADAE-F094228E648B}"/>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59</a:t>
            </a:fld>
            <a:endParaRPr lang="en-US" altLang="en-US" sz="1400" b="1">
              <a:solidFill>
                <a:srgbClr val="3167D3"/>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A4744-95AB-4834-BB0D-98A642C69762}"/>
              </a:ext>
            </a:extLst>
          </p:cNvPr>
          <p:cNvSpPr>
            <a:spLocks noGrp="1"/>
          </p:cNvSpPr>
          <p:nvPr>
            <p:ph type="title"/>
          </p:nvPr>
        </p:nvSpPr>
        <p:spPr>
          <a:xfrm>
            <a:off x="1707205" y="275201"/>
            <a:ext cx="6395406" cy="533400"/>
          </a:xfrm>
        </p:spPr>
        <p:txBody>
          <a:bodyPr>
            <a:noAutofit/>
          </a:bodyPr>
          <a:lstStyle/>
          <a:p>
            <a:r>
              <a:rPr lang="en-US" sz="3200" b="1"/>
              <a:t>NỘI DUNG</a:t>
            </a:r>
          </a:p>
        </p:txBody>
      </p:sp>
      <p:sp>
        <p:nvSpPr>
          <p:cNvPr id="4" name="Slide Number Placeholder 3">
            <a:extLst>
              <a:ext uri="{FF2B5EF4-FFF2-40B4-BE49-F238E27FC236}">
                <a16:creationId xmlns:a16="http://schemas.microsoft.com/office/drawing/2014/main" id="{1AA2E30C-1EE2-4430-828D-5A92CD3D4994}"/>
              </a:ext>
            </a:extLst>
          </p:cNvPr>
          <p:cNvSpPr>
            <a:spLocks noGrp="1"/>
          </p:cNvSpPr>
          <p:nvPr>
            <p:ph type="sldNum" sz="quarter" idx="12"/>
          </p:nvPr>
        </p:nvSpPr>
        <p:spPr/>
        <p:txBody>
          <a:bodyPr/>
          <a:lstStyle/>
          <a:p>
            <a:pPr defTabSz="457200"/>
            <a:fld id="{2769FE01-073B-43C7-8B87-44A274C14471}" type="slidenum">
              <a:rPr lang="en-US" altLang="en-US">
                <a:solidFill>
                  <a:prstClr val="black">
                    <a:tint val="75000"/>
                  </a:prstClr>
                </a:solidFill>
                <a:latin typeface="Arial"/>
              </a:rPr>
              <a:pPr defTabSz="457200"/>
              <a:t>6</a:t>
            </a:fld>
            <a:endParaRPr lang="en-US" altLang="en-US">
              <a:solidFill>
                <a:prstClr val="black">
                  <a:tint val="75000"/>
                </a:prstClr>
              </a:solidFill>
              <a:latin typeface="Arial"/>
            </a:endParaRPr>
          </a:p>
        </p:txBody>
      </p:sp>
      <p:graphicFrame>
        <p:nvGraphicFramePr>
          <p:cNvPr id="5" name="Diagram 4">
            <a:extLst>
              <a:ext uri="{FF2B5EF4-FFF2-40B4-BE49-F238E27FC236}">
                <a16:creationId xmlns:a16="http://schemas.microsoft.com/office/drawing/2014/main" id="{2BC32EEF-3231-4BAF-95CA-1AA6882D57B1}"/>
              </a:ext>
            </a:extLst>
          </p:cNvPr>
          <p:cNvGraphicFramePr/>
          <p:nvPr/>
        </p:nvGraphicFramePr>
        <p:xfrm>
          <a:off x="2794000" y="1227667"/>
          <a:ext cx="6604000"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99291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a:extLst>
              <a:ext uri="{FF2B5EF4-FFF2-40B4-BE49-F238E27FC236}">
                <a16:creationId xmlns:a16="http://schemas.microsoft.com/office/drawing/2014/main" id="{4B11C2CA-491D-417B-95B1-93082C9CDD56}"/>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a:t>
            </a:r>
          </a:p>
        </p:txBody>
      </p:sp>
      <p:sp>
        <p:nvSpPr>
          <p:cNvPr id="56324" name="Rectangle 3">
            <a:extLst>
              <a:ext uri="{FF2B5EF4-FFF2-40B4-BE49-F238E27FC236}">
                <a16:creationId xmlns:a16="http://schemas.microsoft.com/office/drawing/2014/main" id="{18EC8012-E58E-4636-B71E-F621668841FC}"/>
              </a:ext>
            </a:extLst>
          </p:cNvPr>
          <p:cNvSpPr>
            <a:spLocks noGrp="1" noChangeArrowheads="1"/>
          </p:cNvSpPr>
          <p:nvPr>
            <p:ph idx="1"/>
          </p:nvPr>
        </p:nvSpPr>
        <p:spPr>
          <a:xfrm>
            <a:off x="1298644" y="1492872"/>
            <a:ext cx="9693207" cy="4351338"/>
          </a:xfrm>
        </p:spPr>
        <p:txBody>
          <a:bodyPr>
            <a:normAutofit fontScale="92500" lnSpcReduction="20000"/>
          </a:bodyPr>
          <a:lstStyle/>
          <a:p>
            <a:pPr algn="just" eaLnBrk="1" hangingPunct="1">
              <a:lnSpc>
                <a:spcPct val="120000"/>
              </a:lnSpc>
            </a:pPr>
            <a:r>
              <a:rPr lang="en-US" altLang="en-US"/>
              <a:t>Xét phần mềm Quản lý học sinh với </a:t>
            </a:r>
            <a:r>
              <a:rPr lang="en-US" altLang="en-US">
                <a:solidFill>
                  <a:srgbClr val="FF0000"/>
                </a:solidFill>
              </a:rPr>
              <a:t>chức năng tiếp nhận học sinh mới</a:t>
            </a:r>
          </a:p>
          <a:p>
            <a:pPr algn="just" eaLnBrk="1" hangingPunct="1">
              <a:lnSpc>
                <a:spcPct val="120000"/>
              </a:lnSpc>
            </a:pPr>
            <a:endParaRPr lang="en-US" altLang="en-US"/>
          </a:p>
          <a:p>
            <a:pPr algn="just" eaLnBrk="1" hangingPunct="1">
              <a:lnSpc>
                <a:spcPct val="120000"/>
              </a:lnSpc>
            </a:pPr>
            <a:endParaRPr lang="en-US" altLang="en-US"/>
          </a:p>
          <a:p>
            <a:pPr algn="just" eaLnBrk="1" hangingPunct="1">
              <a:lnSpc>
                <a:spcPct val="120000"/>
              </a:lnSpc>
            </a:pPr>
            <a:endParaRPr lang="en-US" altLang="en-US"/>
          </a:p>
          <a:p>
            <a:pPr algn="just" eaLnBrk="1" hangingPunct="1">
              <a:lnSpc>
                <a:spcPct val="120000"/>
              </a:lnSpc>
            </a:pPr>
            <a:endParaRPr lang="en-US" altLang="en-US"/>
          </a:p>
          <a:p>
            <a:pPr algn="just" eaLnBrk="1" hangingPunct="1">
              <a:lnSpc>
                <a:spcPct val="120000"/>
              </a:lnSpc>
            </a:pPr>
            <a:endParaRPr lang="en-US" altLang="en-US"/>
          </a:p>
          <a:p>
            <a:pPr algn="just" eaLnBrk="1" hangingPunct="1">
              <a:lnSpc>
                <a:spcPct val="120000"/>
              </a:lnSpc>
            </a:pPr>
            <a:endParaRPr lang="en-US" altLang="en-US"/>
          </a:p>
          <a:p>
            <a:pPr algn="just" eaLnBrk="1" hangingPunct="1">
              <a:lnSpc>
                <a:spcPct val="120000"/>
              </a:lnSpc>
            </a:pPr>
            <a:r>
              <a:rPr lang="en-US" altLang="en-US"/>
              <a:t>Hãy </a:t>
            </a:r>
            <a:r>
              <a:rPr lang="en-US" altLang="en-US">
                <a:solidFill>
                  <a:srgbClr val="FF0000"/>
                </a:solidFill>
              </a:rPr>
              <a:t>thiết kế dữ liệu và giao diện</a:t>
            </a:r>
          </a:p>
          <a:p>
            <a:pPr algn="just" eaLnBrk="1" hangingPunct="1">
              <a:lnSpc>
                <a:spcPct val="120000"/>
              </a:lnSpc>
            </a:pPr>
            <a:endParaRPr lang="en-US" altLang="en-US"/>
          </a:p>
        </p:txBody>
      </p:sp>
      <p:sp>
        <p:nvSpPr>
          <p:cNvPr id="6" name="Slide Number Placeholder 5">
            <a:extLst>
              <a:ext uri="{FF2B5EF4-FFF2-40B4-BE49-F238E27FC236}">
                <a16:creationId xmlns:a16="http://schemas.microsoft.com/office/drawing/2014/main" id="{EAF61442-D98E-4D64-9B82-BF2371DF41FB}"/>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60</a:t>
            </a:fld>
            <a:endParaRPr lang="en-US" altLang="en-US" sz="1400" b="1">
              <a:solidFill>
                <a:srgbClr val="3167D3"/>
              </a:solidFill>
            </a:endParaRPr>
          </a:p>
        </p:txBody>
      </p:sp>
      <p:pic>
        <p:nvPicPr>
          <p:cNvPr id="56325" name="Picture 4">
            <a:extLst>
              <a:ext uri="{FF2B5EF4-FFF2-40B4-BE49-F238E27FC236}">
                <a16:creationId xmlns:a16="http://schemas.microsoft.com/office/drawing/2014/main" id="{93F0ADA4-6694-45CD-8762-16B1CBBDE3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8624" y="2321669"/>
            <a:ext cx="8502650" cy="283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a:extLst>
              <a:ext uri="{FF2B5EF4-FFF2-40B4-BE49-F238E27FC236}">
                <a16:creationId xmlns:a16="http://schemas.microsoft.com/office/drawing/2014/main" id="{E68688BF-29A2-4CA6-9E7C-4B7064135626}"/>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a:t>
            </a:r>
          </a:p>
        </p:txBody>
      </p:sp>
      <p:sp>
        <p:nvSpPr>
          <p:cNvPr id="5" name="Slide Number Placeholder 5">
            <a:extLst>
              <a:ext uri="{FF2B5EF4-FFF2-40B4-BE49-F238E27FC236}">
                <a16:creationId xmlns:a16="http://schemas.microsoft.com/office/drawing/2014/main" id="{DB0C90EF-ABA0-48FC-AC18-49BCCAD5EA94}"/>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61</a:t>
            </a:fld>
            <a:endParaRPr lang="en-US" altLang="en-US" sz="1400" b="1">
              <a:solidFill>
                <a:srgbClr val="3167D3"/>
              </a:solidFill>
            </a:endParaRPr>
          </a:p>
        </p:txBody>
      </p:sp>
      <p:pic>
        <p:nvPicPr>
          <p:cNvPr id="57348" name="Picture 4">
            <a:extLst>
              <a:ext uri="{FF2B5EF4-FFF2-40B4-BE49-F238E27FC236}">
                <a16:creationId xmlns:a16="http://schemas.microsoft.com/office/drawing/2014/main" id="{D76851CB-6451-482B-B098-8D3C14DD74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5950" y="1544638"/>
            <a:ext cx="8585200" cy="432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43FB1BDD-75A6-45F7-BF9A-C461385E64BB}"/>
              </a:ext>
            </a:extLst>
          </p:cNvPr>
          <p:cNvSpPr/>
          <p:nvPr/>
        </p:nvSpPr>
        <p:spPr>
          <a:xfrm>
            <a:off x="6975475" y="3563258"/>
            <a:ext cx="1473200" cy="442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b="1">
                <a:solidFill>
                  <a:prstClr val="white"/>
                </a:solidFill>
                <a:latin typeface="Times New Roman" panose="02020603050405020304" pitchFamily="18" charset="0"/>
                <a:cs typeface="Times New Roman" panose="02020603050405020304" pitchFamily="18" charset="0"/>
              </a:rPr>
              <a:t>Danh sách</a:t>
            </a:r>
          </a:p>
        </p:txBody>
      </p:sp>
      <p:sp>
        <p:nvSpPr>
          <p:cNvPr id="6" name="Rectangle 5">
            <a:extLst>
              <a:ext uri="{FF2B5EF4-FFF2-40B4-BE49-F238E27FC236}">
                <a16:creationId xmlns:a16="http://schemas.microsoft.com/office/drawing/2014/main" id="{E64B3104-6711-48AA-ABF0-6B4E3A03DFAC}"/>
              </a:ext>
            </a:extLst>
          </p:cNvPr>
          <p:cNvSpPr/>
          <p:nvPr/>
        </p:nvSpPr>
        <p:spPr>
          <a:xfrm>
            <a:off x="5299075" y="3563258"/>
            <a:ext cx="1473200" cy="442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b="1">
                <a:solidFill>
                  <a:prstClr val="white"/>
                </a:solidFill>
                <a:latin typeface="Times New Roman" panose="02020603050405020304" pitchFamily="18" charset="0"/>
                <a:cs typeface="Times New Roman" panose="02020603050405020304" pitchFamily="18" charset="0"/>
              </a:rPr>
              <a:t>Tìm</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164" name="Rectangle 4">
            <a:extLst>
              <a:ext uri="{FF2B5EF4-FFF2-40B4-BE49-F238E27FC236}">
                <a16:creationId xmlns:a16="http://schemas.microsoft.com/office/drawing/2014/main" id="{90E6B2FD-1A7D-482A-B1D0-395CBDB91E27}"/>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a:t>
            </a:r>
          </a:p>
        </p:txBody>
      </p:sp>
      <p:sp>
        <p:nvSpPr>
          <p:cNvPr id="58372" name="Rectangle 3">
            <a:extLst>
              <a:ext uri="{FF2B5EF4-FFF2-40B4-BE49-F238E27FC236}">
                <a16:creationId xmlns:a16="http://schemas.microsoft.com/office/drawing/2014/main" id="{E99E7B3E-860F-47AE-B72D-EBE687E5C4D9}"/>
              </a:ext>
            </a:extLst>
          </p:cNvPr>
          <p:cNvSpPr>
            <a:spLocks noGrp="1" noChangeArrowheads="1"/>
          </p:cNvSpPr>
          <p:nvPr>
            <p:ph type="body" sz="half" idx="1"/>
          </p:nvPr>
        </p:nvSpPr>
        <p:spPr>
          <a:xfrm>
            <a:off x="1638300" y="1371601"/>
            <a:ext cx="8832850" cy="5026025"/>
          </a:xfrm>
        </p:spPr>
        <p:txBody>
          <a:bodyPr/>
          <a:lstStyle/>
          <a:p>
            <a:pPr eaLnBrk="1" hangingPunct="1">
              <a:lnSpc>
                <a:spcPct val="120000"/>
              </a:lnSpc>
            </a:pPr>
            <a:r>
              <a:rPr lang="en-US" altLang="en-US"/>
              <a:t>Mô tả các thành phần của giao diện</a:t>
            </a:r>
          </a:p>
        </p:txBody>
      </p:sp>
      <p:graphicFrame>
        <p:nvGraphicFramePr>
          <p:cNvPr id="732357" name="Group 197">
            <a:extLst>
              <a:ext uri="{FF2B5EF4-FFF2-40B4-BE49-F238E27FC236}">
                <a16:creationId xmlns:a16="http://schemas.microsoft.com/office/drawing/2014/main" id="{DF763C93-4336-40DD-B911-AE5F90606605}"/>
              </a:ext>
            </a:extLst>
          </p:cNvPr>
          <p:cNvGraphicFramePr>
            <a:graphicFrameLocks noGrp="1"/>
          </p:cNvGraphicFramePr>
          <p:nvPr>
            <p:ph sz="half" idx="2"/>
          </p:nvPr>
        </p:nvGraphicFramePr>
        <p:xfrm>
          <a:off x="1803400" y="2019300"/>
          <a:ext cx="8832850" cy="3436936"/>
        </p:xfrm>
        <a:graphic>
          <a:graphicData uri="http://schemas.openxmlformats.org/drawingml/2006/table">
            <a:tbl>
              <a:tblPr/>
              <a:tblGrid>
                <a:gridCol w="660400">
                  <a:extLst>
                    <a:ext uri="{9D8B030D-6E8A-4147-A177-3AD203B41FA5}">
                      <a16:colId xmlns:a16="http://schemas.microsoft.com/office/drawing/2014/main" val="20000"/>
                    </a:ext>
                  </a:extLst>
                </a:gridCol>
                <a:gridCol w="1590808">
                  <a:extLst>
                    <a:ext uri="{9D8B030D-6E8A-4147-A177-3AD203B41FA5}">
                      <a16:colId xmlns:a16="http://schemas.microsoft.com/office/drawing/2014/main" val="20001"/>
                    </a:ext>
                  </a:extLst>
                </a:gridCol>
                <a:gridCol w="1463542">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1155700">
                  <a:extLst>
                    <a:ext uri="{9D8B030D-6E8A-4147-A177-3AD203B41FA5}">
                      <a16:colId xmlns:a16="http://schemas.microsoft.com/office/drawing/2014/main" val="20004"/>
                    </a:ext>
                  </a:extLst>
                </a:gridCol>
                <a:gridCol w="1140222">
                  <a:extLst>
                    <a:ext uri="{9D8B030D-6E8A-4147-A177-3AD203B41FA5}">
                      <a16:colId xmlns:a16="http://schemas.microsoft.com/office/drawing/2014/main" val="20005"/>
                    </a:ext>
                  </a:extLst>
                </a:gridCol>
                <a:gridCol w="840978">
                  <a:extLst>
                    <a:ext uri="{9D8B030D-6E8A-4147-A177-3AD203B41FA5}">
                      <a16:colId xmlns:a16="http://schemas.microsoft.com/office/drawing/2014/main" val="20006"/>
                    </a:ext>
                  </a:extLst>
                </a:gridCol>
              </a:tblGrid>
              <a:tr h="57922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STT</a:t>
                      </a:r>
                    </a:p>
                  </a:txBody>
                  <a:tcPr marL="99060" marR="99060"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Tên</a:t>
                      </a: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Kiểu</a:t>
                      </a: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Ý nghĩa</a:t>
                      </a: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Miền giá trị</a:t>
                      </a: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Giá trị mặc định</a:t>
                      </a: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Ghi chú</a:t>
                      </a:r>
                    </a:p>
                  </a:txBody>
                  <a:tcPr marL="99060" marR="99060"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9346">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1</a:t>
                      </a:r>
                    </a:p>
                  </a:txBody>
                  <a:tcPr marL="99060" marR="99060"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Lb_Tieu_de</a:t>
                      </a: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A_Label</a:t>
                      </a: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Tiêu đề màn hình</a:t>
                      </a: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a:ln>
                          <a:noFill/>
                        </a:ln>
                        <a:solidFill>
                          <a:srgbClr val="000000"/>
                        </a:solidFill>
                        <a:effectLst/>
                        <a:latin typeface="Arial" charset="0"/>
                      </a:endParaRP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a:ln>
                          <a:noFill/>
                        </a:ln>
                        <a:solidFill>
                          <a:srgbClr val="000000"/>
                        </a:solidFill>
                        <a:effectLst/>
                        <a:latin typeface="Arial" charset="0"/>
                      </a:endParaRP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a:ln>
                          <a:noFill/>
                        </a:ln>
                        <a:solidFill>
                          <a:srgbClr val="000000"/>
                        </a:solidFill>
                        <a:effectLst/>
                        <a:latin typeface="Arial" charset="0"/>
                      </a:endParaRPr>
                    </a:p>
                  </a:txBody>
                  <a:tcPr marL="99060" marR="99060"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84">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2</a:t>
                      </a:r>
                    </a:p>
                  </a:txBody>
                  <a:tcPr marL="99060" marR="99060"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Lb_Hoten</a:t>
                      </a: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A_Label</a:t>
                      </a: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Tiêu đề họ tên</a:t>
                      </a: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a:ln>
                          <a:noFill/>
                        </a:ln>
                        <a:solidFill>
                          <a:srgbClr val="000000"/>
                        </a:solidFill>
                        <a:effectLst/>
                        <a:latin typeface="Arial" charset="0"/>
                      </a:endParaRP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a:ln>
                          <a:noFill/>
                        </a:ln>
                        <a:solidFill>
                          <a:srgbClr val="000000"/>
                        </a:solidFill>
                        <a:effectLst/>
                        <a:latin typeface="Arial" charset="0"/>
                      </a:endParaRP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a:ln>
                          <a:noFill/>
                        </a:ln>
                        <a:solidFill>
                          <a:srgbClr val="000000"/>
                        </a:solidFill>
                        <a:effectLst/>
                        <a:latin typeface="Arial" charset="0"/>
                      </a:endParaRPr>
                    </a:p>
                  </a:txBody>
                  <a:tcPr marL="99060" marR="99060"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227">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3</a:t>
                      </a:r>
                    </a:p>
                  </a:txBody>
                  <a:tcPr marL="99060" marR="99060"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Txt_Hoten</a:t>
                      </a: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A_Textbox</a:t>
                      </a: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Text box nhập họ tên</a:t>
                      </a: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a:ln>
                          <a:noFill/>
                        </a:ln>
                        <a:solidFill>
                          <a:srgbClr val="000000"/>
                        </a:solidFill>
                        <a:effectLst/>
                        <a:latin typeface="Arial" charset="0"/>
                      </a:endParaRP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a:ln>
                          <a:noFill/>
                        </a:ln>
                        <a:solidFill>
                          <a:srgbClr val="000000"/>
                        </a:solidFill>
                        <a:effectLst/>
                        <a:latin typeface="Arial" charset="0"/>
                      </a:endParaRP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a:ln>
                          <a:noFill/>
                        </a:ln>
                        <a:solidFill>
                          <a:srgbClr val="000000"/>
                        </a:solidFill>
                        <a:effectLst/>
                        <a:latin typeface="Arial" charset="0"/>
                      </a:endParaRPr>
                    </a:p>
                  </a:txBody>
                  <a:tcPr marL="99060" marR="99060"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84">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4</a:t>
                      </a:r>
                    </a:p>
                  </a:txBody>
                  <a:tcPr marL="99060" marR="99060"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Ch_Phai</a:t>
                      </a: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A_Checkbox</a:t>
                      </a: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a:ln>
                          <a:noFill/>
                        </a:ln>
                        <a:solidFill>
                          <a:srgbClr val="000000"/>
                        </a:solidFill>
                        <a:effectLst/>
                        <a:latin typeface="Arial" charset="0"/>
                      </a:endParaRP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a:ln>
                          <a:noFill/>
                        </a:ln>
                        <a:solidFill>
                          <a:srgbClr val="000000"/>
                        </a:solidFill>
                        <a:effectLst/>
                        <a:latin typeface="Arial" charset="0"/>
                      </a:endParaRP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a:ln>
                          <a:noFill/>
                        </a:ln>
                        <a:solidFill>
                          <a:srgbClr val="000000"/>
                        </a:solidFill>
                        <a:effectLst/>
                        <a:latin typeface="Arial" charset="0"/>
                      </a:endParaRP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a:ln>
                          <a:noFill/>
                        </a:ln>
                        <a:solidFill>
                          <a:srgbClr val="000000"/>
                        </a:solidFill>
                        <a:effectLst/>
                        <a:latin typeface="Arial" charset="0"/>
                      </a:endParaRPr>
                    </a:p>
                  </a:txBody>
                  <a:tcPr marL="99060" marR="99060"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84">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5</a:t>
                      </a:r>
                    </a:p>
                  </a:txBody>
                  <a:tcPr marL="99060" marR="99060"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Lb_Ngaysinh</a:t>
                      </a: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A_Datetime</a:t>
                      </a: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a:ln>
                          <a:noFill/>
                        </a:ln>
                        <a:solidFill>
                          <a:srgbClr val="000000"/>
                        </a:solidFill>
                        <a:effectLst/>
                        <a:latin typeface="Arial" charset="0"/>
                      </a:endParaRP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a:ln>
                          <a:noFill/>
                        </a:ln>
                        <a:solidFill>
                          <a:srgbClr val="000000"/>
                        </a:solidFill>
                        <a:effectLst/>
                        <a:latin typeface="Arial" charset="0"/>
                      </a:endParaRP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a:ln>
                          <a:noFill/>
                        </a:ln>
                        <a:solidFill>
                          <a:srgbClr val="000000"/>
                        </a:solidFill>
                        <a:effectLst/>
                        <a:latin typeface="Arial" charset="0"/>
                      </a:endParaRP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1600" b="0" i="0" u="none" strike="noStrike" cap="none" normalizeH="0" baseline="0">
                        <a:ln>
                          <a:noFill/>
                        </a:ln>
                        <a:solidFill>
                          <a:srgbClr val="000000"/>
                        </a:solidFill>
                        <a:effectLst/>
                        <a:latin typeface="Arial" charset="0"/>
                      </a:endParaRPr>
                    </a:p>
                  </a:txBody>
                  <a:tcPr marL="99060" marR="99060"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84">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a:t>
                      </a:r>
                    </a:p>
                  </a:txBody>
                  <a:tcPr marL="99060" marR="99060" marT="45728" marB="4572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a:t>
                      </a: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a:t>
                      </a: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a:t>
                      </a: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a:t>
                      </a: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a:t>
                      </a:r>
                    </a:p>
                  </a:txBody>
                  <a:tcPr marL="99060" marR="99060"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1600" b="0" i="0" u="none" strike="noStrike" cap="none" normalizeH="0" baseline="0">
                          <a:ln>
                            <a:noFill/>
                          </a:ln>
                          <a:solidFill>
                            <a:srgbClr val="000000"/>
                          </a:solidFill>
                          <a:effectLst/>
                          <a:latin typeface="Arial" charset="0"/>
                        </a:rPr>
                        <a:t>…</a:t>
                      </a:r>
                    </a:p>
                  </a:txBody>
                  <a:tcPr marL="99060" marR="99060" marT="45728" marB="4572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a:extLst>
              <a:ext uri="{FF2B5EF4-FFF2-40B4-BE49-F238E27FC236}">
                <a16:creationId xmlns:a16="http://schemas.microsoft.com/office/drawing/2014/main" id="{36D20E2E-F7A6-4ABA-ABC4-7596ED27D52F}"/>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Bài tập</a:t>
            </a:r>
          </a:p>
        </p:txBody>
      </p:sp>
      <p:sp>
        <p:nvSpPr>
          <p:cNvPr id="59396" name="Rectangle 3">
            <a:extLst>
              <a:ext uri="{FF2B5EF4-FFF2-40B4-BE49-F238E27FC236}">
                <a16:creationId xmlns:a16="http://schemas.microsoft.com/office/drawing/2014/main" id="{65E69CE1-176E-4387-9C66-49FC729C9DA0}"/>
              </a:ext>
            </a:extLst>
          </p:cNvPr>
          <p:cNvSpPr>
            <a:spLocks noGrp="1" noChangeArrowheads="1"/>
          </p:cNvSpPr>
          <p:nvPr>
            <p:ph idx="1"/>
          </p:nvPr>
        </p:nvSpPr>
        <p:spPr>
          <a:xfrm>
            <a:off x="1246763" y="1173804"/>
            <a:ext cx="9675777" cy="4863830"/>
          </a:xfrm>
        </p:spPr>
        <p:txBody>
          <a:bodyPr>
            <a:normAutofit/>
          </a:bodyPr>
          <a:lstStyle/>
          <a:p>
            <a:pPr algn="just" eaLnBrk="1" hangingPunct="1">
              <a:lnSpc>
                <a:spcPct val="110000"/>
              </a:lnSpc>
            </a:pPr>
            <a:r>
              <a:rPr lang="en-US" altLang="en-US" sz="2000">
                <a:solidFill>
                  <a:srgbClr val="FF0000"/>
                </a:solidFill>
              </a:rPr>
              <a:t>Xét phần mềm quản lý giải bóng đá vô địch quốc gia </a:t>
            </a:r>
            <a:r>
              <a:rPr lang="en-US" altLang="en-US" sz="2000"/>
              <a:t>với các yêu cầu sau:</a:t>
            </a:r>
          </a:p>
          <a:p>
            <a:pPr lvl="1" algn="just" eaLnBrk="1" hangingPunct="1">
              <a:lnSpc>
                <a:spcPct val="110000"/>
              </a:lnSpc>
            </a:pPr>
            <a:r>
              <a:rPr lang="en-US" altLang="en-US" sz="2000"/>
              <a:t>Tiếp nhận đăng ký tham gia</a:t>
            </a:r>
          </a:p>
          <a:p>
            <a:pPr lvl="1" algn="just" eaLnBrk="1" hangingPunct="1">
              <a:lnSpc>
                <a:spcPct val="110000"/>
              </a:lnSpc>
            </a:pPr>
            <a:r>
              <a:rPr lang="en-US" altLang="en-US" sz="2000"/>
              <a:t>Xếp lịch thi đấu</a:t>
            </a:r>
          </a:p>
          <a:p>
            <a:pPr lvl="1" algn="just" eaLnBrk="1" hangingPunct="1">
              <a:lnSpc>
                <a:spcPct val="110000"/>
              </a:lnSpc>
            </a:pPr>
            <a:r>
              <a:rPr lang="en-US" altLang="en-US" sz="2000"/>
              <a:t>Ghi nhận kết quả thi đấu</a:t>
            </a:r>
          </a:p>
          <a:p>
            <a:pPr lvl="1" algn="just" eaLnBrk="1" hangingPunct="1">
              <a:lnSpc>
                <a:spcPct val="110000"/>
              </a:lnSpc>
            </a:pPr>
            <a:r>
              <a:rPr lang="en-US" altLang="en-US" sz="2000"/>
              <a:t>Lập bảng xếp hạng</a:t>
            </a:r>
          </a:p>
          <a:p>
            <a:pPr algn="just" eaLnBrk="1" hangingPunct="1">
              <a:lnSpc>
                <a:spcPct val="110000"/>
              </a:lnSpc>
            </a:pPr>
            <a:r>
              <a:rPr lang="en-US" altLang="en-US" sz="2000"/>
              <a:t>Giải gồm có 14 đội tham gia. </a:t>
            </a:r>
          </a:p>
          <a:p>
            <a:pPr lvl="1" algn="just" eaLnBrk="1" hangingPunct="1">
              <a:lnSpc>
                <a:spcPct val="110000"/>
              </a:lnSpc>
            </a:pPr>
            <a:r>
              <a:rPr lang="en-US" altLang="en-US" sz="2000"/>
              <a:t>Thông tin về mỗi đội bao gồm: Tên đội, danh sách các cầu thủ của đội</a:t>
            </a:r>
          </a:p>
          <a:p>
            <a:pPr lvl="1" algn="just" eaLnBrk="1" hangingPunct="1">
              <a:lnSpc>
                <a:spcPct val="110000"/>
              </a:lnSpc>
            </a:pPr>
            <a:r>
              <a:rPr lang="en-US" altLang="en-US" sz="2000"/>
              <a:t>Thông tin về mỗi cầu thủ bao gồm: Tên cầu thủ, vị trí sở trường</a:t>
            </a:r>
          </a:p>
          <a:p>
            <a:pPr algn="just" eaLnBrk="1" hangingPunct="1">
              <a:lnSpc>
                <a:spcPct val="110000"/>
              </a:lnSpc>
            </a:pPr>
            <a:r>
              <a:rPr lang="en-US" altLang="en-US" sz="2000"/>
              <a:t>Xếp lịch thi đấu</a:t>
            </a:r>
          </a:p>
          <a:p>
            <a:pPr lvl="1" algn="just" eaLnBrk="1" hangingPunct="1">
              <a:lnSpc>
                <a:spcPct val="110000"/>
              </a:lnSpc>
            </a:pPr>
            <a:r>
              <a:rPr lang="en-US" altLang="en-US" sz="2000"/>
              <a:t>Các đội thi đấu vòng tròn hai lượt. Thông tin về trận đấu được xếp lịch: Hai đội bóng tham dự, ngày giờ thi đấu, sân thi đấu (giải diễn ra trên hai sân: A, B)</a:t>
            </a:r>
          </a:p>
        </p:txBody>
      </p:sp>
      <p:sp>
        <p:nvSpPr>
          <p:cNvPr id="5" name="Slide Number Placeholder 5">
            <a:extLst>
              <a:ext uri="{FF2B5EF4-FFF2-40B4-BE49-F238E27FC236}">
                <a16:creationId xmlns:a16="http://schemas.microsoft.com/office/drawing/2014/main" id="{22555D1F-A141-4362-961B-5FCA2A74A330}"/>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63</a:t>
            </a:fld>
            <a:endParaRPr lang="en-US" altLang="en-US" sz="1400" b="1">
              <a:solidFill>
                <a:srgbClr val="3167D3"/>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a:extLst>
              <a:ext uri="{FF2B5EF4-FFF2-40B4-BE49-F238E27FC236}">
                <a16:creationId xmlns:a16="http://schemas.microsoft.com/office/drawing/2014/main" id="{C8FBD2C9-5ACE-4F1D-8533-96A97064F65B}"/>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Bài tập</a:t>
            </a:r>
          </a:p>
        </p:txBody>
      </p:sp>
      <p:sp>
        <p:nvSpPr>
          <p:cNvPr id="60420" name="Rectangle 3">
            <a:extLst>
              <a:ext uri="{FF2B5EF4-FFF2-40B4-BE49-F238E27FC236}">
                <a16:creationId xmlns:a16="http://schemas.microsoft.com/office/drawing/2014/main" id="{6D8202A4-ABE9-4468-8638-0FD07A86B549}"/>
              </a:ext>
            </a:extLst>
          </p:cNvPr>
          <p:cNvSpPr>
            <a:spLocks noGrp="1" noChangeArrowheads="1"/>
          </p:cNvSpPr>
          <p:nvPr>
            <p:ph idx="1"/>
          </p:nvPr>
        </p:nvSpPr>
        <p:spPr>
          <a:xfrm>
            <a:off x="1292158" y="1212716"/>
            <a:ext cx="9578503" cy="5084323"/>
          </a:xfrm>
        </p:spPr>
        <p:txBody>
          <a:bodyPr>
            <a:normAutofit lnSpcReduction="10000"/>
          </a:bodyPr>
          <a:lstStyle/>
          <a:p>
            <a:pPr algn="just" eaLnBrk="1" hangingPunct="1">
              <a:lnSpc>
                <a:spcPct val="110000"/>
              </a:lnSpc>
              <a:buFont typeface="Wingdings" panose="05000000000000000000" pitchFamily="2" charset="2"/>
              <a:buChar char="§"/>
            </a:pPr>
            <a:r>
              <a:rPr lang="en-US" altLang="en-US" sz="2000"/>
              <a:t>Ghi nhận kết quả thi đấu, chỉ yêu cầu ghi nhận:</a:t>
            </a:r>
          </a:p>
          <a:p>
            <a:pPr marL="687388" lvl="1" indent="-230188" algn="just">
              <a:lnSpc>
                <a:spcPct val="110000"/>
              </a:lnSpc>
            </a:pPr>
            <a:r>
              <a:rPr lang="en-US" altLang="en-US" sz="2000"/>
              <a:t>Tỉ số</a:t>
            </a:r>
          </a:p>
          <a:p>
            <a:pPr marL="687388" lvl="1" indent="-230188" algn="just">
              <a:lnSpc>
                <a:spcPct val="110000"/>
              </a:lnSpc>
            </a:pPr>
            <a:r>
              <a:rPr lang="en-US" altLang="en-US" sz="2000">
                <a:solidFill>
                  <a:srgbClr val="FF0303"/>
                </a:solidFill>
              </a:rPr>
              <a:t>Tổng số thẻ vàng, thẻ đỏ</a:t>
            </a:r>
          </a:p>
          <a:p>
            <a:pPr algn="just" eaLnBrk="1" hangingPunct="1">
              <a:lnSpc>
                <a:spcPct val="110000"/>
              </a:lnSpc>
              <a:buFont typeface="Wingdings" panose="05000000000000000000" pitchFamily="2" charset="2"/>
              <a:buChar char="§"/>
            </a:pPr>
            <a:r>
              <a:rPr lang="en-US" altLang="en-US" sz="2000"/>
              <a:t>Lập bảng xếp hạng:</a:t>
            </a:r>
          </a:p>
          <a:p>
            <a:pPr marL="687388" lvl="1" indent="-230188" algn="just">
              <a:lnSpc>
                <a:spcPct val="110000"/>
              </a:lnSpc>
            </a:pPr>
            <a:r>
              <a:rPr lang="en-US" altLang="en-US" sz="2000"/>
              <a:t>Hạng được dựa trên các tiêu chí sau:</a:t>
            </a:r>
          </a:p>
          <a:p>
            <a:pPr marL="1295400" lvl="2" indent="-381000" algn="just">
              <a:lnSpc>
                <a:spcPct val="110000"/>
              </a:lnSpc>
              <a:buFont typeface="Wingdings" panose="05000000000000000000" pitchFamily="2" charset="2"/>
              <a:buChar char="ü"/>
            </a:pPr>
            <a:r>
              <a:rPr lang="en-US" altLang="en-US" sz="1800"/>
              <a:t>Điểm số</a:t>
            </a:r>
          </a:p>
          <a:p>
            <a:pPr marL="1295400" lvl="2" indent="-381000" algn="just">
              <a:lnSpc>
                <a:spcPct val="110000"/>
              </a:lnSpc>
              <a:buFont typeface="Wingdings" panose="05000000000000000000" pitchFamily="2" charset="2"/>
              <a:buChar char="ü"/>
            </a:pPr>
            <a:r>
              <a:rPr lang="en-US" altLang="en-US" sz="1800"/>
              <a:t>Hiệu số</a:t>
            </a:r>
          </a:p>
          <a:p>
            <a:pPr marL="1295400" lvl="2" indent="-381000" algn="just">
              <a:lnSpc>
                <a:spcPct val="110000"/>
              </a:lnSpc>
              <a:buFont typeface="Wingdings" panose="05000000000000000000" pitchFamily="2" charset="2"/>
              <a:buChar char="ü"/>
            </a:pPr>
            <a:r>
              <a:rPr lang="en-US" altLang="en-US" sz="1800"/>
              <a:t>Số bàn thắng</a:t>
            </a:r>
          </a:p>
          <a:p>
            <a:pPr marL="168275" lvl="1" indent="-165100" algn="just">
              <a:lnSpc>
                <a:spcPct val="110000"/>
              </a:lnSpc>
              <a:buFont typeface="Wingdings" panose="05000000000000000000" pitchFamily="2" charset="2"/>
              <a:buChar char="§"/>
            </a:pPr>
            <a:r>
              <a:rPr lang="en-US" altLang="en-US" sz="2000"/>
              <a:t>Điểm cho mỗi trân thua là 0, hòa là 1, thắng là 3</a:t>
            </a:r>
          </a:p>
          <a:p>
            <a:pPr marL="0" lvl="1" indent="0" algn="just">
              <a:lnSpc>
                <a:spcPct val="110000"/>
              </a:lnSpc>
              <a:buNone/>
            </a:pPr>
            <a:r>
              <a:rPr lang="en-US" altLang="en-US" sz="2000" b="1" i="1">
                <a:solidFill>
                  <a:srgbClr val="FF0000"/>
                </a:solidFill>
              </a:rPr>
              <a:t>Hãy thực hiện các yêu cầu sau:</a:t>
            </a:r>
          </a:p>
          <a:p>
            <a:pPr marL="457200" indent="-457200" algn="just">
              <a:lnSpc>
                <a:spcPct val="110000"/>
              </a:lnSpc>
              <a:buFont typeface="Wingdings" panose="05000000000000000000" pitchFamily="2" charset="2"/>
              <a:buAutoNum type="arabicPeriod"/>
            </a:pPr>
            <a:r>
              <a:rPr lang="en-US" altLang="en-US" sz="2000">
                <a:solidFill>
                  <a:srgbClr val="FF0000"/>
                </a:solidFill>
              </a:rPr>
              <a:t>Hãy lập sơ đồ luồng dữ liệu cho mỗi yêu cầu</a:t>
            </a:r>
          </a:p>
          <a:p>
            <a:pPr marL="457200" indent="-457200" algn="just">
              <a:lnSpc>
                <a:spcPct val="110000"/>
              </a:lnSpc>
              <a:buFont typeface="Wingdings" panose="05000000000000000000" pitchFamily="2" charset="2"/>
              <a:buAutoNum type="arabicPeriod"/>
            </a:pPr>
            <a:r>
              <a:rPr lang="en-US" altLang="en-US" sz="2000">
                <a:solidFill>
                  <a:srgbClr val="FF0000"/>
                </a:solidFill>
              </a:rPr>
              <a:t>Lập sơ đồ logic dữ liệu</a:t>
            </a:r>
          </a:p>
          <a:p>
            <a:pPr marL="457200" indent="-457200" algn="just">
              <a:lnSpc>
                <a:spcPct val="110000"/>
              </a:lnSpc>
              <a:buFont typeface="Wingdings" panose="05000000000000000000" pitchFamily="2" charset="2"/>
              <a:buAutoNum type="arabicPeriod"/>
            </a:pPr>
            <a:r>
              <a:rPr lang="en-US" altLang="en-US" sz="2000">
                <a:solidFill>
                  <a:srgbClr val="FF0000"/>
                </a:solidFill>
              </a:rPr>
              <a:t>Thiết kế giao diện cho từng yêu cầu.</a:t>
            </a:r>
          </a:p>
        </p:txBody>
      </p:sp>
      <p:sp>
        <p:nvSpPr>
          <p:cNvPr id="5" name="Slide Number Placeholder 5">
            <a:extLst>
              <a:ext uri="{FF2B5EF4-FFF2-40B4-BE49-F238E27FC236}">
                <a16:creationId xmlns:a16="http://schemas.microsoft.com/office/drawing/2014/main" id="{CFABBBB1-E88F-4D07-9763-DD7777DD9233}"/>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64</a:t>
            </a:fld>
            <a:endParaRPr lang="en-US" altLang="en-US" sz="1400" b="1">
              <a:solidFill>
                <a:srgbClr val="3167D3"/>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6204BBD-C1FC-4A18-9B44-5B017126C21E}"/>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65</a:t>
            </a:fld>
            <a:endParaRPr lang="en-US" altLang="en-US" sz="1400" b="1">
              <a:solidFill>
                <a:srgbClr val="3167D3"/>
              </a:solidFill>
            </a:endParaRPr>
          </a:p>
        </p:txBody>
      </p:sp>
      <p:pic>
        <p:nvPicPr>
          <p:cNvPr id="4" name="Picture 3">
            <a:extLst>
              <a:ext uri="{FF2B5EF4-FFF2-40B4-BE49-F238E27FC236}">
                <a16:creationId xmlns:a16="http://schemas.microsoft.com/office/drawing/2014/main" id="{5CA76BC2-0AC0-4899-AC3A-F6338EDE5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8378" y="28574"/>
            <a:ext cx="5487372" cy="6766336"/>
          </a:xfrm>
          <a:prstGeom prst="rect">
            <a:avLst/>
          </a:prstGeom>
          <a:ln>
            <a:solidFill>
              <a:schemeClr val="accent1"/>
            </a:solidFill>
          </a:ln>
        </p:spPr>
      </p:pic>
      <p:pic>
        <p:nvPicPr>
          <p:cNvPr id="8" name="Picture 7">
            <a:extLst>
              <a:ext uri="{FF2B5EF4-FFF2-40B4-BE49-F238E27FC236}">
                <a16:creationId xmlns:a16="http://schemas.microsoft.com/office/drawing/2014/main" id="{6C2779ED-095A-4E41-B546-1098EB3FB7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2036" y="556018"/>
            <a:ext cx="4356100" cy="5294047"/>
          </a:xfrm>
          <a:prstGeom prst="rect">
            <a:avLst/>
          </a:prstGeom>
          <a:ln>
            <a:solidFill>
              <a:schemeClr val="accent1"/>
            </a:solidFill>
          </a:ln>
        </p:spPr>
      </p:pic>
      <p:sp>
        <p:nvSpPr>
          <p:cNvPr id="9" name="TextBox 8">
            <a:extLst>
              <a:ext uri="{FF2B5EF4-FFF2-40B4-BE49-F238E27FC236}">
                <a16:creationId xmlns:a16="http://schemas.microsoft.com/office/drawing/2014/main" id="{DF957541-8D6F-4541-A500-F3E245F7F10F}"/>
              </a:ext>
            </a:extLst>
          </p:cNvPr>
          <p:cNvSpPr txBox="1"/>
          <p:nvPr/>
        </p:nvSpPr>
        <p:spPr>
          <a:xfrm>
            <a:off x="2514811" y="5073"/>
            <a:ext cx="3925903" cy="646331"/>
          </a:xfrm>
          <a:prstGeom prst="rect">
            <a:avLst/>
          </a:prstGeom>
          <a:noFill/>
        </p:spPr>
        <p:txBody>
          <a:bodyPr wrap="square" rtlCol="0">
            <a:spAutoFit/>
          </a:bodyPr>
          <a:lstStyle/>
          <a:p>
            <a:pPr algn="ctr" defTabSz="457200"/>
            <a:r>
              <a:rPr lang="en-US">
                <a:solidFill>
                  <a:prstClr val="black"/>
                </a:solidFill>
                <a:latin typeface="Arial"/>
              </a:rPr>
              <a:t>(Mẫu tham khảo) Mô hình ER (ERD = Entity Relationship Diagram)</a:t>
            </a:r>
          </a:p>
        </p:txBody>
      </p:sp>
      <p:sp>
        <p:nvSpPr>
          <p:cNvPr id="13" name="TextBox 12">
            <a:extLst>
              <a:ext uri="{FF2B5EF4-FFF2-40B4-BE49-F238E27FC236}">
                <a16:creationId xmlns:a16="http://schemas.microsoft.com/office/drawing/2014/main" id="{B82869DD-1AA0-4F89-83E6-2C3C44CFD4DB}"/>
              </a:ext>
            </a:extLst>
          </p:cNvPr>
          <p:cNvSpPr txBox="1"/>
          <p:nvPr/>
        </p:nvSpPr>
        <p:spPr>
          <a:xfrm>
            <a:off x="6988840" y="201201"/>
            <a:ext cx="3900427" cy="307777"/>
          </a:xfrm>
          <a:prstGeom prst="rect">
            <a:avLst/>
          </a:prstGeom>
          <a:noFill/>
        </p:spPr>
        <p:txBody>
          <a:bodyPr wrap="none" rtlCol="0">
            <a:spAutoFit/>
          </a:bodyPr>
          <a:lstStyle/>
          <a:p>
            <a:pPr defTabSz="457200"/>
            <a:r>
              <a:rPr lang="en-US" sz="1400" b="1">
                <a:solidFill>
                  <a:srgbClr val="FF0000"/>
                </a:solidFill>
                <a:latin typeface="Arial"/>
              </a:rPr>
              <a:t>Chuyển mô hình ER thành mô hình quan hệ</a:t>
            </a:r>
          </a:p>
        </p:txBody>
      </p:sp>
    </p:spTree>
    <p:extLst>
      <p:ext uri="{BB962C8B-B14F-4D97-AF65-F5344CB8AC3E}">
        <p14:creationId xmlns:p14="http://schemas.microsoft.com/office/powerpoint/2010/main" val="26423583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3" name="Rectangle 3">
            <a:extLst>
              <a:ext uri="{FF2B5EF4-FFF2-40B4-BE49-F238E27FC236}">
                <a16:creationId xmlns:a16="http://schemas.microsoft.com/office/drawing/2014/main" id="{6A5EE3B9-AC40-4042-9FF0-1DAC1BED2518}"/>
              </a:ext>
            </a:extLst>
          </p:cNvPr>
          <p:cNvSpPr>
            <a:spLocks noGrp="1" noChangeArrowheads="1"/>
          </p:cNvSpPr>
          <p:nvPr>
            <p:ph type="title"/>
          </p:nvPr>
        </p:nvSpPr>
        <p:spPr>
          <a:xfrm>
            <a:off x="1359310" y="206375"/>
            <a:ext cx="968969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Giao diện ghi nhận kết quả trận đấu</a:t>
            </a:r>
          </a:p>
        </p:txBody>
      </p:sp>
      <p:sp>
        <p:nvSpPr>
          <p:cNvPr id="61443" name="Rectangle 2">
            <a:extLst>
              <a:ext uri="{FF2B5EF4-FFF2-40B4-BE49-F238E27FC236}">
                <a16:creationId xmlns:a16="http://schemas.microsoft.com/office/drawing/2014/main" id="{EFEB8556-4187-4563-9A8A-EC7034901D94}"/>
              </a:ext>
            </a:extLst>
          </p:cNvPr>
          <p:cNvSpPr>
            <a:spLocks noGrp="1" noChangeArrowheads="1"/>
          </p:cNvSpPr>
          <p:nvPr>
            <p:ph idx="1"/>
          </p:nvPr>
        </p:nvSpPr>
        <p:spPr/>
        <p:txBody>
          <a:bodyPr/>
          <a:lstStyle/>
          <a:p>
            <a:pPr eaLnBrk="1" hangingPunct="1"/>
            <a:r>
              <a:rPr lang="en-US" altLang="en-US"/>
              <a:t>Cách 1:</a:t>
            </a:r>
          </a:p>
          <a:p>
            <a:pPr eaLnBrk="1" hangingPunct="1"/>
            <a:endParaRPr lang="en-US" altLang="en-US"/>
          </a:p>
        </p:txBody>
      </p:sp>
      <p:sp>
        <p:nvSpPr>
          <p:cNvPr id="6" name="Slide Number Placeholder 5">
            <a:extLst>
              <a:ext uri="{FF2B5EF4-FFF2-40B4-BE49-F238E27FC236}">
                <a16:creationId xmlns:a16="http://schemas.microsoft.com/office/drawing/2014/main" id="{7ED424FC-8331-4EA6-8DBA-38A002EBDF85}"/>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66</a:t>
            </a:fld>
            <a:endParaRPr lang="en-US" altLang="en-US" sz="1400" b="1">
              <a:solidFill>
                <a:srgbClr val="3167D3"/>
              </a:solidFill>
            </a:endParaRPr>
          </a:p>
        </p:txBody>
      </p:sp>
      <p:pic>
        <p:nvPicPr>
          <p:cNvPr id="61445" name="Picture 4">
            <a:extLst>
              <a:ext uri="{FF2B5EF4-FFF2-40B4-BE49-F238E27FC236}">
                <a16:creationId xmlns:a16="http://schemas.microsoft.com/office/drawing/2014/main" id="{FCBB45D1-C14C-414D-B36E-5331531CEC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97076"/>
            <a:ext cx="7594600" cy="333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8070" name="Rectangle 6">
            <a:extLst>
              <a:ext uri="{FF2B5EF4-FFF2-40B4-BE49-F238E27FC236}">
                <a16:creationId xmlns:a16="http://schemas.microsoft.com/office/drawing/2014/main" id="{AFF30C5E-440D-4822-993F-11920FF30FB3}"/>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chemeClr val="tx2"/>
                </a:solidFill>
                <a:effectLst>
                  <a:outerShdw blurRad="38100" dist="38100" dir="2700000" algn="tl">
                    <a:srgbClr val="C0C0C0"/>
                  </a:outerShdw>
                </a:effectLst>
              </a:rPr>
              <a:t>  </a:t>
            </a:r>
            <a:r>
              <a:rPr lang="en-US" b="1">
                <a:solidFill>
                  <a:srgbClr val="FF0000"/>
                </a:solidFill>
                <a:effectLst>
                  <a:outerShdw blurRad="38100" dist="38100" dir="2700000" algn="tl">
                    <a:srgbClr val="C0C0C0"/>
                  </a:outerShdw>
                </a:effectLst>
              </a:rPr>
              <a:t>Giao diện ghi nhận kết quả trận đấu</a:t>
            </a:r>
          </a:p>
        </p:txBody>
      </p:sp>
      <p:sp>
        <p:nvSpPr>
          <p:cNvPr id="62467" name="Rectangle 2">
            <a:extLst>
              <a:ext uri="{FF2B5EF4-FFF2-40B4-BE49-F238E27FC236}">
                <a16:creationId xmlns:a16="http://schemas.microsoft.com/office/drawing/2014/main" id="{5107CC2C-FECB-482E-B395-D8A8014B1D56}"/>
              </a:ext>
            </a:extLst>
          </p:cNvPr>
          <p:cNvSpPr>
            <a:spLocks noGrp="1" noChangeArrowheads="1"/>
          </p:cNvSpPr>
          <p:nvPr>
            <p:ph idx="1"/>
          </p:nvPr>
        </p:nvSpPr>
        <p:spPr/>
        <p:txBody>
          <a:bodyPr/>
          <a:lstStyle/>
          <a:p>
            <a:pPr eaLnBrk="1" hangingPunct="1"/>
            <a:r>
              <a:rPr lang="en-US" altLang="en-US"/>
              <a:t>Cách 2:</a:t>
            </a:r>
          </a:p>
          <a:p>
            <a:pPr eaLnBrk="1" hangingPunct="1"/>
            <a:endParaRPr lang="en-US" altLang="en-US"/>
          </a:p>
        </p:txBody>
      </p:sp>
      <p:sp>
        <p:nvSpPr>
          <p:cNvPr id="6" name="Slide Number Placeholder 5">
            <a:extLst>
              <a:ext uri="{FF2B5EF4-FFF2-40B4-BE49-F238E27FC236}">
                <a16:creationId xmlns:a16="http://schemas.microsoft.com/office/drawing/2014/main" id="{E40645AA-7829-42D8-A709-D7F18EEE6A2B}"/>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67</a:t>
            </a:fld>
            <a:endParaRPr lang="en-US" altLang="en-US" sz="1400" b="1">
              <a:solidFill>
                <a:srgbClr val="3167D3"/>
              </a:solidFill>
            </a:endParaRPr>
          </a:p>
        </p:txBody>
      </p:sp>
      <p:pic>
        <p:nvPicPr>
          <p:cNvPr id="62468" name="Picture 4">
            <a:extLst>
              <a:ext uri="{FF2B5EF4-FFF2-40B4-BE49-F238E27FC236}">
                <a16:creationId xmlns:a16="http://schemas.microsoft.com/office/drawing/2014/main" id="{0D77C796-9054-44C4-820C-77CD498976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30401"/>
            <a:ext cx="7594600" cy="391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4" name="Rectangle 6">
            <a:extLst>
              <a:ext uri="{FF2B5EF4-FFF2-40B4-BE49-F238E27FC236}">
                <a16:creationId xmlns:a16="http://schemas.microsoft.com/office/drawing/2014/main" id="{DBA98AC6-7CD8-47E9-9FA8-2F7F0D66907E}"/>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chemeClr val="tx2"/>
                </a:solidFill>
                <a:effectLst>
                  <a:outerShdw blurRad="38100" dist="38100" dir="2700000" algn="tl">
                    <a:srgbClr val="C0C0C0"/>
                  </a:outerShdw>
                </a:effectLst>
              </a:rPr>
              <a:t>   </a:t>
            </a:r>
            <a:r>
              <a:rPr lang="en-US" b="1">
                <a:solidFill>
                  <a:srgbClr val="FF0000"/>
                </a:solidFill>
                <a:effectLst>
                  <a:outerShdw blurRad="38100" dist="38100" dir="2700000" algn="tl">
                    <a:srgbClr val="C0C0C0"/>
                  </a:outerShdw>
                </a:effectLst>
              </a:rPr>
              <a:t>Giao diện ghi nhận kết quả trận đấu</a:t>
            </a:r>
          </a:p>
        </p:txBody>
      </p:sp>
      <p:sp>
        <p:nvSpPr>
          <p:cNvPr id="63491" name="Rectangle 2">
            <a:extLst>
              <a:ext uri="{FF2B5EF4-FFF2-40B4-BE49-F238E27FC236}">
                <a16:creationId xmlns:a16="http://schemas.microsoft.com/office/drawing/2014/main" id="{556AACED-08E8-43C4-8F58-4D9909DCB2A4}"/>
              </a:ext>
            </a:extLst>
          </p:cNvPr>
          <p:cNvSpPr>
            <a:spLocks noGrp="1" noChangeArrowheads="1"/>
          </p:cNvSpPr>
          <p:nvPr>
            <p:ph idx="1"/>
          </p:nvPr>
        </p:nvSpPr>
        <p:spPr/>
        <p:txBody>
          <a:bodyPr/>
          <a:lstStyle/>
          <a:p>
            <a:pPr eaLnBrk="1" hangingPunct="1"/>
            <a:r>
              <a:rPr lang="en-US" altLang="en-US"/>
              <a:t>Cách 3:</a:t>
            </a:r>
          </a:p>
          <a:p>
            <a:pPr eaLnBrk="1" hangingPunct="1"/>
            <a:endParaRPr lang="en-US" altLang="en-US"/>
          </a:p>
        </p:txBody>
      </p:sp>
      <p:sp>
        <p:nvSpPr>
          <p:cNvPr id="6" name="Slide Number Placeholder 5">
            <a:extLst>
              <a:ext uri="{FF2B5EF4-FFF2-40B4-BE49-F238E27FC236}">
                <a16:creationId xmlns:a16="http://schemas.microsoft.com/office/drawing/2014/main" id="{AFCB3BBC-A9D6-4C01-89F8-D095ACA17AD8}"/>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68</a:t>
            </a:fld>
            <a:endParaRPr lang="en-US" altLang="en-US" sz="1400" b="1">
              <a:solidFill>
                <a:srgbClr val="3167D3"/>
              </a:solidFill>
            </a:endParaRPr>
          </a:p>
        </p:txBody>
      </p:sp>
      <p:pic>
        <p:nvPicPr>
          <p:cNvPr id="63492" name="Picture 4">
            <a:extLst>
              <a:ext uri="{FF2B5EF4-FFF2-40B4-BE49-F238E27FC236}">
                <a16:creationId xmlns:a16="http://schemas.microsoft.com/office/drawing/2014/main" id="{3124F9B5-9F37-4218-90FB-E406A7A41E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05001"/>
            <a:ext cx="7512050" cy="387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0118" name="Rectangle 6">
            <a:extLst>
              <a:ext uri="{FF2B5EF4-FFF2-40B4-BE49-F238E27FC236}">
                <a16:creationId xmlns:a16="http://schemas.microsoft.com/office/drawing/2014/main" id="{E034CA9C-8520-4C2A-9CF6-D2DCCEDDAE7B}"/>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chemeClr val="tx2"/>
                </a:solidFill>
                <a:effectLst>
                  <a:outerShdw blurRad="38100" dist="38100" dir="2700000" algn="tl">
                    <a:srgbClr val="C0C0C0"/>
                  </a:outerShdw>
                </a:effectLst>
              </a:rPr>
              <a:t>   </a:t>
            </a:r>
            <a:r>
              <a:rPr lang="en-US" b="1">
                <a:solidFill>
                  <a:srgbClr val="FF0000"/>
                </a:solidFill>
                <a:effectLst>
                  <a:outerShdw blurRad="38100" dist="38100" dir="2700000" algn="tl">
                    <a:srgbClr val="C0C0C0"/>
                  </a:outerShdw>
                </a:effectLst>
              </a:rPr>
              <a:t>Giao diện ghi nhận kết quả trận đấu</a:t>
            </a:r>
          </a:p>
        </p:txBody>
      </p:sp>
      <p:sp>
        <p:nvSpPr>
          <p:cNvPr id="64515" name="Rectangle 2">
            <a:extLst>
              <a:ext uri="{FF2B5EF4-FFF2-40B4-BE49-F238E27FC236}">
                <a16:creationId xmlns:a16="http://schemas.microsoft.com/office/drawing/2014/main" id="{89B08201-CDC1-4B9B-93FF-FCF28B72B6E7}"/>
              </a:ext>
            </a:extLst>
          </p:cNvPr>
          <p:cNvSpPr>
            <a:spLocks noGrp="1" noChangeArrowheads="1"/>
          </p:cNvSpPr>
          <p:nvPr>
            <p:ph idx="1"/>
          </p:nvPr>
        </p:nvSpPr>
        <p:spPr/>
        <p:txBody>
          <a:bodyPr/>
          <a:lstStyle/>
          <a:p>
            <a:pPr eaLnBrk="1" hangingPunct="1"/>
            <a:r>
              <a:rPr lang="en-US" altLang="en-US"/>
              <a:t>Cách 4:</a:t>
            </a:r>
          </a:p>
          <a:p>
            <a:pPr eaLnBrk="1" hangingPunct="1"/>
            <a:endParaRPr lang="en-US" altLang="en-US"/>
          </a:p>
        </p:txBody>
      </p:sp>
      <p:sp>
        <p:nvSpPr>
          <p:cNvPr id="6" name="Slide Number Placeholder 5">
            <a:extLst>
              <a:ext uri="{FF2B5EF4-FFF2-40B4-BE49-F238E27FC236}">
                <a16:creationId xmlns:a16="http://schemas.microsoft.com/office/drawing/2014/main" id="{D0ADD804-82BD-4EAD-A101-7FC8CC4D8C1D}"/>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69</a:t>
            </a:fld>
            <a:endParaRPr lang="en-US" altLang="en-US" sz="1400" b="1">
              <a:solidFill>
                <a:srgbClr val="3167D3"/>
              </a:solidFill>
            </a:endParaRPr>
          </a:p>
        </p:txBody>
      </p:sp>
      <p:pic>
        <p:nvPicPr>
          <p:cNvPr id="64516" name="Picture 4">
            <a:extLst>
              <a:ext uri="{FF2B5EF4-FFF2-40B4-BE49-F238E27FC236}">
                <a16:creationId xmlns:a16="http://schemas.microsoft.com/office/drawing/2014/main" id="{D5444341-5767-48C9-BB0F-9DB3993B5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05000"/>
            <a:ext cx="7677150" cy="393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a:extLst>
              <a:ext uri="{FF2B5EF4-FFF2-40B4-BE49-F238E27FC236}">
                <a16:creationId xmlns:a16="http://schemas.microsoft.com/office/drawing/2014/main" id="{13F05B49-0523-483A-A61F-88A2053B765B}"/>
              </a:ext>
            </a:extLst>
          </p:cNvPr>
          <p:cNvSpPr>
            <a:spLocks noGrp="1" noChangeArrowheads="1"/>
          </p:cNvSpPr>
          <p:nvPr>
            <p:ph type="title"/>
          </p:nvPr>
        </p:nvSpPr>
        <p:spPr>
          <a:xfrm>
            <a:off x="1143000" y="228600"/>
            <a:ext cx="9906000" cy="533400"/>
          </a:xfrm>
        </p:spPr>
        <p:txBody>
          <a:bodyPr>
            <a:normAutofit fontScale="90000"/>
          </a:bodyPr>
          <a:lstStyle/>
          <a:p>
            <a:pPr eaLnBrk="1" hangingPunct="1">
              <a:defRPr/>
            </a:pPr>
            <a:r>
              <a:rPr lang="en-US" b="1">
                <a:effectLst>
                  <a:outerShdw blurRad="38100" dist="38100" dir="2700000" algn="tl">
                    <a:srgbClr val="C0C0C0"/>
                  </a:outerShdw>
                </a:effectLst>
              </a:rPr>
              <a:t>Software system design?</a:t>
            </a:r>
            <a:endParaRPr lang="en-US" b="1">
              <a:solidFill>
                <a:srgbClr val="FF0000"/>
              </a:solidFill>
              <a:effectLst>
                <a:outerShdw blurRad="38100" dist="38100" dir="2700000" algn="tl">
                  <a:srgbClr val="C0C0C0"/>
                </a:outerShdw>
              </a:effectLst>
            </a:endParaRPr>
          </a:p>
        </p:txBody>
      </p:sp>
      <p:sp>
        <p:nvSpPr>
          <p:cNvPr id="18" name="Slide Number Placeholder 5">
            <a:extLst>
              <a:ext uri="{FF2B5EF4-FFF2-40B4-BE49-F238E27FC236}">
                <a16:creationId xmlns:a16="http://schemas.microsoft.com/office/drawing/2014/main" id="{A9680C9D-9695-4E6A-BC41-AFA7E4CDD4FA}"/>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7</a:t>
            </a:fld>
            <a:endParaRPr lang="en-US" altLang="en-US" sz="1400" b="1">
              <a:solidFill>
                <a:srgbClr val="3167D3"/>
              </a:solidFill>
            </a:endParaRPr>
          </a:p>
        </p:txBody>
      </p:sp>
      <p:sp>
        <p:nvSpPr>
          <p:cNvPr id="432133" name="Rectangle 5">
            <a:extLst>
              <a:ext uri="{FF2B5EF4-FFF2-40B4-BE49-F238E27FC236}">
                <a16:creationId xmlns:a16="http://schemas.microsoft.com/office/drawing/2014/main" id="{464314D0-C2BB-4AAA-B502-871308145670}"/>
              </a:ext>
            </a:extLst>
          </p:cNvPr>
          <p:cNvSpPr>
            <a:spLocks noChangeArrowheads="1"/>
          </p:cNvSpPr>
          <p:nvPr/>
        </p:nvSpPr>
        <p:spPr bwMode="auto">
          <a:xfrm>
            <a:off x="3867222" y="3200401"/>
            <a:ext cx="4133779" cy="758825"/>
          </a:xfrm>
          <a:prstGeom prst="rect">
            <a:avLst/>
          </a:prstGeom>
          <a:gradFill rotWithShape="0">
            <a:gsLst>
              <a:gs pos="0">
                <a:srgbClr val="EC773C">
                  <a:gamma/>
                  <a:shade val="56078"/>
                  <a:invGamma/>
                </a:srgbClr>
              </a:gs>
              <a:gs pos="50000">
                <a:srgbClr val="EC773C"/>
              </a:gs>
              <a:gs pos="100000">
                <a:srgbClr val="EC773C">
                  <a:gamma/>
                  <a:shade val="56078"/>
                  <a:invGamma/>
                </a:srgbClr>
              </a:gs>
            </a:gsLst>
            <a:lin ang="2700000" scaled="1"/>
          </a:gradFill>
          <a:ln w="12700" algn="ctr">
            <a:solidFill>
              <a:srgbClr val="EC773C"/>
            </a:solidFill>
            <a:miter lim="800000"/>
            <a:headEnd/>
            <a:tailEnd/>
          </a:ln>
          <a:effectLst/>
        </p:spPr>
        <p:txBody>
          <a:bodyPr wrap="none" anchor="ctr"/>
          <a:lstStyle/>
          <a:p>
            <a:pPr algn="ctr" eaLnBrk="0" fontAlgn="base" hangingPunct="0">
              <a:spcBef>
                <a:spcPct val="0"/>
              </a:spcBef>
              <a:spcAft>
                <a:spcPct val="0"/>
              </a:spcAft>
              <a:defRPr/>
            </a:pPr>
            <a:r>
              <a:rPr lang="en-US" sz="2000" b="1">
                <a:solidFill>
                  <a:srgbClr val="FFFFFF"/>
                </a:solidFill>
                <a:effectLst>
                  <a:outerShdw blurRad="38100" dist="38100" dir="2700000" algn="tl">
                    <a:srgbClr val="000000"/>
                  </a:outerShdw>
                </a:effectLst>
                <a:latin typeface="Arial" charset="0"/>
                <a:cs typeface="Arial" charset="0"/>
              </a:rPr>
              <a:t>Thiết kế hệ thống Phần mềm?</a:t>
            </a:r>
          </a:p>
        </p:txBody>
      </p:sp>
      <p:pic>
        <p:nvPicPr>
          <p:cNvPr id="4101" name="Picture 12" descr="Databases Sm">
            <a:extLst>
              <a:ext uri="{FF2B5EF4-FFF2-40B4-BE49-F238E27FC236}">
                <a16:creationId xmlns:a16="http://schemas.microsoft.com/office/drawing/2014/main" id="{FF10870B-5854-453B-9178-6977B53C0B0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18150" y="3803651"/>
            <a:ext cx="9144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3">
            <a:extLst>
              <a:ext uri="{FF2B5EF4-FFF2-40B4-BE49-F238E27FC236}">
                <a16:creationId xmlns:a16="http://schemas.microsoft.com/office/drawing/2014/main" id="{D6AB15DD-931B-49C7-9EEF-1CB381A4E98E}"/>
              </a:ext>
            </a:extLst>
          </p:cNvPr>
          <p:cNvGrpSpPr>
            <a:grpSpLocks/>
          </p:cNvGrpSpPr>
          <p:nvPr/>
        </p:nvGrpSpPr>
        <p:grpSpPr bwMode="auto">
          <a:xfrm>
            <a:off x="4692650" y="1447800"/>
            <a:ext cx="3170238" cy="1746250"/>
            <a:chOff x="2256" y="960"/>
            <a:chExt cx="1843" cy="1100"/>
          </a:xfrm>
        </p:grpSpPr>
        <p:pic>
          <p:nvPicPr>
            <p:cNvPr id="4111" name="Picture 6" descr="CLE diagram for MS Case study (text as outlines) copy">
              <a:extLst>
                <a:ext uri="{FF2B5EF4-FFF2-40B4-BE49-F238E27FC236}">
                  <a16:creationId xmlns:a16="http://schemas.microsoft.com/office/drawing/2014/main" id="{B5FA5401-2F58-4188-A779-EC037345DCDC}"/>
                </a:ext>
              </a:extLst>
            </p:cNvPr>
            <p:cNvPicPr>
              <a:picLocks noChangeAspect="1" noChangeArrowheads="1"/>
            </p:cNvPicPr>
            <p:nvPr/>
          </p:nvPicPr>
          <p:blipFill>
            <a:blip r:embed="rId3">
              <a:clrChange>
                <a:clrFrom>
                  <a:srgbClr val="FCFFFF"/>
                </a:clrFrom>
                <a:clrTo>
                  <a:srgbClr val="FCFFFF">
                    <a:alpha val="0"/>
                  </a:srgbClr>
                </a:clrTo>
              </a:clrChange>
              <a:extLst>
                <a:ext uri="{28A0092B-C50C-407E-A947-70E740481C1C}">
                  <a14:useLocalDpi xmlns:a14="http://schemas.microsoft.com/office/drawing/2010/main" val="0"/>
                </a:ext>
              </a:extLst>
            </a:blip>
            <a:srcRect l="36420" r="41473" b="85323"/>
            <a:stretch>
              <a:fillRect/>
            </a:stretch>
          </p:blipFill>
          <p:spPr bwMode="auto">
            <a:xfrm>
              <a:off x="2256" y="960"/>
              <a:ext cx="573" cy="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12" name="Picture 8" descr="blue shadow arrow double headed">
              <a:extLst>
                <a:ext uri="{FF2B5EF4-FFF2-40B4-BE49-F238E27FC236}">
                  <a16:creationId xmlns:a16="http://schemas.microsoft.com/office/drawing/2014/main" id="{EE6FA8EB-E858-4999-83AB-AB3AC4863AB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63" y="1486"/>
              <a:ext cx="265"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2141" name="Text Box 13">
              <a:extLst>
                <a:ext uri="{FF2B5EF4-FFF2-40B4-BE49-F238E27FC236}">
                  <a16:creationId xmlns:a16="http://schemas.microsoft.com/office/drawing/2014/main" id="{61C5CE51-0042-45C3-B126-16A3BB176022}"/>
                </a:ext>
              </a:extLst>
            </p:cNvPr>
            <p:cNvSpPr txBox="1">
              <a:spLocks noChangeArrowheads="1"/>
            </p:cNvSpPr>
            <p:nvPr/>
          </p:nvSpPr>
          <p:spPr bwMode="auto">
            <a:xfrm>
              <a:off x="2733" y="1084"/>
              <a:ext cx="1366" cy="252"/>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en-US" sz="2000" b="1">
                  <a:solidFill>
                    <a:srgbClr val="3167D3"/>
                  </a:solidFill>
                  <a:effectLst>
                    <a:outerShdw blurRad="38100" dist="38100" dir="2700000" algn="tl">
                      <a:srgbClr val="C0C0C0"/>
                    </a:outerShdw>
                  </a:effectLst>
                  <a:latin typeface="Arial" charset="0"/>
                  <a:cs typeface="Arial" charset="0"/>
                </a:rPr>
                <a:t>Thiết kế giao diện</a:t>
              </a:r>
            </a:p>
          </p:txBody>
        </p:sp>
      </p:grpSp>
      <p:grpSp>
        <p:nvGrpSpPr>
          <p:cNvPr id="3" name="Group 24">
            <a:extLst>
              <a:ext uri="{FF2B5EF4-FFF2-40B4-BE49-F238E27FC236}">
                <a16:creationId xmlns:a16="http://schemas.microsoft.com/office/drawing/2014/main" id="{CAC48CBE-6915-405B-A1B1-281B971600F5}"/>
              </a:ext>
            </a:extLst>
          </p:cNvPr>
          <p:cNvGrpSpPr>
            <a:grpSpLocks/>
          </p:cNvGrpSpPr>
          <p:nvPr/>
        </p:nvGrpSpPr>
        <p:grpSpPr bwMode="auto">
          <a:xfrm>
            <a:off x="2298701" y="4191001"/>
            <a:ext cx="4377065" cy="1755775"/>
            <a:chOff x="864" y="2688"/>
            <a:chExt cx="2545" cy="1106"/>
          </a:xfrm>
        </p:grpSpPr>
        <p:pic>
          <p:nvPicPr>
            <p:cNvPr id="4108" name="Picture 7" descr="PC running service">
              <a:extLst>
                <a:ext uri="{FF2B5EF4-FFF2-40B4-BE49-F238E27FC236}">
                  <a16:creationId xmlns:a16="http://schemas.microsoft.com/office/drawing/2014/main" id="{4CCC5ADB-26F4-40B5-8233-376AF83E9E09}"/>
                </a:ext>
              </a:extLst>
            </p:cNvPr>
            <p:cNvPicPr>
              <a:picLocks noChangeAspect="1" noChangeArrowheads="1"/>
            </p:cNvPicPr>
            <p:nvPr/>
          </p:nvPicPr>
          <p:blipFill>
            <a:blip r:embed="rId5">
              <a:clrChange>
                <a:clrFrom>
                  <a:srgbClr val="FDFDFD"/>
                </a:clrFrom>
                <a:clrTo>
                  <a:srgbClr val="FDFDFD">
                    <a:alpha val="0"/>
                  </a:srgbClr>
                </a:clrTo>
              </a:clrChange>
              <a:extLst>
                <a:ext uri="{28A0092B-C50C-407E-A947-70E740481C1C}">
                  <a14:useLocalDpi xmlns:a14="http://schemas.microsoft.com/office/drawing/2010/main" val="0"/>
                </a:ext>
              </a:extLst>
            </a:blip>
            <a:srcRect b="8725"/>
            <a:stretch>
              <a:fillRect/>
            </a:stretch>
          </p:blipFill>
          <p:spPr bwMode="auto">
            <a:xfrm>
              <a:off x="864" y="2828"/>
              <a:ext cx="912"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9" name="Picture 9" descr="blue shadow arrow double headed">
              <a:extLst>
                <a:ext uri="{FF2B5EF4-FFF2-40B4-BE49-F238E27FC236}">
                  <a16:creationId xmlns:a16="http://schemas.microsoft.com/office/drawing/2014/main" id="{F8C8F4DE-8B84-4921-AE46-4BD498DF32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3347628">
              <a:off x="1751" y="2461"/>
              <a:ext cx="265"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2142" name="Text Box 14">
              <a:extLst>
                <a:ext uri="{FF2B5EF4-FFF2-40B4-BE49-F238E27FC236}">
                  <a16:creationId xmlns:a16="http://schemas.microsoft.com/office/drawing/2014/main" id="{8E2F5FBB-3001-469D-B1E5-C8ADFEC31488}"/>
                </a:ext>
              </a:extLst>
            </p:cNvPr>
            <p:cNvSpPr txBox="1">
              <a:spLocks noChangeArrowheads="1"/>
            </p:cNvSpPr>
            <p:nvPr/>
          </p:nvSpPr>
          <p:spPr bwMode="auto">
            <a:xfrm>
              <a:off x="1357" y="3542"/>
              <a:ext cx="2052" cy="252"/>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en-US" sz="2000" b="1">
                  <a:solidFill>
                    <a:srgbClr val="3167D3"/>
                  </a:solidFill>
                  <a:effectLst>
                    <a:outerShdw blurRad="38100" dist="38100" dir="2700000" algn="tl">
                      <a:srgbClr val="C0C0C0"/>
                    </a:outerShdw>
                  </a:effectLst>
                  <a:latin typeface="Arial" charset="0"/>
                  <a:cs typeface="Arial" charset="0"/>
                </a:rPr>
                <a:t>Thiết kế xử lý chương trình</a:t>
              </a:r>
            </a:p>
          </p:txBody>
        </p:sp>
      </p:grpSp>
      <p:grpSp>
        <p:nvGrpSpPr>
          <p:cNvPr id="4" name="Group 25">
            <a:extLst>
              <a:ext uri="{FF2B5EF4-FFF2-40B4-BE49-F238E27FC236}">
                <a16:creationId xmlns:a16="http://schemas.microsoft.com/office/drawing/2014/main" id="{66EAC710-4A7C-407E-9340-DBA9AF4CA72B}"/>
              </a:ext>
            </a:extLst>
          </p:cNvPr>
          <p:cNvGrpSpPr>
            <a:grpSpLocks/>
          </p:cNvGrpSpPr>
          <p:nvPr/>
        </p:nvGrpSpPr>
        <p:grpSpPr bwMode="auto">
          <a:xfrm>
            <a:off x="6429375" y="4191001"/>
            <a:ext cx="3417888" cy="1755775"/>
            <a:chOff x="3266" y="2688"/>
            <a:chExt cx="1987" cy="1106"/>
          </a:xfrm>
        </p:grpSpPr>
        <p:pic>
          <p:nvPicPr>
            <p:cNvPr id="4105" name="Picture 11" descr="blue shadow arrow double headed">
              <a:extLst>
                <a:ext uri="{FF2B5EF4-FFF2-40B4-BE49-F238E27FC236}">
                  <a16:creationId xmlns:a16="http://schemas.microsoft.com/office/drawing/2014/main" id="{9CA22788-B346-46F1-8FE7-FB5EA6471A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3353134">
              <a:off x="3420" y="2630"/>
              <a:ext cx="265"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2143" name="Text Box 15">
              <a:extLst>
                <a:ext uri="{FF2B5EF4-FFF2-40B4-BE49-F238E27FC236}">
                  <a16:creationId xmlns:a16="http://schemas.microsoft.com/office/drawing/2014/main" id="{17CDF365-5BA6-45D7-BA09-0B5AE32FA963}"/>
                </a:ext>
              </a:extLst>
            </p:cNvPr>
            <p:cNvSpPr txBox="1">
              <a:spLocks noChangeArrowheads="1"/>
            </p:cNvSpPr>
            <p:nvPr/>
          </p:nvSpPr>
          <p:spPr bwMode="auto">
            <a:xfrm>
              <a:off x="3408" y="3542"/>
              <a:ext cx="1845" cy="252"/>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en-US" sz="2000" b="1">
                  <a:solidFill>
                    <a:srgbClr val="3167D3"/>
                  </a:solidFill>
                  <a:effectLst>
                    <a:outerShdw blurRad="38100" dist="38100" dir="2700000" algn="tl">
                      <a:srgbClr val="C0C0C0"/>
                    </a:outerShdw>
                  </a:effectLst>
                  <a:latin typeface="Arial" charset="0"/>
                  <a:cs typeface="Arial" charset="0"/>
                </a:rPr>
                <a:t>Thiết kế dữ liệu (lưu trữ)</a:t>
              </a:r>
            </a:p>
          </p:txBody>
        </p:sp>
        <p:pic>
          <p:nvPicPr>
            <p:cNvPr id="4107" name="Picture 17" descr="sql">
              <a:extLst>
                <a:ext uri="{FF2B5EF4-FFF2-40B4-BE49-F238E27FC236}">
                  <a16:creationId xmlns:a16="http://schemas.microsoft.com/office/drawing/2014/main" id="{23F046E2-4CD5-413C-91EA-21F7E88FD8AF}"/>
                </a:ext>
              </a:extLst>
            </p:cNvPr>
            <p:cNvPicPr>
              <a:picLocks noChangeAspect="1" noChangeArrowheads="1"/>
            </p:cNvPicPr>
            <p:nvPr/>
          </p:nvPicPr>
          <p:blipFill>
            <a:blip r:embed="rId8">
              <a:clrChange>
                <a:clrFrom>
                  <a:srgbClr val="08369A"/>
                </a:clrFrom>
                <a:clrTo>
                  <a:srgbClr val="08369A">
                    <a:alpha val="0"/>
                  </a:srgbClr>
                </a:clrTo>
              </a:clrChange>
              <a:extLst>
                <a:ext uri="{28A0092B-C50C-407E-A947-70E740481C1C}">
                  <a14:useLocalDpi xmlns:a14="http://schemas.microsoft.com/office/drawing/2010/main" val="0"/>
                </a:ext>
              </a:extLst>
            </a:blip>
            <a:srcRect/>
            <a:stretch>
              <a:fillRect/>
            </a:stretch>
          </p:blipFill>
          <p:spPr bwMode="auto">
            <a:xfrm>
              <a:off x="3752" y="2688"/>
              <a:ext cx="760" cy="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nodeType="afterGroup">
                            <p:stCondLst>
                              <p:cond delay="500"/>
                            </p:stCondLst>
                            <p:childTnLst>
                              <p:par>
                                <p:cTn id="9" presetID="4" presetClass="entr" presetSubtype="16"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ox(in)">
                                      <p:cBhvr>
                                        <p:cTn id="11" dur="500"/>
                                        <p:tgtEl>
                                          <p:spTgt spid="3"/>
                                        </p:tgtEl>
                                      </p:cBhvr>
                                    </p:animEffect>
                                  </p:childTnLst>
                                </p:cTn>
                              </p:par>
                            </p:childTnLst>
                          </p:cTn>
                        </p:par>
                        <p:par>
                          <p:cTn id="12" fill="hold" nodeType="afterGroup">
                            <p:stCondLst>
                              <p:cond delay="1000"/>
                            </p:stCondLst>
                            <p:childTnLst>
                              <p:par>
                                <p:cTn id="13" presetID="4" presetClass="entr" presetSubtype="16"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ox(in)">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142" name="Rectangle 6">
            <a:extLst>
              <a:ext uri="{FF2B5EF4-FFF2-40B4-BE49-F238E27FC236}">
                <a16:creationId xmlns:a16="http://schemas.microsoft.com/office/drawing/2014/main" id="{F4BD8EBC-CE2F-48F3-AA3E-54E65DC22F5F}"/>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chemeClr val="tx2"/>
                </a:solidFill>
                <a:effectLst>
                  <a:outerShdw blurRad="38100" dist="38100" dir="2700000" algn="tl">
                    <a:srgbClr val="C0C0C0"/>
                  </a:outerShdw>
                </a:effectLst>
              </a:rPr>
              <a:t>   </a:t>
            </a:r>
            <a:r>
              <a:rPr lang="en-US" b="1">
                <a:solidFill>
                  <a:srgbClr val="FF0000"/>
                </a:solidFill>
                <a:effectLst>
                  <a:outerShdw blurRad="38100" dist="38100" dir="2700000" algn="tl">
                    <a:srgbClr val="C0C0C0"/>
                  </a:outerShdw>
                </a:effectLst>
              </a:rPr>
              <a:t>Giao diện ghi nhận kết quả trận đấu</a:t>
            </a:r>
          </a:p>
        </p:txBody>
      </p:sp>
      <p:sp>
        <p:nvSpPr>
          <p:cNvPr id="65539" name="Rectangle 2">
            <a:extLst>
              <a:ext uri="{FF2B5EF4-FFF2-40B4-BE49-F238E27FC236}">
                <a16:creationId xmlns:a16="http://schemas.microsoft.com/office/drawing/2014/main" id="{3EBC1079-EE3C-4C26-B966-224FB0B2CE6B}"/>
              </a:ext>
            </a:extLst>
          </p:cNvPr>
          <p:cNvSpPr>
            <a:spLocks noGrp="1" noChangeArrowheads="1"/>
          </p:cNvSpPr>
          <p:nvPr>
            <p:ph idx="1"/>
          </p:nvPr>
        </p:nvSpPr>
        <p:spPr/>
        <p:txBody>
          <a:bodyPr/>
          <a:lstStyle/>
          <a:p>
            <a:pPr eaLnBrk="1" hangingPunct="1"/>
            <a:r>
              <a:rPr lang="en-US" altLang="en-US"/>
              <a:t>Cách 5:</a:t>
            </a:r>
          </a:p>
          <a:p>
            <a:pPr eaLnBrk="1" hangingPunct="1"/>
            <a:endParaRPr lang="en-US" altLang="en-US"/>
          </a:p>
        </p:txBody>
      </p:sp>
      <p:sp>
        <p:nvSpPr>
          <p:cNvPr id="6" name="Slide Number Placeholder 5">
            <a:extLst>
              <a:ext uri="{FF2B5EF4-FFF2-40B4-BE49-F238E27FC236}">
                <a16:creationId xmlns:a16="http://schemas.microsoft.com/office/drawing/2014/main" id="{26237D71-9909-47D0-BF7F-35E6F71B58CD}"/>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70</a:t>
            </a:fld>
            <a:endParaRPr lang="en-US" altLang="en-US" sz="1400" b="1">
              <a:solidFill>
                <a:srgbClr val="3167D3"/>
              </a:solidFill>
            </a:endParaRPr>
          </a:p>
        </p:txBody>
      </p:sp>
      <p:pic>
        <p:nvPicPr>
          <p:cNvPr id="65540" name="Picture 4">
            <a:extLst>
              <a:ext uri="{FF2B5EF4-FFF2-40B4-BE49-F238E27FC236}">
                <a16:creationId xmlns:a16="http://schemas.microsoft.com/office/drawing/2014/main" id="{94AF859D-61E4-466C-9D47-3A3C926F08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954214"/>
            <a:ext cx="7429500" cy="437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0C2843B0-FB5F-4F5D-BEC3-A3EFD78F73DD}"/>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Bài tập</a:t>
            </a:r>
          </a:p>
        </p:txBody>
      </p:sp>
      <p:sp>
        <p:nvSpPr>
          <p:cNvPr id="66564" name="Rectangle 3">
            <a:extLst>
              <a:ext uri="{FF2B5EF4-FFF2-40B4-BE49-F238E27FC236}">
                <a16:creationId xmlns:a16="http://schemas.microsoft.com/office/drawing/2014/main" id="{6211CE3A-DA48-4437-96FC-A72C0A725DF1}"/>
              </a:ext>
            </a:extLst>
          </p:cNvPr>
          <p:cNvSpPr>
            <a:spLocks noGrp="1" noChangeArrowheads="1"/>
          </p:cNvSpPr>
          <p:nvPr>
            <p:ph idx="1"/>
          </p:nvPr>
        </p:nvSpPr>
        <p:spPr>
          <a:xfrm>
            <a:off x="1240277" y="1147864"/>
            <a:ext cx="9662808" cy="5155659"/>
          </a:xfrm>
        </p:spPr>
        <p:txBody>
          <a:bodyPr>
            <a:normAutofit fontScale="92500" lnSpcReduction="10000"/>
          </a:bodyPr>
          <a:lstStyle/>
          <a:p>
            <a:pPr eaLnBrk="1" hangingPunct="1">
              <a:lnSpc>
                <a:spcPct val="120000"/>
              </a:lnSpc>
              <a:buFont typeface="Wingdings" panose="05000000000000000000" pitchFamily="2" charset="2"/>
              <a:buChar char="§"/>
            </a:pPr>
            <a:r>
              <a:rPr lang="en-US" altLang="en-US" sz="2000"/>
              <a:t>Cho CSDL của phần mềm quản lý bán hàng như sau:</a:t>
            </a:r>
          </a:p>
          <a:p>
            <a:pPr eaLnBrk="1" hangingPunct="1">
              <a:lnSpc>
                <a:spcPct val="120000"/>
              </a:lnSpc>
            </a:pPr>
            <a:endParaRPr lang="en-US" altLang="en-US" sz="2000"/>
          </a:p>
          <a:p>
            <a:pPr eaLnBrk="1" hangingPunct="1">
              <a:lnSpc>
                <a:spcPct val="120000"/>
              </a:lnSpc>
            </a:pPr>
            <a:endParaRPr lang="en-US" altLang="en-US" sz="2000"/>
          </a:p>
          <a:p>
            <a:pPr eaLnBrk="1" hangingPunct="1">
              <a:lnSpc>
                <a:spcPct val="120000"/>
              </a:lnSpc>
            </a:pPr>
            <a:endParaRPr lang="en-US" altLang="en-US" sz="2000"/>
          </a:p>
          <a:p>
            <a:pPr eaLnBrk="1" hangingPunct="1">
              <a:lnSpc>
                <a:spcPct val="120000"/>
              </a:lnSpc>
            </a:pPr>
            <a:endParaRPr lang="en-US" altLang="en-US" sz="2000"/>
          </a:p>
          <a:p>
            <a:pPr eaLnBrk="1" hangingPunct="1">
              <a:lnSpc>
                <a:spcPct val="120000"/>
              </a:lnSpc>
            </a:pPr>
            <a:endParaRPr lang="en-US" altLang="en-US" sz="2000"/>
          </a:p>
          <a:p>
            <a:pPr eaLnBrk="1" hangingPunct="1">
              <a:lnSpc>
                <a:spcPct val="120000"/>
              </a:lnSpc>
            </a:pPr>
            <a:endParaRPr lang="en-US" altLang="en-US" sz="2000"/>
          </a:p>
          <a:p>
            <a:pPr eaLnBrk="1" hangingPunct="1">
              <a:lnSpc>
                <a:spcPct val="120000"/>
              </a:lnSpc>
            </a:pPr>
            <a:endParaRPr lang="en-US" altLang="en-US" sz="2000"/>
          </a:p>
          <a:p>
            <a:pPr eaLnBrk="1" hangingPunct="1">
              <a:lnSpc>
                <a:spcPct val="120000"/>
              </a:lnSpc>
            </a:pPr>
            <a:endParaRPr lang="en-US" altLang="en-US" sz="2000"/>
          </a:p>
          <a:p>
            <a:pPr eaLnBrk="1" hangingPunct="1">
              <a:lnSpc>
                <a:spcPct val="120000"/>
              </a:lnSpc>
              <a:buFont typeface="Wingdings" panose="05000000000000000000" pitchFamily="2" charset="2"/>
              <a:buChar char="§"/>
            </a:pPr>
            <a:r>
              <a:rPr lang="en-US" altLang="en-US" sz="2000"/>
              <a:t>Hãy thiết kế giao diện và mô tả các thành phần của giao diện:</a:t>
            </a:r>
          </a:p>
          <a:p>
            <a:pPr lvl="1" eaLnBrk="1" hangingPunct="1">
              <a:lnSpc>
                <a:spcPct val="120000"/>
              </a:lnSpc>
            </a:pPr>
            <a:r>
              <a:rPr lang="en-US" altLang="en-US" sz="2000">
                <a:solidFill>
                  <a:srgbClr val="0000FF"/>
                </a:solidFill>
              </a:rPr>
              <a:t>Lập phiếu nhập, lập phiếu xuất</a:t>
            </a:r>
          </a:p>
          <a:p>
            <a:pPr lvl="1" eaLnBrk="1" hangingPunct="1">
              <a:lnSpc>
                <a:spcPct val="120000"/>
              </a:lnSpc>
            </a:pPr>
            <a:r>
              <a:rPr lang="en-US" altLang="en-US" sz="2000">
                <a:solidFill>
                  <a:srgbClr val="0000FF"/>
                </a:solidFill>
              </a:rPr>
              <a:t>Tra cứu hàng hóa, tra cứu hóa đơn</a:t>
            </a:r>
          </a:p>
        </p:txBody>
      </p:sp>
      <p:sp>
        <p:nvSpPr>
          <p:cNvPr id="5" name="Slide Number Placeholder 5">
            <a:extLst>
              <a:ext uri="{FF2B5EF4-FFF2-40B4-BE49-F238E27FC236}">
                <a16:creationId xmlns:a16="http://schemas.microsoft.com/office/drawing/2014/main" id="{697517D7-19D3-4FF6-B059-74DF571C9431}"/>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71</a:t>
            </a:fld>
            <a:endParaRPr lang="en-US" altLang="en-US" sz="1400" b="1">
              <a:solidFill>
                <a:srgbClr val="3167D3"/>
              </a:solidFill>
            </a:endParaRPr>
          </a:p>
        </p:txBody>
      </p:sp>
      <p:pic>
        <p:nvPicPr>
          <p:cNvPr id="66565" name="Picture 5">
            <a:extLst>
              <a:ext uri="{FF2B5EF4-FFF2-40B4-BE49-F238E27FC236}">
                <a16:creationId xmlns:a16="http://schemas.microsoft.com/office/drawing/2014/main" id="{BFF7D280-9A76-4B0E-9F5B-70A3A28AA0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4877" y="1537240"/>
            <a:ext cx="619125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0C2843B0-FB5F-4F5D-BEC3-A3EFD78F73DD}"/>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Bài tập</a:t>
            </a:r>
          </a:p>
        </p:txBody>
      </p:sp>
      <p:sp>
        <p:nvSpPr>
          <p:cNvPr id="66564" name="Rectangle 3">
            <a:extLst>
              <a:ext uri="{FF2B5EF4-FFF2-40B4-BE49-F238E27FC236}">
                <a16:creationId xmlns:a16="http://schemas.microsoft.com/office/drawing/2014/main" id="{6211CE3A-DA48-4437-96FC-A72C0A725DF1}"/>
              </a:ext>
            </a:extLst>
          </p:cNvPr>
          <p:cNvSpPr>
            <a:spLocks noGrp="1" noChangeArrowheads="1"/>
          </p:cNvSpPr>
          <p:nvPr>
            <p:ph idx="1"/>
          </p:nvPr>
        </p:nvSpPr>
        <p:spPr>
          <a:xfrm>
            <a:off x="1318098" y="1005191"/>
            <a:ext cx="9235602" cy="5392434"/>
          </a:xfrm>
        </p:spPr>
        <p:txBody>
          <a:bodyPr/>
          <a:lstStyle/>
          <a:p>
            <a:pPr eaLnBrk="1" hangingPunct="1">
              <a:lnSpc>
                <a:spcPct val="120000"/>
              </a:lnSpc>
            </a:pPr>
            <a:r>
              <a:rPr lang="en-US" altLang="en-US" sz="2000"/>
              <a:t>Giao diện lập phiếu nhập (mẫu)</a:t>
            </a:r>
          </a:p>
        </p:txBody>
      </p:sp>
      <p:sp>
        <p:nvSpPr>
          <p:cNvPr id="5" name="Slide Number Placeholder 5">
            <a:extLst>
              <a:ext uri="{FF2B5EF4-FFF2-40B4-BE49-F238E27FC236}">
                <a16:creationId xmlns:a16="http://schemas.microsoft.com/office/drawing/2014/main" id="{697517D7-19D3-4FF6-B059-74DF571C9431}"/>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72</a:t>
            </a:fld>
            <a:endParaRPr lang="en-US" altLang="en-US" sz="1400" b="1">
              <a:solidFill>
                <a:srgbClr val="3167D3"/>
              </a:solidFill>
            </a:endParaRPr>
          </a:p>
        </p:txBody>
      </p:sp>
      <p:pic>
        <p:nvPicPr>
          <p:cNvPr id="8" name="Picture 7">
            <a:extLst>
              <a:ext uri="{FF2B5EF4-FFF2-40B4-BE49-F238E27FC236}">
                <a16:creationId xmlns:a16="http://schemas.microsoft.com/office/drawing/2014/main" id="{6B551EDA-711B-45E1-9270-1E9DC2338A55}"/>
              </a:ext>
            </a:extLst>
          </p:cNvPr>
          <p:cNvPicPr>
            <a:picLocks noChangeAspect="1"/>
          </p:cNvPicPr>
          <p:nvPr/>
        </p:nvPicPr>
        <p:blipFill>
          <a:blip r:embed="rId2"/>
          <a:stretch>
            <a:fillRect/>
          </a:stretch>
        </p:blipFill>
        <p:spPr>
          <a:xfrm>
            <a:off x="2919088" y="1456890"/>
            <a:ext cx="6738857" cy="4820916"/>
          </a:xfrm>
          <a:prstGeom prst="rect">
            <a:avLst/>
          </a:prstGeom>
        </p:spPr>
      </p:pic>
    </p:spTree>
    <p:extLst>
      <p:ext uri="{BB962C8B-B14F-4D97-AF65-F5344CB8AC3E}">
        <p14:creationId xmlns:p14="http://schemas.microsoft.com/office/powerpoint/2010/main" val="300435877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0C2843B0-FB5F-4F5D-BEC3-A3EFD78F73DD}"/>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chemeClr val="tx2"/>
                </a:solidFill>
                <a:effectLst>
                  <a:outerShdw blurRad="38100" dist="38100" dir="2700000" algn="tl">
                    <a:srgbClr val="C0C0C0"/>
                  </a:outerShdw>
                </a:effectLst>
              </a:rPr>
              <a:t>Bài tập</a:t>
            </a:r>
          </a:p>
        </p:txBody>
      </p:sp>
      <p:sp>
        <p:nvSpPr>
          <p:cNvPr id="66564" name="Rectangle 3">
            <a:extLst>
              <a:ext uri="{FF2B5EF4-FFF2-40B4-BE49-F238E27FC236}">
                <a16:creationId xmlns:a16="http://schemas.microsoft.com/office/drawing/2014/main" id="{6211CE3A-DA48-4437-96FC-A72C0A725DF1}"/>
              </a:ext>
            </a:extLst>
          </p:cNvPr>
          <p:cNvSpPr>
            <a:spLocks noGrp="1" noChangeArrowheads="1"/>
          </p:cNvSpPr>
          <p:nvPr>
            <p:ph idx="1"/>
          </p:nvPr>
        </p:nvSpPr>
        <p:spPr>
          <a:xfrm>
            <a:off x="1197313" y="946827"/>
            <a:ext cx="8915400" cy="5470255"/>
          </a:xfrm>
        </p:spPr>
        <p:txBody>
          <a:bodyPr/>
          <a:lstStyle/>
          <a:p>
            <a:pPr eaLnBrk="1" hangingPunct="1">
              <a:lnSpc>
                <a:spcPct val="120000"/>
              </a:lnSpc>
            </a:pPr>
            <a:r>
              <a:rPr lang="en-US" altLang="en-US" sz="2000"/>
              <a:t>Giao diện lập phiếu xuất (mẫu)</a:t>
            </a:r>
          </a:p>
        </p:txBody>
      </p:sp>
      <p:sp>
        <p:nvSpPr>
          <p:cNvPr id="5" name="Slide Number Placeholder 5">
            <a:extLst>
              <a:ext uri="{FF2B5EF4-FFF2-40B4-BE49-F238E27FC236}">
                <a16:creationId xmlns:a16="http://schemas.microsoft.com/office/drawing/2014/main" id="{697517D7-19D3-4FF6-B059-74DF571C9431}"/>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73</a:t>
            </a:fld>
            <a:endParaRPr lang="en-US" altLang="en-US" sz="1400" b="1">
              <a:solidFill>
                <a:srgbClr val="3167D3"/>
              </a:solidFill>
            </a:endParaRPr>
          </a:p>
        </p:txBody>
      </p:sp>
      <p:pic>
        <p:nvPicPr>
          <p:cNvPr id="3" name="Picture 2">
            <a:extLst>
              <a:ext uri="{FF2B5EF4-FFF2-40B4-BE49-F238E27FC236}">
                <a16:creationId xmlns:a16="http://schemas.microsoft.com/office/drawing/2014/main" id="{635F502D-44A6-427B-AD8B-C6D71DD661E3}"/>
              </a:ext>
            </a:extLst>
          </p:cNvPr>
          <p:cNvPicPr>
            <a:picLocks noChangeAspect="1"/>
          </p:cNvPicPr>
          <p:nvPr/>
        </p:nvPicPr>
        <p:blipFill>
          <a:blip r:embed="rId2"/>
          <a:stretch>
            <a:fillRect/>
          </a:stretch>
        </p:blipFill>
        <p:spPr>
          <a:xfrm>
            <a:off x="2782633" y="1371176"/>
            <a:ext cx="6917380" cy="4948630"/>
          </a:xfrm>
          <a:prstGeom prst="rect">
            <a:avLst/>
          </a:prstGeom>
        </p:spPr>
      </p:pic>
    </p:spTree>
    <p:extLst>
      <p:ext uri="{BB962C8B-B14F-4D97-AF65-F5344CB8AC3E}">
        <p14:creationId xmlns:p14="http://schemas.microsoft.com/office/powerpoint/2010/main" val="11394971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0C2843B0-FB5F-4F5D-BEC3-A3EFD78F73DD}"/>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chemeClr val="tx2"/>
                </a:solidFill>
                <a:effectLst>
                  <a:outerShdw blurRad="38100" dist="38100" dir="2700000" algn="tl">
                    <a:srgbClr val="C0C0C0"/>
                  </a:outerShdw>
                </a:effectLst>
              </a:rPr>
              <a:t>Bài tập</a:t>
            </a:r>
          </a:p>
        </p:txBody>
      </p:sp>
      <p:sp>
        <p:nvSpPr>
          <p:cNvPr id="66564" name="Rectangle 3">
            <a:extLst>
              <a:ext uri="{FF2B5EF4-FFF2-40B4-BE49-F238E27FC236}">
                <a16:creationId xmlns:a16="http://schemas.microsoft.com/office/drawing/2014/main" id="{6211CE3A-DA48-4437-96FC-A72C0A725DF1}"/>
              </a:ext>
            </a:extLst>
          </p:cNvPr>
          <p:cNvSpPr>
            <a:spLocks noGrp="1" noChangeArrowheads="1"/>
          </p:cNvSpPr>
          <p:nvPr>
            <p:ph idx="1"/>
          </p:nvPr>
        </p:nvSpPr>
        <p:spPr>
          <a:xfrm>
            <a:off x="1311614" y="972767"/>
            <a:ext cx="9680237" cy="5424859"/>
          </a:xfrm>
        </p:spPr>
        <p:txBody>
          <a:bodyPr/>
          <a:lstStyle/>
          <a:p>
            <a:pPr eaLnBrk="1" hangingPunct="1">
              <a:lnSpc>
                <a:spcPct val="120000"/>
              </a:lnSpc>
            </a:pPr>
            <a:r>
              <a:rPr lang="en-US" altLang="en-US" sz="2000"/>
              <a:t>Giao diện tra cứu hàng hóa (mẫu)</a:t>
            </a:r>
          </a:p>
        </p:txBody>
      </p:sp>
      <p:sp>
        <p:nvSpPr>
          <p:cNvPr id="5" name="Slide Number Placeholder 5">
            <a:extLst>
              <a:ext uri="{FF2B5EF4-FFF2-40B4-BE49-F238E27FC236}">
                <a16:creationId xmlns:a16="http://schemas.microsoft.com/office/drawing/2014/main" id="{697517D7-19D3-4FF6-B059-74DF571C9431}"/>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74</a:t>
            </a:fld>
            <a:endParaRPr lang="en-US" altLang="en-US" sz="1400" b="1">
              <a:solidFill>
                <a:srgbClr val="3167D3"/>
              </a:solidFill>
            </a:endParaRPr>
          </a:p>
        </p:txBody>
      </p:sp>
      <p:pic>
        <p:nvPicPr>
          <p:cNvPr id="7" name="Picture 6">
            <a:extLst>
              <a:ext uri="{FF2B5EF4-FFF2-40B4-BE49-F238E27FC236}">
                <a16:creationId xmlns:a16="http://schemas.microsoft.com/office/drawing/2014/main" id="{9378CF01-6418-4088-A488-45CE975EA92F}"/>
              </a:ext>
            </a:extLst>
          </p:cNvPr>
          <p:cNvPicPr>
            <a:picLocks noChangeAspect="1"/>
          </p:cNvPicPr>
          <p:nvPr/>
        </p:nvPicPr>
        <p:blipFill>
          <a:blip r:embed="rId2"/>
          <a:stretch>
            <a:fillRect/>
          </a:stretch>
        </p:blipFill>
        <p:spPr>
          <a:xfrm>
            <a:off x="1586283" y="1388556"/>
            <a:ext cx="9102793" cy="4916929"/>
          </a:xfrm>
          <a:prstGeom prst="rect">
            <a:avLst/>
          </a:prstGeom>
        </p:spPr>
      </p:pic>
    </p:spTree>
    <p:extLst>
      <p:ext uri="{BB962C8B-B14F-4D97-AF65-F5344CB8AC3E}">
        <p14:creationId xmlns:p14="http://schemas.microsoft.com/office/powerpoint/2010/main" val="551453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Rectangle 2">
            <a:extLst>
              <a:ext uri="{FF2B5EF4-FFF2-40B4-BE49-F238E27FC236}">
                <a16:creationId xmlns:a16="http://schemas.microsoft.com/office/drawing/2014/main" id="{0C2843B0-FB5F-4F5D-BEC3-A3EFD78F73DD}"/>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chemeClr val="tx2"/>
                </a:solidFill>
                <a:effectLst>
                  <a:outerShdw blurRad="38100" dist="38100" dir="2700000" algn="tl">
                    <a:srgbClr val="C0C0C0"/>
                  </a:outerShdw>
                </a:effectLst>
              </a:rPr>
              <a:t>Bài tập</a:t>
            </a:r>
          </a:p>
        </p:txBody>
      </p:sp>
      <p:sp>
        <p:nvSpPr>
          <p:cNvPr id="66564" name="Rectangle 3">
            <a:extLst>
              <a:ext uri="{FF2B5EF4-FFF2-40B4-BE49-F238E27FC236}">
                <a16:creationId xmlns:a16="http://schemas.microsoft.com/office/drawing/2014/main" id="{6211CE3A-DA48-4437-96FC-A72C0A725DF1}"/>
              </a:ext>
            </a:extLst>
          </p:cNvPr>
          <p:cNvSpPr>
            <a:spLocks noGrp="1" noChangeArrowheads="1"/>
          </p:cNvSpPr>
          <p:nvPr>
            <p:ph idx="1"/>
          </p:nvPr>
        </p:nvSpPr>
        <p:spPr>
          <a:xfrm>
            <a:off x="1143000" y="927641"/>
            <a:ext cx="9410700" cy="5495925"/>
          </a:xfrm>
        </p:spPr>
        <p:txBody>
          <a:bodyPr/>
          <a:lstStyle/>
          <a:p>
            <a:pPr eaLnBrk="1" hangingPunct="1">
              <a:lnSpc>
                <a:spcPct val="120000"/>
              </a:lnSpc>
            </a:pPr>
            <a:r>
              <a:rPr lang="en-US" altLang="en-US" sz="2000"/>
              <a:t>Giao diện </a:t>
            </a:r>
            <a:r>
              <a:rPr lang="en-US" altLang="en-US" sz="2000">
                <a:solidFill>
                  <a:srgbClr val="0000FF"/>
                </a:solidFill>
              </a:rPr>
              <a:t>tra cứu hóa đơn (mẫu)</a:t>
            </a:r>
          </a:p>
        </p:txBody>
      </p:sp>
      <p:sp>
        <p:nvSpPr>
          <p:cNvPr id="5" name="Slide Number Placeholder 5">
            <a:extLst>
              <a:ext uri="{FF2B5EF4-FFF2-40B4-BE49-F238E27FC236}">
                <a16:creationId xmlns:a16="http://schemas.microsoft.com/office/drawing/2014/main" id="{697517D7-19D3-4FF6-B059-74DF571C9431}"/>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75</a:t>
            </a:fld>
            <a:endParaRPr lang="en-US" altLang="en-US" sz="1400" b="1">
              <a:solidFill>
                <a:srgbClr val="3167D3"/>
              </a:solidFill>
            </a:endParaRPr>
          </a:p>
        </p:txBody>
      </p:sp>
      <p:pic>
        <p:nvPicPr>
          <p:cNvPr id="3" name="Picture 2">
            <a:extLst>
              <a:ext uri="{FF2B5EF4-FFF2-40B4-BE49-F238E27FC236}">
                <a16:creationId xmlns:a16="http://schemas.microsoft.com/office/drawing/2014/main" id="{79C2EC9E-3DCE-471C-9271-F718CE016EB3}"/>
              </a:ext>
            </a:extLst>
          </p:cNvPr>
          <p:cNvPicPr>
            <a:picLocks noChangeAspect="1"/>
          </p:cNvPicPr>
          <p:nvPr/>
        </p:nvPicPr>
        <p:blipFill>
          <a:blip r:embed="rId2"/>
          <a:stretch>
            <a:fillRect/>
          </a:stretch>
        </p:blipFill>
        <p:spPr>
          <a:xfrm>
            <a:off x="1467544" y="1303317"/>
            <a:ext cx="9086157" cy="5000336"/>
          </a:xfrm>
          <a:prstGeom prst="rect">
            <a:avLst/>
          </a:prstGeom>
        </p:spPr>
      </p:pic>
      <p:sp>
        <p:nvSpPr>
          <p:cNvPr id="2" name="Oval 1">
            <a:extLst>
              <a:ext uri="{FF2B5EF4-FFF2-40B4-BE49-F238E27FC236}">
                <a16:creationId xmlns:a16="http://schemas.microsoft.com/office/drawing/2014/main" id="{F2D5B5F6-B71B-4BD1-85B4-37A50C6CB55B}"/>
              </a:ext>
            </a:extLst>
          </p:cNvPr>
          <p:cNvSpPr/>
          <p:nvPr/>
        </p:nvSpPr>
        <p:spPr>
          <a:xfrm>
            <a:off x="6372430" y="1962150"/>
            <a:ext cx="996950" cy="463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4" name="Rectangle: Rounded Corners 3">
            <a:extLst>
              <a:ext uri="{FF2B5EF4-FFF2-40B4-BE49-F238E27FC236}">
                <a16:creationId xmlns:a16="http://schemas.microsoft.com/office/drawing/2014/main" id="{09AF88B0-C23D-43CC-8093-D1AD9BD44B1C}"/>
              </a:ext>
            </a:extLst>
          </p:cNvPr>
          <p:cNvSpPr/>
          <p:nvPr/>
        </p:nvSpPr>
        <p:spPr>
          <a:xfrm>
            <a:off x="2615660" y="4220995"/>
            <a:ext cx="874949" cy="1301750"/>
          </a:xfrm>
          <a:prstGeom prst="roundRect">
            <a:avLst/>
          </a:prstGeom>
          <a:no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6" name="TextBox 5">
            <a:extLst>
              <a:ext uri="{FF2B5EF4-FFF2-40B4-BE49-F238E27FC236}">
                <a16:creationId xmlns:a16="http://schemas.microsoft.com/office/drawing/2014/main" id="{CB19DCC2-1BAE-4DCB-B831-CA146E3AB983}"/>
              </a:ext>
            </a:extLst>
          </p:cNvPr>
          <p:cNvSpPr txBox="1"/>
          <p:nvPr/>
        </p:nvSpPr>
        <p:spPr>
          <a:xfrm>
            <a:off x="8994169" y="4209105"/>
            <a:ext cx="552450" cy="369332"/>
          </a:xfrm>
          <a:prstGeom prst="rect">
            <a:avLst/>
          </a:prstGeom>
          <a:noFill/>
        </p:spPr>
        <p:txBody>
          <a:bodyPr wrap="square" rtlCol="0">
            <a:spAutoFit/>
          </a:bodyPr>
          <a:lstStyle/>
          <a:p>
            <a:pPr defTabSz="457200"/>
            <a:r>
              <a:rPr lang="en-US">
                <a:solidFill>
                  <a:srgbClr val="FF0000"/>
                </a:solidFill>
                <a:latin typeface="Arial"/>
              </a:rPr>
              <a:t>?</a:t>
            </a:r>
          </a:p>
        </p:txBody>
      </p:sp>
      <p:sp>
        <p:nvSpPr>
          <p:cNvPr id="9" name="TextBox 8">
            <a:extLst>
              <a:ext uri="{FF2B5EF4-FFF2-40B4-BE49-F238E27FC236}">
                <a16:creationId xmlns:a16="http://schemas.microsoft.com/office/drawing/2014/main" id="{0655B97C-2805-4F01-B090-A84930A5A1A0}"/>
              </a:ext>
            </a:extLst>
          </p:cNvPr>
          <p:cNvSpPr txBox="1"/>
          <p:nvPr/>
        </p:nvSpPr>
        <p:spPr>
          <a:xfrm>
            <a:off x="10496550" y="5243444"/>
            <a:ext cx="552450" cy="369332"/>
          </a:xfrm>
          <a:prstGeom prst="rect">
            <a:avLst/>
          </a:prstGeom>
          <a:noFill/>
        </p:spPr>
        <p:txBody>
          <a:bodyPr wrap="square" rtlCol="0">
            <a:spAutoFit/>
          </a:bodyPr>
          <a:lstStyle/>
          <a:p>
            <a:pPr defTabSz="457200"/>
            <a:r>
              <a:rPr lang="en-US">
                <a:solidFill>
                  <a:srgbClr val="FF0000"/>
                </a:solidFill>
                <a:latin typeface="Arial"/>
              </a:rPr>
              <a:t>?</a:t>
            </a:r>
          </a:p>
        </p:txBody>
      </p:sp>
      <p:sp>
        <p:nvSpPr>
          <p:cNvPr id="12" name="Oval 11">
            <a:extLst>
              <a:ext uri="{FF2B5EF4-FFF2-40B4-BE49-F238E27FC236}">
                <a16:creationId xmlns:a16="http://schemas.microsoft.com/office/drawing/2014/main" id="{B2A38D7C-67C8-497A-884A-196ABD11B554}"/>
              </a:ext>
            </a:extLst>
          </p:cNvPr>
          <p:cNvSpPr/>
          <p:nvPr/>
        </p:nvSpPr>
        <p:spPr>
          <a:xfrm>
            <a:off x="4354345" y="2738032"/>
            <a:ext cx="996950" cy="4635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1" name="Oval 10">
            <a:extLst>
              <a:ext uri="{FF2B5EF4-FFF2-40B4-BE49-F238E27FC236}">
                <a16:creationId xmlns:a16="http://schemas.microsoft.com/office/drawing/2014/main" id="{0F623F6E-0933-4DCC-9B1F-33882C72C19A}"/>
              </a:ext>
            </a:extLst>
          </p:cNvPr>
          <p:cNvSpPr/>
          <p:nvPr/>
        </p:nvSpPr>
        <p:spPr>
          <a:xfrm>
            <a:off x="2056995" y="2153428"/>
            <a:ext cx="152400" cy="152400"/>
          </a:xfrm>
          <a:prstGeom prst="ellipse">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3" name="Oval 12">
            <a:extLst>
              <a:ext uri="{FF2B5EF4-FFF2-40B4-BE49-F238E27FC236}">
                <a16:creationId xmlns:a16="http://schemas.microsoft.com/office/drawing/2014/main" id="{C72164A2-E713-44B8-AF85-745DF5B332D7}"/>
              </a:ext>
            </a:extLst>
          </p:cNvPr>
          <p:cNvSpPr/>
          <p:nvPr/>
        </p:nvSpPr>
        <p:spPr>
          <a:xfrm>
            <a:off x="2056995" y="2507440"/>
            <a:ext cx="152400" cy="152400"/>
          </a:xfrm>
          <a:prstGeom prst="ellipse">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4" name="Oval 13">
            <a:extLst>
              <a:ext uri="{FF2B5EF4-FFF2-40B4-BE49-F238E27FC236}">
                <a16:creationId xmlns:a16="http://schemas.microsoft.com/office/drawing/2014/main" id="{F703C6E9-3A45-4C1A-9C0E-24C37D8F42B7}"/>
              </a:ext>
            </a:extLst>
          </p:cNvPr>
          <p:cNvSpPr/>
          <p:nvPr/>
        </p:nvSpPr>
        <p:spPr>
          <a:xfrm>
            <a:off x="2056995" y="2850340"/>
            <a:ext cx="152400" cy="152400"/>
          </a:xfrm>
          <a:prstGeom prst="ellipse">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15" name="Oval 14">
            <a:extLst>
              <a:ext uri="{FF2B5EF4-FFF2-40B4-BE49-F238E27FC236}">
                <a16:creationId xmlns:a16="http://schemas.microsoft.com/office/drawing/2014/main" id="{AC2AEF87-955B-48E1-B6C0-D99A88C39918}"/>
              </a:ext>
            </a:extLst>
          </p:cNvPr>
          <p:cNvSpPr/>
          <p:nvPr/>
        </p:nvSpPr>
        <p:spPr>
          <a:xfrm>
            <a:off x="2056995" y="3223402"/>
            <a:ext cx="152400" cy="152400"/>
          </a:xfrm>
          <a:prstGeom prst="ellipse">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Arial"/>
            </a:endParaRPr>
          </a:p>
        </p:txBody>
      </p:sp>
      <p:sp>
        <p:nvSpPr>
          <p:cNvPr id="7" name="TextBox 6">
            <a:extLst>
              <a:ext uri="{FF2B5EF4-FFF2-40B4-BE49-F238E27FC236}">
                <a16:creationId xmlns:a16="http://schemas.microsoft.com/office/drawing/2014/main" id="{FA243659-D146-4B94-B900-9307EC4F0A4B}"/>
              </a:ext>
            </a:extLst>
          </p:cNvPr>
          <p:cNvSpPr txBox="1"/>
          <p:nvPr/>
        </p:nvSpPr>
        <p:spPr>
          <a:xfrm>
            <a:off x="7353156" y="956753"/>
            <a:ext cx="3429144" cy="369332"/>
          </a:xfrm>
          <a:prstGeom prst="rect">
            <a:avLst/>
          </a:prstGeom>
          <a:noFill/>
        </p:spPr>
        <p:txBody>
          <a:bodyPr wrap="none" rtlCol="0">
            <a:spAutoFit/>
          </a:bodyPr>
          <a:lstStyle/>
          <a:p>
            <a:pPr defTabSz="457200"/>
            <a:r>
              <a:rPr lang="en-US">
                <a:solidFill>
                  <a:prstClr val="black"/>
                </a:solidFill>
                <a:latin typeface="Arial"/>
              </a:rPr>
              <a:t>… where MSHD like ‘%HD00%’</a:t>
            </a:r>
          </a:p>
        </p:txBody>
      </p:sp>
      <p:sp>
        <p:nvSpPr>
          <p:cNvPr id="17" name="Oval 16">
            <a:extLst>
              <a:ext uri="{FF2B5EF4-FFF2-40B4-BE49-F238E27FC236}">
                <a16:creationId xmlns:a16="http://schemas.microsoft.com/office/drawing/2014/main" id="{4F92BC6E-31DD-464A-98DD-9579B3EB385E}"/>
              </a:ext>
            </a:extLst>
          </p:cNvPr>
          <p:cNvSpPr/>
          <p:nvPr/>
        </p:nvSpPr>
        <p:spPr>
          <a:xfrm>
            <a:off x="2097824" y="2206271"/>
            <a:ext cx="65314" cy="45719"/>
          </a:xfrm>
          <a:prstGeom prst="ellipse">
            <a:avLst/>
          </a:prstGeom>
          <a:solidFill>
            <a:srgbClr val="0000FF"/>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latin typeface="Arial"/>
            </a:endParaRPr>
          </a:p>
        </p:txBody>
      </p:sp>
    </p:spTree>
    <p:extLst>
      <p:ext uri="{BB962C8B-B14F-4D97-AF65-F5344CB8AC3E}">
        <p14:creationId xmlns:p14="http://schemas.microsoft.com/office/powerpoint/2010/main" val="270542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arn(inVertical)">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arn(inVertic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barn(inVertical)">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6" grpId="0"/>
      <p:bldP spid="9" grpId="0"/>
      <p:bldP spid="12" grpId="0" animBg="1"/>
      <p:bldP spid="1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a:extLst>
              <a:ext uri="{FF2B5EF4-FFF2-40B4-BE49-F238E27FC236}">
                <a16:creationId xmlns:a16="http://schemas.microsoft.com/office/drawing/2014/main" id="{4EBCDCC6-F433-48F7-A8E3-EF7052465346}"/>
              </a:ext>
            </a:extLst>
          </p:cNvPr>
          <p:cNvSpPr>
            <a:spLocks noGrp="1" noChangeArrowheads="1"/>
          </p:cNvSpPr>
          <p:nvPr>
            <p:ph type="ctrTitle"/>
          </p:nvPr>
        </p:nvSpPr>
        <p:spPr>
          <a:xfrm>
            <a:off x="1143000" y="2590800"/>
            <a:ext cx="9906000" cy="1144621"/>
          </a:xfrm>
        </p:spPr>
        <p:txBody>
          <a:bodyPr>
            <a:normAutofit/>
          </a:bodyPr>
          <a:lstStyle/>
          <a:p>
            <a:pPr>
              <a:defRPr/>
            </a:pPr>
            <a:r>
              <a:rPr lang="en-US" sz="4000" b="1">
                <a:effectLst>
                  <a:outerShdw blurRad="38100" dist="38100" dir="2700000" algn="tl">
                    <a:srgbClr val="C0C0C0"/>
                  </a:outerShdw>
                </a:effectLst>
              </a:rPr>
              <a:t>THIẾT KẾ XỬ LÝ CHƯƠNG TRÌNH</a:t>
            </a:r>
            <a:br>
              <a:rPr lang="en-US" sz="4000" b="1">
                <a:effectLst>
                  <a:outerShdw blurRad="38100" dist="38100" dir="2700000" algn="tl">
                    <a:srgbClr val="C0C0C0"/>
                  </a:outerShdw>
                </a:effectLst>
              </a:rPr>
            </a:br>
            <a:r>
              <a:rPr lang="en-US" sz="2800" b="1">
                <a:effectLst>
                  <a:outerShdw blurRad="38100" dist="38100" dir="2700000" algn="tl">
                    <a:srgbClr val="C0C0C0"/>
                  </a:outerShdw>
                </a:effectLst>
              </a:rPr>
              <a:t>(PROGRAM HANDLING DESIGN)</a:t>
            </a:r>
            <a:endParaRPr lang="en-US" sz="4000" b="1">
              <a:effectLst>
                <a:outerShdw blurRad="38100" dist="38100" dir="2700000" algn="tl">
                  <a:srgbClr val="C0C0C0"/>
                </a:outerShdw>
              </a:effectLst>
            </a:endParaRPr>
          </a:p>
        </p:txBody>
      </p:sp>
      <p:sp>
        <p:nvSpPr>
          <p:cNvPr id="5" name="Slide Number Placeholder 5">
            <a:extLst>
              <a:ext uri="{FF2B5EF4-FFF2-40B4-BE49-F238E27FC236}">
                <a16:creationId xmlns:a16="http://schemas.microsoft.com/office/drawing/2014/main" id="{1EAA65D3-7406-4C75-9B44-252FB0F692F7}"/>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76</a:t>
            </a:fld>
            <a:endParaRPr lang="en-US" altLang="en-US" sz="1400" b="1">
              <a:solidFill>
                <a:srgbClr val="3167D3"/>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Rectangle 2">
            <a:extLst>
              <a:ext uri="{FF2B5EF4-FFF2-40B4-BE49-F238E27FC236}">
                <a16:creationId xmlns:a16="http://schemas.microsoft.com/office/drawing/2014/main" id="{3A621E3A-C8AA-4D55-8930-6C96FEB01461}"/>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Thiết kế xử lý chương trình</a:t>
            </a:r>
          </a:p>
        </p:txBody>
      </p:sp>
      <p:sp>
        <p:nvSpPr>
          <p:cNvPr id="68612" name="Rectangle 3">
            <a:extLst>
              <a:ext uri="{FF2B5EF4-FFF2-40B4-BE49-F238E27FC236}">
                <a16:creationId xmlns:a16="http://schemas.microsoft.com/office/drawing/2014/main" id="{A31EBF17-6BE5-4E7D-B356-FB28A3EF0FC6}"/>
              </a:ext>
            </a:extLst>
          </p:cNvPr>
          <p:cNvSpPr>
            <a:spLocks noGrp="1" noChangeArrowheads="1"/>
          </p:cNvSpPr>
          <p:nvPr>
            <p:ph idx="1"/>
          </p:nvPr>
        </p:nvSpPr>
        <p:spPr/>
        <p:txBody>
          <a:bodyPr/>
          <a:lstStyle/>
          <a:p>
            <a:pPr algn="just" eaLnBrk="1" hangingPunct="1">
              <a:lnSpc>
                <a:spcPct val="120000"/>
              </a:lnSpc>
            </a:pPr>
            <a:r>
              <a:rPr lang="en-US" altLang="en-US">
                <a:solidFill>
                  <a:srgbClr val="0000FF"/>
                </a:solidFill>
              </a:rPr>
              <a:t>Mục tiêu:</a:t>
            </a:r>
            <a:r>
              <a:rPr lang="en-US" altLang="en-US"/>
              <a:t> </a:t>
            </a:r>
            <a:r>
              <a:rPr lang="en-US" altLang="en-US">
                <a:solidFill>
                  <a:srgbClr val="FF0303"/>
                </a:solidFill>
              </a:rPr>
              <a:t>Mô tả chi tiết</a:t>
            </a:r>
            <a:r>
              <a:rPr lang="en-US" altLang="en-US"/>
              <a:t> hệ thống </a:t>
            </a:r>
            <a:r>
              <a:rPr lang="en-US" altLang="en-US">
                <a:solidFill>
                  <a:srgbClr val="FF0303"/>
                </a:solidFill>
              </a:rPr>
              <a:t>các hàm xử lý</a:t>
            </a:r>
            <a:r>
              <a:rPr lang="en-US" altLang="en-US"/>
              <a:t> của phần mềm</a:t>
            </a:r>
          </a:p>
          <a:p>
            <a:pPr algn="just" eaLnBrk="1" hangingPunct="1">
              <a:lnSpc>
                <a:spcPct val="120000"/>
              </a:lnSpc>
            </a:pPr>
            <a:endParaRPr lang="en-US" altLang="en-US"/>
          </a:p>
        </p:txBody>
      </p:sp>
      <p:sp>
        <p:nvSpPr>
          <p:cNvPr id="23" name="Slide Number Placeholder 5">
            <a:extLst>
              <a:ext uri="{FF2B5EF4-FFF2-40B4-BE49-F238E27FC236}">
                <a16:creationId xmlns:a16="http://schemas.microsoft.com/office/drawing/2014/main" id="{FE96F596-1653-4877-B613-5A3A90410B6A}"/>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77</a:t>
            </a:fld>
            <a:endParaRPr lang="en-US" altLang="en-US" sz="1400" b="1">
              <a:solidFill>
                <a:srgbClr val="3167D3"/>
              </a:solidFill>
            </a:endParaRPr>
          </a:p>
        </p:txBody>
      </p:sp>
      <p:grpSp>
        <p:nvGrpSpPr>
          <p:cNvPr id="2" name="Group 4">
            <a:extLst>
              <a:ext uri="{FF2B5EF4-FFF2-40B4-BE49-F238E27FC236}">
                <a16:creationId xmlns:a16="http://schemas.microsoft.com/office/drawing/2014/main" id="{06D049C7-310C-4538-8C49-D67C80217397}"/>
              </a:ext>
            </a:extLst>
          </p:cNvPr>
          <p:cNvGrpSpPr>
            <a:grpSpLocks/>
          </p:cNvGrpSpPr>
          <p:nvPr/>
        </p:nvGrpSpPr>
        <p:grpSpPr bwMode="auto">
          <a:xfrm>
            <a:off x="1885950" y="3095626"/>
            <a:ext cx="1898650" cy="2085975"/>
            <a:chOff x="2208" y="1584"/>
            <a:chExt cx="1104" cy="1314"/>
          </a:xfrm>
        </p:grpSpPr>
        <p:sp>
          <p:nvSpPr>
            <p:cNvPr id="68618" name="Rectangle 5">
              <a:extLst>
                <a:ext uri="{FF2B5EF4-FFF2-40B4-BE49-F238E27FC236}">
                  <a16:creationId xmlns:a16="http://schemas.microsoft.com/office/drawing/2014/main" id="{3888F8BB-879E-4272-A8C3-27BE4EEA6874}"/>
                </a:ext>
              </a:extLst>
            </p:cNvPr>
            <p:cNvSpPr>
              <a:spLocks noChangeArrowheads="1"/>
            </p:cNvSpPr>
            <p:nvPr/>
          </p:nvSpPr>
          <p:spPr bwMode="auto">
            <a:xfrm>
              <a:off x="2272" y="1584"/>
              <a:ext cx="996" cy="24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000000"/>
                  </a:solidFill>
                </a:rPr>
                <a:t>Người dùng</a:t>
              </a:r>
            </a:p>
          </p:txBody>
        </p:sp>
        <p:grpSp>
          <p:nvGrpSpPr>
            <p:cNvPr id="68619" name="Group 6">
              <a:extLst>
                <a:ext uri="{FF2B5EF4-FFF2-40B4-BE49-F238E27FC236}">
                  <a16:creationId xmlns:a16="http://schemas.microsoft.com/office/drawing/2014/main" id="{E933A67F-7042-404D-8934-E81A30D7D873}"/>
                </a:ext>
              </a:extLst>
            </p:cNvPr>
            <p:cNvGrpSpPr>
              <a:grpSpLocks/>
            </p:cNvGrpSpPr>
            <p:nvPr/>
          </p:nvGrpSpPr>
          <p:grpSpPr bwMode="auto">
            <a:xfrm>
              <a:off x="2292" y="2691"/>
              <a:ext cx="1004" cy="207"/>
              <a:chOff x="960" y="3264"/>
              <a:chExt cx="1008" cy="144"/>
            </a:xfrm>
          </p:grpSpPr>
          <p:sp>
            <p:nvSpPr>
              <p:cNvPr id="68629" name="Line 7">
                <a:extLst>
                  <a:ext uri="{FF2B5EF4-FFF2-40B4-BE49-F238E27FC236}">
                    <a16:creationId xmlns:a16="http://schemas.microsoft.com/office/drawing/2014/main" id="{ED1238DA-F203-4E03-AE64-1E2E7B9EC391}"/>
                  </a:ext>
                </a:extLst>
              </p:cNvPr>
              <p:cNvSpPr>
                <a:spLocks noChangeShapeType="1"/>
              </p:cNvSpPr>
              <p:nvPr/>
            </p:nvSpPr>
            <p:spPr bwMode="auto">
              <a:xfrm>
                <a:off x="960" y="3264"/>
                <a:ext cx="10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68630" name="Line 8">
                <a:extLst>
                  <a:ext uri="{FF2B5EF4-FFF2-40B4-BE49-F238E27FC236}">
                    <a16:creationId xmlns:a16="http://schemas.microsoft.com/office/drawing/2014/main" id="{BF7DAF59-7B1A-416B-B78E-8D741A9EC17D}"/>
                  </a:ext>
                </a:extLst>
              </p:cNvPr>
              <p:cNvSpPr>
                <a:spLocks noChangeShapeType="1"/>
              </p:cNvSpPr>
              <p:nvPr/>
            </p:nvSpPr>
            <p:spPr bwMode="auto">
              <a:xfrm>
                <a:off x="960" y="3408"/>
                <a:ext cx="10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grpSp>
        <p:sp>
          <p:nvSpPr>
            <p:cNvPr id="68620" name="Line 9">
              <a:extLst>
                <a:ext uri="{FF2B5EF4-FFF2-40B4-BE49-F238E27FC236}">
                  <a16:creationId xmlns:a16="http://schemas.microsoft.com/office/drawing/2014/main" id="{CDDAFA2B-F4C3-45C7-891E-9582C5606E13}"/>
                </a:ext>
              </a:extLst>
            </p:cNvPr>
            <p:cNvSpPr>
              <a:spLocks noChangeShapeType="1"/>
            </p:cNvSpPr>
            <p:nvPr/>
          </p:nvSpPr>
          <p:spPr bwMode="auto">
            <a:xfrm>
              <a:off x="2640" y="1826"/>
              <a:ext cx="0" cy="28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68621" name="Line 10">
              <a:extLst>
                <a:ext uri="{FF2B5EF4-FFF2-40B4-BE49-F238E27FC236}">
                  <a16:creationId xmlns:a16="http://schemas.microsoft.com/office/drawing/2014/main" id="{0E6FDEFF-50DD-4BBC-BA5B-74DD12D89654}"/>
                </a:ext>
              </a:extLst>
            </p:cNvPr>
            <p:cNvSpPr>
              <a:spLocks noChangeShapeType="1"/>
            </p:cNvSpPr>
            <p:nvPr/>
          </p:nvSpPr>
          <p:spPr bwMode="auto">
            <a:xfrm flipV="1">
              <a:off x="2928" y="1824"/>
              <a:ext cx="0" cy="28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68622" name="Text Box 11">
              <a:extLst>
                <a:ext uri="{FF2B5EF4-FFF2-40B4-BE49-F238E27FC236}">
                  <a16:creationId xmlns:a16="http://schemas.microsoft.com/office/drawing/2014/main" id="{23862F02-5395-45E6-B7A7-DE117BE930B1}"/>
                </a:ext>
              </a:extLst>
            </p:cNvPr>
            <p:cNvSpPr txBox="1">
              <a:spLocks noChangeArrowheads="1"/>
            </p:cNvSpPr>
            <p:nvPr/>
          </p:nvSpPr>
          <p:spPr bwMode="auto">
            <a:xfrm>
              <a:off x="2313" y="1872"/>
              <a:ext cx="2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600" b="1">
                  <a:solidFill>
                    <a:srgbClr val="0000FF"/>
                  </a:solidFill>
                </a:rPr>
                <a:t>D1</a:t>
              </a:r>
            </a:p>
          </p:txBody>
        </p:sp>
        <p:sp>
          <p:nvSpPr>
            <p:cNvPr id="68623" name="Text Box 12">
              <a:extLst>
                <a:ext uri="{FF2B5EF4-FFF2-40B4-BE49-F238E27FC236}">
                  <a16:creationId xmlns:a16="http://schemas.microsoft.com/office/drawing/2014/main" id="{B73C79BF-8F7A-4CC4-9765-2C7FE2D8F59F}"/>
                </a:ext>
              </a:extLst>
            </p:cNvPr>
            <p:cNvSpPr txBox="1">
              <a:spLocks noChangeArrowheads="1"/>
            </p:cNvSpPr>
            <p:nvPr/>
          </p:nvSpPr>
          <p:spPr bwMode="auto">
            <a:xfrm>
              <a:off x="2963" y="1872"/>
              <a:ext cx="2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600" b="1">
                  <a:solidFill>
                    <a:srgbClr val="0000FF"/>
                  </a:solidFill>
                </a:rPr>
                <a:t>D2</a:t>
              </a:r>
            </a:p>
          </p:txBody>
        </p:sp>
        <p:sp>
          <p:nvSpPr>
            <p:cNvPr id="68624" name="Text Box 13">
              <a:extLst>
                <a:ext uri="{FF2B5EF4-FFF2-40B4-BE49-F238E27FC236}">
                  <a16:creationId xmlns:a16="http://schemas.microsoft.com/office/drawing/2014/main" id="{C675A06C-9F5C-4458-A437-199362262018}"/>
                </a:ext>
              </a:extLst>
            </p:cNvPr>
            <p:cNvSpPr txBox="1">
              <a:spLocks noChangeArrowheads="1"/>
            </p:cNvSpPr>
            <p:nvPr/>
          </p:nvSpPr>
          <p:spPr bwMode="auto">
            <a:xfrm>
              <a:off x="2352" y="2428"/>
              <a:ext cx="2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600" b="1">
                  <a:solidFill>
                    <a:srgbClr val="008000"/>
                  </a:solidFill>
                </a:rPr>
                <a:t>D3</a:t>
              </a:r>
            </a:p>
          </p:txBody>
        </p:sp>
        <p:sp>
          <p:nvSpPr>
            <p:cNvPr id="68625" name="Line 14">
              <a:extLst>
                <a:ext uri="{FF2B5EF4-FFF2-40B4-BE49-F238E27FC236}">
                  <a16:creationId xmlns:a16="http://schemas.microsoft.com/office/drawing/2014/main" id="{75B711A1-7015-4128-8003-2032E8440635}"/>
                </a:ext>
              </a:extLst>
            </p:cNvPr>
            <p:cNvSpPr>
              <a:spLocks noChangeShapeType="1"/>
            </p:cNvSpPr>
            <p:nvPr/>
          </p:nvSpPr>
          <p:spPr bwMode="auto">
            <a:xfrm flipV="1">
              <a:off x="2640" y="2352"/>
              <a:ext cx="0" cy="333"/>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68626" name="Text Box 15">
              <a:extLst>
                <a:ext uri="{FF2B5EF4-FFF2-40B4-BE49-F238E27FC236}">
                  <a16:creationId xmlns:a16="http://schemas.microsoft.com/office/drawing/2014/main" id="{835C36AF-97F4-413B-8CF7-8B1B90FE18DE}"/>
                </a:ext>
              </a:extLst>
            </p:cNvPr>
            <p:cNvSpPr txBox="1">
              <a:spLocks noChangeArrowheads="1"/>
            </p:cNvSpPr>
            <p:nvPr/>
          </p:nvSpPr>
          <p:spPr bwMode="auto">
            <a:xfrm>
              <a:off x="2976" y="2428"/>
              <a:ext cx="2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600" b="1">
                  <a:solidFill>
                    <a:srgbClr val="008000"/>
                  </a:solidFill>
                </a:rPr>
                <a:t>D4</a:t>
              </a:r>
            </a:p>
          </p:txBody>
        </p:sp>
        <p:sp>
          <p:nvSpPr>
            <p:cNvPr id="68627" name="Line 16">
              <a:extLst>
                <a:ext uri="{FF2B5EF4-FFF2-40B4-BE49-F238E27FC236}">
                  <a16:creationId xmlns:a16="http://schemas.microsoft.com/office/drawing/2014/main" id="{76410826-28B6-43FB-807C-966C66FDFB21}"/>
                </a:ext>
              </a:extLst>
            </p:cNvPr>
            <p:cNvSpPr>
              <a:spLocks noChangeShapeType="1"/>
            </p:cNvSpPr>
            <p:nvPr/>
          </p:nvSpPr>
          <p:spPr bwMode="auto">
            <a:xfrm>
              <a:off x="2928" y="2354"/>
              <a:ext cx="0" cy="334"/>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68628" name="Oval 17">
              <a:extLst>
                <a:ext uri="{FF2B5EF4-FFF2-40B4-BE49-F238E27FC236}">
                  <a16:creationId xmlns:a16="http://schemas.microsoft.com/office/drawing/2014/main" id="{AA532911-B03D-49F9-906F-D819AE0E1E4A}"/>
                </a:ext>
              </a:extLst>
            </p:cNvPr>
            <p:cNvSpPr>
              <a:spLocks noChangeArrowheads="1"/>
            </p:cNvSpPr>
            <p:nvPr/>
          </p:nvSpPr>
          <p:spPr bwMode="auto">
            <a:xfrm>
              <a:off x="2208" y="2112"/>
              <a:ext cx="1104" cy="26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FF0303"/>
                  </a:solidFill>
                </a:rPr>
                <a:t>Xử lý</a:t>
              </a:r>
            </a:p>
          </p:txBody>
        </p:sp>
      </p:grpSp>
      <p:sp>
        <p:nvSpPr>
          <p:cNvPr id="623634" name="Line 18">
            <a:extLst>
              <a:ext uri="{FF2B5EF4-FFF2-40B4-BE49-F238E27FC236}">
                <a16:creationId xmlns:a16="http://schemas.microsoft.com/office/drawing/2014/main" id="{07F069A0-4FCF-47F1-B776-5CB50CFBF27A}"/>
              </a:ext>
            </a:extLst>
          </p:cNvPr>
          <p:cNvSpPr>
            <a:spLocks noChangeShapeType="1"/>
          </p:cNvSpPr>
          <p:nvPr/>
        </p:nvSpPr>
        <p:spPr bwMode="auto">
          <a:xfrm>
            <a:off x="3867150" y="4152900"/>
            <a:ext cx="17335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623635" name="Text Box 19">
            <a:extLst>
              <a:ext uri="{FF2B5EF4-FFF2-40B4-BE49-F238E27FC236}">
                <a16:creationId xmlns:a16="http://schemas.microsoft.com/office/drawing/2014/main" id="{E92F7284-84B0-4BD8-813B-EEBE6645352E}"/>
              </a:ext>
            </a:extLst>
          </p:cNvPr>
          <p:cNvSpPr txBox="1">
            <a:spLocks noChangeArrowheads="1"/>
          </p:cNvSpPr>
          <p:nvPr/>
        </p:nvSpPr>
        <p:spPr bwMode="auto">
          <a:xfrm>
            <a:off x="3949700" y="3794126"/>
            <a:ext cx="15684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50000"/>
              </a:spcBef>
              <a:spcAft>
                <a:spcPct val="0"/>
              </a:spcAft>
              <a:defRPr/>
            </a:pPr>
            <a:r>
              <a:rPr lang="en-US" altLang="en-US">
                <a:solidFill>
                  <a:srgbClr val="1A1A70"/>
                </a:solidFill>
              </a:rPr>
              <a:t>Mô tả hàm xử lý</a:t>
            </a:r>
          </a:p>
        </p:txBody>
      </p:sp>
      <p:sp>
        <p:nvSpPr>
          <p:cNvPr id="623636" name="AutoShape 20">
            <a:extLst>
              <a:ext uri="{FF2B5EF4-FFF2-40B4-BE49-F238E27FC236}">
                <a16:creationId xmlns:a16="http://schemas.microsoft.com/office/drawing/2014/main" id="{E2B82087-BFCE-4A97-8922-F070C22E7EB0}"/>
              </a:ext>
            </a:extLst>
          </p:cNvPr>
          <p:cNvSpPr>
            <a:spLocks/>
          </p:cNvSpPr>
          <p:nvPr/>
        </p:nvSpPr>
        <p:spPr bwMode="auto">
          <a:xfrm>
            <a:off x="5600700" y="2286000"/>
            <a:ext cx="412750" cy="3733800"/>
          </a:xfrm>
          <a:prstGeom prst="leftBrace">
            <a:avLst>
              <a:gd name="adj1" fmla="val 81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a:solidFill>
                <a:srgbClr val="1A1A70"/>
              </a:solidFill>
            </a:endParaRPr>
          </a:p>
        </p:txBody>
      </p:sp>
      <p:sp>
        <p:nvSpPr>
          <p:cNvPr id="623637" name="Text Box 21">
            <a:extLst>
              <a:ext uri="{FF2B5EF4-FFF2-40B4-BE49-F238E27FC236}">
                <a16:creationId xmlns:a16="http://schemas.microsoft.com/office/drawing/2014/main" id="{DC1E24F7-8938-4437-A540-6BBD32BA2369}"/>
              </a:ext>
            </a:extLst>
          </p:cNvPr>
          <p:cNvSpPr txBox="1">
            <a:spLocks noChangeArrowheads="1"/>
          </p:cNvSpPr>
          <p:nvPr/>
        </p:nvSpPr>
        <p:spPr bwMode="auto">
          <a:xfrm>
            <a:off x="6013450" y="2346326"/>
            <a:ext cx="4705350" cy="359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lnSpc>
                <a:spcPct val="120000"/>
              </a:lnSpc>
              <a:spcBef>
                <a:spcPct val="20000"/>
              </a:spcBef>
              <a:spcAft>
                <a:spcPct val="0"/>
              </a:spcAft>
              <a:buFont typeface="Wingdings" panose="05000000000000000000" pitchFamily="2" charset="2"/>
              <a:buChar char="§"/>
              <a:defRPr/>
            </a:pPr>
            <a:r>
              <a:rPr lang="en-US" altLang="en-US" sz="2400">
                <a:solidFill>
                  <a:srgbClr val="000000"/>
                </a:solidFill>
              </a:rPr>
              <a:t> Tổ chức: đơn thể/đối tượng</a:t>
            </a:r>
          </a:p>
          <a:p>
            <a:pPr eaLnBrk="1" fontAlgn="base" hangingPunct="1">
              <a:lnSpc>
                <a:spcPct val="120000"/>
              </a:lnSpc>
              <a:spcBef>
                <a:spcPct val="20000"/>
              </a:spcBef>
              <a:spcAft>
                <a:spcPct val="0"/>
              </a:spcAft>
              <a:buFont typeface="Wingdings" panose="05000000000000000000" pitchFamily="2" charset="2"/>
              <a:buChar char="§"/>
              <a:defRPr/>
            </a:pPr>
            <a:r>
              <a:rPr lang="en-US" altLang="en-US" sz="2400">
                <a:solidFill>
                  <a:srgbClr val="000000"/>
                </a:solidFill>
              </a:rPr>
              <a:t> Thông tin chi tiết:</a:t>
            </a:r>
          </a:p>
          <a:p>
            <a:pPr lvl="1" eaLnBrk="1" fontAlgn="base" hangingPunct="1">
              <a:lnSpc>
                <a:spcPct val="120000"/>
              </a:lnSpc>
              <a:spcBef>
                <a:spcPct val="20000"/>
              </a:spcBef>
              <a:spcAft>
                <a:spcPct val="0"/>
              </a:spcAft>
              <a:buFontTx/>
              <a:buChar char="•"/>
              <a:defRPr/>
            </a:pPr>
            <a:r>
              <a:rPr lang="en-US" altLang="en-US" sz="2400">
                <a:solidFill>
                  <a:srgbClr val="000000"/>
                </a:solidFill>
              </a:rPr>
              <a:t> Tên</a:t>
            </a:r>
          </a:p>
          <a:p>
            <a:pPr lvl="1" eaLnBrk="1" fontAlgn="base" hangingPunct="1">
              <a:lnSpc>
                <a:spcPct val="120000"/>
              </a:lnSpc>
              <a:spcBef>
                <a:spcPct val="20000"/>
              </a:spcBef>
              <a:spcAft>
                <a:spcPct val="0"/>
              </a:spcAft>
              <a:buFontTx/>
              <a:buChar char="•"/>
              <a:defRPr/>
            </a:pPr>
            <a:r>
              <a:rPr lang="en-US" altLang="en-US" sz="2400">
                <a:solidFill>
                  <a:srgbClr val="000000"/>
                </a:solidFill>
              </a:rPr>
              <a:t> Tham số</a:t>
            </a:r>
          </a:p>
          <a:p>
            <a:pPr lvl="1" eaLnBrk="1" fontAlgn="base" hangingPunct="1">
              <a:lnSpc>
                <a:spcPct val="120000"/>
              </a:lnSpc>
              <a:spcBef>
                <a:spcPct val="20000"/>
              </a:spcBef>
              <a:spcAft>
                <a:spcPct val="0"/>
              </a:spcAft>
              <a:buFontTx/>
              <a:buChar char="•"/>
              <a:defRPr/>
            </a:pPr>
            <a:r>
              <a:rPr lang="en-US" altLang="en-US" sz="2400">
                <a:solidFill>
                  <a:srgbClr val="000000"/>
                </a:solidFill>
              </a:rPr>
              <a:t> Kết quả</a:t>
            </a:r>
          </a:p>
          <a:p>
            <a:pPr lvl="1" eaLnBrk="1" fontAlgn="base" hangingPunct="1">
              <a:lnSpc>
                <a:spcPct val="120000"/>
              </a:lnSpc>
              <a:spcBef>
                <a:spcPct val="20000"/>
              </a:spcBef>
              <a:spcAft>
                <a:spcPct val="0"/>
              </a:spcAft>
              <a:buFontTx/>
              <a:buChar char="•"/>
              <a:defRPr/>
            </a:pPr>
            <a:r>
              <a:rPr lang="en-US" altLang="en-US" sz="2400">
                <a:solidFill>
                  <a:srgbClr val="000000"/>
                </a:solidFill>
              </a:rPr>
              <a:t> Dữ liệu toàn cục:</a:t>
            </a:r>
          </a:p>
          <a:p>
            <a:pPr eaLnBrk="1" fontAlgn="base" hangingPunct="1">
              <a:lnSpc>
                <a:spcPct val="120000"/>
              </a:lnSpc>
              <a:spcBef>
                <a:spcPct val="20000"/>
              </a:spcBef>
              <a:spcAft>
                <a:spcPct val="0"/>
              </a:spcAft>
              <a:buFont typeface="Wingdings" panose="05000000000000000000" pitchFamily="2" charset="2"/>
              <a:buChar char="§"/>
              <a:defRPr/>
            </a:pPr>
            <a:r>
              <a:rPr lang="en-US" altLang="en-US" sz="2400">
                <a:solidFill>
                  <a:srgbClr val="000000"/>
                </a:solidFill>
              </a:rPr>
              <a:t> Sự phối hợp</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par>
                                <p:cTn id="8" presetID="4" presetClass="entr" presetSubtype="16" fill="hold" nodeType="withEffect">
                                  <p:stCondLst>
                                    <p:cond delay="0"/>
                                  </p:stCondLst>
                                  <p:childTnLst>
                                    <p:set>
                                      <p:cBhvr>
                                        <p:cTn id="9" dur="1" fill="hold">
                                          <p:stCondLst>
                                            <p:cond delay="0"/>
                                          </p:stCondLst>
                                        </p:cTn>
                                        <p:tgtEl>
                                          <p:spTgt spid="623634"/>
                                        </p:tgtEl>
                                        <p:attrNameLst>
                                          <p:attrName>style.visibility</p:attrName>
                                        </p:attrNameLst>
                                      </p:cBhvr>
                                      <p:to>
                                        <p:strVal val="visible"/>
                                      </p:to>
                                    </p:set>
                                    <p:animEffect transition="in" filter="box(in)">
                                      <p:cBhvr>
                                        <p:cTn id="10" dur="500"/>
                                        <p:tgtEl>
                                          <p:spTgt spid="62363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623635"/>
                                        </p:tgtEl>
                                        <p:attrNameLst>
                                          <p:attrName>style.visibility</p:attrName>
                                        </p:attrNameLst>
                                      </p:cBhvr>
                                      <p:to>
                                        <p:strVal val="visible"/>
                                      </p:to>
                                    </p:set>
                                    <p:animEffect transition="in" filter="box(in)">
                                      <p:cBhvr>
                                        <p:cTn id="13" dur="500"/>
                                        <p:tgtEl>
                                          <p:spTgt spid="623635"/>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623636"/>
                                        </p:tgtEl>
                                        <p:attrNameLst>
                                          <p:attrName>style.visibility</p:attrName>
                                        </p:attrNameLst>
                                      </p:cBhvr>
                                      <p:to>
                                        <p:strVal val="visible"/>
                                      </p:to>
                                    </p:set>
                                    <p:animEffect transition="in" filter="box(in)">
                                      <p:cBhvr>
                                        <p:cTn id="16" dur="500"/>
                                        <p:tgtEl>
                                          <p:spTgt spid="623636"/>
                                        </p:tgtEl>
                                      </p:cBhvr>
                                    </p:animEffect>
                                  </p:childTnLst>
                                </p:cTn>
                              </p:par>
                              <p:par>
                                <p:cTn id="17" presetID="4" presetClass="entr" presetSubtype="16" fill="hold" grpId="0" nodeType="withEffect">
                                  <p:stCondLst>
                                    <p:cond delay="0"/>
                                  </p:stCondLst>
                                  <p:childTnLst>
                                    <p:set>
                                      <p:cBhvr>
                                        <p:cTn id="18" dur="1" fill="hold">
                                          <p:stCondLst>
                                            <p:cond delay="0"/>
                                          </p:stCondLst>
                                        </p:cTn>
                                        <p:tgtEl>
                                          <p:spTgt spid="623637"/>
                                        </p:tgtEl>
                                        <p:attrNameLst>
                                          <p:attrName>style.visibility</p:attrName>
                                        </p:attrNameLst>
                                      </p:cBhvr>
                                      <p:to>
                                        <p:strVal val="visible"/>
                                      </p:to>
                                    </p:set>
                                    <p:animEffect transition="in" filter="box(in)">
                                      <p:cBhvr>
                                        <p:cTn id="19" dur="500"/>
                                        <p:tgtEl>
                                          <p:spTgt spid="623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3635" grpId="0"/>
      <p:bldP spid="623636" grpId="0" animBg="1"/>
      <p:bldP spid="62363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a:extLst>
              <a:ext uri="{FF2B5EF4-FFF2-40B4-BE49-F238E27FC236}">
                <a16:creationId xmlns:a16="http://schemas.microsoft.com/office/drawing/2014/main" id="{F9361226-9EF7-455B-A60D-E43DD8CEAC53}"/>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Thiết kế xử lý chương trình</a:t>
            </a:r>
          </a:p>
        </p:txBody>
      </p:sp>
      <p:sp>
        <p:nvSpPr>
          <p:cNvPr id="69636" name="Rectangle 3">
            <a:extLst>
              <a:ext uri="{FF2B5EF4-FFF2-40B4-BE49-F238E27FC236}">
                <a16:creationId xmlns:a16="http://schemas.microsoft.com/office/drawing/2014/main" id="{5A83A706-240B-4F1D-B2F4-17CE919170DE}"/>
              </a:ext>
            </a:extLst>
          </p:cNvPr>
          <p:cNvSpPr>
            <a:spLocks noGrp="1" noChangeArrowheads="1"/>
          </p:cNvSpPr>
          <p:nvPr>
            <p:ph idx="1"/>
          </p:nvPr>
        </p:nvSpPr>
        <p:spPr/>
        <p:txBody>
          <a:bodyPr>
            <a:normAutofit lnSpcReduction="10000"/>
          </a:bodyPr>
          <a:lstStyle/>
          <a:p>
            <a:pPr algn="just" eaLnBrk="1" hangingPunct="1">
              <a:lnSpc>
                <a:spcPct val="120000"/>
              </a:lnSpc>
            </a:pPr>
            <a:r>
              <a:rPr lang="en-US" altLang="en-US">
                <a:solidFill>
                  <a:srgbClr val="0000FF"/>
                </a:solidFill>
              </a:rPr>
              <a:t>Kết quả:</a:t>
            </a:r>
          </a:p>
          <a:p>
            <a:pPr lvl="1" algn="just" eaLnBrk="1" hangingPunct="1">
              <a:lnSpc>
                <a:spcPct val="120000"/>
              </a:lnSpc>
            </a:pPr>
            <a:r>
              <a:rPr lang="en-US" altLang="en-US"/>
              <a:t>Danh cách các đơn thể/đối tượng</a:t>
            </a:r>
          </a:p>
          <a:p>
            <a:pPr lvl="1" algn="just" eaLnBrk="1" hangingPunct="1">
              <a:lnSpc>
                <a:spcPct val="120000"/>
              </a:lnSpc>
            </a:pPr>
            <a:r>
              <a:rPr lang="en-US" altLang="en-US"/>
              <a:t>Danh sách các hàm của mỗi đơn thể/đối tượng</a:t>
            </a:r>
          </a:p>
          <a:p>
            <a:pPr lvl="1" algn="just" eaLnBrk="1" hangingPunct="1">
              <a:lnSpc>
                <a:spcPct val="120000"/>
              </a:lnSpc>
            </a:pPr>
            <a:r>
              <a:rPr lang="en-US" altLang="en-US"/>
              <a:t>Các sơ đồ phối hợp</a:t>
            </a:r>
          </a:p>
          <a:p>
            <a:pPr algn="just" eaLnBrk="1" hangingPunct="1">
              <a:lnSpc>
                <a:spcPct val="120000"/>
              </a:lnSpc>
            </a:pPr>
            <a:r>
              <a:rPr lang="en-US" altLang="en-US">
                <a:solidFill>
                  <a:srgbClr val="0000FF"/>
                </a:solidFill>
              </a:rPr>
              <a:t>Yêu cầu thiết kế:</a:t>
            </a:r>
          </a:p>
          <a:p>
            <a:pPr lvl="1" algn="just" eaLnBrk="1" hangingPunct="1">
              <a:lnSpc>
                <a:spcPct val="120000"/>
              </a:lnSpc>
            </a:pPr>
            <a:r>
              <a:rPr lang="en-US" altLang="en-US"/>
              <a:t>Tính đúng đắn</a:t>
            </a:r>
          </a:p>
          <a:p>
            <a:pPr lvl="1" algn="just" eaLnBrk="1" hangingPunct="1">
              <a:lnSpc>
                <a:spcPct val="120000"/>
              </a:lnSpc>
            </a:pPr>
            <a:r>
              <a:rPr lang="en-US" altLang="en-US"/>
              <a:t>Tính dễ bảo trì</a:t>
            </a:r>
          </a:p>
          <a:p>
            <a:pPr lvl="1" algn="just" eaLnBrk="1" hangingPunct="1">
              <a:lnSpc>
                <a:spcPct val="120000"/>
              </a:lnSpc>
            </a:pPr>
            <a:r>
              <a:rPr lang="en-US" altLang="en-US"/>
              <a:t>Tính tái sử dụng</a:t>
            </a:r>
          </a:p>
          <a:p>
            <a:pPr lvl="1" algn="just" eaLnBrk="1" hangingPunct="1">
              <a:lnSpc>
                <a:spcPct val="120000"/>
              </a:lnSpc>
            </a:pPr>
            <a:r>
              <a:rPr lang="en-US" altLang="en-US"/>
              <a:t>Tính dễ mang chuyển</a:t>
            </a:r>
          </a:p>
        </p:txBody>
      </p:sp>
      <p:sp>
        <p:nvSpPr>
          <p:cNvPr id="5" name="Slide Number Placeholder 5">
            <a:extLst>
              <a:ext uri="{FF2B5EF4-FFF2-40B4-BE49-F238E27FC236}">
                <a16:creationId xmlns:a16="http://schemas.microsoft.com/office/drawing/2014/main" id="{E93F563E-B02C-4214-9CE7-654CE398DB6B}"/>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78</a:t>
            </a:fld>
            <a:endParaRPr lang="en-US" altLang="en-US" sz="1400" b="1">
              <a:solidFill>
                <a:srgbClr val="3167D3"/>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a:extLst>
              <a:ext uri="{FF2B5EF4-FFF2-40B4-BE49-F238E27FC236}">
                <a16:creationId xmlns:a16="http://schemas.microsoft.com/office/drawing/2014/main" id="{545D5090-0879-4C61-9FC4-92CA08A26707}"/>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Thiết kế xử lý chương trình</a:t>
            </a:r>
          </a:p>
        </p:txBody>
      </p:sp>
      <p:sp>
        <p:nvSpPr>
          <p:cNvPr id="70660" name="Rectangle 3">
            <a:extLst>
              <a:ext uri="{FF2B5EF4-FFF2-40B4-BE49-F238E27FC236}">
                <a16:creationId xmlns:a16="http://schemas.microsoft.com/office/drawing/2014/main" id="{BDEF90AE-AE8F-450B-AB77-ACA2D570AA6B}"/>
              </a:ext>
            </a:extLst>
          </p:cNvPr>
          <p:cNvSpPr>
            <a:spLocks noGrp="1" noChangeArrowheads="1"/>
          </p:cNvSpPr>
          <p:nvPr>
            <p:ph idx="1"/>
          </p:nvPr>
        </p:nvSpPr>
        <p:spPr/>
        <p:txBody>
          <a:bodyPr/>
          <a:lstStyle/>
          <a:p>
            <a:pPr algn="just" eaLnBrk="1" hangingPunct="1">
              <a:lnSpc>
                <a:spcPct val="120000"/>
              </a:lnSpc>
            </a:pPr>
            <a:r>
              <a:rPr lang="en-US" altLang="en-US">
                <a:solidFill>
                  <a:srgbClr val="0000FF"/>
                </a:solidFill>
              </a:rPr>
              <a:t>Kỹ thuật thiết kế:</a:t>
            </a:r>
          </a:p>
          <a:p>
            <a:pPr lvl="1" algn="just" eaLnBrk="1" hangingPunct="1">
              <a:lnSpc>
                <a:spcPct val="120000"/>
              </a:lnSpc>
            </a:pPr>
            <a:r>
              <a:rPr lang="en-US" altLang="en-US"/>
              <a:t>Phân rã/tích hợp</a:t>
            </a:r>
          </a:p>
          <a:p>
            <a:pPr lvl="1" algn="just" eaLnBrk="1" hangingPunct="1">
              <a:lnSpc>
                <a:spcPct val="120000"/>
              </a:lnSpc>
            </a:pPr>
            <a:r>
              <a:rPr lang="en-US" altLang="en-US"/>
              <a:t>Tham số hóa</a:t>
            </a:r>
          </a:p>
          <a:p>
            <a:pPr lvl="1" algn="just" eaLnBrk="1" hangingPunct="1">
              <a:lnSpc>
                <a:spcPct val="120000"/>
              </a:lnSpc>
            </a:pPr>
            <a:r>
              <a:rPr lang="en-US" altLang="en-US"/>
              <a:t>Đối tượng hóa</a:t>
            </a:r>
          </a:p>
          <a:p>
            <a:pPr algn="just" eaLnBrk="1" hangingPunct="1">
              <a:lnSpc>
                <a:spcPct val="120000"/>
              </a:lnSpc>
            </a:pPr>
            <a:r>
              <a:rPr lang="en-US" altLang="en-US">
                <a:solidFill>
                  <a:srgbClr val="0000FF"/>
                </a:solidFill>
              </a:rPr>
              <a:t>Sơ đồ phối hợp:</a:t>
            </a:r>
            <a:r>
              <a:rPr lang="en-US" altLang="en-US"/>
              <a:t> </a:t>
            </a:r>
          </a:p>
          <a:p>
            <a:pPr lvl="1" algn="just" eaLnBrk="1" hangingPunct="1">
              <a:lnSpc>
                <a:spcPct val="120000"/>
              </a:lnSpc>
            </a:pPr>
            <a:r>
              <a:rPr lang="en-US" altLang="en-US"/>
              <a:t>Mô tả </a:t>
            </a:r>
            <a:r>
              <a:rPr lang="en-US" altLang="en-US">
                <a:solidFill>
                  <a:srgbClr val="FF0303"/>
                </a:solidFill>
              </a:rPr>
              <a:t>cách thức phối hợp</a:t>
            </a:r>
            <a:r>
              <a:rPr lang="en-US" altLang="en-US"/>
              <a:t> (gọi thực hiện) </a:t>
            </a:r>
            <a:r>
              <a:rPr lang="en-US" altLang="en-US">
                <a:solidFill>
                  <a:srgbClr val="FF0303"/>
                </a:solidFill>
              </a:rPr>
              <a:t>giữa các hàm</a:t>
            </a:r>
          </a:p>
          <a:p>
            <a:pPr algn="just" eaLnBrk="1" hangingPunct="1">
              <a:lnSpc>
                <a:spcPct val="120000"/>
              </a:lnSpc>
            </a:pPr>
            <a:endParaRPr lang="en-US" altLang="en-US"/>
          </a:p>
        </p:txBody>
      </p:sp>
      <p:sp>
        <p:nvSpPr>
          <p:cNvPr id="5" name="Slide Number Placeholder 5">
            <a:extLst>
              <a:ext uri="{FF2B5EF4-FFF2-40B4-BE49-F238E27FC236}">
                <a16:creationId xmlns:a16="http://schemas.microsoft.com/office/drawing/2014/main" id="{98CC341E-27DE-4FE6-95BA-E3A16DD28126}"/>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79</a:t>
            </a:fld>
            <a:endParaRPr lang="en-US" altLang="en-US" sz="1400" b="1">
              <a:solidFill>
                <a:srgbClr val="3167D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a:extLst>
              <a:ext uri="{FF2B5EF4-FFF2-40B4-BE49-F238E27FC236}">
                <a16:creationId xmlns:a16="http://schemas.microsoft.com/office/drawing/2014/main" id="{AD6D7DAF-2F71-477F-9BD0-112725916C41}"/>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Tổng quan</a:t>
            </a:r>
          </a:p>
        </p:txBody>
      </p:sp>
      <p:sp>
        <p:nvSpPr>
          <p:cNvPr id="5124" name="Rectangle 4">
            <a:extLst>
              <a:ext uri="{FF2B5EF4-FFF2-40B4-BE49-F238E27FC236}">
                <a16:creationId xmlns:a16="http://schemas.microsoft.com/office/drawing/2014/main" id="{DE5EF1AB-3824-458F-B4DE-1AF12C03D561}"/>
              </a:ext>
            </a:extLst>
          </p:cNvPr>
          <p:cNvSpPr>
            <a:spLocks noGrp="1" noChangeArrowheads="1"/>
          </p:cNvSpPr>
          <p:nvPr>
            <p:ph idx="1"/>
          </p:nvPr>
        </p:nvSpPr>
        <p:spPr>
          <a:xfrm>
            <a:off x="660696" y="1253330"/>
            <a:ext cx="11287463" cy="5015389"/>
          </a:xfrm>
        </p:spPr>
        <p:txBody>
          <a:bodyPr/>
          <a:lstStyle/>
          <a:p>
            <a:pPr algn="just" eaLnBrk="1" hangingPunct="1">
              <a:lnSpc>
                <a:spcPct val="120000"/>
              </a:lnSpc>
            </a:pPr>
            <a:r>
              <a:rPr lang="en-US" altLang="en-US"/>
              <a:t>Khái niệm:</a:t>
            </a:r>
          </a:p>
          <a:p>
            <a:pPr lvl="1" algn="just" eaLnBrk="1" hangingPunct="1">
              <a:lnSpc>
                <a:spcPct val="120000"/>
              </a:lnSpc>
            </a:pPr>
            <a:r>
              <a:rPr lang="en-US" altLang="en-US"/>
              <a:t>Thiết kế phần mềm là </a:t>
            </a:r>
            <a:r>
              <a:rPr lang="en-US" altLang="en-US">
                <a:solidFill>
                  <a:srgbClr val="0000FF"/>
                </a:solidFill>
              </a:rPr>
              <a:t>mô tả chi tiết</a:t>
            </a:r>
            <a:r>
              <a:rPr lang="en-US" altLang="en-US"/>
              <a:t> </a:t>
            </a:r>
            <a:r>
              <a:rPr lang="en-US" altLang="en-US">
                <a:solidFill>
                  <a:srgbClr val="FF0303"/>
                </a:solidFill>
              </a:rPr>
              <a:t>tổ chức, hoạt động</a:t>
            </a:r>
            <a:r>
              <a:rPr lang="en-US" altLang="en-US"/>
              <a:t> các đơn vị xử lý của phần mềm</a:t>
            </a:r>
          </a:p>
          <a:p>
            <a:pPr lvl="1" algn="just" eaLnBrk="1" hangingPunct="1">
              <a:lnSpc>
                <a:spcPct val="120000"/>
              </a:lnSpc>
            </a:pPr>
            <a:r>
              <a:rPr lang="en-US" altLang="en-US"/>
              <a:t>Dựa trên </a:t>
            </a:r>
            <a:r>
              <a:rPr lang="en-US" altLang="en-US">
                <a:solidFill>
                  <a:srgbClr val="0000FF"/>
                </a:solidFill>
              </a:rPr>
              <a:t>kết quả</a:t>
            </a:r>
            <a:r>
              <a:rPr lang="en-US" altLang="en-US"/>
              <a:t> của việc </a:t>
            </a:r>
            <a:r>
              <a:rPr lang="en-US" altLang="en-US">
                <a:solidFill>
                  <a:srgbClr val="0000FF"/>
                </a:solidFill>
              </a:rPr>
              <a:t>phân tích</a:t>
            </a:r>
          </a:p>
          <a:p>
            <a:pPr lvl="1" algn="just" eaLnBrk="1" hangingPunct="1">
              <a:lnSpc>
                <a:spcPct val="120000"/>
              </a:lnSpc>
            </a:pPr>
            <a:r>
              <a:rPr lang="en-US" altLang="en-US"/>
              <a:t>Là </a:t>
            </a:r>
            <a:r>
              <a:rPr lang="en-US" altLang="en-US">
                <a:solidFill>
                  <a:srgbClr val="0000FF"/>
                </a:solidFill>
              </a:rPr>
              <a:t>cơ sở</a:t>
            </a:r>
            <a:r>
              <a:rPr lang="en-US" altLang="en-US"/>
              <a:t> cho việc </a:t>
            </a:r>
            <a:r>
              <a:rPr lang="en-US" altLang="en-US">
                <a:solidFill>
                  <a:srgbClr val="0000FF"/>
                </a:solidFill>
              </a:rPr>
              <a:t>thực hiện</a:t>
            </a:r>
            <a:r>
              <a:rPr lang="en-US" altLang="en-US"/>
              <a:t> phần mềm</a:t>
            </a:r>
          </a:p>
        </p:txBody>
      </p:sp>
      <p:sp>
        <p:nvSpPr>
          <p:cNvPr id="12" name="Slide Number Placeholder 5">
            <a:extLst>
              <a:ext uri="{FF2B5EF4-FFF2-40B4-BE49-F238E27FC236}">
                <a16:creationId xmlns:a16="http://schemas.microsoft.com/office/drawing/2014/main" id="{B82DC213-65DA-42F0-ACDA-FD44982F9004}"/>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8</a:t>
            </a:fld>
            <a:endParaRPr lang="en-US" altLang="en-US" sz="1400" b="1">
              <a:solidFill>
                <a:srgbClr val="3167D3"/>
              </a:solidFill>
            </a:endParaRPr>
          </a:p>
        </p:txBody>
      </p:sp>
      <p:sp>
        <p:nvSpPr>
          <p:cNvPr id="531461" name="Rectangle 5">
            <a:extLst>
              <a:ext uri="{FF2B5EF4-FFF2-40B4-BE49-F238E27FC236}">
                <a16:creationId xmlns:a16="http://schemas.microsoft.com/office/drawing/2014/main" id="{A83BD31E-D36C-4343-95CD-B46B1DCB6498}"/>
              </a:ext>
            </a:extLst>
          </p:cNvPr>
          <p:cNvSpPr>
            <a:spLocks noChangeArrowheads="1"/>
          </p:cNvSpPr>
          <p:nvPr/>
        </p:nvSpPr>
        <p:spPr bwMode="auto">
          <a:xfrm>
            <a:off x="2298700" y="4419600"/>
            <a:ext cx="1651000" cy="762000"/>
          </a:xfrm>
          <a:prstGeom prst="rect">
            <a:avLst/>
          </a:prstGeom>
          <a:gradFill rotWithShape="1">
            <a:gsLst>
              <a:gs pos="0">
                <a:srgbClr val="F48D10">
                  <a:gamma/>
                  <a:tint val="57647"/>
                  <a:invGamma/>
                </a:srgbClr>
              </a:gs>
              <a:gs pos="50000">
                <a:srgbClr val="F48D10">
                  <a:alpha val="20000"/>
                </a:srgbClr>
              </a:gs>
              <a:gs pos="100000">
                <a:srgbClr val="F48D10">
                  <a:gamma/>
                  <a:tint val="57647"/>
                  <a:invGamma/>
                </a:srgbClr>
              </a:gs>
            </a:gsLst>
            <a:lin ang="5400000" scaled="1"/>
          </a:gradFill>
          <a:ln w="9525" algn="ctr">
            <a:solidFill>
              <a:srgbClr val="F48D10"/>
            </a:solidFill>
            <a:miter lim="800000"/>
            <a:headEnd/>
            <a:tailEnd/>
          </a:ln>
          <a:effectLst/>
        </p:spPr>
        <p:txBody>
          <a:bodyPr wrap="none" anchor="ctr"/>
          <a:lstStyle/>
          <a:p>
            <a:pPr algn="ctr" fontAlgn="base" hangingPunct="0">
              <a:spcBef>
                <a:spcPct val="0"/>
              </a:spcBef>
              <a:spcAft>
                <a:spcPct val="0"/>
              </a:spcAft>
              <a:defRPr/>
            </a:pPr>
            <a:r>
              <a:rPr lang="en-US" sz="2000">
                <a:solidFill>
                  <a:srgbClr val="000000"/>
                </a:solidFill>
                <a:effectLst>
                  <a:outerShdw blurRad="38100" dist="38100" dir="2700000" algn="tl">
                    <a:srgbClr val="FFFFFF"/>
                  </a:outerShdw>
                </a:effectLst>
                <a:latin typeface="Arial" charset="0"/>
                <a:ea typeface="Arial Unicode MS" pitchFamily="34" charset="-128"/>
                <a:cs typeface="Times New Roman" pitchFamily="18" charset="0"/>
              </a:rPr>
              <a:t>Phân tích</a:t>
            </a:r>
          </a:p>
        </p:txBody>
      </p:sp>
      <p:sp>
        <p:nvSpPr>
          <p:cNvPr id="531462" name="Rectangle 6">
            <a:extLst>
              <a:ext uri="{FF2B5EF4-FFF2-40B4-BE49-F238E27FC236}">
                <a16:creationId xmlns:a16="http://schemas.microsoft.com/office/drawing/2014/main" id="{D1F3DD0C-25C8-4068-A741-4407DCA4DB49}"/>
              </a:ext>
            </a:extLst>
          </p:cNvPr>
          <p:cNvSpPr>
            <a:spLocks noChangeArrowheads="1"/>
          </p:cNvSpPr>
          <p:nvPr/>
        </p:nvSpPr>
        <p:spPr bwMode="auto">
          <a:xfrm>
            <a:off x="5435600" y="4419600"/>
            <a:ext cx="1651000" cy="762000"/>
          </a:xfrm>
          <a:prstGeom prst="rect">
            <a:avLst/>
          </a:prstGeom>
          <a:gradFill rotWithShape="1">
            <a:gsLst>
              <a:gs pos="0">
                <a:srgbClr val="008000">
                  <a:gamma/>
                  <a:tint val="57647"/>
                  <a:invGamma/>
                </a:srgbClr>
              </a:gs>
              <a:gs pos="50000">
                <a:srgbClr val="008000">
                  <a:alpha val="20000"/>
                </a:srgbClr>
              </a:gs>
              <a:gs pos="100000">
                <a:srgbClr val="008000">
                  <a:gamma/>
                  <a:tint val="57647"/>
                  <a:invGamma/>
                </a:srgbClr>
              </a:gs>
            </a:gsLst>
            <a:lin ang="5400000" scaled="1"/>
          </a:gradFill>
          <a:ln w="9525" algn="ctr">
            <a:solidFill>
              <a:srgbClr val="008000"/>
            </a:solidFill>
            <a:miter lim="800000"/>
            <a:headEnd/>
            <a:tailEnd/>
          </a:ln>
          <a:effectLst/>
        </p:spPr>
        <p:txBody>
          <a:bodyPr wrap="none" anchor="ctr"/>
          <a:lstStyle/>
          <a:p>
            <a:pPr algn="ctr" fontAlgn="base" hangingPunct="0">
              <a:spcBef>
                <a:spcPct val="0"/>
              </a:spcBef>
              <a:spcAft>
                <a:spcPct val="0"/>
              </a:spcAft>
              <a:defRPr/>
            </a:pPr>
            <a:r>
              <a:rPr lang="en-US" sz="2000">
                <a:solidFill>
                  <a:srgbClr val="000000"/>
                </a:solidFill>
                <a:effectLst>
                  <a:outerShdw blurRad="38100" dist="38100" dir="2700000" algn="tl">
                    <a:srgbClr val="FFFFFF"/>
                  </a:outerShdw>
                </a:effectLst>
                <a:latin typeface="Arial" charset="0"/>
                <a:ea typeface="Arial Unicode MS" pitchFamily="34" charset="-128"/>
                <a:cs typeface="Times New Roman" pitchFamily="18" charset="0"/>
              </a:rPr>
              <a:t>Thiết kế</a:t>
            </a:r>
          </a:p>
        </p:txBody>
      </p:sp>
      <p:sp>
        <p:nvSpPr>
          <p:cNvPr id="531463" name="Rectangle 7">
            <a:extLst>
              <a:ext uri="{FF2B5EF4-FFF2-40B4-BE49-F238E27FC236}">
                <a16:creationId xmlns:a16="http://schemas.microsoft.com/office/drawing/2014/main" id="{7D27C3F8-2861-4C28-82DF-99ACA075489D}"/>
              </a:ext>
            </a:extLst>
          </p:cNvPr>
          <p:cNvSpPr>
            <a:spLocks noChangeArrowheads="1"/>
          </p:cNvSpPr>
          <p:nvPr/>
        </p:nvSpPr>
        <p:spPr bwMode="auto">
          <a:xfrm>
            <a:off x="8655050" y="4419600"/>
            <a:ext cx="1651000" cy="762000"/>
          </a:xfrm>
          <a:prstGeom prst="rect">
            <a:avLst/>
          </a:prstGeom>
          <a:gradFill rotWithShape="1">
            <a:gsLst>
              <a:gs pos="0">
                <a:srgbClr val="0099FF">
                  <a:gamma/>
                  <a:tint val="57647"/>
                  <a:invGamma/>
                </a:srgbClr>
              </a:gs>
              <a:gs pos="50000">
                <a:srgbClr val="0099FF">
                  <a:alpha val="20000"/>
                </a:srgbClr>
              </a:gs>
              <a:gs pos="100000">
                <a:srgbClr val="0099FF">
                  <a:gamma/>
                  <a:tint val="57647"/>
                  <a:invGamma/>
                </a:srgbClr>
              </a:gs>
            </a:gsLst>
            <a:lin ang="5400000" scaled="1"/>
          </a:gradFill>
          <a:ln w="9525" algn="ctr">
            <a:solidFill>
              <a:srgbClr val="0099FF"/>
            </a:solidFill>
            <a:miter lim="800000"/>
            <a:headEnd/>
            <a:tailEnd/>
          </a:ln>
          <a:effectLst/>
        </p:spPr>
        <p:txBody>
          <a:bodyPr wrap="none" anchor="ctr"/>
          <a:lstStyle/>
          <a:p>
            <a:pPr algn="ctr" fontAlgn="base" hangingPunct="0">
              <a:spcBef>
                <a:spcPct val="0"/>
              </a:spcBef>
              <a:spcAft>
                <a:spcPct val="0"/>
              </a:spcAft>
              <a:defRPr/>
            </a:pPr>
            <a:r>
              <a:rPr lang="en-US" sz="2000">
                <a:solidFill>
                  <a:srgbClr val="000000"/>
                </a:solidFill>
                <a:effectLst>
                  <a:outerShdw blurRad="38100" dist="38100" dir="2700000" algn="tl">
                    <a:srgbClr val="FFFFFF"/>
                  </a:outerShdw>
                </a:effectLst>
                <a:latin typeface="Arial" charset="0"/>
                <a:ea typeface="Arial Unicode MS" pitchFamily="34" charset="-128"/>
                <a:cs typeface="Times New Roman" pitchFamily="18" charset="0"/>
              </a:rPr>
              <a:t>Thực hiện</a:t>
            </a:r>
          </a:p>
        </p:txBody>
      </p:sp>
      <p:sp>
        <p:nvSpPr>
          <p:cNvPr id="5134" name="Line 8">
            <a:extLst>
              <a:ext uri="{FF2B5EF4-FFF2-40B4-BE49-F238E27FC236}">
                <a16:creationId xmlns:a16="http://schemas.microsoft.com/office/drawing/2014/main" id="{B344B810-91C7-4F9C-9B12-6EE637FB1D47}"/>
              </a:ext>
            </a:extLst>
          </p:cNvPr>
          <p:cNvSpPr>
            <a:spLocks noChangeShapeType="1"/>
          </p:cNvSpPr>
          <p:nvPr/>
        </p:nvSpPr>
        <p:spPr bwMode="auto">
          <a:xfrm>
            <a:off x="3949700" y="4800600"/>
            <a:ext cx="14859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5135" name="Line 9">
            <a:extLst>
              <a:ext uri="{FF2B5EF4-FFF2-40B4-BE49-F238E27FC236}">
                <a16:creationId xmlns:a16="http://schemas.microsoft.com/office/drawing/2014/main" id="{2578E58F-FC97-4247-915D-D8F148165F3D}"/>
              </a:ext>
            </a:extLst>
          </p:cNvPr>
          <p:cNvSpPr>
            <a:spLocks noChangeShapeType="1"/>
          </p:cNvSpPr>
          <p:nvPr/>
        </p:nvSpPr>
        <p:spPr bwMode="auto">
          <a:xfrm>
            <a:off x="7086600" y="4800600"/>
            <a:ext cx="15684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5136" name="Text Box 10">
            <a:extLst>
              <a:ext uri="{FF2B5EF4-FFF2-40B4-BE49-F238E27FC236}">
                <a16:creationId xmlns:a16="http://schemas.microsoft.com/office/drawing/2014/main" id="{AEDCE78F-53EC-45DC-80C6-3D9B6FCA3813}"/>
              </a:ext>
            </a:extLst>
          </p:cNvPr>
          <p:cNvSpPr txBox="1">
            <a:spLocks noChangeArrowheads="1"/>
          </p:cNvSpPr>
          <p:nvPr/>
        </p:nvSpPr>
        <p:spPr bwMode="auto">
          <a:xfrm>
            <a:off x="4032250" y="4419601"/>
            <a:ext cx="14859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a:solidFill>
                  <a:srgbClr val="1A1A70"/>
                </a:solidFill>
              </a:rPr>
              <a:t>Hồ sơ</a:t>
            </a:r>
          </a:p>
          <a:p>
            <a:pPr eaLnBrk="1" fontAlgn="base" hangingPunct="1">
              <a:spcBef>
                <a:spcPct val="50000"/>
              </a:spcBef>
              <a:spcAft>
                <a:spcPct val="0"/>
              </a:spcAft>
              <a:defRPr/>
            </a:pPr>
            <a:r>
              <a:rPr lang="en-US" altLang="en-US">
                <a:solidFill>
                  <a:srgbClr val="1A1A70"/>
                </a:solidFill>
              </a:rPr>
              <a:t>Phân tích</a:t>
            </a:r>
          </a:p>
        </p:txBody>
      </p:sp>
      <p:sp>
        <p:nvSpPr>
          <p:cNvPr id="5137" name="Text Box 11">
            <a:extLst>
              <a:ext uri="{FF2B5EF4-FFF2-40B4-BE49-F238E27FC236}">
                <a16:creationId xmlns:a16="http://schemas.microsoft.com/office/drawing/2014/main" id="{4902D77A-D9E9-434D-A260-7226D7A6E8EE}"/>
              </a:ext>
            </a:extLst>
          </p:cNvPr>
          <p:cNvSpPr txBox="1">
            <a:spLocks noChangeArrowheads="1"/>
          </p:cNvSpPr>
          <p:nvPr/>
        </p:nvSpPr>
        <p:spPr bwMode="auto">
          <a:xfrm>
            <a:off x="7334250" y="4403726"/>
            <a:ext cx="14033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just" eaLnBrk="1" fontAlgn="base" hangingPunct="1">
              <a:spcBef>
                <a:spcPct val="50000"/>
              </a:spcBef>
              <a:spcAft>
                <a:spcPct val="0"/>
              </a:spcAft>
              <a:defRPr/>
            </a:pPr>
            <a:r>
              <a:rPr lang="en-US" altLang="en-US">
                <a:solidFill>
                  <a:srgbClr val="1A1A70"/>
                </a:solidFill>
              </a:rPr>
              <a:t>Hồ sơ</a:t>
            </a:r>
          </a:p>
          <a:p>
            <a:pPr algn="just" eaLnBrk="1" fontAlgn="base" hangingPunct="1">
              <a:spcBef>
                <a:spcPct val="50000"/>
              </a:spcBef>
              <a:spcAft>
                <a:spcPct val="0"/>
              </a:spcAft>
              <a:defRPr/>
            </a:pPr>
            <a:r>
              <a:rPr lang="en-US" altLang="en-US">
                <a:solidFill>
                  <a:srgbClr val="1A1A70"/>
                </a:solidFill>
              </a:rPr>
              <a:t>Thiết kế</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Rectangle 2">
            <a:extLst>
              <a:ext uri="{FF2B5EF4-FFF2-40B4-BE49-F238E27FC236}">
                <a16:creationId xmlns:a16="http://schemas.microsoft.com/office/drawing/2014/main" id="{196C149E-DA96-4907-AEAE-90FA11236F07}"/>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Thiết kế xử lý chương trình</a:t>
            </a:r>
          </a:p>
        </p:txBody>
      </p:sp>
      <p:sp>
        <p:nvSpPr>
          <p:cNvPr id="71684" name="Rectangle 3">
            <a:extLst>
              <a:ext uri="{FF2B5EF4-FFF2-40B4-BE49-F238E27FC236}">
                <a16:creationId xmlns:a16="http://schemas.microsoft.com/office/drawing/2014/main" id="{903D5D24-11FB-4DD1-8BA4-974A7D75E953}"/>
              </a:ext>
            </a:extLst>
          </p:cNvPr>
          <p:cNvSpPr>
            <a:spLocks noGrp="1" noChangeArrowheads="1"/>
          </p:cNvSpPr>
          <p:nvPr>
            <p:ph idx="1"/>
          </p:nvPr>
        </p:nvSpPr>
        <p:spPr>
          <a:xfrm>
            <a:off x="1820151" y="1186776"/>
            <a:ext cx="9069964" cy="4657435"/>
          </a:xfrm>
        </p:spPr>
        <p:txBody>
          <a:bodyPr/>
          <a:lstStyle/>
          <a:p>
            <a:pPr algn="just" eaLnBrk="1" hangingPunct="1">
              <a:lnSpc>
                <a:spcPct val="120000"/>
              </a:lnSpc>
            </a:pPr>
            <a:r>
              <a:rPr lang="en-US" altLang="en-US"/>
              <a:t>Ký hiệu:</a:t>
            </a:r>
          </a:p>
          <a:p>
            <a:pPr algn="just" eaLnBrk="1" hangingPunct="1">
              <a:lnSpc>
                <a:spcPct val="120000"/>
              </a:lnSpc>
              <a:buFont typeface="Wingdings" panose="05000000000000000000" pitchFamily="2" charset="2"/>
              <a:buNone/>
            </a:pPr>
            <a:r>
              <a:rPr lang="en-US" altLang="en-US"/>
              <a:t>				     	Hàm xử lý</a:t>
            </a:r>
          </a:p>
          <a:p>
            <a:pPr algn="just" eaLnBrk="1" hangingPunct="1">
              <a:lnSpc>
                <a:spcPct val="120000"/>
              </a:lnSpc>
            </a:pPr>
            <a:endParaRPr lang="en-US" altLang="en-US"/>
          </a:p>
          <a:p>
            <a:pPr algn="just" eaLnBrk="1" hangingPunct="1">
              <a:lnSpc>
                <a:spcPct val="120000"/>
              </a:lnSpc>
              <a:buFont typeface="Wingdings" panose="05000000000000000000" pitchFamily="2" charset="2"/>
              <a:buNone/>
            </a:pPr>
            <a:r>
              <a:rPr lang="en-US" altLang="en-US"/>
              <a:t>					Hàm của đơn thể</a:t>
            </a:r>
          </a:p>
          <a:p>
            <a:pPr algn="just" eaLnBrk="1" hangingPunct="1">
              <a:lnSpc>
                <a:spcPct val="120000"/>
              </a:lnSpc>
            </a:pPr>
            <a:endParaRPr lang="en-US" altLang="en-US"/>
          </a:p>
        </p:txBody>
      </p:sp>
      <p:sp>
        <p:nvSpPr>
          <p:cNvPr id="23" name="Slide Number Placeholder 5">
            <a:extLst>
              <a:ext uri="{FF2B5EF4-FFF2-40B4-BE49-F238E27FC236}">
                <a16:creationId xmlns:a16="http://schemas.microsoft.com/office/drawing/2014/main" id="{2B1A8E37-B93C-4868-87C7-C56347340288}"/>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80</a:t>
            </a:fld>
            <a:endParaRPr lang="en-US" altLang="en-US" sz="1400" b="1">
              <a:solidFill>
                <a:srgbClr val="3167D3"/>
              </a:solidFill>
            </a:endParaRPr>
          </a:p>
        </p:txBody>
      </p:sp>
      <p:sp>
        <p:nvSpPr>
          <p:cNvPr id="71685" name="Rectangle 8">
            <a:extLst>
              <a:ext uri="{FF2B5EF4-FFF2-40B4-BE49-F238E27FC236}">
                <a16:creationId xmlns:a16="http://schemas.microsoft.com/office/drawing/2014/main" id="{E91F93F8-396A-4892-981F-F8B0B9238D46}"/>
              </a:ext>
            </a:extLst>
          </p:cNvPr>
          <p:cNvSpPr>
            <a:spLocks noChangeArrowheads="1"/>
          </p:cNvSpPr>
          <p:nvPr/>
        </p:nvSpPr>
        <p:spPr bwMode="auto">
          <a:xfrm>
            <a:off x="2820988" y="1930400"/>
            <a:ext cx="2036762"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1A1A70"/>
                </a:solidFill>
              </a:rPr>
              <a:t>Tên hàm</a:t>
            </a:r>
          </a:p>
        </p:txBody>
      </p:sp>
      <p:grpSp>
        <p:nvGrpSpPr>
          <p:cNvPr id="2" name="Group 43">
            <a:extLst>
              <a:ext uri="{FF2B5EF4-FFF2-40B4-BE49-F238E27FC236}">
                <a16:creationId xmlns:a16="http://schemas.microsoft.com/office/drawing/2014/main" id="{A094E040-C4C8-49C5-AFC5-6B87CBD259AD}"/>
              </a:ext>
            </a:extLst>
          </p:cNvPr>
          <p:cNvGrpSpPr>
            <a:grpSpLocks/>
          </p:cNvGrpSpPr>
          <p:nvPr/>
        </p:nvGrpSpPr>
        <p:grpSpPr bwMode="auto">
          <a:xfrm>
            <a:off x="2808288" y="3689350"/>
            <a:ext cx="7745412" cy="1644650"/>
            <a:chOff x="968" y="2208"/>
            <a:chExt cx="4504" cy="1036"/>
          </a:xfrm>
        </p:grpSpPr>
        <p:sp>
          <p:nvSpPr>
            <p:cNvPr id="71695" name="Rectangle 5">
              <a:extLst>
                <a:ext uri="{FF2B5EF4-FFF2-40B4-BE49-F238E27FC236}">
                  <a16:creationId xmlns:a16="http://schemas.microsoft.com/office/drawing/2014/main" id="{D7EE05D3-5B26-4F5D-BECE-2912F01B6645}"/>
                </a:ext>
              </a:extLst>
            </p:cNvPr>
            <p:cNvSpPr>
              <a:spLocks noChangeArrowheads="1"/>
            </p:cNvSpPr>
            <p:nvPr/>
          </p:nvSpPr>
          <p:spPr bwMode="auto">
            <a:xfrm>
              <a:off x="968" y="2284"/>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sz="1800">
                  <a:solidFill>
                    <a:srgbClr val="1A1A70"/>
                  </a:solidFill>
                </a:rPr>
                <a:t>A</a:t>
              </a:r>
            </a:p>
          </p:txBody>
        </p:sp>
        <p:sp>
          <p:nvSpPr>
            <p:cNvPr id="71696" name="Rectangle 6">
              <a:extLst>
                <a:ext uri="{FF2B5EF4-FFF2-40B4-BE49-F238E27FC236}">
                  <a16:creationId xmlns:a16="http://schemas.microsoft.com/office/drawing/2014/main" id="{A582D4B7-60CA-47AD-807E-E1F4AF5D10BA}"/>
                </a:ext>
              </a:extLst>
            </p:cNvPr>
            <p:cNvSpPr>
              <a:spLocks noChangeArrowheads="1"/>
            </p:cNvSpPr>
            <p:nvPr/>
          </p:nvSpPr>
          <p:spPr bwMode="auto">
            <a:xfrm>
              <a:off x="2208" y="2284"/>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sz="1800">
                  <a:solidFill>
                    <a:srgbClr val="1A1A70"/>
                  </a:solidFill>
                </a:rPr>
                <a:t>B</a:t>
              </a:r>
            </a:p>
          </p:txBody>
        </p:sp>
        <p:sp>
          <p:nvSpPr>
            <p:cNvPr id="71697" name="Line 7">
              <a:extLst>
                <a:ext uri="{FF2B5EF4-FFF2-40B4-BE49-F238E27FC236}">
                  <a16:creationId xmlns:a16="http://schemas.microsoft.com/office/drawing/2014/main" id="{C8B79686-9A6A-4DD9-80C9-94F32CC0B4F3}"/>
                </a:ext>
              </a:extLst>
            </p:cNvPr>
            <p:cNvSpPr>
              <a:spLocks noChangeShapeType="1"/>
            </p:cNvSpPr>
            <p:nvPr/>
          </p:nvSpPr>
          <p:spPr bwMode="auto">
            <a:xfrm>
              <a:off x="1496" y="2428"/>
              <a:ext cx="720" cy="0"/>
            </a:xfrm>
            <a:prstGeom prst="line">
              <a:avLst/>
            </a:prstGeom>
            <a:noFill/>
            <a:ln w="38100" cmpd="dbl">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71698" name="Rectangle 9">
              <a:extLst>
                <a:ext uri="{FF2B5EF4-FFF2-40B4-BE49-F238E27FC236}">
                  <a16:creationId xmlns:a16="http://schemas.microsoft.com/office/drawing/2014/main" id="{E780C16A-B9FF-4F8C-B15E-7272594EAB35}"/>
                </a:ext>
              </a:extLst>
            </p:cNvPr>
            <p:cNvSpPr>
              <a:spLocks noChangeArrowheads="1"/>
            </p:cNvSpPr>
            <p:nvPr/>
          </p:nvSpPr>
          <p:spPr bwMode="auto">
            <a:xfrm>
              <a:off x="968" y="2956"/>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sz="1800">
                  <a:solidFill>
                    <a:srgbClr val="1A1A70"/>
                  </a:solidFill>
                </a:rPr>
                <a:t>C</a:t>
              </a:r>
            </a:p>
          </p:txBody>
        </p:sp>
        <p:sp>
          <p:nvSpPr>
            <p:cNvPr id="71699" name="Line 10">
              <a:extLst>
                <a:ext uri="{FF2B5EF4-FFF2-40B4-BE49-F238E27FC236}">
                  <a16:creationId xmlns:a16="http://schemas.microsoft.com/office/drawing/2014/main" id="{098317EE-E624-4927-9C79-F76D40FED24E}"/>
                </a:ext>
              </a:extLst>
            </p:cNvPr>
            <p:cNvSpPr>
              <a:spLocks noChangeShapeType="1"/>
            </p:cNvSpPr>
            <p:nvPr/>
          </p:nvSpPr>
          <p:spPr bwMode="auto">
            <a:xfrm>
              <a:off x="1208" y="2572"/>
              <a:ext cx="0" cy="384"/>
            </a:xfrm>
            <a:prstGeom prst="line">
              <a:avLst/>
            </a:prstGeom>
            <a:noFill/>
            <a:ln w="38100" cmpd="dbl">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71700" name="Text Box 11">
              <a:extLst>
                <a:ext uri="{FF2B5EF4-FFF2-40B4-BE49-F238E27FC236}">
                  <a16:creationId xmlns:a16="http://schemas.microsoft.com/office/drawing/2014/main" id="{A4AC2637-1368-4926-81EA-1A1FD2A92DFF}"/>
                </a:ext>
              </a:extLst>
            </p:cNvPr>
            <p:cNvSpPr txBox="1">
              <a:spLocks noChangeArrowheads="1"/>
            </p:cNvSpPr>
            <p:nvPr/>
          </p:nvSpPr>
          <p:spPr bwMode="auto">
            <a:xfrm>
              <a:off x="1688" y="2476"/>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a:solidFill>
                    <a:srgbClr val="1A1A70"/>
                  </a:solidFill>
                </a:rPr>
                <a:t>1</a:t>
              </a:r>
            </a:p>
          </p:txBody>
        </p:sp>
        <p:sp>
          <p:nvSpPr>
            <p:cNvPr id="71701" name="Text Box 12">
              <a:extLst>
                <a:ext uri="{FF2B5EF4-FFF2-40B4-BE49-F238E27FC236}">
                  <a16:creationId xmlns:a16="http://schemas.microsoft.com/office/drawing/2014/main" id="{3E3247D8-688F-42C2-B9AC-2CF74175800B}"/>
                </a:ext>
              </a:extLst>
            </p:cNvPr>
            <p:cNvSpPr txBox="1">
              <a:spLocks noChangeArrowheads="1"/>
            </p:cNvSpPr>
            <p:nvPr/>
          </p:nvSpPr>
          <p:spPr bwMode="auto">
            <a:xfrm>
              <a:off x="1208" y="2620"/>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a:solidFill>
                    <a:srgbClr val="1A1A70"/>
                  </a:solidFill>
                </a:rPr>
                <a:t>2</a:t>
              </a:r>
            </a:p>
          </p:txBody>
        </p:sp>
        <p:sp>
          <p:nvSpPr>
            <p:cNvPr id="71702" name="Text Box 14">
              <a:extLst>
                <a:ext uri="{FF2B5EF4-FFF2-40B4-BE49-F238E27FC236}">
                  <a16:creationId xmlns:a16="http://schemas.microsoft.com/office/drawing/2014/main" id="{97E5BE8C-7597-4131-8629-E8CA8C23CA6D}"/>
                </a:ext>
              </a:extLst>
            </p:cNvPr>
            <p:cNvSpPr txBox="1">
              <a:spLocks noChangeArrowheads="1"/>
            </p:cNvSpPr>
            <p:nvPr/>
          </p:nvSpPr>
          <p:spPr bwMode="auto">
            <a:xfrm>
              <a:off x="2976" y="2208"/>
              <a:ext cx="2496"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just" eaLnBrk="1" fontAlgn="base" hangingPunct="1">
                <a:lnSpc>
                  <a:spcPct val="120000"/>
                </a:lnSpc>
                <a:spcBef>
                  <a:spcPct val="50000"/>
                </a:spcBef>
                <a:spcAft>
                  <a:spcPct val="0"/>
                </a:spcAft>
                <a:defRPr/>
              </a:pPr>
              <a:r>
                <a:rPr lang="en-US" altLang="en-US">
                  <a:solidFill>
                    <a:srgbClr val="1A1A70"/>
                  </a:solidFill>
                </a:rPr>
                <a:t>A có gọi đến B, C theo thứ tự, không chuyển tham số, không nhận kết quả</a:t>
              </a:r>
            </a:p>
          </p:txBody>
        </p:sp>
      </p:grpSp>
      <p:grpSp>
        <p:nvGrpSpPr>
          <p:cNvPr id="3" name="Group 42">
            <a:extLst>
              <a:ext uri="{FF2B5EF4-FFF2-40B4-BE49-F238E27FC236}">
                <a16:creationId xmlns:a16="http://schemas.microsoft.com/office/drawing/2014/main" id="{5B20EC6A-18D0-4639-90AB-6B4C26438B23}"/>
              </a:ext>
            </a:extLst>
          </p:cNvPr>
          <p:cNvGrpSpPr>
            <a:grpSpLocks/>
          </p:cNvGrpSpPr>
          <p:nvPr/>
        </p:nvGrpSpPr>
        <p:grpSpPr bwMode="auto">
          <a:xfrm>
            <a:off x="2794000" y="5578473"/>
            <a:ext cx="7759700" cy="796925"/>
            <a:chOff x="960" y="3370"/>
            <a:chExt cx="4512" cy="502"/>
          </a:xfrm>
        </p:grpSpPr>
        <p:sp>
          <p:nvSpPr>
            <p:cNvPr id="71690" name="Rectangle 16">
              <a:extLst>
                <a:ext uri="{FF2B5EF4-FFF2-40B4-BE49-F238E27FC236}">
                  <a16:creationId xmlns:a16="http://schemas.microsoft.com/office/drawing/2014/main" id="{440C7B66-6A47-4654-A8A6-A3E9B532EEC2}"/>
                </a:ext>
              </a:extLst>
            </p:cNvPr>
            <p:cNvSpPr>
              <a:spLocks noChangeArrowheads="1"/>
            </p:cNvSpPr>
            <p:nvPr/>
          </p:nvSpPr>
          <p:spPr bwMode="auto">
            <a:xfrm>
              <a:off x="960" y="3418"/>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sz="1800">
                  <a:solidFill>
                    <a:srgbClr val="1A1A70"/>
                  </a:solidFill>
                </a:rPr>
                <a:t>A</a:t>
              </a:r>
            </a:p>
          </p:txBody>
        </p:sp>
        <p:sp>
          <p:nvSpPr>
            <p:cNvPr id="71691" name="Rectangle 17">
              <a:extLst>
                <a:ext uri="{FF2B5EF4-FFF2-40B4-BE49-F238E27FC236}">
                  <a16:creationId xmlns:a16="http://schemas.microsoft.com/office/drawing/2014/main" id="{C2A10D7D-8B34-4FA9-A52F-7C55E2588FAC}"/>
                </a:ext>
              </a:extLst>
            </p:cNvPr>
            <p:cNvSpPr>
              <a:spLocks noChangeArrowheads="1"/>
            </p:cNvSpPr>
            <p:nvPr/>
          </p:nvSpPr>
          <p:spPr bwMode="auto">
            <a:xfrm>
              <a:off x="2200" y="3418"/>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sz="1800">
                  <a:solidFill>
                    <a:srgbClr val="1A1A70"/>
                  </a:solidFill>
                </a:rPr>
                <a:t>B</a:t>
              </a:r>
            </a:p>
          </p:txBody>
        </p:sp>
        <p:sp>
          <p:nvSpPr>
            <p:cNvPr id="71692" name="Line 18">
              <a:extLst>
                <a:ext uri="{FF2B5EF4-FFF2-40B4-BE49-F238E27FC236}">
                  <a16:creationId xmlns:a16="http://schemas.microsoft.com/office/drawing/2014/main" id="{B1A4DEB3-EBE9-4F17-99AE-4C52284A6DED}"/>
                </a:ext>
              </a:extLst>
            </p:cNvPr>
            <p:cNvSpPr>
              <a:spLocks noChangeShapeType="1"/>
            </p:cNvSpPr>
            <p:nvPr/>
          </p:nvSpPr>
          <p:spPr bwMode="auto">
            <a:xfrm>
              <a:off x="1488" y="3562"/>
              <a:ext cx="720" cy="0"/>
            </a:xfrm>
            <a:prstGeom prst="line">
              <a:avLst/>
            </a:prstGeom>
            <a:noFill/>
            <a:ln w="57150" cmpd="thickThin">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71693" name="Line 23">
              <a:extLst>
                <a:ext uri="{FF2B5EF4-FFF2-40B4-BE49-F238E27FC236}">
                  <a16:creationId xmlns:a16="http://schemas.microsoft.com/office/drawing/2014/main" id="{DEB6361C-AF20-4004-B944-F5AB48AAB32B}"/>
                </a:ext>
              </a:extLst>
            </p:cNvPr>
            <p:cNvSpPr>
              <a:spLocks noChangeShapeType="1"/>
            </p:cNvSpPr>
            <p:nvPr/>
          </p:nvSpPr>
          <p:spPr bwMode="auto">
            <a:xfrm>
              <a:off x="1488" y="3466"/>
              <a:ext cx="720"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71694" name="Text Box 26">
              <a:extLst>
                <a:ext uri="{FF2B5EF4-FFF2-40B4-BE49-F238E27FC236}">
                  <a16:creationId xmlns:a16="http://schemas.microsoft.com/office/drawing/2014/main" id="{1FCA48BC-D065-480A-9827-93B171D69082}"/>
                </a:ext>
              </a:extLst>
            </p:cNvPr>
            <p:cNvSpPr txBox="1">
              <a:spLocks noChangeArrowheads="1"/>
            </p:cNvSpPr>
            <p:nvPr/>
          </p:nvSpPr>
          <p:spPr bwMode="auto">
            <a:xfrm>
              <a:off x="3024" y="3370"/>
              <a:ext cx="2448"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just" eaLnBrk="1" fontAlgn="base" hangingPunct="1">
                <a:lnSpc>
                  <a:spcPct val="120000"/>
                </a:lnSpc>
                <a:spcBef>
                  <a:spcPct val="50000"/>
                </a:spcBef>
                <a:spcAft>
                  <a:spcPct val="0"/>
                </a:spcAft>
                <a:defRPr/>
              </a:pPr>
              <a:r>
                <a:rPr lang="en-US" altLang="en-US">
                  <a:solidFill>
                    <a:srgbClr val="1A1A70"/>
                  </a:solidFill>
                </a:rPr>
                <a:t>A gọi đến B có chuyển tham số, không nhận kết quả</a:t>
              </a:r>
            </a:p>
          </p:txBody>
        </p:sp>
      </p:grpSp>
      <p:sp>
        <p:nvSpPr>
          <p:cNvPr id="71688" name="Rectangle 39">
            <a:extLst>
              <a:ext uri="{FF2B5EF4-FFF2-40B4-BE49-F238E27FC236}">
                <a16:creationId xmlns:a16="http://schemas.microsoft.com/office/drawing/2014/main" id="{F66782FD-1ADA-4128-B084-EB693DA8E0B5}"/>
              </a:ext>
            </a:extLst>
          </p:cNvPr>
          <p:cNvSpPr>
            <a:spLocks noChangeArrowheads="1"/>
          </p:cNvSpPr>
          <p:nvPr/>
        </p:nvSpPr>
        <p:spPr bwMode="auto">
          <a:xfrm>
            <a:off x="2794001" y="2590800"/>
            <a:ext cx="2036763"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1A1A70"/>
                </a:solidFill>
              </a:rPr>
              <a:t>Tên đơn thể</a:t>
            </a:r>
          </a:p>
        </p:txBody>
      </p:sp>
      <p:sp>
        <p:nvSpPr>
          <p:cNvPr id="71689" name="Rectangle 40">
            <a:extLst>
              <a:ext uri="{FF2B5EF4-FFF2-40B4-BE49-F238E27FC236}">
                <a16:creationId xmlns:a16="http://schemas.microsoft.com/office/drawing/2014/main" id="{FD95C91B-766B-411C-A65A-12611B26C295}"/>
              </a:ext>
            </a:extLst>
          </p:cNvPr>
          <p:cNvSpPr>
            <a:spLocks noChangeArrowheads="1"/>
          </p:cNvSpPr>
          <p:nvPr/>
        </p:nvSpPr>
        <p:spPr bwMode="auto">
          <a:xfrm>
            <a:off x="2794001" y="3048000"/>
            <a:ext cx="2036763" cy="457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1A1A70"/>
                </a:solidFill>
              </a:rPr>
              <a:t>Tên hàm</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a:extLst>
              <a:ext uri="{FF2B5EF4-FFF2-40B4-BE49-F238E27FC236}">
                <a16:creationId xmlns:a16="http://schemas.microsoft.com/office/drawing/2014/main" id="{4E9DE93C-0232-4436-83C6-0FF579751142}"/>
              </a:ext>
            </a:extLst>
          </p:cNvPr>
          <p:cNvSpPr>
            <a:spLocks noGrp="1" noChangeArrowheads="1"/>
          </p:cNvSpPr>
          <p:nvPr>
            <p:ph type="title"/>
          </p:nvPr>
        </p:nvSpPr>
        <p:spPr>
          <a:xfrm>
            <a:off x="1143000" y="185846"/>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Thiết kế xử lý chương trình</a:t>
            </a:r>
          </a:p>
        </p:txBody>
      </p:sp>
      <p:sp>
        <p:nvSpPr>
          <p:cNvPr id="31" name="Slide Number Placeholder 5">
            <a:extLst>
              <a:ext uri="{FF2B5EF4-FFF2-40B4-BE49-F238E27FC236}">
                <a16:creationId xmlns:a16="http://schemas.microsoft.com/office/drawing/2014/main" id="{377899F2-4376-4A18-A585-6F981AE5D581}"/>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81</a:t>
            </a:fld>
            <a:endParaRPr lang="en-US" altLang="en-US" sz="1400" b="1">
              <a:solidFill>
                <a:srgbClr val="3167D3"/>
              </a:solidFill>
            </a:endParaRPr>
          </a:p>
        </p:txBody>
      </p:sp>
      <p:grpSp>
        <p:nvGrpSpPr>
          <p:cNvPr id="2" name="Group 21">
            <a:extLst>
              <a:ext uri="{FF2B5EF4-FFF2-40B4-BE49-F238E27FC236}">
                <a16:creationId xmlns:a16="http://schemas.microsoft.com/office/drawing/2014/main" id="{6B145EFB-E413-434F-9A85-05FC8738EBAD}"/>
              </a:ext>
            </a:extLst>
          </p:cNvPr>
          <p:cNvGrpSpPr>
            <a:grpSpLocks/>
          </p:cNvGrpSpPr>
          <p:nvPr/>
        </p:nvGrpSpPr>
        <p:grpSpPr bwMode="auto">
          <a:xfrm>
            <a:off x="1803400" y="3167299"/>
            <a:ext cx="7677150" cy="1219200"/>
            <a:chOff x="432" y="864"/>
            <a:chExt cx="4464" cy="768"/>
          </a:xfrm>
        </p:grpSpPr>
        <p:sp>
          <p:nvSpPr>
            <p:cNvPr id="72728" name="Rectangle 5">
              <a:extLst>
                <a:ext uri="{FF2B5EF4-FFF2-40B4-BE49-F238E27FC236}">
                  <a16:creationId xmlns:a16="http://schemas.microsoft.com/office/drawing/2014/main" id="{98BE9976-98EB-4C92-9D11-285276409145}"/>
                </a:ext>
              </a:extLst>
            </p:cNvPr>
            <p:cNvSpPr>
              <a:spLocks noChangeArrowheads="1"/>
            </p:cNvSpPr>
            <p:nvPr/>
          </p:nvSpPr>
          <p:spPr bwMode="auto">
            <a:xfrm>
              <a:off x="432" y="1056"/>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sz="1800">
                  <a:solidFill>
                    <a:srgbClr val="1A1A70"/>
                  </a:solidFill>
                </a:rPr>
                <a:t>A</a:t>
              </a:r>
            </a:p>
          </p:txBody>
        </p:sp>
        <p:sp>
          <p:nvSpPr>
            <p:cNvPr id="72729" name="Rectangle 6">
              <a:extLst>
                <a:ext uri="{FF2B5EF4-FFF2-40B4-BE49-F238E27FC236}">
                  <a16:creationId xmlns:a16="http://schemas.microsoft.com/office/drawing/2014/main" id="{E19E519D-E985-408B-B6E4-28A9817809DC}"/>
                </a:ext>
              </a:extLst>
            </p:cNvPr>
            <p:cNvSpPr>
              <a:spLocks noChangeArrowheads="1"/>
            </p:cNvSpPr>
            <p:nvPr/>
          </p:nvSpPr>
          <p:spPr bwMode="auto">
            <a:xfrm>
              <a:off x="1624" y="864"/>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sz="1800">
                  <a:solidFill>
                    <a:srgbClr val="1A1A70"/>
                  </a:solidFill>
                </a:rPr>
                <a:t>B</a:t>
              </a:r>
            </a:p>
          </p:txBody>
        </p:sp>
        <p:sp>
          <p:nvSpPr>
            <p:cNvPr id="72730" name="Line 7">
              <a:extLst>
                <a:ext uri="{FF2B5EF4-FFF2-40B4-BE49-F238E27FC236}">
                  <a16:creationId xmlns:a16="http://schemas.microsoft.com/office/drawing/2014/main" id="{9BC395C6-0A92-4CE1-8ACC-D3924B69F88A}"/>
                </a:ext>
              </a:extLst>
            </p:cNvPr>
            <p:cNvSpPr>
              <a:spLocks noChangeShapeType="1"/>
            </p:cNvSpPr>
            <p:nvPr/>
          </p:nvSpPr>
          <p:spPr bwMode="auto">
            <a:xfrm flipV="1">
              <a:off x="1248" y="1008"/>
              <a:ext cx="384" cy="192"/>
            </a:xfrm>
            <a:prstGeom prst="line">
              <a:avLst/>
            </a:prstGeom>
            <a:noFill/>
            <a:ln w="38100" cmpd="dbl">
              <a:solidFill>
                <a:schemeClr val="tx2"/>
              </a:solidFill>
              <a:round/>
              <a:headEnd/>
              <a:tailEnd type="stealth"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72731" name="Text Box 9">
              <a:extLst>
                <a:ext uri="{FF2B5EF4-FFF2-40B4-BE49-F238E27FC236}">
                  <a16:creationId xmlns:a16="http://schemas.microsoft.com/office/drawing/2014/main" id="{0515CCC0-D706-4C2F-A618-CAA82A384C11}"/>
                </a:ext>
              </a:extLst>
            </p:cNvPr>
            <p:cNvSpPr txBox="1">
              <a:spLocks noChangeArrowheads="1"/>
            </p:cNvSpPr>
            <p:nvPr/>
          </p:nvSpPr>
          <p:spPr bwMode="auto">
            <a:xfrm>
              <a:off x="2448" y="1130"/>
              <a:ext cx="244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just" eaLnBrk="1" fontAlgn="base" hangingPunct="1">
                <a:lnSpc>
                  <a:spcPct val="120000"/>
                </a:lnSpc>
                <a:spcBef>
                  <a:spcPct val="50000"/>
                </a:spcBef>
                <a:spcAft>
                  <a:spcPct val="0"/>
                </a:spcAft>
                <a:defRPr/>
              </a:pPr>
              <a:r>
                <a:rPr lang="en-US" altLang="en-US">
                  <a:solidFill>
                    <a:srgbClr val="1A1A70"/>
                  </a:solidFill>
                </a:rPr>
                <a:t>A gọi đến B hoặc C</a:t>
              </a:r>
            </a:p>
          </p:txBody>
        </p:sp>
        <p:sp>
          <p:nvSpPr>
            <p:cNvPr id="72732" name="Rectangle 10">
              <a:extLst>
                <a:ext uri="{FF2B5EF4-FFF2-40B4-BE49-F238E27FC236}">
                  <a16:creationId xmlns:a16="http://schemas.microsoft.com/office/drawing/2014/main" id="{EC7EEFEE-6FFB-4815-B996-7E81F0CCC7DA}"/>
                </a:ext>
              </a:extLst>
            </p:cNvPr>
            <p:cNvSpPr>
              <a:spLocks noChangeArrowheads="1"/>
            </p:cNvSpPr>
            <p:nvPr/>
          </p:nvSpPr>
          <p:spPr bwMode="auto">
            <a:xfrm>
              <a:off x="1632" y="1344"/>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sz="1800">
                  <a:solidFill>
                    <a:srgbClr val="1A1A70"/>
                  </a:solidFill>
                </a:rPr>
                <a:t>C</a:t>
              </a:r>
            </a:p>
          </p:txBody>
        </p:sp>
        <p:sp>
          <p:nvSpPr>
            <p:cNvPr id="72733" name="Line 11">
              <a:extLst>
                <a:ext uri="{FF2B5EF4-FFF2-40B4-BE49-F238E27FC236}">
                  <a16:creationId xmlns:a16="http://schemas.microsoft.com/office/drawing/2014/main" id="{1E4E0E6A-5BCB-41F0-AB36-1CF36B86DE1C}"/>
                </a:ext>
              </a:extLst>
            </p:cNvPr>
            <p:cNvSpPr>
              <a:spLocks noChangeShapeType="1"/>
            </p:cNvSpPr>
            <p:nvPr/>
          </p:nvSpPr>
          <p:spPr bwMode="auto">
            <a:xfrm>
              <a:off x="960" y="1200"/>
              <a:ext cx="288" cy="0"/>
            </a:xfrm>
            <a:prstGeom prst="line">
              <a:avLst/>
            </a:prstGeom>
            <a:noFill/>
            <a:ln w="38100" cmpd="dbl">
              <a:solidFill>
                <a:schemeClr val="tx2"/>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72734" name="Line 12">
              <a:extLst>
                <a:ext uri="{FF2B5EF4-FFF2-40B4-BE49-F238E27FC236}">
                  <a16:creationId xmlns:a16="http://schemas.microsoft.com/office/drawing/2014/main" id="{E37E5C98-4575-4D81-87B4-F8FF599CE06D}"/>
                </a:ext>
              </a:extLst>
            </p:cNvPr>
            <p:cNvSpPr>
              <a:spLocks noChangeShapeType="1"/>
            </p:cNvSpPr>
            <p:nvPr/>
          </p:nvSpPr>
          <p:spPr bwMode="auto">
            <a:xfrm>
              <a:off x="1248" y="1200"/>
              <a:ext cx="384" cy="288"/>
            </a:xfrm>
            <a:prstGeom prst="line">
              <a:avLst/>
            </a:prstGeom>
            <a:noFill/>
            <a:ln w="38100" cmpd="dbl">
              <a:solidFill>
                <a:schemeClr val="tx2"/>
              </a:solidFill>
              <a:round/>
              <a:headEnd/>
              <a:tailEnd type="stealth"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grpSp>
      <p:grpSp>
        <p:nvGrpSpPr>
          <p:cNvPr id="3" name="Group 22">
            <a:extLst>
              <a:ext uri="{FF2B5EF4-FFF2-40B4-BE49-F238E27FC236}">
                <a16:creationId xmlns:a16="http://schemas.microsoft.com/office/drawing/2014/main" id="{82AF7425-2A0B-4627-B205-A58128F135E8}"/>
              </a:ext>
            </a:extLst>
          </p:cNvPr>
          <p:cNvGrpSpPr>
            <a:grpSpLocks/>
          </p:cNvGrpSpPr>
          <p:nvPr/>
        </p:nvGrpSpPr>
        <p:grpSpPr bwMode="auto">
          <a:xfrm>
            <a:off x="1803400" y="4397798"/>
            <a:ext cx="8585200" cy="533400"/>
            <a:chOff x="432" y="1776"/>
            <a:chExt cx="4992" cy="336"/>
          </a:xfrm>
        </p:grpSpPr>
        <p:sp>
          <p:nvSpPr>
            <p:cNvPr id="72723" name="Rectangle 14">
              <a:extLst>
                <a:ext uri="{FF2B5EF4-FFF2-40B4-BE49-F238E27FC236}">
                  <a16:creationId xmlns:a16="http://schemas.microsoft.com/office/drawing/2014/main" id="{51584E0C-04B5-469F-9857-38370EAED594}"/>
                </a:ext>
              </a:extLst>
            </p:cNvPr>
            <p:cNvSpPr>
              <a:spLocks noChangeArrowheads="1"/>
            </p:cNvSpPr>
            <p:nvPr/>
          </p:nvSpPr>
          <p:spPr bwMode="auto">
            <a:xfrm>
              <a:off x="432" y="1824"/>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sz="1800">
                  <a:solidFill>
                    <a:srgbClr val="1A1A70"/>
                  </a:solidFill>
                </a:rPr>
                <a:t>A</a:t>
              </a:r>
            </a:p>
          </p:txBody>
        </p:sp>
        <p:sp>
          <p:nvSpPr>
            <p:cNvPr id="72724" name="Rectangle 15">
              <a:extLst>
                <a:ext uri="{FF2B5EF4-FFF2-40B4-BE49-F238E27FC236}">
                  <a16:creationId xmlns:a16="http://schemas.microsoft.com/office/drawing/2014/main" id="{A47B4426-2DC4-4929-AC50-95BDCEE58B47}"/>
                </a:ext>
              </a:extLst>
            </p:cNvPr>
            <p:cNvSpPr>
              <a:spLocks noChangeArrowheads="1"/>
            </p:cNvSpPr>
            <p:nvPr/>
          </p:nvSpPr>
          <p:spPr bwMode="auto">
            <a:xfrm>
              <a:off x="1624" y="1824"/>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sz="1800">
                  <a:solidFill>
                    <a:srgbClr val="1A1A70"/>
                  </a:solidFill>
                </a:rPr>
                <a:t>B</a:t>
              </a:r>
            </a:p>
          </p:txBody>
        </p:sp>
        <p:sp>
          <p:nvSpPr>
            <p:cNvPr id="72725" name="Line 16">
              <a:extLst>
                <a:ext uri="{FF2B5EF4-FFF2-40B4-BE49-F238E27FC236}">
                  <a16:creationId xmlns:a16="http://schemas.microsoft.com/office/drawing/2014/main" id="{A9D84E4A-2BF8-4E9D-8788-C21429AE5A3B}"/>
                </a:ext>
              </a:extLst>
            </p:cNvPr>
            <p:cNvSpPr>
              <a:spLocks noChangeShapeType="1"/>
            </p:cNvSpPr>
            <p:nvPr/>
          </p:nvSpPr>
          <p:spPr bwMode="auto">
            <a:xfrm>
              <a:off x="960" y="1968"/>
              <a:ext cx="672" cy="0"/>
            </a:xfrm>
            <a:prstGeom prst="line">
              <a:avLst/>
            </a:prstGeom>
            <a:noFill/>
            <a:ln w="38100" cmpd="dbl">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72726" name="Text Box 18">
              <a:extLst>
                <a:ext uri="{FF2B5EF4-FFF2-40B4-BE49-F238E27FC236}">
                  <a16:creationId xmlns:a16="http://schemas.microsoft.com/office/drawing/2014/main" id="{62999E95-3B20-4823-A1B1-CAE78DAABFAB}"/>
                </a:ext>
              </a:extLst>
            </p:cNvPr>
            <p:cNvSpPr txBox="1">
              <a:spLocks noChangeArrowheads="1"/>
            </p:cNvSpPr>
            <p:nvPr/>
          </p:nvSpPr>
          <p:spPr bwMode="auto">
            <a:xfrm>
              <a:off x="2448" y="1776"/>
              <a:ext cx="297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just" eaLnBrk="1" fontAlgn="base" hangingPunct="1">
                <a:lnSpc>
                  <a:spcPct val="120000"/>
                </a:lnSpc>
                <a:spcBef>
                  <a:spcPct val="50000"/>
                </a:spcBef>
                <a:spcAft>
                  <a:spcPct val="0"/>
                </a:spcAft>
                <a:defRPr/>
              </a:pPr>
              <a:r>
                <a:rPr lang="en-US" altLang="en-US">
                  <a:solidFill>
                    <a:srgbClr val="1A1A70"/>
                  </a:solidFill>
                </a:rPr>
                <a:t>A gọi đến B nhiều lần (ít nhất là 0 lần)</a:t>
              </a:r>
            </a:p>
          </p:txBody>
        </p:sp>
        <p:sp>
          <p:nvSpPr>
            <p:cNvPr id="72727" name="Text Box 19">
              <a:extLst>
                <a:ext uri="{FF2B5EF4-FFF2-40B4-BE49-F238E27FC236}">
                  <a16:creationId xmlns:a16="http://schemas.microsoft.com/office/drawing/2014/main" id="{7EDF5A9E-9722-47D5-BDDA-A65F85454849}"/>
                </a:ext>
              </a:extLst>
            </p:cNvPr>
            <p:cNvSpPr txBox="1">
              <a:spLocks noChangeArrowheads="1"/>
            </p:cNvSpPr>
            <p:nvPr/>
          </p:nvSpPr>
          <p:spPr bwMode="auto">
            <a:xfrm>
              <a:off x="1440" y="1776"/>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a:solidFill>
                    <a:srgbClr val="1A1A70"/>
                  </a:solidFill>
                </a:rPr>
                <a:t>*</a:t>
              </a:r>
            </a:p>
          </p:txBody>
        </p:sp>
      </p:grpSp>
      <p:grpSp>
        <p:nvGrpSpPr>
          <p:cNvPr id="4" name="Group 29">
            <a:extLst>
              <a:ext uri="{FF2B5EF4-FFF2-40B4-BE49-F238E27FC236}">
                <a16:creationId xmlns:a16="http://schemas.microsoft.com/office/drawing/2014/main" id="{3FFACAA8-6258-4569-8172-D9E5B5880E3C}"/>
              </a:ext>
            </a:extLst>
          </p:cNvPr>
          <p:cNvGrpSpPr>
            <a:grpSpLocks/>
          </p:cNvGrpSpPr>
          <p:nvPr/>
        </p:nvGrpSpPr>
        <p:grpSpPr bwMode="auto">
          <a:xfrm>
            <a:off x="1803400" y="5025730"/>
            <a:ext cx="8585200" cy="533400"/>
            <a:chOff x="432" y="2256"/>
            <a:chExt cx="4992" cy="336"/>
          </a:xfrm>
        </p:grpSpPr>
        <p:sp>
          <p:nvSpPr>
            <p:cNvPr id="72718" name="Rectangle 24">
              <a:extLst>
                <a:ext uri="{FF2B5EF4-FFF2-40B4-BE49-F238E27FC236}">
                  <a16:creationId xmlns:a16="http://schemas.microsoft.com/office/drawing/2014/main" id="{05C0E644-9923-4DCB-BD16-14ACA434C1E9}"/>
                </a:ext>
              </a:extLst>
            </p:cNvPr>
            <p:cNvSpPr>
              <a:spLocks noChangeArrowheads="1"/>
            </p:cNvSpPr>
            <p:nvPr/>
          </p:nvSpPr>
          <p:spPr bwMode="auto">
            <a:xfrm>
              <a:off x="432" y="2304"/>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sz="1800">
                  <a:solidFill>
                    <a:srgbClr val="1A1A70"/>
                  </a:solidFill>
                </a:rPr>
                <a:t>A</a:t>
              </a:r>
            </a:p>
          </p:txBody>
        </p:sp>
        <p:sp>
          <p:nvSpPr>
            <p:cNvPr id="72719" name="Rectangle 25">
              <a:extLst>
                <a:ext uri="{FF2B5EF4-FFF2-40B4-BE49-F238E27FC236}">
                  <a16:creationId xmlns:a16="http://schemas.microsoft.com/office/drawing/2014/main" id="{79D1AAAD-85ED-491D-BDB5-7F1366FC5788}"/>
                </a:ext>
              </a:extLst>
            </p:cNvPr>
            <p:cNvSpPr>
              <a:spLocks noChangeArrowheads="1"/>
            </p:cNvSpPr>
            <p:nvPr/>
          </p:nvSpPr>
          <p:spPr bwMode="auto">
            <a:xfrm>
              <a:off x="1624" y="2304"/>
              <a:ext cx="528" cy="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sz="1800">
                  <a:solidFill>
                    <a:srgbClr val="1A1A70"/>
                  </a:solidFill>
                </a:rPr>
                <a:t>B</a:t>
              </a:r>
            </a:p>
          </p:txBody>
        </p:sp>
        <p:sp>
          <p:nvSpPr>
            <p:cNvPr id="72720" name="Line 26">
              <a:extLst>
                <a:ext uri="{FF2B5EF4-FFF2-40B4-BE49-F238E27FC236}">
                  <a16:creationId xmlns:a16="http://schemas.microsoft.com/office/drawing/2014/main" id="{04922D6E-A980-4D48-A995-E1B0BE1DC2D2}"/>
                </a:ext>
              </a:extLst>
            </p:cNvPr>
            <p:cNvSpPr>
              <a:spLocks noChangeShapeType="1"/>
            </p:cNvSpPr>
            <p:nvPr/>
          </p:nvSpPr>
          <p:spPr bwMode="auto">
            <a:xfrm>
              <a:off x="960" y="2448"/>
              <a:ext cx="672" cy="0"/>
            </a:xfrm>
            <a:prstGeom prst="line">
              <a:avLst/>
            </a:prstGeom>
            <a:noFill/>
            <a:ln w="38100" cmpd="dbl">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72721" name="Text Box 27">
              <a:extLst>
                <a:ext uri="{FF2B5EF4-FFF2-40B4-BE49-F238E27FC236}">
                  <a16:creationId xmlns:a16="http://schemas.microsoft.com/office/drawing/2014/main" id="{8435A7F4-B335-462F-B8D4-2F93BD5A4134}"/>
                </a:ext>
              </a:extLst>
            </p:cNvPr>
            <p:cNvSpPr txBox="1">
              <a:spLocks noChangeArrowheads="1"/>
            </p:cNvSpPr>
            <p:nvPr/>
          </p:nvSpPr>
          <p:spPr bwMode="auto">
            <a:xfrm>
              <a:off x="2448" y="2256"/>
              <a:ext cx="297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just" eaLnBrk="1" fontAlgn="base" hangingPunct="1">
                <a:lnSpc>
                  <a:spcPct val="120000"/>
                </a:lnSpc>
                <a:spcBef>
                  <a:spcPct val="50000"/>
                </a:spcBef>
                <a:spcAft>
                  <a:spcPct val="0"/>
                </a:spcAft>
                <a:defRPr/>
              </a:pPr>
              <a:r>
                <a:rPr lang="en-US" altLang="en-US">
                  <a:solidFill>
                    <a:srgbClr val="1A1A70"/>
                  </a:solidFill>
                </a:rPr>
                <a:t>A gọi đến B nhiều lần (ít nhất là 1 lần)</a:t>
              </a:r>
            </a:p>
          </p:txBody>
        </p:sp>
        <p:sp>
          <p:nvSpPr>
            <p:cNvPr id="72722" name="Text Box 28">
              <a:extLst>
                <a:ext uri="{FF2B5EF4-FFF2-40B4-BE49-F238E27FC236}">
                  <a16:creationId xmlns:a16="http://schemas.microsoft.com/office/drawing/2014/main" id="{850CEF5F-9C4A-4B5B-A437-7FDEEA519C1A}"/>
                </a:ext>
              </a:extLst>
            </p:cNvPr>
            <p:cNvSpPr txBox="1">
              <a:spLocks noChangeArrowheads="1"/>
            </p:cNvSpPr>
            <p:nvPr/>
          </p:nvSpPr>
          <p:spPr bwMode="auto">
            <a:xfrm>
              <a:off x="1440" y="2256"/>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a:solidFill>
                    <a:srgbClr val="1A1A70"/>
                  </a:solidFill>
                </a:rPr>
                <a:t>+</a:t>
              </a:r>
            </a:p>
          </p:txBody>
        </p:sp>
      </p:grpSp>
      <p:sp>
        <p:nvSpPr>
          <p:cNvPr id="672799" name="Text Box 31">
            <a:extLst>
              <a:ext uri="{FF2B5EF4-FFF2-40B4-BE49-F238E27FC236}">
                <a16:creationId xmlns:a16="http://schemas.microsoft.com/office/drawing/2014/main" id="{D1410151-FFB1-4530-97ED-3EBD81989511}"/>
              </a:ext>
            </a:extLst>
          </p:cNvPr>
          <p:cNvSpPr txBox="1">
            <a:spLocks noChangeArrowheads="1"/>
          </p:cNvSpPr>
          <p:nvPr/>
        </p:nvSpPr>
        <p:spPr bwMode="auto">
          <a:xfrm>
            <a:off x="1472790" y="5673697"/>
            <a:ext cx="9309510" cy="494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just" eaLnBrk="1" fontAlgn="base" hangingPunct="1">
              <a:lnSpc>
                <a:spcPct val="120000"/>
              </a:lnSpc>
              <a:spcBef>
                <a:spcPct val="50000"/>
              </a:spcBef>
              <a:spcAft>
                <a:spcPct val="0"/>
              </a:spcAft>
              <a:defRPr/>
            </a:pPr>
            <a:r>
              <a:rPr lang="en-US" altLang="en-US" sz="2400" b="1" u="sng">
                <a:solidFill>
                  <a:srgbClr val="1A1A70"/>
                </a:solidFill>
              </a:rPr>
              <a:t>Chú ý:</a:t>
            </a:r>
            <a:r>
              <a:rPr lang="en-US" altLang="en-US" sz="2400">
                <a:solidFill>
                  <a:srgbClr val="1A1A70"/>
                </a:solidFill>
              </a:rPr>
              <a:t> Có n biến cố phải xử lý </a:t>
            </a:r>
            <a:r>
              <a:rPr lang="en-US" altLang="en-US" sz="2400">
                <a:solidFill>
                  <a:srgbClr val="1A1A70"/>
                </a:solidFill>
                <a:sym typeface="Wingdings" panose="05000000000000000000" pitchFamily="2" charset="2"/>
              </a:rPr>
              <a:t> Tương ứng có n sơ đồ phối hợp</a:t>
            </a:r>
            <a:endParaRPr lang="en-US" altLang="en-US" sz="2400">
              <a:solidFill>
                <a:srgbClr val="1A1A70"/>
              </a:solidFill>
            </a:endParaRPr>
          </a:p>
        </p:txBody>
      </p:sp>
      <p:grpSp>
        <p:nvGrpSpPr>
          <p:cNvPr id="5" name="Group 40">
            <a:extLst>
              <a:ext uri="{FF2B5EF4-FFF2-40B4-BE49-F238E27FC236}">
                <a16:creationId xmlns:a16="http://schemas.microsoft.com/office/drawing/2014/main" id="{81B536D5-EAF0-470C-8335-54318F5CD890}"/>
              </a:ext>
            </a:extLst>
          </p:cNvPr>
          <p:cNvGrpSpPr>
            <a:grpSpLocks/>
          </p:cNvGrpSpPr>
          <p:nvPr/>
        </p:nvGrpSpPr>
        <p:grpSpPr bwMode="auto">
          <a:xfrm>
            <a:off x="1728634" y="2221055"/>
            <a:ext cx="8502650" cy="796925"/>
            <a:chOff x="432" y="864"/>
            <a:chExt cx="4944" cy="502"/>
          </a:xfrm>
        </p:grpSpPr>
        <p:sp>
          <p:nvSpPr>
            <p:cNvPr id="72713" name="Line 36">
              <a:extLst>
                <a:ext uri="{FF2B5EF4-FFF2-40B4-BE49-F238E27FC236}">
                  <a16:creationId xmlns:a16="http://schemas.microsoft.com/office/drawing/2014/main" id="{D9801FB2-2677-4117-BF53-A766D90D5632}"/>
                </a:ext>
              </a:extLst>
            </p:cNvPr>
            <p:cNvSpPr>
              <a:spLocks noChangeShapeType="1"/>
            </p:cNvSpPr>
            <p:nvPr/>
          </p:nvSpPr>
          <p:spPr bwMode="auto">
            <a:xfrm>
              <a:off x="912" y="1056"/>
              <a:ext cx="720" cy="0"/>
            </a:xfrm>
            <a:prstGeom prst="line">
              <a:avLst/>
            </a:prstGeom>
            <a:noFill/>
            <a:ln w="38100" cmpd="dbl">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72714" name="Line 37">
              <a:extLst>
                <a:ext uri="{FF2B5EF4-FFF2-40B4-BE49-F238E27FC236}">
                  <a16:creationId xmlns:a16="http://schemas.microsoft.com/office/drawing/2014/main" id="{73542EE4-A98E-45AE-BDEC-AD8DC8476E20}"/>
                </a:ext>
              </a:extLst>
            </p:cNvPr>
            <p:cNvSpPr>
              <a:spLocks noChangeShapeType="1"/>
            </p:cNvSpPr>
            <p:nvPr/>
          </p:nvSpPr>
          <p:spPr bwMode="auto">
            <a:xfrm rot="10800000" flipV="1">
              <a:off x="960" y="1136"/>
              <a:ext cx="720"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72715" name="Text Box 38">
              <a:extLst>
                <a:ext uri="{FF2B5EF4-FFF2-40B4-BE49-F238E27FC236}">
                  <a16:creationId xmlns:a16="http://schemas.microsoft.com/office/drawing/2014/main" id="{C4FAA3F1-81F9-450E-BFF1-34304E0D7EE4}"/>
                </a:ext>
              </a:extLst>
            </p:cNvPr>
            <p:cNvSpPr txBox="1">
              <a:spLocks noChangeArrowheads="1"/>
            </p:cNvSpPr>
            <p:nvPr/>
          </p:nvSpPr>
          <p:spPr bwMode="auto">
            <a:xfrm>
              <a:off x="2496" y="864"/>
              <a:ext cx="2880"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just" eaLnBrk="1" fontAlgn="base" hangingPunct="1">
                <a:lnSpc>
                  <a:spcPct val="120000"/>
                </a:lnSpc>
                <a:spcBef>
                  <a:spcPct val="50000"/>
                </a:spcBef>
                <a:spcAft>
                  <a:spcPct val="0"/>
                </a:spcAft>
                <a:defRPr/>
              </a:pPr>
              <a:r>
                <a:rPr lang="en-US" altLang="en-US">
                  <a:solidFill>
                    <a:srgbClr val="1A1A70"/>
                  </a:solidFill>
                </a:rPr>
                <a:t>A gọi đến B không chuyển tham số, nhưng nhận kết quả</a:t>
              </a:r>
            </a:p>
          </p:txBody>
        </p:sp>
        <p:sp>
          <p:nvSpPr>
            <p:cNvPr id="72716" name="Rectangle 35">
              <a:extLst>
                <a:ext uri="{FF2B5EF4-FFF2-40B4-BE49-F238E27FC236}">
                  <a16:creationId xmlns:a16="http://schemas.microsoft.com/office/drawing/2014/main" id="{220FF013-5BB4-48D0-B32C-E08A9341DBA1}"/>
                </a:ext>
              </a:extLst>
            </p:cNvPr>
            <p:cNvSpPr>
              <a:spLocks noChangeArrowheads="1"/>
            </p:cNvSpPr>
            <p:nvPr/>
          </p:nvSpPr>
          <p:spPr bwMode="auto">
            <a:xfrm>
              <a:off x="1632" y="912"/>
              <a:ext cx="528" cy="288"/>
            </a:xfrm>
            <a:prstGeom prst="rect">
              <a:avLst/>
            </a:prstGeom>
            <a:solidFill>
              <a:schemeClr val="bg1"/>
            </a:solidFill>
            <a:ln w="9525">
              <a:solidFill>
                <a:schemeClr val="tx1"/>
              </a:solidFill>
              <a:miter lim="800000"/>
              <a:headEnd/>
              <a:tailEnd/>
            </a:ln>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sz="1800">
                  <a:solidFill>
                    <a:srgbClr val="1A1A70"/>
                  </a:solidFill>
                </a:rPr>
                <a:t>B</a:t>
              </a:r>
            </a:p>
          </p:txBody>
        </p:sp>
        <p:sp>
          <p:nvSpPr>
            <p:cNvPr id="72717" name="Rectangle 34">
              <a:extLst>
                <a:ext uri="{FF2B5EF4-FFF2-40B4-BE49-F238E27FC236}">
                  <a16:creationId xmlns:a16="http://schemas.microsoft.com/office/drawing/2014/main" id="{03EA58C3-6134-41BE-9CEA-F7933AFE5B47}"/>
                </a:ext>
              </a:extLst>
            </p:cNvPr>
            <p:cNvSpPr>
              <a:spLocks noChangeArrowheads="1"/>
            </p:cNvSpPr>
            <p:nvPr/>
          </p:nvSpPr>
          <p:spPr bwMode="auto">
            <a:xfrm>
              <a:off x="432" y="912"/>
              <a:ext cx="528" cy="288"/>
            </a:xfrm>
            <a:prstGeom prst="rect">
              <a:avLst/>
            </a:prstGeom>
            <a:solidFill>
              <a:schemeClr val="bg1"/>
            </a:solidFill>
            <a:ln w="9525">
              <a:solidFill>
                <a:schemeClr val="tx1"/>
              </a:solidFill>
              <a:miter lim="800000"/>
              <a:headEnd/>
              <a:tailEnd/>
            </a:ln>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sz="1800">
                  <a:solidFill>
                    <a:srgbClr val="1A1A70"/>
                  </a:solidFill>
                </a:rPr>
                <a:t>A</a:t>
              </a:r>
            </a:p>
          </p:txBody>
        </p:sp>
      </p:grpSp>
      <p:grpSp>
        <p:nvGrpSpPr>
          <p:cNvPr id="32" name="Group 40">
            <a:extLst>
              <a:ext uri="{FF2B5EF4-FFF2-40B4-BE49-F238E27FC236}">
                <a16:creationId xmlns:a16="http://schemas.microsoft.com/office/drawing/2014/main" id="{EFE438EB-9A99-4035-B81C-EFE614BC432D}"/>
              </a:ext>
            </a:extLst>
          </p:cNvPr>
          <p:cNvGrpSpPr>
            <a:grpSpLocks/>
          </p:cNvGrpSpPr>
          <p:nvPr/>
        </p:nvGrpSpPr>
        <p:grpSpPr bwMode="auto">
          <a:xfrm>
            <a:off x="1731297" y="1202889"/>
            <a:ext cx="8502650" cy="796925"/>
            <a:chOff x="432" y="864"/>
            <a:chExt cx="4944" cy="502"/>
          </a:xfrm>
        </p:grpSpPr>
        <p:sp>
          <p:nvSpPr>
            <p:cNvPr id="33" name="Line 36">
              <a:extLst>
                <a:ext uri="{FF2B5EF4-FFF2-40B4-BE49-F238E27FC236}">
                  <a16:creationId xmlns:a16="http://schemas.microsoft.com/office/drawing/2014/main" id="{781B8BC1-ED25-4F78-BF36-AC325D8D5D6F}"/>
                </a:ext>
              </a:extLst>
            </p:cNvPr>
            <p:cNvSpPr>
              <a:spLocks noChangeShapeType="1"/>
            </p:cNvSpPr>
            <p:nvPr/>
          </p:nvSpPr>
          <p:spPr bwMode="auto">
            <a:xfrm>
              <a:off x="912" y="1056"/>
              <a:ext cx="720" cy="0"/>
            </a:xfrm>
            <a:prstGeom prst="line">
              <a:avLst/>
            </a:prstGeom>
            <a:noFill/>
            <a:ln w="38100" cmpd="dbl">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34" name="Line 37">
              <a:extLst>
                <a:ext uri="{FF2B5EF4-FFF2-40B4-BE49-F238E27FC236}">
                  <a16:creationId xmlns:a16="http://schemas.microsoft.com/office/drawing/2014/main" id="{B5984680-9B78-4C09-8F9A-9C7F24AC8B71}"/>
                </a:ext>
              </a:extLst>
            </p:cNvPr>
            <p:cNvSpPr>
              <a:spLocks noChangeShapeType="1"/>
            </p:cNvSpPr>
            <p:nvPr/>
          </p:nvSpPr>
          <p:spPr bwMode="auto">
            <a:xfrm rot="10800000" flipV="1">
              <a:off x="960" y="1136"/>
              <a:ext cx="720" cy="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35" name="Text Box 38">
              <a:extLst>
                <a:ext uri="{FF2B5EF4-FFF2-40B4-BE49-F238E27FC236}">
                  <a16:creationId xmlns:a16="http://schemas.microsoft.com/office/drawing/2014/main" id="{BFD6080D-76DC-4507-900E-8C4D1952544F}"/>
                </a:ext>
              </a:extLst>
            </p:cNvPr>
            <p:cNvSpPr txBox="1">
              <a:spLocks noChangeArrowheads="1"/>
            </p:cNvSpPr>
            <p:nvPr/>
          </p:nvSpPr>
          <p:spPr bwMode="auto">
            <a:xfrm>
              <a:off x="2496" y="864"/>
              <a:ext cx="2880" cy="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just" eaLnBrk="1" fontAlgn="base" hangingPunct="1">
                <a:lnSpc>
                  <a:spcPct val="120000"/>
                </a:lnSpc>
                <a:spcBef>
                  <a:spcPct val="50000"/>
                </a:spcBef>
                <a:spcAft>
                  <a:spcPct val="0"/>
                </a:spcAft>
                <a:defRPr/>
              </a:pPr>
              <a:r>
                <a:rPr lang="en-US" altLang="en-US">
                  <a:solidFill>
                    <a:srgbClr val="1A1A70"/>
                  </a:solidFill>
                </a:rPr>
                <a:t>A gọi đến B có chuyển tham số, có nhận kết quả</a:t>
              </a:r>
            </a:p>
          </p:txBody>
        </p:sp>
        <p:sp>
          <p:nvSpPr>
            <p:cNvPr id="36" name="Rectangle 35">
              <a:extLst>
                <a:ext uri="{FF2B5EF4-FFF2-40B4-BE49-F238E27FC236}">
                  <a16:creationId xmlns:a16="http://schemas.microsoft.com/office/drawing/2014/main" id="{F23A8F83-98F4-4BD6-B2F1-D9DA6B90D910}"/>
                </a:ext>
              </a:extLst>
            </p:cNvPr>
            <p:cNvSpPr>
              <a:spLocks noChangeArrowheads="1"/>
            </p:cNvSpPr>
            <p:nvPr/>
          </p:nvSpPr>
          <p:spPr bwMode="auto">
            <a:xfrm>
              <a:off x="1632" y="912"/>
              <a:ext cx="528" cy="288"/>
            </a:xfrm>
            <a:prstGeom prst="rect">
              <a:avLst/>
            </a:prstGeom>
            <a:solidFill>
              <a:schemeClr val="bg1"/>
            </a:solidFill>
            <a:ln w="9525">
              <a:solidFill>
                <a:schemeClr val="tx1"/>
              </a:solidFill>
              <a:miter lim="800000"/>
              <a:headEnd/>
              <a:tailEnd/>
            </a:ln>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sz="1800">
                  <a:solidFill>
                    <a:srgbClr val="1A1A70"/>
                  </a:solidFill>
                </a:rPr>
                <a:t>B</a:t>
              </a:r>
            </a:p>
          </p:txBody>
        </p:sp>
        <p:sp>
          <p:nvSpPr>
            <p:cNvPr id="37" name="Rectangle 34">
              <a:extLst>
                <a:ext uri="{FF2B5EF4-FFF2-40B4-BE49-F238E27FC236}">
                  <a16:creationId xmlns:a16="http://schemas.microsoft.com/office/drawing/2014/main" id="{91BEA2C8-78B0-4D4A-8E17-48B82E0D4214}"/>
                </a:ext>
              </a:extLst>
            </p:cNvPr>
            <p:cNvSpPr>
              <a:spLocks noChangeArrowheads="1"/>
            </p:cNvSpPr>
            <p:nvPr/>
          </p:nvSpPr>
          <p:spPr bwMode="auto">
            <a:xfrm>
              <a:off x="432" y="912"/>
              <a:ext cx="528" cy="288"/>
            </a:xfrm>
            <a:prstGeom prst="rect">
              <a:avLst/>
            </a:prstGeom>
            <a:solidFill>
              <a:schemeClr val="bg1"/>
            </a:solidFill>
            <a:ln w="9525">
              <a:solidFill>
                <a:schemeClr val="tx1"/>
              </a:solidFill>
              <a:miter lim="800000"/>
              <a:headEnd/>
              <a:tailEnd/>
            </a:ln>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sz="1800">
                  <a:solidFill>
                    <a:srgbClr val="1A1A70"/>
                  </a:solidFill>
                </a:rPr>
                <a:t>A</a:t>
              </a:r>
            </a:p>
          </p:txBody>
        </p:sp>
      </p:grpSp>
      <p:cxnSp>
        <p:nvCxnSpPr>
          <p:cNvPr id="7" name="Straight Arrow Connector 6">
            <a:extLst>
              <a:ext uri="{FF2B5EF4-FFF2-40B4-BE49-F238E27FC236}">
                <a16:creationId xmlns:a16="http://schemas.microsoft.com/office/drawing/2014/main" id="{B3C14FD9-AC4C-46E3-A0A5-F3294191E082}"/>
              </a:ext>
            </a:extLst>
          </p:cNvPr>
          <p:cNvCxnSpPr/>
          <p:nvPr/>
        </p:nvCxnSpPr>
        <p:spPr>
          <a:xfrm>
            <a:off x="2636684" y="1507688"/>
            <a:ext cx="1155700" cy="0"/>
          </a:xfrm>
          <a:prstGeom prst="straightConnector1">
            <a:avLst/>
          </a:prstGeom>
          <a:ln w="19050">
            <a:solidFill>
              <a:srgbClr val="002060"/>
            </a:solidFill>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a:extLst>
              <a:ext uri="{FF2B5EF4-FFF2-40B4-BE49-F238E27FC236}">
                <a16:creationId xmlns:a16="http://schemas.microsoft.com/office/drawing/2014/main" id="{E761E108-03CE-424C-83A9-250B104BDEF2}"/>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a:t>
            </a:r>
          </a:p>
        </p:txBody>
      </p:sp>
      <p:sp>
        <p:nvSpPr>
          <p:cNvPr id="73732" name="Rectangle 3">
            <a:extLst>
              <a:ext uri="{FF2B5EF4-FFF2-40B4-BE49-F238E27FC236}">
                <a16:creationId xmlns:a16="http://schemas.microsoft.com/office/drawing/2014/main" id="{E80518ED-45A6-43BF-9A9E-AB553EDDF26E}"/>
              </a:ext>
            </a:extLst>
          </p:cNvPr>
          <p:cNvSpPr>
            <a:spLocks noGrp="1" noChangeArrowheads="1"/>
          </p:cNvSpPr>
          <p:nvPr>
            <p:ph idx="1"/>
          </p:nvPr>
        </p:nvSpPr>
        <p:spPr/>
        <p:txBody>
          <a:bodyPr/>
          <a:lstStyle/>
          <a:p>
            <a:pPr algn="just" eaLnBrk="1" hangingPunct="1">
              <a:lnSpc>
                <a:spcPct val="120000"/>
              </a:lnSpc>
            </a:pPr>
            <a:r>
              <a:rPr lang="en-US" altLang="en-US"/>
              <a:t>Xét màn hình </a:t>
            </a:r>
            <a:r>
              <a:rPr lang="en-US" altLang="en-US">
                <a:solidFill>
                  <a:srgbClr val="FF0000"/>
                </a:solidFill>
              </a:rPr>
              <a:t>tiếp nhận học sinh mới </a:t>
            </a:r>
            <a:r>
              <a:rPr lang="en-US" altLang="en-US"/>
              <a:t>như sau:</a:t>
            </a:r>
          </a:p>
          <a:p>
            <a:pPr algn="just" eaLnBrk="1" hangingPunct="1">
              <a:lnSpc>
                <a:spcPct val="120000"/>
              </a:lnSpc>
            </a:pPr>
            <a:endParaRPr lang="en-US" altLang="en-US"/>
          </a:p>
        </p:txBody>
      </p:sp>
      <p:sp>
        <p:nvSpPr>
          <p:cNvPr id="6" name="Slide Number Placeholder 5">
            <a:extLst>
              <a:ext uri="{FF2B5EF4-FFF2-40B4-BE49-F238E27FC236}">
                <a16:creationId xmlns:a16="http://schemas.microsoft.com/office/drawing/2014/main" id="{858EE30A-7B98-4573-83F4-C5410CB53289}"/>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82</a:t>
            </a:fld>
            <a:endParaRPr lang="en-US" altLang="en-US" sz="1400" b="1">
              <a:solidFill>
                <a:srgbClr val="3167D3"/>
              </a:solidFill>
            </a:endParaRPr>
          </a:p>
        </p:txBody>
      </p:sp>
      <p:pic>
        <p:nvPicPr>
          <p:cNvPr id="73733" name="Picture 4">
            <a:extLst>
              <a:ext uri="{FF2B5EF4-FFF2-40B4-BE49-F238E27FC236}">
                <a16:creationId xmlns:a16="http://schemas.microsoft.com/office/drawing/2014/main" id="{FBC2430B-F13F-41A9-9F83-A2391861A7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8700" y="2236788"/>
            <a:ext cx="7512050" cy="378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Rectangle 2">
            <a:extLst>
              <a:ext uri="{FF2B5EF4-FFF2-40B4-BE49-F238E27FC236}">
                <a16:creationId xmlns:a16="http://schemas.microsoft.com/office/drawing/2014/main" id="{0C443EBE-1F4E-46A2-93A9-6E0E3561FE72}"/>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a:t>
            </a:r>
          </a:p>
        </p:txBody>
      </p:sp>
      <p:sp>
        <p:nvSpPr>
          <p:cNvPr id="74756" name="Rectangle 3">
            <a:extLst>
              <a:ext uri="{FF2B5EF4-FFF2-40B4-BE49-F238E27FC236}">
                <a16:creationId xmlns:a16="http://schemas.microsoft.com/office/drawing/2014/main" id="{A9BFFADA-FE26-4926-BF9A-AD66B6990903}"/>
              </a:ext>
            </a:extLst>
          </p:cNvPr>
          <p:cNvSpPr>
            <a:spLocks noGrp="1" noChangeArrowheads="1"/>
          </p:cNvSpPr>
          <p:nvPr>
            <p:ph idx="1"/>
          </p:nvPr>
        </p:nvSpPr>
        <p:spPr/>
        <p:txBody>
          <a:bodyPr/>
          <a:lstStyle/>
          <a:p>
            <a:pPr algn="just" eaLnBrk="1" hangingPunct="1">
              <a:lnSpc>
                <a:spcPct val="120000"/>
              </a:lnSpc>
            </a:pPr>
            <a:r>
              <a:rPr lang="en-US" altLang="en-US">
                <a:solidFill>
                  <a:srgbClr val="00B050"/>
                </a:solidFill>
              </a:rPr>
              <a:t>Hãy:</a:t>
            </a:r>
          </a:p>
          <a:p>
            <a:pPr lvl="1" algn="just" eaLnBrk="1" hangingPunct="1">
              <a:lnSpc>
                <a:spcPct val="120000"/>
              </a:lnSpc>
            </a:pPr>
            <a:r>
              <a:rPr lang="en-US" altLang="en-US"/>
              <a:t>Mô tả các biến cố</a:t>
            </a:r>
          </a:p>
          <a:p>
            <a:pPr lvl="1" algn="just" eaLnBrk="1" hangingPunct="1">
              <a:lnSpc>
                <a:spcPct val="120000"/>
              </a:lnSpc>
            </a:pPr>
            <a:r>
              <a:rPr lang="en-US" altLang="en-US"/>
              <a:t>Lập danh sách các hàm xử lý</a:t>
            </a:r>
          </a:p>
          <a:p>
            <a:pPr lvl="1" algn="just" eaLnBrk="1" hangingPunct="1">
              <a:lnSpc>
                <a:spcPct val="120000"/>
              </a:lnSpc>
            </a:pPr>
            <a:r>
              <a:rPr lang="en-US" altLang="en-US"/>
              <a:t>Lập các sơ đồ phối hợp (Khi có ít nhất hai hàm tham gia trong cùng một biến cố)</a:t>
            </a:r>
          </a:p>
        </p:txBody>
      </p:sp>
      <p:sp>
        <p:nvSpPr>
          <p:cNvPr id="5" name="Slide Number Placeholder 5">
            <a:extLst>
              <a:ext uri="{FF2B5EF4-FFF2-40B4-BE49-F238E27FC236}">
                <a16:creationId xmlns:a16="http://schemas.microsoft.com/office/drawing/2014/main" id="{2F380A29-DA71-4F95-8AC1-5444C1FD60C4}"/>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83</a:t>
            </a:fld>
            <a:endParaRPr lang="en-US" altLang="en-US" sz="1400" b="1">
              <a:solidFill>
                <a:srgbClr val="3167D3"/>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a:extLst>
              <a:ext uri="{FF2B5EF4-FFF2-40B4-BE49-F238E27FC236}">
                <a16:creationId xmlns:a16="http://schemas.microsoft.com/office/drawing/2014/main" id="{4BBC8FFD-9BA7-411B-8FAD-5AC9DE5BBB43}"/>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 - Mô tả biến cố</a:t>
            </a:r>
          </a:p>
        </p:txBody>
      </p:sp>
      <p:sp>
        <p:nvSpPr>
          <p:cNvPr id="75780" name="Rectangle 3">
            <a:extLst>
              <a:ext uri="{FF2B5EF4-FFF2-40B4-BE49-F238E27FC236}">
                <a16:creationId xmlns:a16="http://schemas.microsoft.com/office/drawing/2014/main" id="{67375100-3791-4A3A-98AF-33F45573F290}"/>
              </a:ext>
            </a:extLst>
          </p:cNvPr>
          <p:cNvSpPr>
            <a:spLocks noGrp="1" noChangeArrowheads="1"/>
          </p:cNvSpPr>
          <p:nvPr>
            <p:ph idx="1"/>
          </p:nvPr>
        </p:nvSpPr>
        <p:spPr/>
        <p:txBody>
          <a:bodyPr/>
          <a:lstStyle/>
          <a:p>
            <a:pPr algn="just" eaLnBrk="1" hangingPunct="1">
              <a:lnSpc>
                <a:spcPct val="120000"/>
              </a:lnSpc>
            </a:pPr>
            <a:r>
              <a:rPr lang="en-US" altLang="en-US"/>
              <a:t>Biến cố 0: </a:t>
            </a:r>
          </a:p>
          <a:p>
            <a:pPr lvl="1" algn="just" eaLnBrk="1" hangingPunct="1">
              <a:lnSpc>
                <a:spcPct val="120000"/>
              </a:lnSpc>
            </a:pPr>
            <a:r>
              <a:rPr lang="en-US" altLang="en-US"/>
              <a:t>Khởi động màn hình</a:t>
            </a:r>
          </a:p>
          <a:p>
            <a:pPr algn="just" eaLnBrk="1" hangingPunct="1">
              <a:lnSpc>
                <a:spcPct val="120000"/>
              </a:lnSpc>
            </a:pPr>
            <a:r>
              <a:rPr lang="en-US" altLang="en-US"/>
              <a:t>Biến cố 1: </a:t>
            </a:r>
          </a:p>
          <a:p>
            <a:pPr lvl="1" algn="just" eaLnBrk="1" hangingPunct="1">
              <a:lnSpc>
                <a:spcPct val="120000"/>
              </a:lnSpc>
            </a:pPr>
            <a:r>
              <a:rPr lang="en-US" altLang="en-US"/>
              <a:t>Kiểm tra tuổi học sinh hợp lệ (tuổi từ 15 đến 20)</a:t>
            </a:r>
          </a:p>
          <a:p>
            <a:pPr algn="just" eaLnBrk="1" hangingPunct="1">
              <a:lnSpc>
                <a:spcPct val="120000"/>
              </a:lnSpc>
            </a:pPr>
            <a:r>
              <a:rPr lang="en-US" altLang="en-US"/>
              <a:t>Biến cố 2: </a:t>
            </a:r>
          </a:p>
          <a:p>
            <a:pPr lvl="1" algn="just" eaLnBrk="1" hangingPunct="1">
              <a:lnSpc>
                <a:spcPct val="120000"/>
              </a:lnSpc>
            </a:pPr>
            <a:r>
              <a:rPr lang="en-US" altLang="en-US"/>
              <a:t>Khi chọn một lớp học trên combobox</a:t>
            </a:r>
          </a:p>
          <a:p>
            <a:pPr algn="just" eaLnBrk="1" hangingPunct="1">
              <a:lnSpc>
                <a:spcPct val="120000"/>
              </a:lnSpc>
            </a:pPr>
            <a:r>
              <a:rPr lang="en-US" altLang="en-US"/>
              <a:t>Biến cố 3: </a:t>
            </a:r>
          </a:p>
          <a:p>
            <a:pPr lvl="1" algn="just" eaLnBrk="1" hangingPunct="1">
              <a:lnSpc>
                <a:spcPct val="120000"/>
              </a:lnSpc>
            </a:pPr>
            <a:r>
              <a:rPr lang="en-US" altLang="en-US"/>
              <a:t>Kiểm tra dữ liệu hợp lệ và ghi</a:t>
            </a:r>
          </a:p>
        </p:txBody>
      </p:sp>
      <p:sp>
        <p:nvSpPr>
          <p:cNvPr id="5" name="Slide Number Placeholder 5">
            <a:extLst>
              <a:ext uri="{FF2B5EF4-FFF2-40B4-BE49-F238E27FC236}">
                <a16:creationId xmlns:a16="http://schemas.microsoft.com/office/drawing/2014/main" id="{05737046-0D95-4DDC-863A-A871AA426030}"/>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84</a:t>
            </a:fld>
            <a:endParaRPr lang="en-US" altLang="en-US" sz="1400" b="1">
              <a:solidFill>
                <a:srgbClr val="3167D3"/>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a:extLst>
              <a:ext uri="{FF2B5EF4-FFF2-40B4-BE49-F238E27FC236}">
                <a16:creationId xmlns:a16="http://schemas.microsoft.com/office/drawing/2014/main" id="{31F9E0E9-3E5A-456F-A5BF-B62A79BA388D}"/>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 - Danh sách các biến cố</a:t>
            </a:r>
          </a:p>
        </p:txBody>
      </p:sp>
      <p:graphicFrame>
        <p:nvGraphicFramePr>
          <p:cNvPr id="681024" name="Group 64">
            <a:extLst>
              <a:ext uri="{FF2B5EF4-FFF2-40B4-BE49-F238E27FC236}">
                <a16:creationId xmlns:a16="http://schemas.microsoft.com/office/drawing/2014/main" id="{929663F1-B6DA-41FE-B98B-A0C2532B0182}"/>
              </a:ext>
            </a:extLst>
          </p:cNvPr>
          <p:cNvGraphicFramePr>
            <a:graphicFrameLocks noGrp="1"/>
          </p:cNvGraphicFramePr>
          <p:nvPr>
            <p:ph type="tbl" idx="1"/>
          </p:nvPr>
        </p:nvGraphicFramePr>
        <p:xfrm>
          <a:off x="1638300" y="1196506"/>
          <a:ext cx="8997950" cy="5029201"/>
        </p:xfrm>
        <a:graphic>
          <a:graphicData uri="http://schemas.openxmlformats.org/drawingml/2006/table">
            <a:tbl>
              <a:tblPr/>
              <a:tblGrid>
                <a:gridCol w="732631">
                  <a:extLst>
                    <a:ext uri="{9D8B030D-6E8A-4147-A177-3AD203B41FA5}">
                      <a16:colId xmlns:a16="http://schemas.microsoft.com/office/drawing/2014/main" val="20000"/>
                    </a:ext>
                  </a:extLst>
                </a:gridCol>
                <a:gridCol w="1496219">
                  <a:extLst>
                    <a:ext uri="{9D8B030D-6E8A-4147-A177-3AD203B41FA5}">
                      <a16:colId xmlns:a16="http://schemas.microsoft.com/office/drawing/2014/main" val="20001"/>
                    </a:ext>
                  </a:extLst>
                </a:gridCol>
                <a:gridCol w="4870450">
                  <a:extLst>
                    <a:ext uri="{9D8B030D-6E8A-4147-A177-3AD203B41FA5}">
                      <a16:colId xmlns:a16="http://schemas.microsoft.com/office/drawing/2014/main" val="20002"/>
                    </a:ext>
                  </a:extLst>
                </a:gridCol>
                <a:gridCol w="1898650">
                  <a:extLst>
                    <a:ext uri="{9D8B030D-6E8A-4147-A177-3AD203B41FA5}">
                      <a16:colId xmlns:a16="http://schemas.microsoft.com/office/drawing/2014/main" val="20003"/>
                    </a:ext>
                  </a:extLst>
                </a:gridCol>
              </a:tblGrid>
              <a:tr h="7223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BC</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Điều kiện kích hoạt</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Xử lý</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Ghi chú</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12875">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0</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Khởi động màn hình</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a:ln>
                            <a:noFill/>
                          </a:ln>
                          <a:solidFill>
                            <a:srgbClr val="000000"/>
                          </a:solidFill>
                          <a:effectLst/>
                          <a:latin typeface="Arial" charset="0"/>
                        </a:rPr>
                        <a:t> Đọc danh sách lớp, danh sách học sinh, tham số</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a:ln>
                            <a:noFill/>
                          </a:ln>
                          <a:solidFill>
                            <a:srgbClr val="000000"/>
                          </a:solidFill>
                          <a:effectLst/>
                          <a:latin typeface="Arial" charset="0"/>
                        </a:rPr>
                        <a:t> Xuất danh sách lớp, danh sách học sinh, hồ sơ học sinh mới</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5251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1</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Kết thúc nhập ngày sinh</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a:ln>
                            <a:noFill/>
                          </a:ln>
                          <a:solidFill>
                            <a:srgbClr val="000000"/>
                          </a:solidFill>
                          <a:effectLst/>
                          <a:latin typeface="Arial" charset="0"/>
                        </a:rPr>
                        <a:t> Kiểm tra ngày sinh hợp lệ và xuất thông báo lỗi nếu không hợp lệ</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Tuổi theo qui định 15</a:t>
                      </a:r>
                      <a:r>
                        <a:rPr kumimoji="0" lang="en-US" sz="2000" b="0" i="0" u="none" strike="noStrike" cap="none" normalizeH="0" baseline="0">
                          <a:ln>
                            <a:noFill/>
                          </a:ln>
                          <a:solidFill>
                            <a:srgbClr val="000000"/>
                          </a:solidFill>
                          <a:effectLst/>
                          <a:latin typeface="Arial" charset="0"/>
                          <a:sym typeface="Wingdings" pitchFamily="2" charset="2"/>
                        </a:rPr>
                        <a:t>18</a:t>
                      </a:r>
                      <a:endParaRPr kumimoji="0" lang="en-US" sz="2000" b="0" i="0" u="none" strike="noStrike" cap="none" normalizeH="0" baseline="0">
                        <a:ln>
                          <a:noFill/>
                        </a:ln>
                        <a:solidFill>
                          <a:srgbClr val="000000"/>
                        </a:solidFill>
                        <a:effectLst/>
                        <a:latin typeface="Arial" charset="0"/>
                      </a:endParaRP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4295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2</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Kết thúc chọn lớp</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a:ln>
                            <a:noFill/>
                          </a:ln>
                          <a:solidFill>
                            <a:srgbClr val="000000"/>
                          </a:solidFill>
                          <a:effectLst/>
                          <a:latin typeface="Arial" charset="0"/>
                        </a:rPr>
                        <a:t> Ghi nhận vị trí của lớp được chọn trong danh sách lớp</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Chuẩn bị khi ghi hồ sơ</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09855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3</a:t>
                      </a:r>
                    </a:p>
                  </a:txBody>
                  <a:tcPr marL="99060" marR="9906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Nhấn nút ghi</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a:ln>
                            <a:noFill/>
                          </a:ln>
                          <a:solidFill>
                            <a:srgbClr val="000000"/>
                          </a:solidFill>
                          <a:effectLst/>
                          <a:latin typeface="Arial" charset="0"/>
                        </a:rPr>
                        <a:t> Kiểm tra hồ sơ hợp lệ</a:t>
                      </a:r>
                    </a:p>
                    <a:p>
                      <a:pPr marL="0" marR="0" lvl="0" indent="0" algn="just"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a:ln>
                            <a:noFill/>
                          </a:ln>
                          <a:solidFill>
                            <a:srgbClr val="000000"/>
                          </a:solidFill>
                          <a:effectLst/>
                          <a:latin typeface="Arial" charset="0"/>
                        </a:rPr>
                        <a:t> Nếu hợp lệ thì nhập hồ sơ học sinh và ghi hồ sơ học sinh. Xuất thông báo</a:t>
                      </a:r>
                    </a:p>
                  </a:txBody>
                  <a:tcPr marL="99060" marR="9906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Mã và tên phải khác rỗng</a:t>
                      </a:r>
                    </a:p>
                  </a:txBody>
                  <a:tcPr marL="99060" marR="9906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 name="Slide Number Placeholder 5">
            <a:extLst>
              <a:ext uri="{FF2B5EF4-FFF2-40B4-BE49-F238E27FC236}">
                <a16:creationId xmlns:a16="http://schemas.microsoft.com/office/drawing/2014/main" id="{6E1FD613-FE5B-414D-B45D-375C8720C0A3}"/>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85</a:t>
            </a:fld>
            <a:endParaRPr lang="en-US" altLang="en-US" sz="1400" b="1">
              <a:solidFill>
                <a:srgbClr val="3167D3"/>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a:extLst>
              <a:ext uri="{FF2B5EF4-FFF2-40B4-BE49-F238E27FC236}">
                <a16:creationId xmlns:a16="http://schemas.microsoft.com/office/drawing/2014/main" id="{5B6216C7-96A7-4CCE-935C-4A1EB7CFA55A}"/>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 - Danh sách các hàm xử lý</a:t>
            </a:r>
          </a:p>
        </p:txBody>
      </p:sp>
      <p:graphicFrame>
        <p:nvGraphicFramePr>
          <p:cNvPr id="683040" name="Group 32">
            <a:extLst>
              <a:ext uri="{FF2B5EF4-FFF2-40B4-BE49-F238E27FC236}">
                <a16:creationId xmlns:a16="http://schemas.microsoft.com/office/drawing/2014/main" id="{24303792-034E-4144-9FE3-66601192FD77}"/>
              </a:ext>
            </a:extLst>
          </p:cNvPr>
          <p:cNvGraphicFramePr>
            <a:graphicFrameLocks noGrp="1"/>
          </p:cNvGraphicFramePr>
          <p:nvPr>
            <p:ph type="tbl" idx="1"/>
          </p:nvPr>
        </p:nvGraphicFramePr>
        <p:xfrm>
          <a:off x="1638300" y="1371601"/>
          <a:ext cx="8915402" cy="2043113"/>
        </p:xfrm>
        <a:graphic>
          <a:graphicData uri="http://schemas.openxmlformats.org/drawingml/2006/table">
            <a:tbl>
              <a:tblPr/>
              <a:tblGrid>
                <a:gridCol w="787665">
                  <a:extLst>
                    <a:ext uri="{9D8B030D-6E8A-4147-A177-3AD203B41FA5}">
                      <a16:colId xmlns:a16="http://schemas.microsoft.com/office/drawing/2014/main" val="20000"/>
                    </a:ext>
                  </a:extLst>
                </a:gridCol>
                <a:gridCol w="1625204">
                  <a:extLst>
                    <a:ext uri="{9D8B030D-6E8A-4147-A177-3AD203B41FA5}">
                      <a16:colId xmlns:a16="http://schemas.microsoft.com/office/drawing/2014/main" val="20001"/>
                    </a:ext>
                  </a:extLst>
                </a:gridCol>
                <a:gridCol w="1626923">
                  <a:extLst>
                    <a:ext uri="{9D8B030D-6E8A-4147-A177-3AD203B41FA5}">
                      <a16:colId xmlns:a16="http://schemas.microsoft.com/office/drawing/2014/main" val="20002"/>
                    </a:ext>
                  </a:extLst>
                </a:gridCol>
                <a:gridCol w="1625203">
                  <a:extLst>
                    <a:ext uri="{9D8B030D-6E8A-4147-A177-3AD203B41FA5}">
                      <a16:colId xmlns:a16="http://schemas.microsoft.com/office/drawing/2014/main" val="20003"/>
                    </a:ext>
                  </a:extLst>
                </a:gridCol>
                <a:gridCol w="1625204">
                  <a:extLst>
                    <a:ext uri="{9D8B030D-6E8A-4147-A177-3AD203B41FA5}">
                      <a16:colId xmlns:a16="http://schemas.microsoft.com/office/drawing/2014/main" val="20004"/>
                    </a:ext>
                  </a:extLst>
                </a:gridCol>
                <a:gridCol w="1625203">
                  <a:extLst>
                    <a:ext uri="{9D8B030D-6E8A-4147-A177-3AD203B41FA5}">
                      <a16:colId xmlns:a16="http://schemas.microsoft.com/office/drawing/2014/main" val="20005"/>
                    </a:ext>
                  </a:extLst>
                </a:gridCol>
              </a:tblGrid>
              <a:tr h="396363">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STT</a:t>
                      </a:r>
                    </a:p>
                  </a:txBody>
                  <a:tcPr marL="99060" marR="99060"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Tên hàm</a:t>
                      </a:r>
                    </a:p>
                  </a:txBody>
                  <a:tcPr marL="99060" marR="99060"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Tham số</a:t>
                      </a:r>
                    </a:p>
                  </a:txBody>
                  <a:tcPr marL="99060" marR="99060"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Kết quả</a:t>
                      </a:r>
                    </a:p>
                  </a:txBody>
                  <a:tcPr marL="99060" marR="99060"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Ý nghĩa</a:t>
                      </a:r>
                    </a:p>
                  </a:txBody>
                  <a:tcPr marL="99060" marR="99060"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Ghi chú</a:t>
                      </a:r>
                    </a:p>
                  </a:txBody>
                  <a:tcPr marL="99060" marR="99060"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46750">
                <a:tc>
                  <a:txBody>
                    <a:bodyPr/>
                    <a:lstStyle/>
                    <a:p>
                      <a:pPr marL="0" marR="0" lvl="0" indent="0" algn="ctr"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rgbClr val="000000"/>
                          </a:solidFill>
                          <a:effectLst/>
                          <a:latin typeface="Arial" charset="0"/>
                        </a:rPr>
                        <a:t>…</a:t>
                      </a:r>
                    </a:p>
                  </a:txBody>
                  <a:tcPr marL="99060" marR="99060"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marT="45734" marB="4573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endParaRPr kumimoji="0" lang="en-US" sz="2000" b="0" i="0" u="none" strike="noStrike" cap="none" normalizeH="0" baseline="0">
                        <a:ln>
                          <a:noFill/>
                        </a:ln>
                        <a:solidFill>
                          <a:srgbClr val="000000"/>
                        </a:solidFill>
                        <a:effectLst/>
                        <a:latin typeface="Arial" charset="0"/>
                      </a:endParaRPr>
                    </a:p>
                  </a:txBody>
                  <a:tcPr marL="99060" marR="99060"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5" name="Slide Number Placeholder 5">
            <a:extLst>
              <a:ext uri="{FF2B5EF4-FFF2-40B4-BE49-F238E27FC236}">
                <a16:creationId xmlns:a16="http://schemas.microsoft.com/office/drawing/2014/main" id="{D2009944-0B85-45FC-8D49-535D30D9AAD5}"/>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86</a:t>
            </a:fld>
            <a:endParaRPr lang="en-US" altLang="en-US" sz="1400" b="1">
              <a:solidFill>
                <a:srgbClr val="3167D3"/>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a:extLst>
              <a:ext uri="{FF2B5EF4-FFF2-40B4-BE49-F238E27FC236}">
                <a16:creationId xmlns:a16="http://schemas.microsoft.com/office/drawing/2014/main" id="{00674EB1-A566-40DA-9F92-6E265E0A43C1}"/>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 - Lập sơ đồ phối hợp</a:t>
            </a:r>
          </a:p>
        </p:txBody>
      </p:sp>
      <p:sp>
        <p:nvSpPr>
          <p:cNvPr id="78852" name="Rectangle 3">
            <a:extLst>
              <a:ext uri="{FF2B5EF4-FFF2-40B4-BE49-F238E27FC236}">
                <a16:creationId xmlns:a16="http://schemas.microsoft.com/office/drawing/2014/main" id="{3655E375-04AC-4E73-905A-4C7288D1677F}"/>
              </a:ext>
            </a:extLst>
          </p:cNvPr>
          <p:cNvSpPr>
            <a:spLocks noGrp="1" noChangeArrowheads="1"/>
          </p:cNvSpPr>
          <p:nvPr>
            <p:ph idx="1"/>
          </p:nvPr>
        </p:nvSpPr>
        <p:spPr/>
        <p:txBody>
          <a:bodyPr/>
          <a:lstStyle/>
          <a:p>
            <a:pPr algn="just" eaLnBrk="1" hangingPunct="1">
              <a:lnSpc>
                <a:spcPct val="120000"/>
              </a:lnSpc>
            </a:pPr>
            <a:r>
              <a:rPr lang="en-US" altLang="en-US"/>
              <a:t>Xử lý biến cố 0</a:t>
            </a:r>
          </a:p>
        </p:txBody>
      </p:sp>
      <p:sp>
        <p:nvSpPr>
          <p:cNvPr id="13" name="Slide Number Placeholder 5">
            <a:extLst>
              <a:ext uri="{FF2B5EF4-FFF2-40B4-BE49-F238E27FC236}">
                <a16:creationId xmlns:a16="http://schemas.microsoft.com/office/drawing/2014/main" id="{94417036-EC68-4428-A126-0ADA7BA72D6C}"/>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87</a:t>
            </a:fld>
            <a:endParaRPr lang="en-US" altLang="en-US" sz="1400" b="1">
              <a:solidFill>
                <a:srgbClr val="3167D3"/>
              </a:solidFill>
            </a:endParaRPr>
          </a:p>
        </p:txBody>
      </p:sp>
      <p:sp>
        <p:nvSpPr>
          <p:cNvPr id="78853" name="Rectangle 4">
            <a:extLst>
              <a:ext uri="{FF2B5EF4-FFF2-40B4-BE49-F238E27FC236}">
                <a16:creationId xmlns:a16="http://schemas.microsoft.com/office/drawing/2014/main" id="{3D7C2432-0D9E-4675-9422-496A4DB8C556}"/>
              </a:ext>
            </a:extLst>
          </p:cNvPr>
          <p:cNvSpPr>
            <a:spLocks noChangeArrowheads="1"/>
          </p:cNvSpPr>
          <p:nvPr/>
        </p:nvSpPr>
        <p:spPr bwMode="auto">
          <a:xfrm>
            <a:off x="2959100" y="2286000"/>
            <a:ext cx="23114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1A1A70"/>
                </a:solidFill>
              </a:rPr>
              <a:t>Xử lý biến cố 0</a:t>
            </a:r>
          </a:p>
        </p:txBody>
      </p:sp>
      <p:sp>
        <p:nvSpPr>
          <p:cNvPr id="78854" name="Rectangle 5">
            <a:extLst>
              <a:ext uri="{FF2B5EF4-FFF2-40B4-BE49-F238E27FC236}">
                <a16:creationId xmlns:a16="http://schemas.microsoft.com/office/drawing/2014/main" id="{404F91D2-5CCC-4D9D-A9C1-2B85B85F676C}"/>
              </a:ext>
            </a:extLst>
          </p:cNvPr>
          <p:cNvSpPr>
            <a:spLocks noChangeArrowheads="1"/>
          </p:cNvSpPr>
          <p:nvPr/>
        </p:nvSpPr>
        <p:spPr bwMode="auto">
          <a:xfrm>
            <a:off x="6411913" y="2286000"/>
            <a:ext cx="3136900" cy="838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1A1A70"/>
                </a:solidFill>
              </a:rPr>
              <a:t>Xuất hồ sơ học sinh mới</a:t>
            </a:r>
          </a:p>
        </p:txBody>
      </p:sp>
      <p:sp>
        <p:nvSpPr>
          <p:cNvPr id="78855" name="Line 9">
            <a:extLst>
              <a:ext uri="{FF2B5EF4-FFF2-40B4-BE49-F238E27FC236}">
                <a16:creationId xmlns:a16="http://schemas.microsoft.com/office/drawing/2014/main" id="{46DF0E51-2ACC-4DC4-B6FD-484F4E899DA1}"/>
              </a:ext>
            </a:extLst>
          </p:cNvPr>
          <p:cNvSpPr>
            <a:spLocks noChangeShapeType="1"/>
          </p:cNvSpPr>
          <p:nvPr/>
        </p:nvSpPr>
        <p:spPr bwMode="auto">
          <a:xfrm>
            <a:off x="5270500" y="2743200"/>
            <a:ext cx="1155700" cy="0"/>
          </a:xfrm>
          <a:prstGeom prst="line">
            <a:avLst/>
          </a:prstGeom>
          <a:noFill/>
          <a:ln w="38100" cmpd="dbl">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grpSp>
        <p:nvGrpSpPr>
          <p:cNvPr id="78856" name="Group 12">
            <a:extLst>
              <a:ext uri="{FF2B5EF4-FFF2-40B4-BE49-F238E27FC236}">
                <a16:creationId xmlns:a16="http://schemas.microsoft.com/office/drawing/2014/main" id="{7D11BE07-1CF7-49D4-AB6B-13624FB0115B}"/>
              </a:ext>
            </a:extLst>
          </p:cNvPr>
          <p:cNvGrpSpPr>
            <a:grpSpLocks/>
          </p:cNvGrpSpPr>
          <p:nvPr/>
        </p:nvGrpSpPr>
        <p:grpSpPr bwMode="auto">
          <a:xfrm>
            <a:off x="2959100" y="3124200"/>
            <a:ext cx="2311400" cy="1828800"/>
            <a:chOff x="1056" y="1968"/>
            <a:chExt cx="1344" cy="1152"/>
          </a:xfrm>
        </p:grpSpPr>
        <p:sp>
          <p:nvSpPr>
            <p:cNvPr id="78858" name="Rectangle 6">
              <a:extLst>
                <a:ext uri="{FF2B5EF4-FFF2-40B4-BE49-F238E27FC236}">
                  <a16:creationId xmlns:a16="http://schemas.microsoft.com/office/drawing/2014/main" id="{B24CC0DC-2116-4DFD-A77F-816013260CF1}"/>
                </a:ext>
              </a:extLst>
            </p:cNvPr>
            <p:cNvSpPr>
              <a:spLocks noChangeArrowheads="1"/>
            </p:cNvSpPr>
            <p:nvPr/>
          </p:nvSpPr>
          <p:spPr bwMode="auto">
            <a:xfrm>
              <a:off x="1056" y="2592"/>
              <a:ext cx="1344" cy="5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1A1A70"/>
                  </a:solidFill>
                </a:rPr>
                <a:t>Xuất danh sách</a:t>
              </a:r>
            </a:p>
          </p:txBody>
        </p:sp>
        <p:sp>
          <p:nvSpPr>
            <p:cNvPr id="78859" name="Line 8">
              <a:extLst>
                <a:ext uri="{FF2B5EF4-FFF2-40B4-BE49-F238E27FC236}">
                  <a16:creationId xmlns:a16="http://schemas.microsoft.com/office/drawing/2014/main" id="{F608C926-1744-42C0-9AA3-0792AE897547}"/>
                </a:ext>
              </a:extLst>
            </p:cNvPr>
            <p:cNvSpPr>
              <a:spLocks noChangeShapeType="1"/>
            </p:cNvSpPr>
            <p:nvPr/>
          </p:nvSpPr>
          <p:spPr bwMode="auto">
            <a:xfrm>
              <a:off x="1728" y="1968"/>
              <a:ext cx="0" cy="624"/>
            </a:xfrm>
            <a:prstGeom prst="line">
              <a:avLst/>
            </a:prstGeom>
            <a:noFill/>
            <a:ln w="38100" cmpd="dbl">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78860" name="Text Box 10">
              <a:extLst>
                <a:ext uri="{FF2B5EF4-FFF2-40B4-BE49-F238E27FC236}">
                  <a16:creationId xmlns:a16="http://schemas.microsoft.com/office/drawing/2014/main" id="{B7D6FE86-A368-40FA-9346-193E6BDF4E92}"/>
                </a:ext>
              </a:extLst>
            </p:cNvPr>
            <p:cNvSpPr txBox="1">
              <a:spLocks noChangeArrowheads="1"/>
            </p:cNvSpPr>
            <p:nvPr/>
          </p:nvSpPr>
          <p:spPr bwMode="auto">
            <a:xfrm>
              <a:off x="1728" y="2112"/>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a:solidFill>
                    <a:srgbClr val="1A1A70"/>
                  </a:solidFill>
                </a:rPr>
                <a:t>(1)</a:t>
              </a:r>
            </a:p>
          </p:txBody>
        </p:sp>
      </p:grpSp>
      <p:sp>
        <p:nvSpPr>
          <p:cNvPr id="78857" name="Text Box 11">
            <a:extLst>
              <a:ext uri="{FF2B5EF4-FFF2-40B4-BE49-F238E27FC236}">
                <a16:creationId xmlns:a16="http://schemas.microsoft.com/office/drawing/2014/main" id="{459D564D-4472-4DC5-B5BD-8E0D20166C1A}"/>
              </a:ext>
            </a:extLst>
          </p:cNvPr>
          <p:cNvSpPr txBox="1">
            <a:spLocks noChangeArrowheads="1"/>
          </p:cNvSpPr>
          <p:nvPr/>
        </p:nvSpPr>
        <p:spPr bwMode="auto">
          <a:xfrm>
            <a:off x="5518150" y="2743201"/>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a:solidFill>
                  <a:srgbClr val="1A1A70"/>
                </a:solidFill>
              </a:rPr>
              <a:t>(2)</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a:extLst>
              <a:ext uri="{FF2B5EF4-FFF2-40B4-BE49-F238E27FC236}">
                <a16:creationId xmlns:a16="http://schemas.microsoft.com/office/drawing/2014/main" id="{17999F8D-19C0-4D41-8D29-54A803C4F261}"/>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 - Lập sơ đồ phối hợp</a:t>
            </a:r>
          </a:p>
        </p:txBody>
      </p:sp>
      <p:sp>
        <p:nvSpPr>
          <p:cNvPr id="79876" name="Rectangle 3">
            <a:extLst>
              <a:ext uri="{FF2B5EF4-FFF2-40B4-BE49-F238E27FC236}">
                <a16:creationId xmlns:a16="http://schemas.microsoft.com/office/drawing/2014/main" id="{EFF781A0-B3DB-4C41-B7E1-772D1C8EB270}"/>
              </a:ext>
            </a:extLst>
          </p:cNvPr>
          <p:cNvSpPr>
            <a:spLocks noGrp="1" noChangeArrowheads="1"/>
          </p:cNvSpPr>
          <p:nvPr>
            <p:ph idx="1"/>
          </p:nvPr>
        </p:nvSpPr>
        <p:spPr/>
        <p:txBody>
          <a:bodyPr/>
          <a:lstStyle/>
          <a:p>
            <a:pPr algn="just" eaLnBrk="1" hangingPunct="1">
              <a:lnSpc>
                <a:spcPct val="120000"/>
              </a:lnSpc>
            </a:pPr>
            <a:r>
              <a:rPr lang="en-US" altLang="en-US"/>
              <a:t>Xử lý biến cố 0: </a:t>
            </a:r>
            <a:r>
              <a:rPr lang="en-US" altLang="en-US">
                <a:solidFill>
                  <a:srgbClr val="FF0303"/>
                </a:solidFill>
              </a:rPr>
              <a:t>Phân rã hàm</a:t>
            </a:r>
          </a:p>
        </p:txBody>
      </p:sp>
      <p:sp>
        <p:nvSpPr>
          <p:cNvPr id="24" name="Slide Number Placeholder 5">
            <a:extLst>
              <a:ext uri="{FF2B5EF4-FFF2-40B4-BE49-F238E27FC236}">
                <a16:creationId xmlns:a16="http://schemas.microsoft.com/office/drawing/2014/main" id="{CC3A468B-91B8-4664-B51B-6B549D20F773}"/>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88</a:t>
            </a:fld>
            <a:endParaRPr lang="en-US" altLang="en-US" sz="1400" b="1">
              <a:solidFill>
                <a:srgbClr val="3167D3"/>
              </a:solidFill>
            </a:endParaRPr>
          </a:p>
        </p:txBody>
      </p:sp>
      <p:sp>
        <p:nvSpPr>
          <p:cNvPr id="79877" name="Rectangle 4">
            <a:extLst>
              <a:ext uri="{FF2B5EF4-FFF2-40B4-BE49-F238E27FC236}">
                <a16:creationId xmlns:a16="http://schemas.microsoft.com/office/drawing/2014/main" id="{9E071D4B-6F05-4F23-AFF9-70FE75B84AB0}"/>
              </a:ext>
            </a:extLst>
          </p:cNvPr>
          <p:cNvSpPr>
            <a:spLocks noChangeArrowheads="1"/>
          </p:cNvSpPr>
          <p:nvPr/>
        </p:nvSpPr>
        <p:spPr bwMode="auto">
          <a:xfrm>
            <a:off x="3289300" y="2209800"/>
            <a:ext cx="272415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1A1A70"/>
                </a:solidFill>
              </a:rPr>
              <a:t>Hàm Xử lý biến cố 0</a:t>
            </a:r>
          </a:p>
        </p:txBody>
      </p:sp>
      <p:sp>
        <p:nvSpPr>
          <p:cNvPr id="79878" name="Rectangle 5">
            <a:extLst>
              <a:ext uri="{FF2B5EF4-FFF2-40B4-BE49-F238E27FC236}">
                <a16:creationId xmlns:a16="http://schemas.microsoft.com/office/drawing/2014/main" id="{5F76EE0D-E93E-4549-A6D3-855D1E88AF35}"/>
              </a:ext>
            </a:extLst>
          </p:cNvPr>
          <p:cNvSpPr>
            <a:spLocks noChangeArrowheads="1"/>
          </p:cNvSpPr>
          <p:nvPr/>
        </p:nvSpPr>
        <p:spPr bwMode="auto">
          <a:xfrm>
            <a:off x="7004050" y="2667000"/>
            <a:ext cx="338455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1A1A70"/>
                </a:solidFill>
              </a:rPr>
              <a:t>Xuất hồ sơ học sinh mới</a:t>
            </a:r>
          </a:p>
        </p:txBody>
      </p:sp>
      <p:sp>
        <p:nvSpPr>
          <p:cNvPr id="79879" name="Rectangle 6">
            <a:extLst>
              <a:ext uri="{FF2B5EF4-FFF2-40B4-BE49-F238E27FC236}">
                <a16:creationId xmlns:a16="http://schemas.microsoft.com/office/drawing/2014/main" id="{769A0CCA-256D-46AE-A98D-F917396A5FA3}"/>
              </a:ext>
            </a:extLst>
          </p:cNvPr>
          <p:cNvSpPr>
            <a:spLocks noChangeArrowheads="1"/>
          </p:cNvSpPr>
          <p:nvPr/>
        </p:nvSpPr>
        <p:spPr bwMode="auto">
          <a:xfrm>
            <a:off x="1803400" y="3505200"/>
            <a:ext cx="156845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1A1A70"/>
                </a:solidFill>
              </a:rPr>
              <a:t>Đọc danh</a:t>
            </a:r>
          </a:p>
          <a:p>
            <a:pPr algn="ctr" eaLnBrk="1" fontAlgn="base" hangingPunct="1">
              <a:spcBef>
                <a:spcPct val="0"/>
              </a:spcBef>
              <a:spcAft>
                <a:spcPct val="0"/>
              </a:spcAft>
              <a:defRPr/>
            </a:pPr>
            <a:r>
              <a:rPr lang="en-US" altLang="en-US">
                <a:solidFill>
                  <a:srgbClr val="1A1A70"/>
                </a:solidFill>
              </a:rPr>
              <a:t>sách lớp</a:t>
            </a:r>
          </a:p>
        </p:txBody>
      </p:sp>
      <p:sp>
        <p:nvSpPr>
          <p:cNvPr id="79880" name="Line 7">
            <a:extLst>
              <a:ext uri="{FF2B5EF4-FFF2-40B4-BE49-F238E27FC236}">
                <a16:creationId xmlns:a16="http://schemas.microsoft.com/office/drawing/2014/main" id="{1FF2BCED-3830-4348-BB6A-E8595DA19384}"/>
              </a:ext>
            </a:extLst>
          </p:cNvPr>
          <p:cNvSpPr>
            <a:spLocks noChangeShapeType="1"/>
          </p:cNvSpPr>
          <p:nvPr/>
        </p:nvSpPr>
        <p:spPr bwMode="auto">
          <a:xfrm flipH="1">
            <a:off x="2463800" y="2743200"/>
            <a:ext cx="825500" cy="762000"/>
          </a:xfrm>
          <a:prstGeom prst="line">
            <a:avLst/>
          </a:prstGeom>
          <a:noFill/>
          <a:ln w="38100" cmpd="dbl">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79881" name="Text Box 9">
            <a:extLst>
              <a:ext uri="{FF2B5EF4-FFF2-40B4-BE49-F238E27FC236}">
                <a16:creationId xmlns:a16="http://schemas.microsoft.com/office/drawing/2014/main" id="{C13AC87D-6583-4F70-B830-D1C41BF21DA5}"/>
              </a:ext>
            </a:extLst>
          </p:cNvPr>
          <p:cNvSpPr txBox="1">
            <a:spLocks noChangeArrowheads="1"/>
          </p:cNvSpPr>
          <p:nvPr/>
        </p:nvSpPr>
        <p:spPr bwMode="auto">
          <a:xfrm>
            <a:off x="2546350" y="2667001"/>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a:solidFill>
                  <a:srgbClr val="1A1A70"/>
                </a:solidFill>
              </a:rPr>
              <a:t>(1)</a:t>
            </a:r>
          </a:p>
        </p:txBody>
      </p:sp>
      <p:sp>
        <p:nvSpPr>
          <p:cNvPr id="79882" name="Rectangle 11">
            <a:extLst>
              <a:ext uri="{FF2B5EF4-FFF2-40B4-BE49-F238E27FC236}">
                <a16:creationId xmlns:a16="http://schemas.microsoft.com/office/drawing/2014/main" id="{1D528B03-288B-4712-BB67-3A7627F1991A}"/>
              </a:ext>
            </a:extLst>
          </p:cNvPr>
          <p:cNvSpPr>
            <a:spLocks noChangeArrowheads="1"/>
          </p:cNvSpPr>
          <p:nvPr/>
        </p:nvSpPr>
        <p:spPr bwMode="auto">
          <a:xfrm>
            <a:off x="6426200" y="5334000"/>
            <a:ext cx="222885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1A1A70"/>
                </a:solidFill>
              </a:rPr>
              <a:t>Xuất danh</a:t>
            </a:r>
          </a:p>
          <a:p>
            <a:pPr algn="ctr" eaLnBrk="1" fontAlgn="base" hangingPunct="1">
              <a:spcBef>
                <a:spcPct val="0"/>
              </a:spcBef>
              <a:spcAft>
                <a:spcPct val="0"/>
              </a:spcAft>
              <a:defRPr/>
            </a:pPr>
            <a:r>
              <a:rPr lang="en-US" altLang="en-US">
                <a:solidFill>
                  <a:srgbClr val="1A1A70"/>
                </a:solidFill>
              </a:rPr>
              <a:t>sách lớp</a:t>
            </a:r>
          </a:p>
        </p:txBody>
      </p:sp>
      <p:sp>
        <p:nvSpPr>
          <p:cNvPr id="79883" name="Rectangle 12">
            <a:extLst>
              <a:ext uri="{FF2B5EF4-FFF2-40B4-BE49-F238E27FC236}">
                <a16:creationId xmlns:a16="http://schemas.microsoft.com/office/drawing/2014/main" id="{72C1C746-A181-412D-BD76-CCE554884395}"/>
              </a:ext>
            </a:extLst>
          </p:cNvPr>
          <p:cNvSpPr>
            <a:spLocks noChangeArrowheads="1"/>
          </p:cNvSpPr>
          <p:nvPr/>
        </p:nvSpPr>
        <p:spPr bwMode="auto">
          <a:xfrm>
            <a:off x="2711450" y="4419600"/>
            <a:ext cx="189865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1A1A70"/>
                </a:solidFill>
              </a:rPr>
              <a:t>Đọc danh</a:t>
            </a:r>
          </a:p>
          <a:p>
            <a:pPr algn="ctr" eaLnBrk="1" fontAlgn="base" hangingPunct="1">
              <a:spcBef>
                <a:spcPct val="0"/>
              </a:spcBef>
              <a:spcAft>
                <a:spcPct val="0"/>
              </a:spcAft>
              <a:defRPr/>
            </a:pPr>
            <a:r>
              <a:rPr lang="en-US" altLang="en-US">
                <a:solidFill>
                  <a:srgbClr val="1A1A70"/>
                </a:solidFill>
              </a:rPr>
              <a:t>sách học sinh</a:t>
            </a:r>
          </a:p>
        </p:txBody>
      </p:sp>
      <p:sp>
        <p:nvSpPr>
          <p:cNvPr id="79884" name="Rectangle 13">
            <a:extLst>
              <a:ext uri="{FF2B5EF4-FFF2-40B4-BE49-F238E27FC236}">
                <a16:creationId xmlns:a16="http://schemas.microsoft.com/office/drawing/2014/main" id="{AB6EA5FE-3203-4211-B105-B8C02C42C51E}"/>
              </a:ext>
            </a:extLst>
          </p:cNvPr>
          <p:cNvSpPr>
            <a:spLocks noChangeArrowheads="1"/>
          </p:cNvSpPr>
          <p:nvPr/>
        </p:nvSpPr>
        <p:spPr bwMode="auto">
          <a:xfrm>
            <a:off x="4197350" y="5334000"/>
            <a:ext cx="189865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1A1A70"/>
                </a:solidFill>
              </a:rPr>
              <a:t>Đọc danh</a:t>
            </a:r>
          </a:p>
          <a:p>
            <a:pPr algn="ctr" eaLnBrk="1" fontAlgn="base" hangingPunct="1">
              <a:spcBef>
                <a:spcPct val="0"/>
              </a:spcBef>
              <a:spcAft>
                <a:spcPct val="0"/>
              </a:spcAft>
              <a:defRPr/>
            </a:pPr>
            <a:r>
              <a:rPr lang="en-US" altLang="en-US">
                <a:solidFill>
                  <a:srgbClr val="1A1A70"/>
                </a:solidFill>
              </a:rPr>
              <a:t>sách tham số</a:t>
            </a:r>
          </a:p>
        </p:txBody>
      </p:sp>
      <p:sp>
        <p:nvSpPr>
          <p:cNvPr id="79885" name="Rectangle 14">
            <a:extLst>
              <a:ext uri="{FF2B5EF4-FFF2-40B4-BE49-F238E27FC236}">
                <a16:creationId xmlns:a16="http://schemas.microsoft.com/office/drawing/2014/main" id="{A8FA7FDD-4B2F-4687-8EA3-86CE59DF95A1}"/>
              </a:ext>
            </a:extLst>
          </p:cNvPr>
          <p:cNvSpPr>
            <a:spLocks noChangeArrowheads="1"/>
          </p:cNvSpPr>
          <p:nvPr/>
        </p:nvSpPr>
        <p:spPr bwMode="auto">
          <a:xfrm>
            <a:off x="7004050" y="4038600"/>
            <a:ext cx="338455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1A1A70"/>
                </a:solidFill>
              </a:rPr>
              <a:t>Xuất danh sách học sinh</a:t>
            </a:r>
          </a:p>
        </p:txBody>
      </p:sp>
      <p:sp>
        <p:nvSpPr>
          <p:cNvPr id="79886" name="Line 15">
            <a:extLst>
              <a:ext uri="{FF2B5EF4-FFF2-40B4-BE49-F238E27FC236}">
                <a16:creationId xmlns:a16="http://schemas.microsoft.com/office/drawing/2014/main" id="{C676A666-5719-4EF9-A723-9999BF616CED}"/>
              </a:ext>
            </a:extLst>
          </p:cNvPr>
          <p:cNvSpPr>
            <a:spLocks noChangeShapeType="1"/>
          </p:cNvSpPr>
          <p:nvPr/>
        </p:nvSpPr>
        <p:spPr bwMode="auto">
          <a:xfrm flipH="1">
            <a:off x="3949700" y="2743200"/>
            <a:ext cx="0" cy="1676400"/>
          </a:xfrm>
          <a:prstGeom prst="line">
            <a:avLst/>
          </a:prstGeom>
          <a:noFill/>
          <a:ln w="38100" cmpd="dbl">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79887" name="Line 16">
            <a:extLst>
              <a:ext uri="{FF2B5EF4-FFF2-40B4-BE49-F238E27FC236}">
                <a16:creationId xmlns:a16="http://schemas.microsoft.com/office/drawing/2014/main" id="{B55468B1-31AB-45EE-851E-3DBF3FF82C0A}"/>
              </a:ext>
            </a:extLst>
          </p:cNvPr>
          <p:cNvSpPr>
            <a:spLocks noChangeShapeType="1"/>
          </p:cNvSpPr>
          <p:nvPr/>
        </p:nvSpPr>
        <p:spPr bwMode="auto">
          <a:xfrm flipH="1">
            <a:off x="5105400" y="2743200"/>
            <a:ext cx="0" cy="2590800"/>
          </a:xfrm>
          <a:prstGeom prst="line">
            <a:avLst/>
          </a:prstGeom>
          <a:noFill/>
          <a:ln w="38100" cmpd="dbl">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79888" name="Line 17">
            <a:extLst>
              <a:ext uri="{FF2B5EF4-FFF2-40B4-BE49-F238E27FC236}">
                <a16:creationId xmlns:a16="http://schemas.microsoft.com/office/drawing/2014/main" id="{977D863E-E2FC-43DE-B2A4-DFD3BF20FA0F}"/>
              </a:ext>
            </a:extLst>
          </p:cNvPr>
          <p:cNvSpPr>
            <a:spLocks noChangeShapeType="1"/>
          </p:cNvSpPr>
          <p:nvPr/>
        </p:nvSpPr>
        <p:spPr bwMode="auto">
          <a:xfrm>
            <a:off x="5518150" y="2743200"/>
            <a:ext cx="1238250" cy="2590800"/>
          </a:xfrm>
          <a:prstGeom prst="line">
            <a:avLst/>
          </a:prstGeom>
          <a:noFill/>
          <a:ln w="38100" cmpd="dbl">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79889" name="Line 18">
            <a:extLst>
              <a:ext uri="{FF2B5EF4-FFF2-40B4-BE49-F238E27FC236}">
                <a16:creationId xmlns:a16="http://schemas.microsoft.com/office/drawing/2014/main" id="{E5F4556A-AB6A-4A9B-9CDF-ACBFC85614DD}"/>
              </a:ext>
            </a:extLst>
          </p:cNvPr>
          <p:cNvSpPr>
            <a:spLocks noChangeShapeType="1"/>
          </p:cNvSpPr>
          <p:nvPr/>
        </p:nvSpPr>
        <p:spPr bwMode="auto">
          <a:xfrm>
            <a:off x="6013450" y="2743200"/>
            <a:ext cx="990600" cy="1295400"/>
          </a:xfrm>
          <a:prstGeom prst="line">
            <a:avLst/>
          </a:prstGeom>
          <a:noFill/>
          <a:ln w="38100" cmpd="dbl">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79890" name="Line 19">
            <a:extLst>
              <a:ext uri="{FF2B5EF4-FFF2-40B4-BE49-F238E27FC236}">
                <a16:creationId xmlns:a16="http://schemas.microsoft.com/office/drawing/2014/main" id="{488427A5-7E45-40EC-A3DF-646D454A82C1}"/>
              </a:ext>
            </a:extLst>
          </p:cNvPr>
          <p:cNvSpPr>
            <a:spLocks noChangeShapeType="1"/>
          </p:cNvSpPr>
          <p:nvPr/>
        </p:nvSpPr>
        <p:spPr bwMode="auto">
          <a:xfrm>
            <a:off x="6013450" y="2743200"/>
            <a:ext cx="990600" cy="0"/>
          </a:xfrm>
          <a:prstGeom prst="line">
            <a:avLst/>
          </a:prstGeom>
          <a:noFill/>
          <a:ln w="38100" cmpd="dbl">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79891" name="Text Box 20">
            <a:extLst>
              <a:ext uri="{FF2B5EF4-FFF2-40B4-BE49-F238E27FC236}">
                <a16:creationId xmlns:a16="http://schemas.microsoft.com/office/drawing/2014/main" id="{7438AF56-402E-4C51-9FEE-9D3B6E244C29}"/>
              </a:ext>
            </a:extLst>
          </p:cNvPr>
          <p:cNvSpPr txBox="1">
            <a:spLocks noChangeArrowheads="1"/>
          </p:cNvSpPr>
          <p:nvPr/>
        </p:nvSpPr>
        <p:spPr bwMode="auto">
          <a:xfrm>
            <a:off x="3371850" y="3124201"/>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a:solidFill>
                  <a:srgbClr val="1A1A70"/>
                </a:solidFill>
              </a:rPr>
              <a:t>(2)</a:t>
            </a:r>
          </a:p>
        </p:txBody>
      </p:sp>
      <p:sp>
        <p:nvSpPr>
          <p:cNvPr id="79892" name="Text Box 21">
            <a:extLst>
              <a:ext uri="{FF2B5EF4-FFF2-40B4-BE49-F238E27FC236}">
                <a16:creationId xmlns:a16="http://schemas.microsoft.com/office/drawing/2014/main" id="{58BDCC40-EC5F-4DE8-952A-A079E69469C0}"/>
              </a:ext>
            </a:extLst>
          </p:cNvPr>
          <p:cNvSpPr txBox="1">
            <a:spLocks noChangeArrowheads="1"/>
          </p:cNvSpPr>
          <p:nvPr/>
        </p:nvSpPr>
        <p:spPr bwMode="auto">
          <a:xfrm>
            <a:off x="4527550" y="3581401"/>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a:solidFill>
                  <a:srgbClr val="1A1A70"/>
                </a:solidFill>
              </a:rPr>
              <a:t>(3)</a:t>
            </a:r>
          </a:p>
        </p:txBody>
      </p:sp>
      <p:sp>
        <p:nvSpPr>
          <p:cNvPr id="79893" name="Text Box 22">
            <a:extLst>
              <a:ext uri="{FF2B5EF4-FFF2-40B4-BE49-F238E27FC236}">
                <a16:creationId xmlns:a16="http://schemas.microsoft.com/office/drawing/2014/main" id="{FBBA9A8E-7546-4A66-8485-7B81EE521E7F}"/>
              </a:ext>
            </a:extLst>
          </p:cNvPr>
          <p:cNvSpPr txBox="1">
            <a:spLocks noChangeArrowheads="1"/>
          </p:cNvSpPr>
          <p:nvPr/>
        </p:nvSpPr>
        <p:spPr bwMode="auto">
          <a:xfrm>
            <a:off x="5518150" y="3733801"/>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a:solidFill>
                  <a:srgbClr val="1A1A70"/>
                </a:solidFill>
              </a:rPr>
              <a:t>(4)</a:t>
            </a:r>
          </a:p>
        </p:txBody>
      </p:sp>
      <p:sp>
        <p:nvSpPr>
          <p:cNvPr id="79894" name="Text Box 23">
            <a:extLst>
              <a:ext uri="{FF2B5EF4-FFF2-40B4-BE49-F238E27FC236}">
                <a16:creationId xmlns:a16="http://schemas.microsoft.com/office/drawing/2014/main" id="{80772B65-6AEB-4E7B-A24D-C76274A491AD}"/>
              </a:ext>
            </a:extLst>
          </p:cNvPr>
          <p:cNvSpPr txBox="1">
            <a:spLocks noChangeArrowheads="1"/>
          </p:cNvSpPr>
          <p:nvPr/>
        </p:nvSpPr>
        <p:spPr bwMode="auto">
          <a:xfrm>
            <a:off x="6673850" y="3352801"/>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a:solidFill>
                  <a:srgbClr val="1A1A70"/>
                </a:solidFill>
              </a:rPr>
              <a:t>(5)</a:t>
            </a:r>
          </a:p>
        </p:txBody>
      </p:sp>
      <p:sp>
        <p:nvSpPr>
          <p:cNvPr id="79895" name="Text Box 24">
            <a:extLst>
              <a:ext uri="{FF2B5EF4-FFF2-40B4-BE49-F238E27FC236}">
                <a16:creationId xmlns:a16="http://schemas.microsoft.com/office/drawing/2014/main" id="{EC53293A-4061-48F6-886C-32EBFCCDA2DC}"/>
              </a:ext>
            </a:extLst>
          </p:cNvPr>
          <p:cNvSpPr txBox="1">
            <a:spLocks noChangeArrowheads="1"/>
          </p:cNvSpPr>
          <p:nvPr/>
        </p:nvSpPr>
        <p:spPr bwMode="auto">
          <a:xfrm>
            <a:off x="6261100" y="2346326"/>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a:solidFill>
                  <a:srgbClr val="1A1A70"/>
                </a:solidFill>
              </a:rPr>
              <a:t>(6)</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3" name="Rectangle 5">
            <a:extLst>
              <a:ext uri="{FF2B5EF4-FFF2-40B4-BE49-F238E27FC236}">
                <a16:creationId xmlns:a16="http://schemas.microsoft.com/office/drawing/2014/main" id="{AF92D3E2-DFF5-4D8A-8A37-63339FCA9E93}"/>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 - Lập sơ đồ phối hợp</a:t>
            </a:r>
          </a:p>
        </p:txBody>
      </p:sp>
      <p:graphicFrame>
        <p:nvGraphicFramePr>
          <p:cNvPr id="693294" name="Group 46">
            <a:extLst>
              <a:ext uri="{FF2B5EF4-FFF2-40B4-BE49-F238E27FC236}">
                <a16:creationId xmlns:a16="http://schemas.microsoft.com/office/drawing/2014/main" id="{97471E16-F62D-4AAF-AC18-63D1A679CE3A}"/>
              </a:ext>
            </a:extLst>
          </p:cNvPr>
          <p:cNvGraphicFramePr>
            <a:graphicFrameLocks noGrp="1"/>
          </p:cNvGraphicFramePr>
          <p:nvPr>
            <p:ph type="tbl" idx="1"/>
          </p:nvPr>
        </p:nvGraphicFramePr>
        <p:xfrm>
          <a:off x="3206750" y="5029200"/>
          <a:ext cx="2559050" cy="839788"/>
        </p:xfrm>
        <a:graphic>
          <a:graphicData uri="http://schemas.openxmlformats.org/drawingml/2006/table">
            <a:tbl>
              <a:tblPr/>
              <a:tblGrid>
                <a:gridCol w="2559050">
                  <a:extLst>
                    <a:ext uri="{9D8B030D-6E8A-4147-A177-3AD203B41FA5}">
                      <a16:colId xmlns:a16="http://schemas.microsoft.com/office/drawing/2014/main" val="20000"/>
                    </a:ext>
                  </a:extLst>
                </a:gridCol>
              </a:tblGrid>
              <a:tr h="39654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Arial" charset="0"/>
                        </a:rPr>
                        <a:t>XL_Doc_Ghi</a:t>
                      </a:r>
                    </a:p>
                  </a:txBody>
                  <a:tcPr marL="99060" marR="99060" marT="45755" marB="4575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324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Arial" charset="0"/>
                        </a:rPr>
                        <a:t>Doc_Danh_Dach</a:t>
                      </a:r>
                    </a:p>
                  </a:txBody>
                  <a:tcPr marL="99060" marR="99060" marT="45755" marB="4575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5" name="Slide Number Placeholder 5">
            <a:extLst>
              <a:ext uri="{FF2B5EF4-FFF2-40B4-BE49-F238E27FC236}">
                <a16:creationId xmlns:a16="http://schemas.microsoft.com/office/drawing/2014/main" id="{EC88E871-DBD1-4E9A-901B-4CE7B9717E47}"/>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89</a:t>
            </a:fld>
            <a:endParaRPr lang="en-US" altLang="en-US" sz="1400" b="1">
              <a:solidFill>
                <a:srgbClr val="3167D3"/>
              </a:solidFill>
            </a:endParaRPr>
          </a:p>
        </p:txBody>
      </p:sp>
      <p:sp>
        <p:nvSpPr>
          <p:cNvPr id="80900" name="Rectangle 7">
            <a:extLst>
              <a:ext uri="{FF2B5EF4-FFF2-40B4-BE49-F238E27FC236}">
                <a16:creationId xmlns:a16="http://schemas.microsoft.com/office/drawing/2014/main" id="{8C3F5145-5A6E-4AB1-A70E-28986291B8F9}"/>
              </a:ext>
            </a:extLst>
          </p:cNvPr>
          <p:cNvSpPr>
            <a:spLocks noChangeArrowheads="1"/>
          </p:cNvSpPr>
          <p:nvPr/>
        </p:nvSpPr>
        <p:spPr bwMode="auto">
          <a:xfrm>
            <a:off x="7154863" y="1828800"/>
            <a:ext cx="33020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1A1A70"/>
                </a:solidFill>
              </a:rPr>
              <a:t>Xuất hồ sơ học sinh mới</a:t>
            </a:r>
          </a:p>
        </p:txBody>
      </p:sp>
      <p:sp>
        <p:nvSpPr>
          <p:cNvPr id="80901" name="Rectangle 8">
            <a:extLst>
              <a:ext uri="{FF2B5EF4-FFF2-40B4-BE49-F238E27FC236}">
                <a16:creationId xmlns:a16="http://schemas.microsoft.com/office/drawing/2014/main" id="{F5497A40-0BDB-4E57-A9C0-DB32A4B0BD90}"/>
              </a:ext>
            </a:extLst>
          </p:cNvPr>
          <p:cNvSpPr>
            <a:spLocks noChangeArrowheads="1"/>
          </p:cNvSpPr>
          <p:nvPr/>
        </p:nvSpPr>
        <p:spPr bwMode="auto">
          <a:xfrm>
            <a:off x="1638300" y="3429000"/>
            <a:ext cx="140335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1A1A70"/>
                </a:solidFill>
              </a:rPr>
              <a:t>Đọc danh</a:t>
            </a:r>
          </a:p>
          <a:p>
            <a:pPr algn="ctr" eaLnBrk="1" fontAlgn="base" hangingPunct="1">
              <a:spcBef>
                <a:spcPct val="0"/>
              </a:spcBef>
              <a:spcAft>
                <a:spcPct val="0"/>
              </a:spcAft>
              <a:defRPr/>
            </a:pPr>
            <a:r>
              <a:rPr lang="en-US" altLang="en-US">
                <a:solidFill>
                  <a:srgbClr val="1A1A70"/>
                </a:solidFill>
              </a:rPr>
              <a:t>sách lớp</a:t>
            </a:r>
          </a:p>
        </p:txBody>
      </p:sp>
      <p:sp>
        <p:nvSpPr>
          <p:cNvPr id="80902" name="Line 9">
            <a:extLst>
              <a:ext uri="{FF2B5EF4-FFF2-40B4-BE49-F238E27FC236}">
                <a16:creationId xmlns:a16="http://schemas.microsoft.com/office/drawing/2014/main" id="{F106D64C-C317-4CD1-8B25-FB8A869F4DB4}"/>
              </a:ext>
            </a:extLst>
          </p:cNvPr>
          <p:cNvSpPr>
            <a:spLocks noChangeShapeType="1"/>
          </p:cNvSpPr>
          <p:nvPr/>
        </p:nvSpPr>
        <p:spPr bwMode="auto">
          <a:xfrm flipH="1">
            <a:off x="2463800" y="2362200"/>
            <a:ext cx="1073150" cy="1066800"/>
          </a:xfrm>
          <a:prstGeom prst="line">
            <a:avLst/>
          </a:prstGeom>
          <a:noFill/>
          <a:ln w="38100" cmpd="dbl">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80903" name="Text Box 10">
            <a:extLst>
              <a:ext uri="{FF2B5EF4-FFF2-40B4-BE49-F238E27FC236}">
                <a16:creationId xmlns:a16="http://schemas.microsoft.com/office/drawing/2014/main" id="{FBE40300-9A72-47E7-8357-8767E86697D9}"/>
              </a:ext>
            </a:extLst>
          </p:cNvPr>
          <p:cNvSpPr txBox="1">
            <a:spLocks noChangeArrowheads="1"/>
          </p:cNvSpPr>
          <p:nvPr/>
        </p:nvSpPr>
        <p:spPr bwMode="auto">
          <a:xfrm>
            <a:off x="2381250" y="2651126"/>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a:solidFill>
                  <a:srgbClr val="1A1A70"/>
                </a:solidFill>
              </a:rPr>
              <a:t>(1)</a:t>
            </a:r>
          </a:p>
        </p:txBody>
      </p:sp>
      <p:sp>
        <p:nvSpPr>
          <p:cNvPr id="80904" name="Rectangle 11">
            <a:extLst>
              <a:ext uri="{FF2B5EF4-FFF2-40B4-BE49-F238E27FC236}">
                <a16:creationId xmlns:a16="http://schemas.microsoft.com/office/drawing/2014/main" id="{330356F2-8AFD-4E46-8378-38414E216CF7}"/>
              </a:ext>
            </a:extLst>
          </p:cNvPr>
          <p:cNvSpPr>
            <a:spLocks noChangeArrowheads="1"/>
          </p:cNvSpPr>
          <p:nvPr/>
        </p:nvSpPr>
        <p:spPr bwMode="auto">
          <a:xfrm>
            <a:off x="7334250" y="3429000"/>
            <a:ext cx="156845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1A1A70"/>
                </a:solidFill>
              </a:rPr>
              <a:t>Xuất danh</a:t>
            </a:r>
          </a:p>
          <a:p>
            <a:pPr algn="ctr" eaLnBrk="1" fontAlgn="base" hangingPunct="1">
              <a:spcBef>
                <a:spcPct val="0"/>
              </a:spcBef>
              <a:spcAft>
                <a:spcPct val="0"/>
              </a:spcAft>
              <a:defRPr/>
            </a:pPr>
            <a:r>
              <a:rPr lang="en-US" altLang="en-US">
                <a:solidFill>
                  <a:srgbClr val="1A1A70"/>
                </a:solidFill>
              </a:rPr>
              <a:t>sách lớp</a:t>
            </a:r>
          </a:p>
        </p:txBody>
      </p:sp>
      <p:sp>
        <p:nvSpPr>
          <p:cNvPr id="80905" name="Rectangle 12">
            <a:extLst>
              <a:ext uri="{FF2B5EF4-FFF2-40B4-BE49-F238E27FC236}">
                <a16:creationId xmlns:a16="http://schemas.microsoft.com/office/drawing/2014/main" id="{A0D15FB5-6662-435D-8265-327EF68F014D}"/>
              </a:ext>
            </a:extLst>
          </p:cNvPr>
          <p:cNvSpPr>
            <a:spLocks noChangeArrowheads="1"/>
          </p:cNvSpPr>
          <p:nvPr/>
        </p:nvSpPr>
        <p:spPr bwMode="auto">
          <a:xfrm>
            <a:off x="3206750" y="3429000"/>
            <a:ext cx="181610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1A1A70"/>
                </a:solidFill>
              </a:rPr>
              <a:t>Đọc danh</a:t>
            </a:r>
          </a:p>
          <a:p>
            <a:pPr algn="ctr" eaLnBrk="1" fontAlgn="base" hangingPunct="1">
              <a:spcBef>
                <a:spcPct val="0"/>
              </a:spcBef>
              <a:spcAft>
                <a:spcPct val="0"/>
              </a:spcAft>
              <a:defRPr/>
            </a:pPr>
            <a:r>
              <a:rPr lang="en-US" altLang="en-US">
                <a:solidFill>
                  <a:srgbClr val="1A1A70"/>
                </a:solidFill>
              </a:rPr>
              <a:t>sách học sinh</a:t>
            </a:r>
          </a:p>
        </p:txBody>
      </p:sp>
      <p:sp>
        <p:nvSpPr>
          <p:cNvPr id="80906" name="Rectangle 13">
            <a:extLst>
              <a:ext uri="{FF2B5EF4-FFF2-40B4-BE49-F238E27FC236}">
                <a16:creationId xmlns:a16="http://schemas.microsoft.com/office/drawing/2014/main" id="{244DE497-819B-447B-A186-24EB228A3F40}"/>
              </a:ext>
            </a:extLst>
          </p:cNvPr>
          <p:cNvSpPr>
            <a:spLocks noChangeArrowheads="1"/>
          </p:cNvSpPr>
          <p:nvPr/>
        </p:nvSpPr>
        <p:spPr bwMode="auto">
          <a:xfrm>
            <a:off x="5187950" y="3429000"/>
            <a:ext cx="189865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1A1A70"/>
                </a:solidFill>
              </a:rPr>
              <a:t>Đọc danh</a:t>
            </a:r>
          </a:p>
          <a:p>
            <a:pPr algn="ctr" eaLnBrk="1" fontAlgn="base" hangingPunct="1">
              <a:spcBef>
                <a:spcPct val="0"/>
              </a:spcBef>
              <a:spcAft>
                <a:spcPct val="0"/>
              </a:spcAft>
              <a:defRPr/>
            </a:pPr>
            <a:r>
              <a:rPr lang="en-US" altLang="en-US">
                <a:solidFill>
                  <a:srgbClr val="1A1A70"/>
                </a:solidFill>
              </a:rPr>
              <a:t>sách tham số</a:t>
            </a:r>
          </a:p>
        </p:txBody>
      </p:sp>
      <p:sp>
        <p:nvSpPr>
          <p:cNvPr id="80907" name="Rectangle 14">
            <a:extLst>
              <a:ext uri="{FF2B5EF4-FFF2-40B4-BE49-F238E27FC236}">
                <a16:creationId xmlns:a16="http://schemas.microsoft.com/office/drawing/2014/main" id="{F6A7C01B-07E2-463B-9D62-1695BBD92BC1}"/>
              </a:ext>
            </a:extLst>
          </p:cNvPr>
          <p:cNvSpPr>
            <a:spLocks noChangeArrowheads="1"/>
          </p:cNvSpPr>
          <p:nvPr/>
        </p:nvSpPr>
        <p:spPr bwMode="auto">
          <a:xfrm>
            <a:off x="8737600" y="2514600"/>
            <a:ext cx="1733550" cy="762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1A1A70"/>
                </a:solidFill>
              </a:rPr>
              <a:t>Xuất d.sách</a:t>
            </a:r>
          </a:p>
          <a:p>
            <a:pPr algn="ctr" eaLnBrk="1" fontAlgn="base" hangingPunct="1">
              <a:spcBef>
                <a:spcPct val="0"/>
              </a:spcBef>
              <a:spcAft>
                <a:spcPct val="0"/>
              </a:spcAft>
              <a:defRPr/>
            </a:pPr>
            <a:r>
              <a:rPr lang="en-US" altLang="en-US">
                <a:solidFill>
                  <a:srgbClr val="1A1A70"/>
                </a:solidFill>
              </a:rPr>
              <a:t>học sinh</a:t>
            </a:r>
          </a:p>
        </p:txBody>
      </p:sp>
      <p:sp>
        <p:nvSpPr>
          <p:cNvPr id="80908" name="Line 15">
            <a:extLst>
              <a:ext uri="{FF2B5EF4-FFF2-40B4-BE49-F238E27FC236}">
                <a16:creationId xmlns:a16="http://schemas.microsoft.com/office/drawing/2014/main" id="{815E4BD5-8FEF-482A-A4F1-281822EFB3C9}"/>
              </a:ext>
            </a:extLst>
          </p:cNvPr>
          <p:cNvSpPr>
            <a:spLocks noChangeShapeType="1"/>
          </p:cNvSpPr>
          <p:nvPr/>
        </p:nvSpPr>
        <p:spPr bwMode="auto">
          <a:xfrm flipH="1">
            <a:off x="4114800" y="2362200"/>
            <a:ext cx="0" cy="1066800"/>
          </a:xfrm>
          <a:prstGeom prst="line">
            <a:avLst/>
          </a:prstGeom>
          <a:noFill/>
          <a:ln w="38100" cmpd="dbl">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80909" name="Line 16">
            <a:extLst>
              <a:ext uri="{FF2B5EF4-FFF2-40B4-BE49-F238E27FC236}">
                <a16:creationId xmlns:a16="http://schemas.microsoft.com/office/drawing/2014/main" id="{7B356145-6932-4113-A6D6-548EA6FAD35A}"/>
              </a:ext>
            </a:extLst>
          </p:cNvPr>
          <p:cNvSpPr>
            <a:spLocks noChangeShapeType="1"/>
          </p:cNvSpPr>
          <p:nvPr/>
        </p:nvSpPr>
        <p:spPr bwMode="auto">
          <a:xfrm>
            <a:off x="6261100" y="2362200"/>
            <a:ext cx="2476500" cy="533400"/>
          </a:xfrm>
          <a:prstGeom prst="line">
            <a:avLst/>
          </a:prstGeom>
          <a:noFill/>
          <a:ln w="38100" cmpd="dbl">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80910" name="Line 17">
            <a:extLst>
              <a:ext uri="{FF2B5EF4-FFF2-40B4-BE49-F238E27FC236}">
                <a16:creationId xmlns:a16="http://schemas.microsoft.com/office/drawing/2014/main" id="{66F63E7B-B9A9-4285-993E-B04C22BA8F4B}"/>
              </a:ext>
            </a:extLst>
          </p:cNvPr>
          <p:cNvSpPr>
            <a:spLocks noChangeShapeType="1"/>
          </p:cNvSpPr>
          <p:nvPr/>
        </p:nvSpPr>
        <p:spPr bwMode="auto">
          <a:xfrm>
            <a:off x="5353050" y="2362200"/>
            <a:ext cx="0" cy="1066800"/>
          </a:xfrm>
          <a:prstGeom prst="line">
            <a:avLst/>
          </a:prstGeom>
          <a:noFill/>
          <a:ln w="38100" cmpd="dbl">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80911" name="Line 18">
            <a:extLst>
              <a:ext uri="{FF2B5EF4-FFF2-40B4-BE49-F238E27FC236}">
                <a16:creationId xmlns:a16="http://schemas.microsoft.com/office/drawing/2014/main" id="{95F4A090-C859-4A2A-B4C3-BF4AB93AC951}"/>
              </a:ext>
            </a:extLst>
          </p:cNvPr>
          <p:cNvSpPr>
            <a:spLocks noChangeShapeType="1"/>
          </p:cNvSpPr>
          <p:nvPr/>
        </p:nvSpPr>
        <p:spPr bwMode="auto">
          <a:xfrm>
            <a:off x="5848350" y="2362200"/>
            <a:ext cx="1485900" cy="1066800"/>
          </a:xfrm>
          <a:prstGeom prst="line">
            <a:avLst/>
          </a:prstGeom>
          <a:noFill/>
          <a:ln w="38100" cmpd="dbl">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80912" name="Line 19">
            <a:extLst>
              <a:ext uri="{FF2B5EF4-FFF2-40B4-BE49-F238E27FC236}">
                <a16:creationId xmlns:a16="http://schemas.microsoft.com/office/drawing/2014/main" id="{699D342F-FE9B-437F-818D-6162B76EF52A}"/>
              </a:ext>
            </a:extLst>
          </p:cNvPr>
          <p:cNvSpPr>
            <a:spLocks noChangeShapeType="1"/>
          </p:cNvSpPr>
          <p:nvPr/>
        </p:nvSpPr>
        <p:spPr bwMode="auto">
          <a:xfrm>
            <a:off x="6261100" y="2133600"/>
            <a:ext cx="908050" cy="0"/>
          </a:xfrm>
          <a:prstGeom prst="line">
            <a:avLst/>
          </a:prstGeom>
          <a:noFill/>
          <a:ln w="38100" cmpd="dbl">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80913" name="Text Box 20">
            <a:extLst>
              <a:ext uri="{FF2B5EF4-FFF2-40B4-BE49-F238E27FC236}">
                <a16:creationId xmlns:a16="http://schemas.microsoft.com/office/drawing/2014/main" id="{28938C3C-B2B7-451B-8BC6-041F7AEB63D4}"/>
              </a:ext>
            </a:extLst>
          </p:cNvPr>
          <p:cNvSpPr txBox="1">
            <a:spLocks noChangeArrowheads="1"/>
          </p:cNvSpPr>
          <p:nvPr/>
        </p:nvSpPr>
        <p:spPr bwMode="auto">
          <a:xfrm>
            <a:off x="3536950" y="2667001"/>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a:solidFill>
                  <a:srgbClr val="1A1A70"/>
                </a:solidFill>
              </a:rPr>
              <a:t>(2)</a:t>
            </a:r>
          </a:p>
        </p:txBody>
      </p:sp>
      <p:sp>
        <p:nvSpPr>
          <p:cNvPr id="80914" name="Text Box 21">
            <a:extLst>
              <a:ext uri="{FF2B5EF4-FFF2-40B4-BE49-F238E27FC236}">
                <a16:creationId xmlns:a16="http://schemas.microsoft.com/office/drawing/2014/main" id="{E1DB245D-1111-4E97-9AB3-131ECE3D74CD}"/>
              </a:ext>
            </a:extLst>
          </p:cNvPr>
          <p:cNvSpPr txBox="1">
            <a:spLocks noChangeArrowheads="1"/>
          </p:cNvSpPr>
          <p:nvPr/>
        </p:nvSpPr>
        <p:spPr bwMode="auto">
          <a:xfrm>
            <a:off x="4775200" y="2667001"/>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a:solidFill>
                  <a:srgbClr val="1A1A70"/>
                </a:solidFill>
              </a:rPr>
              <a:t>(3)</a:t>
            </a:r>
          </a:p>
        </p:txBody>
      </p:sp>
      <p:sp>
        <p:nvSpPr>
          <p:cNvPr id="80915" name="Text Box 22">
            <a:extLst>
              <a:ext uri="{FF2B5EF4-FFF2-40B4-BE49-F238E27FC236}">
                <a16:creationId xmlns:a16="http://schemas.microsoft.com/office/drawing/2014/main" id="{5AC5E7BB-304F-4964-8069-B28857364579}"/>
              </a:ext>
            </a:extLst>
          </p:cNvPr>
          <p:cNvSpPr txBox="1">
            <a:spLocks noChangeArrowheads="1"/>
          </p:cNvSpPr>
          <p:nvPr/>
        </p:nvSpPr>
        <p:spPr bwMode="auto">
          <a:xfrm>
            <a:off x="5930900" y="2667001"/>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a:solidFill>
                  <a:srgbClr val="1A1A70"/>
                </a:solidFill>
              </a:rPr>
              <a:t>(4)</a:t>
            </a:r>
          </a:p>
        </p:txBody>
      </p:sp>
      <p:sp>
        <p:nvSpPr>
          <p:cNvPr id="80916" name="Text Box 23">
            <a:extLst>
              <a:ext uri="{FF2B5EF4-FFF2-40B4-BE49-F238E27FC236}">
                <a16:creationId xmlns:a16="http://schemas.microsoft.com/office/drawing/2014/main" id="{EFFB4CDE-A6F4-4AD3-8D19-1C91395567F3}"/>
              </a:ext>
            </a:extLst>
          </p:cNvPr>
          <p:cNvSpPr txBox="1">
            <a:spLocks noChangeArrowheads="1"/>
          </p:cNvSpPr>
          <p:nvPr/>
        </p:nvSpPr>
        <p:spPr bwMode="auto">
          <a:xfrm>
            <a:off x="7416800" y="2667001"/>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a:solidFill>
                  <a:srgbClr val="1A1A70"/>
                </a:solidFill>
              </a:rPr>
              <a:t>(5)</a:t>
            </a:r>
          </a:p>
        </p:txBody>
      </p:sp>
      <p:sp>
        <p:nvSpPr>
          <p:cNvPr id="80917" name="Text Box 24">
            <a:extLst>
              <a:ext uri="{FF2B5EF4-FFF2-40B4-BE49-F238E27FC236}">
                <a16:creationId xmlns:a16="http://schemas.microsoft.com/office/drawing/2014/main" id="{F13A5E29-5684-44D2-B648-594607205D21}"/>
              </a:ext>
            </a:extLst>
          </p:cNvPr>
          <p:cNvSpPr txBox="1">
            <a:spLocks noChangeArrowheads="1"/>
          </p:cNvSpPr>
          <p:nvPr/>
        </p:nvSpPr>
        <p:spPr bwMode="auto">
          <a:xfrm>
            <a:off x="6426200" y="1736726"/>
            <a:ext cx="577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a:solidFill>
                  <a:srgbClr val="1A1A70"/>
                </a:solidFill>
              </a:rPr>
              <a:t>(6)</a:t>
            </a:r>
          </a:p>
        </p:txBody>
      </p:sp>
      <p:sp>
        <p:nvSpPr>
          <p:cNvPr id="80926" name="Rectangle 6">
            <a:extLst>
              <a:ext uri="{FF2B5EF4-FFF2-40B4-BE49-F238E27FC236}">
                <a16:creationId xmlns:a16="http://schemas.microsoft.com/office/drawing/2014/main" id="{113729B0-1831-474D-804E-1F9F32F7568C}"/>
              </a:ext>
            </a:extLst>
          </p:cNvPr>
          <p:cNvSpPr>
            <a:spLocks noChangeArrowheads="1"/>
          </p:cNvSpPr>
          <p:nvPr/>
        </p:nvSpPr>
        <p:spPr bwMode="auto">
          <a:xfrm>
            <a:off x="3536950" y="1828800"/>
            <a:ext cx="272415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1A1A70"/>
                </a:solidFill>
              </a:rPr>
              <a:t>Hàm Xử lý biến cố 0</a:t>
            </a:r>
          </a:p>
        </p:txBody>
      </p:sp>
      <p:graphicFrame>
        <p:nvGraphicFramePr>
          <p:cNvPr id="693320" name="Group 72">
            <a:extLst>
              <a:ext uri="{FF2B5EF4-FFF2-40B4-BE49-F238E27FC236}">
                <a16:creationId xmlns:a16="http://schemas.microsoft.com/office/drawing/2014/main" id="{3A243540-B27D-41DC-9219-8D9B3F3CCFBD}"/>
              </a:ext>
            </a:extLst>
          </p:cNvPr>
          <p:cNvGraphicFramePr>
            <a:graphicFrameLocks noGrp="1"/>
          </p:cNvGraphicFramePr>
          <p:nvPr/>
        </p:nvGraphicFramePr>
        <p:xfrm>
          <a:off x="7664450" y="5029200"/>
          <a:ext cx="2641600" cy="839788"/>
        </p:xfrm>
        <a:graphic>
          <a:graphicData uri="http://schemas.openxmlformats.org/drawingml/2006/table">
            <a:tbl>
              <a:tblPr/>
              <a:tblGrid>
                <a:gridCol w="2641600">
                  <a:extLst>
                    <a:ext uri="{9D8B030D-6E8A-4147-A177-3AD203B41FA5}">
                      <a16:colId xmlns:a16="http://schemas.microsoft.com/office/drawing/2014/main" val="20000"/>
                    </a:ext>
                  </a:extLst>
                </a:gridCol>
              </a:tblGrid>
              <a:tr h="396540">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Arial" charset="0"/>
                        </a:rPr>
                        <a:t>XL_Nhap_Xuat</a:t>
                      </a:r>
                    </a:p>
                  </a:txBody>
                  <a:tcPr marL="99060" marR="99060" marT="45755" marB="4575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3248">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pPr>
                      <a:r>
                        <a:rPr kumimoji="0" lang="en-US" sz="2000" b="0" i="0" u="none" strike="noStrike" cap="none" normalizeH="0" baseline="0">
                          <a:ln>
                            <a:noFill/>
                          </a:ln>
                          <a:solidFill>
                            <a:schemeClr val="tx1"/>
                          </a:solidFill>
                          <a:effectLst/>
                          <a:latin typeface="Arial" charset="0"/>
                        </a:rPr>
                        <a:t>Xuat_Danh_Dach</a:t>
                      </a:r>
                    </a:p>
                  </a:txBody>
                  <a:tcPr marL="99060" marR="99060" marT="45755" marB="4575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0935" name="Line 61">
            <a:extLst>
              <a:ext uri="{FF2B5EF4-FFF2-40B4-BE49-F238E27FC236}">
                <a16:creationId xmlns:a16="http://schemas.microsoft.com/office/drawing/2014/main" id="{196BE0A7-A662-4FB4-9749-A75349E64ABC}"/>
              </a:ext>
            </a:extLst>
          </p:cNvPr>
          <p:cNvSpPr>
            <a:spLocks noChangeShapeType="1"/>
          </p:cNvSpPr>
          <p:nvPr/>
        </p:nvSpPr>
        <p:spPr bwMode="auto">
          <a:xfrm flipH="1">
            <a:off x="4114800" y="4191000"/>
            <a:ext cx="0" cy="838200"/>
          </a:xfrm>
          <a:prstGeom prst="line">
            <a:avLst/>
          </a:prstGeom>
          <a:noFill/>
          <a:ln w="38100" cmpd="dbl">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80936" name="Line 62">
            <a:extLst>
              <a:ext uri="{FF2B5EF4-FFF2-40B4-BE49-F238E27FC236}">
                <a16:creationId xmlns:a16="http://schemas.microsoft.com/office/drawing/2014/main" id="{BD452520-6562-448A-986C-65D87C7F4FC3}"/>
              </a:ext>
            </a:extLst>
          </p:cNvPr>
          <p:cNvSpPr>
            <a:spLocks noChangeShapeType="1"/>
          </p:cNvSpPr>
          <p:nvPr/>
        </p:nvSpPr>
        <p:spPr bwMode="auto">
          <a:xfrm>
            <a:off x="3949700" y="4191000"/>
            <a:ext cx="0" cy="83820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80937" name="Line 63">
            <a:extLst>
              <a:ext uri="{FF2B5EF4-FFF2-40B4-BE49-F238E27FC236}">
                <a16:creationId xmlns:a16="http://schemas.microsoft.com/office/drawing/2014/main" id="{7CB1DBC3-BCCB-43C2-94B0-AAE0F0114D83}"/>
              </a:ext>
            </a:extLst>
          </p:cNvPr>
          <p:cNvSpPr>
            <a:spLocks noChangeShapeType="1"/>
          </p:cNvSpPr>
          <p:nvPr/>
        </p:nvSpPr>
        <p:spPr bwMode="auto">
          <a:xfrm flipH="1">
            <a:off x="8159750" y="4191000"/>
            <a:ext cx="0" cy="838200"/>
          </a:xfrm>
          <a:prstGeom prst="line">
            <a:avLst/>
          </a:prstGeom>
          <a:noFill/>
          <a:ln w="38100" cmpd="dbl">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80938" name="Line 64">
            <a:extLst>
              <a:ext uri="{FF2B5EF4-FFF2-40B4-BE49-F238E27FC236}">
                <a16:creationId xmlns:a16="http://schemas.microsoft.com/office/drawing/2014/main" id="{14ABBFE0-ABBD-4A4D-9FAF-A699B3345853}"/>
              </a:ext>
            </a:extLst>
          </p:cNvPr>
          <p:cNvSpPr>
            <a:spLocks noChangeShapeType="1"/>
          </p:cNvSpPr>
          <p:nvPr/>
        </p:nvSpPr>
        <p:spPr bwMode="auto">
          <a:xfrm>
            <a:off x="7994650" y="4191000"/>
            <a:ext cx="0" cy="83820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80939" name="Line 65">
            <a:extLst>
              <a:ext uri="{FF2B5EF4-FFF2-40B4-BE49-F238E27FC236}">
                <a16:creationId xmlns:a16="http://schemas.microsoft.com/office/drawing/2014/main" id="{040E23BD-72A3-432D-A061-7C67DC479876}"/>
              </a:ext>
            </a:extLst>
          </p:cNvPr>
          <p:cNvSpPr>
            <a:spLocks noChangeShapeType="1"/>
          </p:cNvSpPr>
          <p:nvPr/>
        </p:nvSpPr>
        <p:spPr bwMode="auto">
          <a:xfrm flipH="1">
            <a:off x="5600700" y="4191000"/>
            <a:ext cx="0" cy="838200"/>
          </a:xfrm>
          <a:prstGeom prst="line">
            <a:avLst/>
          </a:prstGeom>
          <a:noFill/>
          <a:ln w="38100" cmpd="dbl">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80940" name="Line 66">
            <a:extLst>
              <a:ext uri="{FF2B5EF4-FFF2-40B4-BE49-F238E27FC236}">
                <a16:creationId xmlns:a16="http://schemas.microsoft.com/office/drawing/2014/main" id="{F3FC0639-86B6-489A-92AA-A552B92DDCB7}"/>
              </a:ext>
            </a:extLst>
          </p:cNvPr>
          <p:cNvSpPr>
            <a:spLocks noChangeShapeType="1"/>
          </p:cNvSpPr>
          <p:nvPr/>
        </p:nvSpPr>
        <p:spPr bwMode="auto">
          <a:xfrm>
            <a:off x="5435600" y="4191000"/>
            <a:ext cx="0" cy="83820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80941" name="Line 67">
            <a:extLst>
              <a:ext uri="{FF2B5EF4-FFF2-40B4-BE49-F238E27FC236}">
                <a16:creationId xmlns:a16="http://schemas.microsoft.com/office/drawing/2014/main" id="{29EF1BA0-4868-4B85-8482-C7DBA6D30DE1}"/>
              </a:ext>
            </a:extLst>
          </p:cNvPr>
          <p:cNvSpPr>
            <a:spLocks noChangeShapeType="1"/>
          </p:cNvSpPr>
          <p:nvPr/>
        </p:nvSpPr>
        <p:spPr bwMode="auto">
          <a:xfrm>
            <a:off x="2216150" y="4191000"/>
            <a:ext cx="990600" cy="838200"/>
          </a:xfrm>
          <a:prstGeom prst="line">
            <a:avLst/>
          </a:prstGeom>
          <a:noFill/>
          <a:ln w="38100" cmpd="dbl">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80942" name="Line 68">
            <a:extLst>
              <a:ext uri="{FF2B5EF4-FFF2-40B4-BE49-F238E27FC236}">
                <a16:creationId xmlns:a16="http://schemas.microsoft.com/office/drawing/2014/main" id="{45998DD2-BF75-4386-BABA-5C3A8F4EC76A}"/>
              </a:ext>
            </a:extLst>
          </p:cNvPr>
          <p:cNvSpPr>
            <a:spLocks noChangeShapeType="1"/>
          </p:cNvSpPr>
          <p:nvPr/>
        </p:nvSpPr>
        <p:spPr bwMode="auto">
          <a:xfrm>
            <a:off x="2051050" y="4191000"/>
            <a:ext cx="1155700" cy="99060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80943" name="Line 69">
            <a:extLst>
              <a:ext uri="{FF2B5EF4-FFF2-40B4-BE49-F238E27FC236}">
                <a16:creationId xmlns:a16="http://schemas.microsoft.com/office/drawing/2014/main" id="{FEAF4217-B4CA-4FFF-9A91-4C11D19046AE}"/>
              </a:ext>
            </a:extLst>
          </p:cNvPr>
          <p:cNvSpPr>
            <a:spLocks noChangeShapeType="1"/>
          </p:cNvSpPr>
          <p:nvPr/>
        </p:nvSpPr>
        <p:spPr bwMode="auto">
          <a:xfrm flipH="1">
            <a:off x="9728200" y="3276600"/>
            <a:ext cx="0" cy="1752600"/>
          </a:xfrm>
          <a:prstGeom prst="line">
            <a:avLst/>
          </a:prstGeom>
          <a:noFill/>
          <a:ln w="38100" cmpd="dbl">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80944" name="Line 70">
            <a:extLst>
              <a:ext uri="{FF2B5EF4-FFF2-40B4-BE49-F238E27FC236}">
                <a16:creationId xmlns:a16="http://schemas.microsoft.com/office/drawing/2014/main" id="{DE109147-202C-4244-9D4C-AA09D6521EDD}"/>
              </a:ext>
            </a:extLst>
          </p:cNvPr>
          <p:cNvSpPr>
            <a:spLocks noChangeShapeType="1"/>
          </p:cNvSpPr>
          <p:nvPr/>
        </p:nvSpPr>
        <p:spPr bwMode="auto">
          <a:xfrm>
            <a:off x="9563100" y="3276600"/>
            <a:ext cx="0" cy="1752600"/>
          </a:xfrm>
          <a:prstGeom prst="line">
            <a:avLst/>
          </a:prstGeom>
          <a:noFill/>
          <a:ln w="19050">
            <a:solidFill>
              <a:schemeClr val="tx1"/>
            </a:solidFill>
            <a:round/>
            <a:headEnd/>
            <a:tailEnd type="arrow"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a:extLst>
              <a:ext uri="{FF2B5EF4-FFF2-40B4-BE49-F238E27FC236}">
                <a16:creationId xmlns:a16="http://schemas.microsoft.com/office/drawing/2014/main" id="{37099DE5-A151-4C3B-A4DE-B87971C88521}"/>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Tổng quan</a:t>
            </a:r>
          </a:p>
        </p:txBody>
      </p:sp>
      <p:sp>
        <p:nvSpPr>
          <p:cNvPr id="33" name="Slide Number Placeholder 5">
            <a:extLst>
              <a:ext uri="{FF2B5EF4-FFF2-40B4-BE49-F238E27FC236}">
                <a16:creationId xmlns:a16="http://schemas.microsoft.com/office/drawing/2014/main" id="{AED0CE89-0940-4709-9C61-EF386816C860}"/>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9</a:t>
            </a:fld>
            <a:endParaRPr lang="en-US" altLang="en-US" sz="1400" b="1">
              <a:solidFill>
                <a:srgbClr val="3167D3"/>
              </a:solidFill>
            </a:endParaRPr>
          </a:p>
        </p:txBody>
      </p:sp>
      <p:grpSp>
        <p:nvGrpSpPr>
          <p:cNvPr id="6148" name="Group 38">
            <a:extLst>
              <a:ext uri="{FF2B5EF4-FFF2-40B4-BE49-F238E27FC236}">
                <a16:creationId xmlns:a16="http://schemas.microsoft.com/office/drawing/2014/main" id="{BC55147E-B52B-466C-9134-C1FFD63A2F9E}"/>
              </a:ext>
            </a:extLst>
          </p:cNvPr>
          <p:cNvGrpSpPr>
            <a:grpSpLocks/>
          </p:cNvGrpSpPr>
          <p:nvPr/>
        </p:nvGrpSpPr>
        <p:grpSpPr bwMode="auto">
          <a:xfrm>
            <a:off x="1720850" y="1992314"/>
            <a:ext cx="2063750" cy="3417887"/>
            <a:chOff x="336" y="1255"/>
            <a:chExt cx="1200" cy="2153"/>
          </a:xfrm>
        </p:grpSpPr>
        <p:sp>
          <p:nvSpPr>
            <p:cNvPr id="6164" name="Rectangle 5">
              <a:extLst>
                <a:ext uri="{FF2B5EF4-FFF2-40B4-BE49-F238E27FC236}">
                  <a16:creationId xmlns:a16="http://schemas.microsoft.com/office/drawing/2014/main" id="{F9E816A5-5CBA-4A8E-84AB-BD2DCDBFFBA3}"/>
                </a:ext>
              </a:extLst>
            </p:cNvPr>
            <p:cNvSpPr>
              <a:spLocks noChangeArrowheads="1"/>
            </p:cNvSpPr>
            <p:nvPr/>
          </p:nvSpPr>
          <p:spPr bwMode="auto">
            <a:xfrm>
              <a:off x="336" y="1255"/>
              <a:ext cx="1121" cy="38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a:solidFill>
                    <a:srgbClr val="000000"/>
                  </a:solidFill>
                </a:rPr>
                <a:t>Người dùng</a:t>
              </a:r>
            </a:p>
          </p:txBody>
        </p:sp>
        <p:sp>
          <p:nvSpPr>
            <p:cNvPr id="6165" name="Oval 8">
              <a:extLst>
                <a:ext uri="{FF2B5EF4-FFF2-40B4-BE49-F238E27FC236}">
                  <a16:creationId xmlns:a16="http://schemas.microsoft.com/office/drawing/2014/main" id="{519984F1-F221-4CF4-9954-7FC554FC28BE}"/>
                </a:ext>
              </a:extLst>
            </p:cNvPr>
            <p:cNvSpPr>
              <a:spLocks noChangeArrowheads="1"/>
            </p:cNvSpPr>
            <p:nvPr/>
          </p:nvSpPr>
          <p:spPr bwMode="auto">
            <a:xfrm>
              <a:off x="396" y="2089"/>
              <a:ext cx="1140" cy="59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r>
                <a:rPr lang="en-US" altLang="en-US" b="1">
                  <a:solidFill>
                    <a:srgbClr val="FF0303"/>
                  </a:solidFill>
                </a:rPr>
                <a:t>Khối xử lý</a:t>
              </a:r>
            </a:p>
          </p:txBody>
        </p:sp>
        <p:grpSp>
          <p:nvGrpSpPr>
            <p:cNvPr id="6166" name="Group 9">
              <a:extLst>
                <a:ext uri="{FF2B5EF4-FFF2-40B4-BE49-F238E27FC236}">
                  <a16:creationId xmlns:a16="http://schemas.microsoft.com/office/drawing/2014/main" id="{809A3703-DBA7-42F3-BE9A-C9A1567C4032}"/>
                </a:ext>
              </a:extLst>
            </p:cNvPr>
            <p:cNvGrpSpPr>
              <a:grpSpLocks/>
            </p:cNvGrpSpPr>
            <p:nvPr/>
          </p:nvGrpSpPr>
          <p:grpSpPr bwMode="auto">
            <a:xfrm>
              <a:off x="358" y="3177"/>
              <a:ext cx="1130" cy="231"/>
              <a:chOff x="960" y="3264"/>
              <a:chExt cx="1008" cy="144"/>
            </a:xfrm>
          </p:grpSpPr>
          <p:sp>
            <p:nvSpPr>
              <p:cNvPr id="6175" name="Line 10">
                <a:extLst>
                  <a:ext uri="{FF2B5EF4-FFF2-40B4-BE49-F238E27FC236}">
                    <a16:creationId xmlns:a16="http://schemas.microsoft.com/office/drawing/2014/main" id="{01E725FA-FC21-46AC-89D7-A002830E4A29}"/>
                  </a:ext>
                </a:extLst>
              </p:cNvPr>
              <p:cNvSpPr>
                <a:spLocks noChangeShapeType="1"/>
              </p:cNvSpPr>
              <p:nvPr/>
            </p:nvSpPr>
            <p:spPr bwMode="auto">
              <a:xfrm>
                <a:off x="960" y="3264"/>
                <a:ext cx="10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6176" name="Line 11">
                <a:extLst>
                  <a:ext uri="{FF2B5EF4-FFF2-40B4-BE49-F238E27FC236}">
                    <a16:creationId xmlns:a16="http://schemas.microsoft.com/office/drawing/2014/main" id="{94215744-4A4C-4EFE-A11F-C066E164B22D}"/>
                  </a:ext>
                </a:extLst>
              </p:cNvPr>
              <p:cNvSpPr>
                <a:spLocks noChangeShapeType="1"/>
              </p:cNvSpPr>
              <p:nvPr/>
            </p:nvSpPr>
            <p:spPr bwMode="auto">
              <a:xfrm>
                <a:off x="960" y="3408"/>
                <a:ext cx="10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grpSp>
        <p:sp>
          <p:nvSpPr>
            <p:cNvPr id="6167" name="Line 12">
              <a:extLst>
                <a:ext uri="{FF2B5EF4-FFF2-40B4-BE49-F238E27FC236}">
                  <a16:creationId xmlns:a16="http://schemas.microsoft.com/office/drawing/2014/main" id="{8E5BDD10-313E-4A09-8B81-A8A3CD027077}"/>
                </a:ext>
              </a:extLst>
            </p:cNvPr>
            <p:cNvSpPr>
              <a:spLocks noChangeShapeType="1"/>
            </p:cNvSpPr>
            <p:nvPr/>
          </p:nvSpPr>
          <p:spPr bwMode="auto">
            <a:xfrm>
              <a:off x="720" y="1639"/>
              <a:ext cx="0" cy="48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6168" name="Line 13">
              <a:extLst>
                <a:ext uri="{FF2B5EF4-FFF2-40B4-BE49-F238E27FC236}">
                  <a16:creationId xmlns:a16="http://schemas.microsoft.com/office/drawing/2014/main" id="{210134F7-F09E-4265-AAA6-4CE43FFEC141}"/>
                </a:ext>
              </a:extLst>
            </p:cNvPr>
            <p:cNvSpPr>
              <a:spLocks noChangeShapeType="1"/>
            </p:cNvSpPr>
            <p:nvPr/>
          </p:nvSpPr>
          <p:spPr bwMode="auto">
            <a:xfrm flipV="1">
              <a:off x="1104" y="1639"/>
              <a:ext cx="0" cy="43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6169" name="Text Box 16">
              <a:extLst>
                <a:ext uri="{FF2B5EF4-FFF2-40B4-BE49-F238E27FC236}">
                  <a16:creationId xmlns:a16="http://schemas.microsoft.com/office/drawing/2014/main" id="{660E36AC-0A3C-4826-87AB-21455A4AB8FA}"/>
                </a:ext>
              </a:extLst>
            </p:cNvPr>
            <p:cNvSpPr txBox="1">
              <a:spLocks noChangeArrowheads="1"/>
            </p:cNvSpPr>
            <p:nvPr/>
          </p:nvSpPr>
          <p:spPr bwMode="auto">
            <a:xfrm>
              <a:off x="432" y="1763"/>
              <a:ext cx="2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600" b="1">
                  <a:solidFill>
                    <a:srgbClr val="FF0303"/>
                  </a:solidFill>
                </a:rPr>
                <a:t>D1</a:t>
              </a:r>
            </a:p>
          </p:txBody>
        </p:sp>
        <p:sp>
          <p:nvSpPr>
            <p:cNvPr id="6170" name="Text Box 17">
              <a:extLst>
                <a:ext uri="{FF2B5EF4-FFF2-40B4-BE49-F238E27FC236}">
                  <a16:creationId xmlns:a16="http://schemas.microsoft.com/office/drawing/2014/main" id="{B06D2EF0-F281-4BF3-986F-4FBEB01A4D3E}"/>
                </a:ext>
              </a:extLst>
            </p:cNvPr>
            <p:cNvSpPr txBox="1">
              <a:spLocks noChangeArrowheads="1"/>
            </p:cNvSpPr>
            <p:nvPr/>
          </p:nvSpPr>
          <p:spPr bwMode="auto">
            <a:xfrm>
              <a:off x="1113" y="1763"/>
              <a:ext cx="2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600" b="1">
                  <a:solidFill>
                    <a:srgbClr val="0000FF"/>
                  </a:solidFill>
                </a:rPr>
                <a:t>D2</a:t>
              </a:r>
            </a:p>
          </p:txBody>
        </p:sp>
        <p:sp>
          <p:nvSpPr>
            <p:cNvPr id="6171" name="Text Box 18">
              <a:extLst>
                <a:ext uri="{FF2B5EF4-FFF2-40B4-BE49-F238E27FC236}">
                  <a16:creationId xmlns:a16="http://schemas.microsoft.com/office/drawing/2014/main" id="{9B49C0CD-0500-4B98-B955-05790CEA3B7C}"/>
                </a:ext>
              </a:extLst>
            </p:cNvPr>
            <p:cNvSpPr txBox="1">
              <a:spLocks noChangeArrowheads="1"/>
            </p:cNvSpPr>
            <p:nvPr/>
          </p:nvSpPr>
          <p:spPr bwMode="auto">
            <a:xfrm>
              <a:off x="432" y="2764"/>
              <a:ext cx="2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600" b="1">
                  <a:solidFill>
                    <a:srgbClr val="008000"/>
                  </a:solidFill>
                </a:rPr>
                <a:t>D3</a:t>
              </a:r>
            </a:p>
          </p:txBody>
        </p:sp>
        <p:sp>
          <p:nvSpPr>
            <p:cNvPr id="6172" name="Text Box 19">
              <a:extLst>
                <a:ext uri="{FF2B5EF4-FFF2-40B4-BE49-F238E27FC236}">
                  <a16:creationId xmlns:a16="http://schemas.microsoft.com/office/drawing/2014/main" id="{50266D68-A7A8-46D0-AC8A-ACAAE6592CE7}"/>
                </a:ext>
              </a:extLst>
            </p:cNvPr>
            <p:cNvSpPr txBox="1">
              <a:spLocks noChangeArrowheads="1"/>
            </p:cNvSpPr>
            <p:nvPr/>
          </p:nvSpPr>
          <p:spPr bwMode="auto">
            <a:xfrm>
              <a:off x="1200" y="2764"/>
              <a:ext cx="2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1600" b="1">
                  <a:solidFill>
                    <a:srgbClr val="F48D10"/>
                  </a:solidFill>
                </a:rPr>
                <a:t>D4</a:t>
              </a:r>
            </a:p>
          </p:txBody>
        </p:sp>
        <p:sp>
          <p:nvSpPr>
            <p:cNvPr id="6173" name="Line 22">
              <a:extLst>
                <a:ext uri="{FF2B5EF4-FFF2-40B4-BE49-F238E27FC236}">
                  <a16:creationId xmlns:a16="http://schemas.microsoft.com/office/drawing/2014/main" id="{0294E811-81E3-4D04-950E-2E4DEB3923AA}"/>
                </a:ext>
              </a:extLst>
            </p:cNvPr>
            <p:cNvSpPr>
              <a:spLocks noChangeShapeType="1"/>
            </p:cNvSpPr>
            <p:nvPr/>
          </p:nvSpPr>
          <p:spPr bwMode="auto">
            <a:xfrm flipV="1">
              <a:off x="720" y="2647"/>
              <a:ext cx="0" cy="528"/>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6174" name="Line 23">
              <a:extLst>
                <a:ext uri="{FF2B5EF4-FFF2-40B4-BE49-F238E27FC236}">
                  <a16:creationId xmlns:a16="http://schemas.microsoft.com/office/drawing/2014/main" id="{2F1000BA-AC38-4D23-86B7-3E9BCCBA8F5D}"/>
                </a:ext>
              </a:extLst>
            </p:cNvPr>
            <p:cNvSpPr>
              <a:spLocks noChangeShapeType="1"/>
            </p:cNvSpPr>
            <p:nvPr/>
          </p:nvSpPr>
          <p:spPr bwMode="auto">
            <a:xfrm>
              <a:off x="1152" y="2663"/>
              <a:ext cx="0" cy="51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grpSp>
      <p:grpSp>
        <p:nvGrpSpPr>
          <p:cNvPr id="4" name="Group 39">
            <a:extLst>
              <a:ext uri="{FF2B5EF4-FFF2-40B4-BE49-F238E27FC236}">
                <a16:creationId xmlns:a16="http://schemas.microsoft.com/office/drawing/2014/main" id="{DD17E2DA-1999-42CE-A0DB-51EB402DB32F}"/>
              </a:ext>
            </a:extLst>
          </p:cNvPr>
          <p:cNvGrpSpPr>
            <a:grpSpLocks/>
          </p:cNvGrpSpPr>
          <p:nvPr/>
        </p:nvGrpSpPr>
        <p:grpSpPr bwMode="auto">
          <a:xfrm>
            <a:off x="3867150" y="1524000"/>
            <a:ext cx="5778500" cy="1524000"/>
            <a:chOff x="1584" y="960"/>
            <a:chExt cx="3360" cy="960"/>
          </a:xfrm>
        </p:grpSpPr>
        <p:sp>
          <p:nvSpPr>
            <p:cNvPr id="6160" name="Line 25">
              <a:extLst>
                <a:ext uri="{FF2B5EF4-FFF2-40B4-BE49-F238E27FC236}">
                  <a16:creationId xmlns:a16="http://schemas.microsoft.com/office/drawing/2014/main" id="{1D1BF942-3405-4C0C-A92E-9701CFA248A1}"/>
                </a:ext>
              </a:extLst>
            </p:cNvPr>
            <p:cNvSpPr>
              <a:spLocks noChangeShapeType="1"/>
            </p:cNvSpPr>
            <p:nvPr/>
          </p:nvSpPr>
          <p:spPr bwMode="auto">
            <a:xfrm flipV="1">
              <a:off x="1584" y="1344"/>
              <a:ext cx="1440" cy="57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6161" name="Text Box 28">
              <a:extLst>
                <a:ext uri="{FF2B5EF4-FFF2-40B4-BE49-F238E27FC236}">
                  <a16:creationId xmlns:a16="http://schemas.microsoft.com/office/drawing/2014/main" id="{42BE1E79-EFA1-4884-A1EE-5FE2DEC7B974}"/>
                </a:ext>
              </a:extLst>
            </p:cNvPr>
            <p:cNvSpPr txBox="1">
              <a:spLocks noChangeArrowheads="1"/>
            </p:cNvSpPr>
            <p:nvPr/>
          </p:nvSpPr>
          <p:spPr bwMode="auto">
            <a:xfrm rot="-1348766">
              <a:off x="1584" y="1344"/>
              <a:ext cx="14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a:solidFill>
                    <a:srgbClr val="1A1A70"/>
                  </a:solidFill>
                </a:rPr>
                <a:t>Thiết kế giao diện</a:t>
              </a:r>
            </a:p>
          </p:txBody>
        </p:sp>
        <p:sp>
          <p:nvSpPr>
            <p:cNvPr id="6162" name="AutoShape 31">
              <a:extLst>
                <a:ext uri="{FF2B5EF4-FFF2-40B4-BE49-F238E27FC236}">
                  <a16:creationId xmlns:a16="http://schemas.microsoft.com/office/drawing/2014/main" id="{B5CB9477-D98C-427D-A6D0-E9405480A7E9}"/>
                </a:ext>
              </a:extLst>
            </p:cNvPr>
            <p:cNvSpPr>
              <a:spLocks/>
            </p:cNvSpPr>
            <p:nvPr/>
          </p:nvSpPr>
          <p:spPr bwMode="auto">
            <a:xfrm>
              <a:off x="3072" y="960"/>
              <a:ext cx="192" cy="768"/>
            </a:xfrm>
            <a:prstGeom prst="leftBrace">
              <a:avLst>
                <a:gd name="adj1" fmla="val 33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a:solidFill>
                  <a:srgbClr val="1A1A70"/>
                </a:solidFill>
              </a:endParaRPr>
            </a:p>
          </p:txBody>
        </p:sp>
        <p:sp>
          <p:nvSpPr>
            <p:cNvPr id="6163" name="Text Box 34">
              <a:extLst>
                <a:ext uri="{FF2B5EF4-FFF2-40B4-BE49-F238E27FC236}">
                  <a16:creationId xmlns:a16="http://schemas.microsoft.com/office/drawing/2014/main" id="{8ED0DAF3-58FD-4B7D-9E89-2A3EF7C8793B}"/>
                </a:ext>
              </a:extLst>
            </p:cNvPr>
            <p:cNvSpPr txBox="1">
              <a:spLocks noChangeArrowheads="1"/>
            </p:cNvSpPr>
            <p:nvPr/>
          </p:nvSpPr>
          <p:spPr bwMode="auto">
            <a:xfrm>
              <a:off x="3360" y="1152"/>
              <a:ext cx="15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a:solidFill>
                    <a:srgbClr val="1A1A70"/>
                  </a:solidFill>
                </a:rPr>
                <a:t>Màn hình giao diện</a:t>
              </a:r>
            </a:p>
          </p:txBody>
        </p:sp>
      </p:grpSp>
      <p:grpSp>
        <p:nvGrpSpPr>
          <p:cNvPr id="5" name="Group 42">
            <a:extLst>
              <a:ext uri="{FF2B5EF4-FFF2-40B4-BE49-F238E27FC236}">
                <a16:creationId xmlns:a16="http://schemas.microsoft.com/office/drawing/2014/main" id="{AC0FDD9D-6C39-467E-876E-ABA59976F8E6}"/>
              </a:ext>
            </a:extLst>
          </p:cNvPr>
          <p:cNvGrpSpPr>
            <a:grpSpLocks/>
          </p:cNvGrpSpPr>
          <p:nvPr/>
        </p:nvGrpSpPr>
        <p:grpSpPr bwMode="auto">
          <a:xfrm>
            <a:off x="3867150" y="3184526"/>
            <a:ext cx="7099300" cy="1311275"/>
            <a:chOff x="1584" y="2006"/>
            <a:chExt cx="4128" cy="826"/>
          </a:xfrm>
        </p:grpSpPr>
        <p:sp>
          <p:nvSpPr>
            <p:cNvPr id="6156" name="Line 26">
              <a:extLst>
                <a:ext uri="{FF2B5EF4-FFF2-40B4-BE49-F238E27FC236}">
                  <a16:creationId xmlns:a16="http://schemas.microsoft.com/office/drawing/2014/main" id="{51ED7644-294B-4FF2-8615-93F1767EE705}"/>
                </a:ext>
              </a:extLst>
            </p:cNvPr>
            <p:cNvSpPr>
              <a:spLocks noChangeShapeType="1"/>
            </p:cNvSpPr>
            <p:nvPr/>
          </p:nvSpPr>
          <p:spPr bwMode="auto">
            <a:xfrm flipV="1">
              <a:off x="1584" y="2400"/>
              <a:ext cx="148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6157" name="Text Box 30">
              <a:extLst>
                <a:ext uri="{FF2B5EF4-FFF2-40B4-BE49-F238E27FC236}">
                  <a16:creationId xmlns:a16="http://schemas.microsoft.com/office/drawing/2014/main" id="{20D1A1DE-CCF9-4FCA-9CA5-1D5A9F003160}"/>
                </a:ext>
              </a:extLst>
            </p:cNvPr>
            <p:cNvSpPr txBox="1">
              <a:spLocks noChangeArrowheads="1"/>
            </p:cNvSpPr>
            <p:nvPr/>
          </p:nvSpPr>
          <p:spPr bwMode="auto">
            <a:xfrm>
              <a:off x="1776" y="2160"/>
              <a:ext cx="1268"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algn="just" eaLnBrk="1" fontAlgn="base" hangingPunct="1">
                <a:spcBef>
                  <a:spcPct val="50000"/>
                </a:spcBef>
                <a:spcAft>
                  <a:spcPct val="0"/>
                </a:spcAft>
                <a:defRPr/>
              </a:pPr>
              <a:r>
                <a:rPr lang="en-US" altLang="en-US">
                  <a:solidFill>
                    <a:srgbClr val="1A1A70"/>
                  </a:solidFill>
                </a:rPr>
                <a:t>Thiết kế xử lý chương trình</a:t>
              </a:r>
            </a:p>
          </p:txBody>
        </p:sp>
        <p:sp>
          <p:nvSpPr>
            <p:cNvPr id="6158" name="AutoShape 32">
              <a:extLst>
                <a:ext uri="{FF2B5EF4-FFF2-40B4-BE49-F238E27FC236}">
                  <a16:creationId xmlns:a16="http://schemas.microsoft.com/office/drawing/2014/main" id="{49ABF914-4C82-4C93-B0E1-A2E72CFE72CD}"/>
                </a:ext>
              </a:extLst>
            </p:cNvPr>
            <p:cNvSpPr>
              <a:spLocks/>
            </p:cNvSpPr>
            <p:nvPr/>
          </p:nvSpPr>
          <p:spPr bwMode="auto">
            <a:xfrm>
              <a:off x="3120" y="2016"/>
              <a:ext cx="192" cy="768"/>
            </a:xfrm>
            <a:prstGeom prst="leftBrace">
              <a:avLst>
                <a:gd name="adj1" fmla="val 33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a:solidFill>
                  <a:srgbClr val="1A1A70"/>
                </a:solidFill>
              </a:endParaRPr>
            </a:p>
          </p:txBody>
        </p:sp>
        <p:sp>
          <p:nvSpPr>
            <p:cNvPr id="6159" name="Text Box 35">
              <a:extLst>
                <a:ext uri="{FF2B5EF4-FFF2-40B4-BE49-F238E27FC236}">
                  <a16:creationId xmlns:a16="http://schemas.microsoft.com/office/drawing/2014/main" id="{D2A275E5-5FE7-43C5-BF17-8CEAD7B2A5CD}"/>
                </a:ext>
              </a:extLst>
            </p:cNvPr>
            <p:cNvSpPr txBox="1">
              <a:spLocks noChangeArrowheads="1"/>
            </p:cNvSpPr>
            <p:nvPr/>
          </p:nvSpPr>
          <p:spPr bwMode="auto">
            <a:xfrm>
              <a:off x="3360" y="2006"/>
              <a:ext cx="2352" cy="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buFontTx/>
                <a:buChar char="-"/>
                <a:defRPr/>
              </a:pPr>
              <a:r>
                <a:rPr lang="en-US" altLang="en-US">
                  <a:solidFill>
                    <a:srgbClr val="1A1A70"/>
                  </a:solidFill>
                </a:rPr>
                <a:t> Kiểu dữ liệu</a:t>
              </a:r>
            </a:p>
            <a:p>
              <a:pPr eaLnBrk="1" fontAlgn="base" hangingPunct="1">
                <a:spcBef>
                  <a:spcPct val="50000"/>
                </a:spcBef>
                <a:spcAft>
                  <a:spcPct val="0"/>
                </a:spcAft>
                <a:buFontTx/>
                <a:buChar char="-"/>
                <a:defRPr/>
              </a:pPr>
              <a:r>
                <a:rPr lang="en-US" altLang="en-US">
                  <a:solidFill>
                    <a:srgbClr val="1A1A70"/>
                  </a:solidFill>
                </a:rPr>
                <a:t> Hằng, biến</a:t>
              </a:r>
            </a:p>
            <a:p>
              <a:pPr eaLnBrk="1" fontAlgn="base" hangingPunct="1">
                <a:spcBef>
                  <a:spcPct val="50000"/>
                </a:spcBef>
                <a:spcAft>
                  <a:spcPct val="0"/>
                </a:spcAft>
                <a:buFontTx/>
                <a:buChar char="-"/>
                <a:defRPr/>
              </a:pPr>
              <a:r>
                <a:rPr lang="en-US" altLang="en-US">
                  <a:solidFill>
                    <a:srgbClr val="1A1A70"/>
                  </a:solidFill>
                </a:rPr>
                <a:t> Hàm, đơn thể, lớp đối tượng</a:t>
              </a:r>
            </a:p>
          </p:txBody>
        </p:sp>
      </p:grpSp>
      <p:grpSp>
        <p:nvGrpSpPr>
          <p:cNvPr id="6" name="Group 41">
            <a:extLst>
              <a:ext uri="{FF2B5EF4-FFF2-40B4-BE49-F238E27FC236}">
                <a16:creationId xmlns:a16="http://schemas.microsoft.com/office/drawing/2014/main" id="{FBF9F471-3CE0-4B3B-B465-D738BF5A9514}"/>
              </a:ext>
            </a:extLst>
          </p:cNvPr>
          <p:cNvGrpSpPr>
            <a:grpSpLocks/>
          </p:cNvGrpSpPr>
          <p:nvPr/>
        </p:nvGrpSpPr>
        <p:grpSpPr bwMode="auto">
          <a:xfrm>
            <a:off x="3784600" y="4606926"/>
            <a:ext cx="5861050" cy="1412875"/>
            <a:chOff x="1536" y="2902"/>
            <a:chExt cx="3408" cy="890"/>
          </a:xfrm>
        </p:grpSpPr>
        <p:sp>
          <p:nvSpPr>
            <p:cNvPr id="6152" name="Line 27">
              <a:extLst>
                <a:ext uri="{FF2B5EF4-FFF2-40B4-BE49-F238E27FC236}">
                  <a16:creationId xmlns:a16="http://schemas.microsoft.com/office/drawing/2014/main" id="{F66FE32A-1F3A-4181-9725-945058CB289B}"/>
                </a:ext>
              </a:extLst>
            </p:cNvPr>
            <p:cNvSpPr>
              <a:spLocks noChangeShapeType="1"/>
            </p:cNvSpPr>
            <p:nvPr/>
          </p:nvSpPr>
          <p:spPr bwMode="auto">
            <a:xfrm>
              <a:off x="1536" y="2976"/>
              <a:ext cx="1536" cy="3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US" sz="2000">
                <a:solidFill>
                  <a:srgbClr val="1A1A70"/>
                </a:solidFill>
                <a:latin typeface="Arial" panose="020B0604020202020204" pitchFamily="34" charset="0"/>
                <a:cs typeface="Arial" panose="020B0604020202020204" pitchFamily="34" charset="0"/>
              </a:endParaRPr>
            </a:p>
          </p:txBody>
        </p:sp>
        <p:sp>
          <p:nvSpPr>
            <p:cNvPr id="6153" name="Text Box 29">
              <a:extLst>
                <a:ext uri="{FF2B5EF4-FFF2-40B4-BE49-F238E27FC236}">
                  <a16:creationId xmlns:a16="http://schemas.microsoft.com/office/drawing/2014/main" id="{5A60E303-8415-4FCB-93D9-62EFDDA00125}"/>
                </a:ext>
              </a:extLst>
            </p:cNvPr>
            <p:cNvSpPr txBox="1">
              <a:spLocks noChangeArrowheads="1"/>
            </p:cNvSpPr>
            <p:nvPr/>
          </p:nvSpPr>
          <p:spPr bwMode="auto">
            <a:xfrm rot="764290">
              <a:off x="1680" y="2902"/>
              <a:ext cx="1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a:solidFill>
                    <a:srgbClr val="1A1A70"/>
                  </a:solidFill>
                </a:rPr>
                <a:t>Thiết kế dữ liệu</a:t>
              </a:r>
            </a:p>
          </p:txBody>
        </p:sp>
        <p:sp>
          <p:nvSpPr>
            <p:cNvPr id="6154" name="AutoShape 33">
              <a:extLst>
                <a:ext uri="{FF2B5EF4-FFF2-40B4-BE49-F238E27FC236}">
                  <a16:creationId xmlns:a16="http://schemas.microsoft.com/office/drawing/2014/main" id="{AF940EC3-C58F-4D88-80A3-9A975AB888D3}"/>
                </a:ext>
              </a:extLst>
            </p:cNvPr>
            <p:cNvSpPr>
              <a:spLocks/>
            </p:cNvSpPr>
            <p:nvPr/>
          </p:nvSpPr>
          <p:spPr bwMode="auto">
            <a:xfrm>
              <a:off x="3120" y="3024"/>
              <a:ext cx="192" cy="768"/>
            </a:xfrm>
            <a:prstGeom prst="leftBrace">
              <a:avLst>
                <a:gd name="adj1" fmla="val 33333"/>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a:solidFill>
                  <a:srgbClr val="1A1A70"/>
                </a:solidFill>
              </a:endParaRPr>
            </a:p>
          </p:txBody>
        </p:sp>
        <p:sp>
          <p:nvSpPr>
            <p:cNvPr id="6155" name="Text Box 36">
              <a:extLst>
                <a:ext uri="{FF2B5EF4-FFF2-40B4-BE49-F238E27FC236}">
                  <a16:creationId xmlns:a16="http://schemas.microsoft.com/office/drawing/2014/main" id="{C47C6CBE-3A58-48D7-B7B7-0213914814D7}"/>
                </a:ext>
              </a:extLst>
            </p:cNvPr>
            <p:cNvSpPr txBox="1">
              <a:spLocks noChangeArrowheads="1"/>
            </p:cNvSpPr>
            <p:nvPr/>
          </p:nvSpPr>
          <p:spPr bwMode="auto">
            <a:xfrm>
              <a:off x="3360" y="3264"/>
              <a:ext cx="15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cs typeface="Arial" panose="020B0604020202020204" pitchFamily="34" charset="0"/>
                </a:defRPr>
              </a:lvl1pPr>
              <a:lvl2pPr marL="742950" indent="-285750" eaLnBrk="0" hangingPunct="0">
                <a:defRPr sz="2000">
                  <a:solidFill>
                    <a:schemeClr val="tx1"/>
                  </a:solidFill>
                  <a:latin typeface="Arial" panose="020B0604020202020204" pitchFamily="34" charset="0"/>
                  <a:cs typeface="Arial" panose="020B0604020202020204" pitchFamily="34" charset="0"/>
                </a:defRPr>
              </a:lvl2pPr>
              <a:lvl3pPr marL="1143000" indent="-228600" eaLnBrk="0" hangingPunct="0">
                <a:defRPr sz="2000">
                  <a:solidFill>
                    <a:schemeClr val="tx1"/>
                  </a:solidFill>
                  <a:latin typeface="Arial" panose="020B0604020202020204" pitchFamily="34" charset="0"/>
                  <a:cs typeface="Arial" panose="020B0604020202020204" pitchFamily="34" charset="0"/>
                </a:defRPr>
              </a:lvl3pPr>
              <a:lvl4pPr marL="1600200" indent="-228600" eaLnBrk="0" hangingPunct="0">
                <a:defRPr sz="2000">
                  <a:solidFill>
                    <a:schemeClr val="tx1"/>
                  </a:solidFill>
                  <a:latin typeface="Arial" panose="020B0604020202020204" pitchFamily="34" charset="0"/>
                  <a:cs typeface="Arial" panose="020B0604020202020204" pitchFamily="34" charset="0"/>
                </a:defRPr>
              </a:lvl4pPr>
              <a:lvl5pPr marL="2057400" indent="-228600" eaLnBrk="0" hangingPunct="0">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cs typeface="Arial" panose="020B0604020202020204" pitchFamily="34" charset="0"/>
                </a:defRPr>
              </a:lvl9pPr>
            </a:lstStyle>
            <a:p>
              <a:pPr eaLnBrk="1" fontAlgn="base" hangingPunct="1">
                <a:spcBef>
                  <a:spcPct val="50000"/>
                </a:spcBef>
                <a:spcAft>
                  <a:spcPct val="0"/>
                </a:spcAft>
                <a:defRPr/>
              </a:pPr>
              <a:r>
                <a:rPr lang="en-US" altLang="en-US">
                  <a:solidFill>
                    <a:srgbClr val="1A1A70"/>
                  </a:solidFill>
                </a:rPr>
                <a:t>Lưu trữ dữ liệu</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a:extLst>
              <a:ext uri="{FF2B5EF4-FFF2-40B4-BE49-F238E27FC236}">
                <a16:creationId xmlns:a16="http://schemas.microsoft.com/office/drawing/2014/main" id="{2438E589-2AA6-421D-997A-A44A6EC06A38}"/>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Ví dụ - Lập sơ đồ phối hợp</a:t>
            </a:r>
          </a:p>
        </p:txBody>
      </p:sp>
      <p:sp>
        <p:nvSpPr>
          <p:cNvPr id="81924" name="Rectangle 3">
            <a:extLst>
              <a:ext uri="{FF2B5EF4-FFF2-40B4-BE49-F238E27FC236}">
                <a16:creationId xmlns:a16="http://schemas.microsoft.com/office/drawing/2014/main" id="{7F72CA2A-328C-4344-AF12-FEEDDAE867E3}"/>
              </a:ext>
            </a:extLst>
          </p:cNvPr>
          <p:cNvSpPr>
            <a:spLocks noGrp="1" noChangeArrowheads="1"/>
          </p:cNvSpPr>
          <p:nvPr>
            <p:ph idx="1"/>
          </p:nvPr>
        </p:nvSpPr>
        <p:spPr/>
        <p:txBody>
          <a:bodyPr/>
          <a:lstStyle/>
          <a:p>
            <a:pPr algn="just" eaLnBrk="1" hangingPunct="1">
              <a:lnSpc>
                <a:spcPct val="120000"/>
              </a:lnSpc>
            </a:pPr>
            <a:r>
              <a:rPr lang="en-US" altLang="en-US"/>
              <a:t>Xử lý biến cố 1</a:t>
            </a:r>
          </a:p>
          <a:p>
            <a:pPr lvl="1" algn="just" eaLnBrk="1" hangingPunct="1">
              <a:lnSpc>
                <a:spcPct val="120000"/>
              </a:lnSpc>
            </a:pPr>
            <a:r>
              <a:rPr lang="en-US" altLang="en-US"/>
              <a:t>Dùng 1 hàm</a:t>
            </a:r>
          </a:p>
          <a:p>
            <a:pPr algn="just" eaLnBrk="1" hangingPunct="1">
              <a:lnSpc>
                <a:spcPct val="120000"/>
              </a:lnSpc>
            </a:pPr>
            <a:r>
              <a:rPr lang="en-US" altLang="en-US"/>
              <a:t>Xử lý biến cố 2</a:t>
            </a:r>
          </a:p>
          <a:p>
            <a:pPr lvl="1" algn="just" eaLnBrk="1" hangingPunct="1">
              <a:lnSpc>
                <a:spcPct val="120000"/>
              </a:lnSpc>
            </a:pPr>
            <a:r>
              <a:rPr lang="en-US" altLang="en-US">
                <a:solidFill>
                  <a:srgbClr val="FF0303"/>
                </a:solidFill>
              </a:rPr>
              <a:t>?</a:t>
            </a:r>
          </a:p>
          <a:p>
            <a:pPr algn="just" eaLnBrk="1" hangingPunct="1">
              <a:lnSpc>
                <a:spcPct val="120000"/>
              </a:lnSpc>
            </a:pPr>
            <a:r>
              <a:rPr lang="en-US" altLang="en-US"/>
              <a:t>Xử lý biến cố 3</a:t>
            </a:r>
          </a:p>
          <a:p>
            <a:pPr lvl="1" algn="just" eaLnBrk="1" hangingPunct="1">
              <a:lnSpc>
                <a:spcPct val="120000"/>
              </a:lnSpc>
            </a:pPr>
            <a:r>
              <a:rPr lang="en-US" altLang="en-US">
                <a:solidFill>
                  <a:srgbClr val="FF0303"/>
                </a:solidFill>
              </a:rPr>
              <a:t>?</a:t>
            </a:r>
          </a:p>
        </p:txBody>
      </p:sp>
      <p:sp>
        <p:nvSpPr>
          <p:cNvPr id="5" name="Slide Number Placeholder 5">
            <a:extLst>
              <a:ext uri="{FF2B5EF4-FFF2-40B4-BE49-F238E27FC236}">
                <a16:creationId xmlns:a16="http://schemas.microsoft.com/office/drawing/2014/main" id="{B87E2D20-51A3-4A43-8D8B-CE96E2241A9C}"/>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90</a:t>
            </a:fld>
            <a:endParaRPr lang="en-US" altLang="en-US" sz="1400" b="1">
              <a:solidFill>
                <a:srgbClr val="3167D3"/>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a:extLst>
              <a:ext uri="{FF2B5EF4-FFF2-40B4-BE49-F238E27FC236}">
                <a16:creationId xmlns:a16="http://schemas.microsoft.com/office/drawing/2014/main" id="{B7F3D6B2-3BAD-4A59-9054-FD41152F0B9C}"/>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Bài tập</a:t>
            </a:r>
          </a:p>
        </p:txBody>
      </p:sp>
      <p:sp>
        <p:nvSpPr>
          <p:cNvPr id="82948" name="Rectangle 3">
            <a:extLst>
              <a:ext uri="{FF2B5EF4-FFF2-40B4-BE49-F238E27FC236}">
                <a16:creationId xmlns:a16="http://schemas.microsoft.com/office/drawing/2014/main" id="{2B9CCA9A-C0D6-4894-B50C-1FD5000CBC30}"/>
              </a:ext>
            </a:extLst>
          </p:cNvPr>
          <p:cNvSpPr>
            <a:spLocks noGrp="1" noChangeArrowheads="1"/>
          </p:cNvSpPr>
          <p:nvPr>
            <p:ph idx="1"/>
          </p:nvPr>
        </p:nvSpPr>
        <p:spPr>
          <a:xfrm>
            <a:off x="1266218" y="1160834"/>
            <a:ext cx="9675779" cy="5006502"/>
          </a:xfrm>
        </p:spPr>
        <p:txBody>
          <a:bodyPr>
            <a:normAutofit/>
          </a:bodyPr>
          <a:lstStyle/>
          <a:p>
            <a:pPr marL="457200" indent="-457200" algn="just">
              <a:lnSpc>
                <a:spcPct val="120000"/>
              </a:lnSpc>
              <a:buFont typeface="Wingdings" panose="05000000000000000000" pitchFamily="2" charset="2"/>
              <a:buAutoNum type="arabicPeriod"/>
            </a:pPr>
            <a:r>
              <a:rPr lang="en-US" altLang="en-US"/>
              <a:t>Lập sơ đồ phối hợp cho các biến cố còn lại trong ví dụ trên.</a:t>
            </a:r>
          </a:p>
          <a:p>
            <a:pPr marL="457200" indent="-457200" algn="just">
              <a:lnSpc>
                <a:spcPct val="120000"/>
              </a:lnSpc>
              <a:buFont typeface="Wingdings" panose="05000000000000000000" pitchFamily="2" charset="2"/>
              <a:buAutoNum type="arabicPeriod"/>
            </a:pPr>
            <a:r>
              <a:rPr lang="en-US" altLang="en-US"/>
              <a:t>Đánh giá các sơ đồ phối hợp dựa trên các tính chất</a:t>
            </a:r>
          </a:p>
          <a:p>
            <a:pPr marL="457200" indent="-457200" algn="just">
              <a:lnSpc>
                <a:spcPct val="120000"/>
              </a:lnSpc>
              <a:buNone/>
            </a:pPr>
            <a:r>
              <a:rPr lang="en-US" altLang="en-US"/>
              <a:t>	- Tính đúng đắn</a:t>
            </a:r>
          </a:p>
          <a:p>
            <a:pPr marL="457200" indent="-457200" algn="just">
              <a:lnSpc>
                <a:spcPct val="120000"/>
              </a:lnSpc>
              <a:buNone/>
            </a:pPr>
            <a:r>
              <a:rPr lang="en-US" altLang="en-US"/>
              <a:t>	- Tính tái sử dụng</a:t>
            </a:r>
          </a:p>
          <a:p>
            <a:pPr marL="457200" indent="-457200" algn="just">
              <a:lnSpc>
                <a:spcPct val="120000"/>
              </a:lnSpc>
              <a:buNone/>
            </a:pPr>
            <a:r>
              <a:rPr lang="en-US" altLang="en-US"/>
              <a:t>	- Tính dễ bảo trì</a:t>
            </a:r>
          </a:p>
          <a:p>
            <a:pPr marL="457200" indent="-457200" algn="just">
              <a:lnSpc>
                <a:spcPct val="120000"/>
              </a:lnSpc>
              <a:buNone/>
            </a:pPr>
            <a:r>
              <a:rPr lang="en-US" altLang="en-US"/>
              <a:t>	- Tính dễ mang chuyển</a:t>
            </a:r>
          </a:p>
          <a:p>
            <a:pPr marL="457200" indent="-457200" algn="just">
              <a:lnSpc>
                <a:spcPct val="120000"/>
              </a:lnSpc>
              <a:buNone/>
            </a:pPr>
            <a:r>
              <a:rPr lang="en-US" altLang="en-US"/>
              <a:t>	- …</a:t>
            </a:r>
          </a:p>
          <a:p>
            <a:pPr marL="457200" indent="-457200" algn="just">
              <a:lnSpc>
                <a:spcPct val="120000"/>
              </a:lnSpc>
              <a:buFont typeface="Wingdings" panose="05000000000000000000" pitchFamily="2" charset="2"/>
              <a:buAutoNum type="arabicPeriod"/>
            </a:pPr>
            <a:endParaRPr lang="en-US" altLang="en-US"/>
          </a:p>
        </p:txBody>
      </p:sp>
      <p:sp>
        <p:nvSpPr>
          <p:cNvPr id="5" name="Slide Number Placeholder 5">
            <a:extLst>
              <a:ext uri="{FF2B5EF4-FFF2-40B4-BE49-F238E27FC236}">
                <a16:creationId xmlns:a16="http://schemas.microsoft.com/office/drawing/2014/main" id="{FC67D2BE-F684-4752-9BA0-47961FBF4B64}"/>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91</a:t>
            </a:fld>
            <a:endParaRPr lang="en-US" altLang="en-US" sz="1400" b="1">
              <a:solidFill>
                <a:srgbClr val="3167D3"/>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a:extLst>
              <a:ext uri="{FF2B5EF4-FFF2-40B4-BE49-F238E27FC236}">
                <a16:creationId xmlns:a16="http://schemas.microsoft.com/office/drawing/2014/main" id="{B7F3D6B2-3BAD-4A59-9054-FD41152F0B9C}"/>
              </a:ext>
            </a:extLst>
          </p:cNvPr>
          <p:cNvSpPr>
            <a:spLocks noGrp="1" noChangeArrowheads="1"/>
          </p:cNvSpPr>
          <p:nvPr>
            <p:ph type="title"/>
          </p:nvPr>
        </p:nvSpPr>
        <p:spPr>
          <a:xfrm>
            <a:off x="1143000" y="206375"/>
            <a:ext cx="9906000" cy="533400"/>
          </a:xfrm>
        </p:spPr>
        <p:txBody>
          <a:bodyPr>
            <a:normAutofit fontScale="90000"/>
          </a:bodyPr>
          <a:lstStyle/>
          <a:p>
            <a:pPr eaLnBrk="1" hangingPunct="1">
              <a:defRPr/>
            </a:pPr>
            <a:r>
              <a:rPr lang="en-US" b="1">
                <a:solidFill>
                  <a:srgbClr val="FF0000"/>
                </a:solidFill>
                <a:effectLst>
                  <a:outerShdw blurRad="38100" dist="38100" dir="2700000" algn="tl">
                    <a:srgbClr val="C0C0C0"/>
                  </a:outerShdw>
                </a:effectLst>
              </a:rPr>
              <a:t>Bài tập</a:t>
            </a:r>
          </a:p>
        </p:txBody>
      </p:sp>
      <p:sp>
        <p:nvSpPr>
          <p:cNvPr id="82948" name="Rectangle 3">
            <a:extLst>
              <a:ext uri="{FF2B5EF4-FFF2-40B4-BE49-F238E27FC236}">
                <a16:creationId xmlns:a16="http://schemas.microsoft.com/office/drawing/2014/main" id="{2B9CCA9A-C0D6-4894-B50C-1FD5000CBC30}"/>
              </a:ext>
            </a:extLst>
          </p:cNvPr>
          <p:cNvSpPr>
            <a:spLocks noGrp="1" noChangeArrowheads="1"/>
          </p:cNvSpPr>
          <p:nvPr>
            <p:ph idx="1"/>
          </p:nvPr>
        </p:nvSpPr>
        <p:spPr>
          <a:xfrm>
            <a:off x="1266218" y="1160834"/>
            <a:ext cx="9675779" cy="5006502"/>
          </a:xfrm>
        </p:spPr>
        <p:txBody>
          <a:bodyPr>
            <a:normAutofit/>
          </a:bodyPr>
          <a:lstStyle/>
          <a:p>
            <a:pPr marL="514350" indent="-514350" algn="just">
              <a:lnSpc>
                <a:spcPct val="120000"/>
              </a:lnSpc>
              <a:buFont typeface="+mj-lt"/>
              <a:buAutoNum type="arabicPeriod" startAt="3"/>
            </a:pPr>
            <a:r>
              <a:rPr lang="en-US" altLang="en-US"/>
              <a:t>Giải phương trình bậc 2: ax</a:t>
            </a:r>
            <a:r>
              <a:rPr lang="en-US" altLang="en-US" baseline="30000"/>
              <a:t>2</a:t>
            </a:r>
            <a:r>
              <a:rPr lang="en-US" altLang="en-US"/>
              <a:t> + bx + c = 0</a:t>
            </a:r>
          </a:p>
          <a:p>
            <a:pPr marL="512763" indent="0" algn="just">
              <a:lnSpc>
                <a:spcPct val="120000"/>
              </a:lnSpc>
              <a:buNone/>
            </a:pPr>
            <a:r>
              <a:rPr lang="en-US" altLang="en-US"/>
              <a:t>Bước 1: Phân tích</a:t>
            </a:r>
          </a:p>
          <a:p>
            <a:pPr marL="512763" indent="0" algn="just">
              <a:lnSpc>
                <a:spcPct val="120000"/>
              </a:lnSpc>
              <a:buNone/>
            </a:pPr>
            <a:r>
              <a:rPr lang="en-US" altLang="en-US"/>
              <a:t>Bước 2: Thiết kế</a:t>
            </a:r>
          </a:p>
          <a:p>
            <a:pPr marL="512763" indent="0" algn="just">
              <a:lnSpc>
                <a:spcPct val="120000"/>
              </a:lnSpc>
              <a:buNone/>
            </a:pPr>
            <a:r>
              <a:rPr lang="en-US" altLang="en-US"/>
              <a:t>Bước 3: Lập trình</a:t>
            </a:r>
          </a:p>
        </p:txBody>
      </p:sp>
      <p:sp>
        <p:nvSpPr>
          <p:cNvPr id="5" name="Slide Number Placeholder 5">
            <a:extLst>
              <a:ext uri="{FF2B5EF4-FFF2-40B4-BE49-F238E27FC236}">
                <a16:creationId xmlns:a16="http://schemas.microsoft.com/office/drawing/2014/main" id="{FC67D2BE-F684-4752-9BA0-47961FBF4B64}"/>
              </a:ext>
            </a:extLst>
          </p:cNvPr>
          <p:cNvSpPr>
            <a:spLocks noGrp="1"/>
          </p:cNvSpPr>
          <p:nvPr>
            <p:ph type="sldNum" sz="quarter" idx="12"/>
          </p:nvPr>
        </p:nvSpPr>
        <p:spPr>
          <a:xfrm>
            <a:off x="10572750" y="6484938"/>
            <a:ext cx="419100" cy="3286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fontAlgn="base" hangingPunct="1">
              <a:spcBef>
                <a:spcPct val="0"/>
              </a:spcBef>
              <a:spcAft>
                <a:spcPct val="0"/>
              </a:spcAft>
              <a:defRPr/>
            </a:pPr>
            <a:fld id="{6677D6EE-A781-4BF4-9144-C1EE04879BF1}" type="slidenum">
              <a:rPr lang="en-US" altLang="en-US" sz="1400" b="1">
                <a:solidFill>
                  <a:srgbClr val="3167D3"/>
                </a:solidFill>
              </a:rPr>
              <a:pPr algn="ctr" eaLnBrk="1" fontAlgn="base" hangingPunct="1">
                <a:spcBef>
                  <a:spcPct val="0"/>
                </a:spcBef>
                <a:spcAft>
                  <a:spcPct val="0"/>
                </a:spcAft>
                <a:defRPr/>
              </a:pPr>
              <a:t>92</a:t>
            </a:fld>
            <a:endParaRPr lang="en-US" altLang="en-US" sz="1400" b="1">
              <a:solidFill>
                <a:srgbClr val="3167D3"/>
              </a:solidFill>
            </a:endParaRPr>
          </a:p>
        </p:txBody>
      </p:sp>
    </p:spTree>
    <p:extLst>
      <p:ext uri="{BB962C8B-B14F-4D97-AF65-F5344CB8AC3E}">
        <p14:creationId xmlns:p14="http://schemas.microsoft.com/office/powerpoint/2010/main" val="37941958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5. Kiểm Chứng</a:t>
            </a:r>
          </a:p>
        </p:txBody>
      </p:sp>
      <p:sp>
        <p:nvSpPr>
          <p:cNvPr id="2" name="Content Placeholder 1"/>
          <p:cNvSpPr>
            <a:spLocks noGrp="1"/>
          </p:cNvSpPr>
          <p:nvPr>
            <p:ph idx="1"/>
          </p:nvPr>
        </p:nvSpPr>
        <p:spPr>
          <a:xfrm>
            <a:off x="204715" y="1112363"/>
            <a:ext cx="8405885" cy="5261141"/>
          </a:xfrm>
        </p:spPr>
        <p:txBody>
          <a:bodyPr>
            <a:normAutofit lnSpcReduction="10000"/>
          </a:bodyPr>
          <a:lstStyle/>
          <a:p>
            <a:pPr algn="just">
              <a:lnSpc>
                <a:spcPct val="150000"/>
              </a:lnSpc>
              <a:buFont typeface="Wingdings" panose="05000000000000000000" pitchFamily="2" charset="2"/>
              <a:buChar char="v"/>
            </a:pPr>
            <a:r>
              <a:rPr lang="vi-VN"/>
              <a:t>Kiểm chứng phần mềm là quá trình xác nhận và đảm bảo rằng phần mềm đáp ứng đầy đủ các yêu cầu, tiêu chuẩn và mong đợi đã được đặt ra. </a:t>
            </a:r>
            <a:endParaRPr lang="en-US"/>
          </a:p>
          <a:p>
            <a:pPr algn="just">
              <a:lnSpc>
                <a:spcPct val="150000"/>
              </a:lnSpc>
              <a:buFont typeface="Wingdings" panose="05000000000000000000" pitchFamily="2" charset="2"/>
              <a:buChar char="v"/>
            </a:pPr>
            <a:r>
              <a:rPr lang="en-US"/>
              <a:t>Q</a:t>
            </a:r>
            <a:r>
              <a:rPr lang="vi-VN"/>
              <a:t>uan trọng trong quá trình phát triển phần mềm và được thực hiện để đảm bảo tính chính xác, tin cậy và hiệu quả của phần mềm.</a:t>
            </a:r>
          </a:p>
        </p:txBody>
      </p:sp>
      <p:sp>
        <p:nvSpPr>
          <p:cNvPr id="5" name="Slide Number Placeholder 4"/>
          <p:cNvSpPr>
            <a:spLocks noGrp="1"/>
          </p:cNvSpPr>
          <p:nvPr>
            <p:ph type="sldNum" sz="quarter" idx="12"/>
          </p:nvPr>
        </p:nvSpPr>
        <p:spPr/>
        <p:txBody>
          <a:bodyPr/>
          <a:lstStyle/>
          <a:p>
            <a:fld id="{6E9BC5F3-20C3-46D3-932D-BAE27B3FCC69}" type="slidenum">
              <a:rPr lang="en-US" smtClean="0"/>
              <a:pPr/>
              <a:t>93</a:t>
            </a:fld>
            <a:endParaRPr lang="en-US"/>
          </a:p>
        </p:txBody>
      </p:sp>
      <p:pic>
        <p:nvPicPr>
          <p:cNvPr id="4" name="Picture 3">
            <a:extLst>
              <a:ext uri="{FF2B5EF4-FFF2-40B4-BE49-F238E27FC236}">
                <a16:creationId xmlns:a16="http://schemas.microsoft.com/office/drawing/2014/main" id="{8B826587-3F9A-9A76-1E8E-EDE5D90E9FED}"/>
              </a:ext>
            </a:extLst>
          </p:cNvPr>
          <p:cNvPicPr>
            <a:picLocks noChangeAspect="1"/>
          </p:cNvPicPr>
          <p:nvPr/>
        </p:nvPicPr>
        <p:blipFill>
          <a:blip r:embed="rId2"/>
          <a:stretch>
            <a:fillRect/>
          </a:stretch>
        </p:blipFill>
        <p:spPr>
          <a:xfrm>
            <a:off x="8742709" y="1992163"/>
            <a:ext cx="3244576" cy="3006557"/>
          </a:xfrm>
          <a:prstGeom prst="rect">
            <a:avLst/>
          </a:prstGeom>
        </p:spPr>
      </p:pic>
    </p:spTree>
    <p:extLst>
      <p:ext uri="{BB962C8B-B14F-4D97-AF65-F5344CB8AC3E}">
        <p14:creationId xmlns:p14="http://schemas.microsoft.com/office/powerpoint/2010/main" val="95940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5. Kiểm Chứng</a:t>
            </a:r>
          </a:p>
        </p:txBody>
      </p:sp>
      <p:sp>
        <p:nvSpPr>
          <p:cNvPr id="2" name="Content Placeholder 1"/>
          <p:cNvSpPr>
            <a:spLocks noGrp="1"/>
          </p:cNvSpPr>
          <p:nvPr>
            <p:ph idx="1"/>
          </p:nvPr>
        </p:nvSpPr>
        <p:spPr>
          <a:xfrm>
            <a:off x="204715" y="1112363"/>
            <a:ext cx="11750723" cy="5261141"/>
          </a:xfrm>
        </p:spPr>
        <p:txBody>
          <a:bodyPr>
            <a:normAutofit fontScale="77500" lnSpcReduction="20000"/>
          </a:bodyPr>
          <a:lstStyle/>
          <a:p>
            <a:pPr marL="0" indent="0">
              <a:buNone/>
            </a:pPr>
            <a:r>
              <a:rPr lang="vi-VN" b="1">
                <a:solidFill>
                  <a:srgbClr val="00B050"/>
                </a:solidFill>
              </a:rPr>
              <a:t>Quá trình kiểm chứng phần mềm có thể bao gồm các hoạt động sau:</a:t>
            </a:r>
          </a:p>
          <a:p>
            <a:pPr algn="just">
              <a:lnSpc>
                <a:spcPct val="160000"/>
              </a:lnSpc>
            </a:pPr>
            <a:r>
              <a:rPr lang="vi-VN"/>
              <a:t>Lập kế hoạch kiểm chứng: Đặt ra mục tiêu kiểm chứng, xác định phạm vi và tiêu chí kiểm chứng, lập kế hoạch tài nguyên và thời gian cần thiết.</a:t>
            </a:r>
          </a:p>
          <a:p>
            <a:pPr algn="just">
              <a:lnSpc>
                <a:spcPct val="160000"/>
              </a:lnSpc>
            </a:pPr>
            <a:r>
              <a:rPr lang="vi-VN"/>
              <a:t>Xác định yêu cầu kiểm chứng: Đánh giá yêu cầu của phần mềm, xác định các kịch bản kiểm thử và các tiêu chí để đánh giá tính chính xác và hiệu suất của phần mềm.</a:t>
            </a:r>
          </a:p>
          <a:p>
            <a:pPr algn="just">
              <a:lnSpc>
                <a:spcPct val="160000"/>
              </a:lnSpc>
            </a:pPr>
            <a:r>
              <a:rPr lang="vi-VN"/>
              <a:t>Thiết kế kiểm chứng: Xác định cách tiếp cận kiểm chứng, lựa chọn phương pháp kiểm chứng (như kiểm thử tự động hoặc kiểm thử thủ công), thiết kế kịch bản kiểm thử và dữ liệu kiểm thử.</a:t>
            </a:r>
          </a:p>
          <a:p>
            <a:pPr marL="0" indent="0" algn="just">
              <a:lnSpc>
                <a:spcPct val="150000"/>
              </a:lnSpc>
              <a:buNone/>
            </a:pPr>
            <a:endParaRPr lang="vi-VN"/>
          </a:p>
        </p:txBody>
      </p:sp>
      <p:sp>
        <p:nvSpPr>
          <p:cNvPr id="5" name="Slide Number Placeholder 4"/>
          <p:cNvSpPr>
            <a:spLocks noGrp="1"/>
          </p:cNvSpPr>
          <p:nvPr>
            <p:ph type="sldNum" sz="quarter" idx="12"/>
          </p:nvPr>
        </p:nvSpPr>
        <p:spPr/>
        <p:txBody>
          <a:bodyPr/>
          <a:lstStyle/>
          <a:p>
            <a:fld id="{6E9BC5F3-20C3-46D3-932D-BAE27B3FCC69}" type="slidenum">
              <a:rPr lang="en-US" smtClean="0"/>
              <a:pPr/>
              <a:t>94</a:t>
            </a:fld>
            <a:endParaRPr lang="en-US"/>
          </a:p>
        </p:txBody>
      </p:sp>
    </p:spTree>
    <p:extLst>
      <p:ext uri="{BB962C8B-B14F-4D97-AF65-F5344CB8AC3E}">
        <p14:creationId xmlns:p14="http://schemas.microsoft.com/office/powerpoint/2010/main" val="248692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5. Kiểm Chứng</a:t>
            </a:r>
          </a:p>
        </p:txBody>
      </p:sp>
      <p:sp>
        <p:nvSpPr>
          <p:cNvPr id="2" name="Content Placeholder 1"/>
          <p:cNvSpPr>
            <a:spLocks noGrp="1"/>
          </p:cNvSpPr>
          <p:nvPr>
            <p:ph idx="1"/>
          </p:nvPr>
        </p:nvSpPr>
        <p:spPr>
          <a:xfrm>
            <a:off x="204715" y="1112363"/>
            <a:ext cx="11750723" cy="5261141"/>
          </a:xfrm>
        </p:spPr>
        <p:txBody>
          <a:bodyPr>
            <a:normAutofit fontScale="85000" lnSpcReduction="20000"/>
          </a:bodyPr>
          <a:lstStyle/>
          <a:p>
            <a:pPr marL="0" indent="0">
              <a:buNone/>
            </a:pPr>
            <a:r>
              <a:rPr lang="vi-VN" b="1">
                <a:solidFill>
                  <a:srgbClr val="00B050"/>
                </a:solidFill>
              </a:rPr>
              <a:t>Quá trình kiểm chứng phần mềm có thể bao gồm các hoạt động sau:</a:t>
            </a:r>
          </a:p>
          <a:p>
            <a:pPr algn="just">
              <a:lnSpc>
                <a:spcPct val="160000"/>
              </a:lnSpc>
            </a:pPr>
            <a:r>
              <a:rPr lang="vi-VN"/>
              <a:t>Thực hiện kiểm chứng: Thực hiện các kịch bản kiểm thử, ghi lại kết quả, phân tích và báo cáo lỗi, đánh giá hiệu suất và tính chính xác của phần mềm.</a:t>
            </a:r>
          </a:p>
          <a:p>
            <a:pPr algn="just">
              <a:lnSpc>
                <a:spcPct val="160000"/>
              </a:lnSpc>
            </a:pPr>
            <a:r>
              <a:rPr lang="vi-VN"/>
              <a:t>Đánh giá kết quả kiểm chứng: Xem xét kết quả kiểm chứng để xác định xem phần mềm đã đáp ứng được các yêu cầu và tiêu chuẩn hay chưa. Nếu phát hiện lỗi, các bước sửa lỗi và kiểm chứng lại có thể được thực hiện.</a:t>
            </a:r>
          </a:p>
          <a:p>
            <a:pPr algn="just">
              <a:lnSpc>
                <a:spcPct val="160000"/>
              </a:lnSpc>
            </a:pPr>
            <a:r>
              <a:rPr lang="vi-VN"/>
              <a:t>Báo cáo và ghi nhận: Báo cáo kết quả kiểm chứng, ghi lại các vấn đề và lỗi đã tìm thấy và đề xuất biện pháp khắc phục.</a:t>
            </a:r>
          </a:p>
          <a:p>
            <a:pPr marL="0" indent="0" algn="just">
              <a:lnSpc>
                <a:spcPct val="150000"/>
              </a:lnSpc>
              <a:buNone/>
            </a:pPr>
            <a:endParaRPr lang="vi-VN"/>
          </a:p>
        </p:txBody>
      </p:sp>
      <p:sp>
        <p:nvSpPr>
          <p:cNvPr id="5" name="Slide Number Placeholder 4"/>
          <p:cNvSpPr>
            <a:spLocks noGrp="1"/>
          </p:cNvSpPr>
          <p:nvPr>
            <p:ph type="sldNum" sz="quarter" idx="12"/>
          </p:nvPr>
        </p:nvSpPr>
        <p:spPr/>
        <p:txBody>
          <a:bodyPr/>
          <a:lstStyle/>
          <a:p>
            <a:fld id="{6E9BC5F3-20C3-46D3-932D-BAE27B3FCC69}" type="slidenum">
              <a:rPr lang="en-US" smtClean="0"/>
              <a:pPr/>
              <a:t>95</a:t>
            </a:fld>
            <a:endParaRPr lang="en-US"/>
          </a:p>
        </p:txBody>
      </p:sp>
    </p:spTree>
    <p:extLst>
      <p:ext uri="{BB962C8B-B14F-4D97-AF65-F5344CB8AC3E}">
        <p14:creationId xmlns:p14="http://schemas.microsoft.com/office/powerpoint/2010/main" val="2783815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5. Kiểm Chứng</a:t>
            </a:r>
          </a:p>
        </p:txBody>
      </p:sp>
      <p:sp>
        <p:nvSpPr>
          <p:cNvPr id="2" name="Content Placeholder 1"/>
          <p:cNvSpPr>
            <a:spLocks noGrp="1"/>
          </p:cNvSpPr>
          <p:nvPr>
            <p:ph idx="1"/>
          </p:nvPr>
        </p:nvSpPr>
        <p:spPr>
          <a:xfrm>
            <a:off x="189443" y="1074973"/>
            <a:ext cx="11813114" cy="5609114"/>
          </a:xfrm>
        </p:spPr>
        <p:txBody>
          <a:bodyPr>
            <a:normAutofit fontScale="70000" lnSpcReduction="20000"/>
          </a:bodyPr>
          <a:lstStyle/>
          <a:p>
            <a:pPr marL="0" indent="0" algn="just">
              <a:lnSpc>
                <a:spcPct val="160000"/>
              </a:lnSpc>
              <a:buNone/>
            </a:pPr>
            <a:r>
              <a:rPr lang="en-US" b="1">
                <a:solidFill>
                  <a:srgbClr val="00B050"/>
                </a:solidFill>
              </a:rPr>
              <a:t>Một số lợi ích quan trọng của quá trình kiểm chứng phần mềm </a:t>
            </a:r>
            <a:r>
              <a:rPr lang="vi-VN" b="1">
                <a:solidFill>
                  <a:srgbClr val="00B050"/>
                </a:solidFill>
              </a:rPr>
              <a:t>Đảm bảo tính chính xác: </a:t>
            </a:r>
            <a:endParaRPr lang="en-US" b="1">
              <a:solidFill>
                <a:srgbClr val="00B050"/>
              </a:solidFill>
            </a:endParaRPr>
          </a:p>
          <a:p>
            <a:pPr algn="just">
              <a:lnSpc>
                <a:spcPct val="160000"/>
              </a:lnSpc>
              <a:buFont typeface="Wingdings" panose="05000000000000000000" pitchFamily="2" charset="2"/>
              <a:buChar char="v"/>
            </a:pPr>
            <a:r>
              <a:rPr lang="vi-VN"/>
              <a:t>Quá trình kiểm chứng giúp xác nhận rằng phần mềm hoạt động chính xác theo yêu cầu được đặt ra. </a:t>
            </a:r>
            <a:r>
              <a:rPr lang="en-US"/>
              <a:t>K</a:t>
            </a:r>
            <a:r>
              <a:rPr lang="vi-VN"/>
              <a:t>iểm tra tính đúng đắn của chức năng, luồng công việc và quy trình của phần mềm.</a:t>
            </a:r>
          </a:p>
          <a:p>
            <a:pPr algn="just">
              <a:lnSpc>
                <a:spcPct val="160000"/>
              </a:lnSpc>
              <a:buFont typeface="Wingdings" panose="05000000000000000000" pitchFamily="2" charset="2"/>
              <a:buChar char="v"/>
            </a:pPr>
            <a:r>
              <a:rPr lang="vi-VN"/>
              <a:t>Giảm thiểu rủi ro: Bằng cách kiểm chứng phần mềm, các lỗi và vấn đề có thể được phát hiện và khắc phục trước khi phần mềm được triển khai. Điều này giúp giảm thiểu rủi ro và tránh những hậu quả tiềm tàng của các lỗi phần mềm.</a:t>
            </a:r>
          </a:p>
          <a:p>
            <a:pPr algn="just">
              <a:lnSpc>
                <a:spcPct val="160000"/>
              </a:lnSpc>
              <a:buFont typeface="Wingdings" panose="05000000000000000000" pitchFamily="2" charset="2"/>
              <a:buChar char="v"/>
            </a:pPr>
            <a:r>
              <a:rPr lang="vi-VN"/>
              <a:t>Đảm bảo chất lượng: Kiểm chứng phần mềm đảm bảo rằng phần mềm đáp ứng các tiêu chuẩn chất lượng đã được đặt ra. Nó giúp đảm bảo tính ổn định, đáng tin cậy và hiệu suất của phần mềm.</a:t>
            </a:r>
          </a:p>
          <a:p>
            <a:pPr marL="0" indent="0" algn="just">
              <a:lnSpc>
                <a:spcPct val="150000"/>
              </a:lnSpc>
              <a:buNone/>
            </a:pPr>
            <a:endParaRPr lang="vi-VN"/>
          </a:p>
        </p:txBody>
      </p:sp>
      <p:sp>
        <p:nvSpPr>
          <p:cNvPr id="5" name="Slide Number Placeholder 4"/>
          <p:cNvSpPr>
            <a:spLocks noGrp="1"/>
          </p:cNvSpPr>
          <p:nvPr>
            <p:ph type="sldNum" sz="quarter" idx="12"/>
          </p:nvPr>
        </p:nvSpPr>
        <p:spPr/>
        <p:txBody>
          <a:bodyPr/>
          <a:lstStyle/>
          <a:p>
            <a:fld id="{6E9BC5F3-20C3-46D3-932D-BAE27B3FCC69}" type="slidenum">
              <a:rPr lang="en-US" smtClean="0"/>
              <a:pPr/>
              <a:t>96</a:t>
            </a:fld>
            <a:endParaRPr lang="en-US"/>
          </a:p>
        </p:txBody>
      </p:sp>
    </p:spTree>
    <p:extLst>
      <p:ext uri="{BB962C8B-B14F-4D97-AF65-F5344CB8AC3E}">
        <p14:creationId xmlns:p14="http://schemas.microsoft.com/office/powerpoint/2010/main" val="85393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5. Kiểm Chứng</a:t>
            </a:r>
          </a:p>
        </p:txBody>
      </p:sp>
      <p:sp>
        <p:nvSpPr>
          <p:cNvPr id="2" name="Content Placeholder 1"/>
          <p:cNvSpPr>
            <a:spLocks noGrp="1"/>
          </p:cNvSpPr>
          <p:nvPr>
            <p:ph idx="1"/>
          </p:nvPr>
        </p:nvSpPr>
        <p:spPr>
          <a:xfrm>
            <a:off x="204715" y="1112363"/>
            <a:ext cx="11766461" cy="5437727"/>
          </a:xfrm>
        </p:spPr>
        <p:txBody>
          <a:bodyPr>
            <a:normAutofit fontScale="62500" lnSpcReduction="20000"/>
          </a:bodyPr>
          <a:lstStyle/>
          <a:p>
            <a:pPr marL="0" indent="0" algn="just">
              <a:lnSpc>
                <a:spcPct val="170000"/>
              </a:lnSpc>
              <a:buNone/>
            </a:pPr>
            <a:r>
              <a:rPr lang="en-US" b="1"/>
              <a:t>Một số lợi ích quan trọng của quá trình kiểm chứng phần mềm</a:t>
            </a:r>
            <a:r>
              <a:rPr lang="vi-VN" b="1"/>
              <a:t>Đảm bảo tính chính xác: </a:t>
            </a:r>
            <a:endParaRPr lang="en-US" b="1"/>
          </a:p>
          <a:p>
            <a:pPr algn="just">
              <a:lnSpc>
                <a:spcPct val="170000"/>
              </a:lnSpc>
            </a:pPr>
            <a:r>
              <a:rPr lang="vi-VN"/>
              <a:t>Tiết kiệm thời gian và tài nguyên: Bằng cách phát hiện sớm các lỗi và vấn đề trong quá trình kiểm chứng, ta có thể giảm thiểu thời gian và tài nguyên cần thiết cho việc sửa lỗi và cải thiện phần mềm.</a:t>
            </a:r>
          </a:p>
          <a:p>
            <a:pPr algn="just">
              <a:lnSpc>
                <a:spcPct val="170000"/>
              </a:lnSpc>
            </a:pPr>
            <a:r>
              <a:rPr lang="vi-VN"/>
              <a:t>Tăng sự tin cậy và sự thành công: Khi phần mềm được kiểm chứng kỹ lưỡng, nó tạo ra sự tin cậy và đáng tin cậy trong quá trình triển khai và sử dụng. Điều này tạo điều kiện thuận lợi cho sự thành công của dự án phần mềm.</a:t>
            </a:r>
          </a:p>
          <a:p>
            <a:pPr algn="just">
              <a:lnSpc>
                <a:spcPct val="170000"/>
              </a:lnSpc>
            </a:pPr>
            <a:r>
              <a:rPr lang="vi-VN"/>
              <a:t>Tăng sự hài lòng của người dùng: Phần mềm đã qua quá trình kiểm chứng đáng tin cậy và hoạt động đúng theo yêu cầu sẽ mang lại sự hài lòng cho người dùng cuối. Điều này cũng tạo lợi ích cho tổ chức vì nó giúp tăng cường niềm tin và tạo điểm mạnh cạnh tranh.</a:t>
            </a:r>
          </a:p>
          <a:p>
            <a:pPr marL="0" indent="0" algn="just">
              <a:lnSpc>
                <a:spcPct val="150000"/>
              </a:lnSpc>
              <a:buNone/>
            </a:pPr>
            <a:endParaRPr lang="vi-VN"/>
          </a:p>
        </p:txBody>
      </p:sp>
      <p:sp>
        <p:nvSpPr>
          <p:cNvPr id="5" name="Slide Number Placeholder 4"/>
          <p:cNvSpPr>
            <a:spLocks noGrp="1"/>
          </p:cNvSpPr>
          <p:nvPr>
            <p:ph type="sldNum" sz="quarter" idx="12"/>
          </p:nvPr>
        </p:nvSpPr>
        <p:spPr/>
        <p:txBody>
          <a:bodyPr/>
          <a:lstStyle/>
          <a:p>
            <a:fld id="{6E9BC5F3-20C3-46D3-932D-BAE27B3FCC69}" type="slidenum">
              <a:rPr lang="en-US" smtClean="0"/>
              <a:pPr/>
              <a:t>97</a:t>
            </a:fld>
            <a:endParaRPr lang="en-US"/>
          </a:p>
        </p:txBody>
      </p:sp>
    </p:spTree>
    <p:extLst>
      <p:ext uri="{BB962C8B-B14F-4D97-AF65-F5344CB8AC3E}">
        <p14:creationId xmlns:p14="http://schemas.microsoft.com/office/powerpoint/2010/main" val="23293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6. Vòng đời dự án</a:t>
            </a:r>
          </a:p>
        </p:txBody>
      </p:sp>
      <p:sp>
        <p:nvSpPr>
          <p:cNvPr id="2" name="Content Placeholder 1"/>
          <p:cNvSpPr>
            <a:spLocks noGrp="1"/>
          </p:cNvSpPr>
          <p:nvPr>
            <p:ph idx="1"/>
          </p:nvPr>
        </p:nvSpPr>
        <p:spPr>
          <a:xfrm>
            <a:off x="204715" y="1112363"/>
            <a:ext cx="7810281" cy="3468968"/>
          </a:xfrm>
        </p:spPr>
        <p:txBody>
          <a:bodyPr>
            <a:normAutofit fontScale="77500" lnSpcReduction="20000"/>
          </a:bodyPr>
          <a:lstStyle/>
          <a:p>
            <a:pPr marL="0" indent="0" algn="just">
              <a:lnSpc>
                <a:spcPct val="150000"/>
              </a:lnSpc>
              <a:buNone/>
            </a:pPr>
            <a:r>
              <a:rPr lang="vi-VN"/>
              <a:t>Vòng đời dự án (project life cycle) là quá trình tiến hành và quản lý dự án từ khi nó bắt đầu cho đến khi hoàn thành. Nó đại diện cho các giai đoạn chính mà một dự án thông thường đi qua, từ khởi đầu, lập kế hoạch, thực hiện, kiểm tra và cuối cùng là kết thúc.</a:t>
            </a:r>
          </a:p>
        </p:txBody>
      </p:sp>
      <p:sp>
        <p:nvSpPr>
          <p:cNvPr id="5" name="Slide Number Placeholder 4"/>
          <p:cNvSpPr>
            <a:spLocks noGrp="1"/>
          </p:cNvSpPr>
          <p:nvPr>
            <p:ph type="sldNum" sz="quarter" idx="12"/>
          </p:nvPr>
        </p:nvSpPr>
        <p:spPr/>
        <p:txBody>
          <a:bodyPr/>
          <a:lstStyle/>
          <a:p>
            <a:fld id="{6E9BC5F3-20C3-46D3-932D-BAE27B3FCC69}" type="slidenum">
              <a:rPr lang="en-US" smtClean="0"/>
              <a:pPr/>
              <a:t>98</a:t>
            </a:fld>
            <a:endParaRPr lang="en-US"/>
          </a:p>
        </p:txBody>
      </p:sp>
      <p:pic>
        <p:nvPicPr>
          <p:cNvPr id="4" name="Picture 3">
            <a:extLst>
              <a:ext uri="{FF2B5EF4-FFF2-40B4-BE49-F238E27FC236}">
                <a16:creationId xmlns:a16="http://schemas.microsoft.com/office/drawing/2014/main" id="{FE840715-C632-C064-F18E-F575F8768440}"/>
              </a:ext>
            </a:extLst>
          </p:cNvPr>
          <p:cNvPicPr>
            <a:picLocks noChangeAspect="1"/>
          </p:cNvPicPr>
          <p:nvPr/>
        </p:nvPicPr>
        <p:blipFill>
          <a:blip r:embed="rId3"/>
          <a:stretch>
            <a:fillRect/>
          </a:stretch>
        </p:blipFill>
        <p:spPr>
          <a:xfrm>
            <a:off x="7899966" y="2258008"/>
            <a:ext cx="3877150" cy="3842325"/>
          </a:xfrm>
          <a:prstGeom prst="rect">
            <a:avLst/>
          </a:prstGeom>
        </p:spPr>
      </p:pic>
    </p:spTree>
    <p:extLst>
      <p:ext uri="{BB962C8B-B14F-4D97-AF65-F5344CB8AC3E}">
        <p14:creationId xmlns:p14="http://schemas.microsoft.com/office/powerpoint/2010/main" val="50886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t>6. Vòng đời dự án</a:t>
            </a:r>
          </a:p>
        </p:txBody>
      </p:sp>
      <p:sp>
        <p:nvSpPr>
          <p:cNvPr id="2" name="Content Placeholder 1"/>
          <p:cNvSpPr>
            <a:spLocks noGrp="1"/>
          </p:cNvSpPr>
          <p:nvPr>
            <p:ph idx="1"/>
          </p:nvPr>
        </p:nvSpPr>
        <p:spPr>
          <a:xfrm>
            <a:off x="204715" y="1112363"/>
            <a:ext cx="11719807" cy="5243989"/>
          </a:xfrm>
        </p:spPr>
        <p:txBody>
          <a:bodyPr>
            <a:normAutofit fontScale="77500" lnSpcReduction="20000"/>
          </a:bodyPr>
          <a:lstStyle/>
          <a:p>
            <a:pPr marL="0" indent="0" algn="just">
              <a:lnSpc>
                <a:spcPct val="150000"/>
              </a:lnSpc>
              <a:buNone/>
            </a:pPr>
            <a:r>
              <a:rPr lang="vi-VN"/>
              <a:t>Các giai đoạn trong vòng đời dự án thường khá linh hoạt và có thể được điều chỉnh tùy thuộc vào loại dự án và phương pháp quản lý dự án được sử dụng. Tuy nhiên, một số giai đoạn phổ biến trong vòng đời dự án bao gồm:</a:t>
            </a:r>
            <a:endParaRPr lang="en-US"/>
          </a:p>
          <a:p>
            <a:pPr algn="just">
              <a:lnSpc>
                <a:spcPct val="170000"/>
              </a:lnSpc>
            </a:pPr>
            <a:r>
              <a:rPr lang="vi-VN" b="1"/>
              <a:t>Khởi động (Initiation): </a:t>
            </a:r>
            <a:r>
              <a:rPr lang="vi-VN"/>
              <a:t>Giai đoạn này bao gồm xác định và phân tích nhu cầu, đề xuất dự án, đánh giá khả thi và viết bản kế hoạch dự án ban đầu.</a:t>
            </a:r>
          </a:p>
          <a:p>
            <a:pPr algn="just">
              <a:lnSpc>
                <a:spcPct val="170000"/>
              </a:lnSpc>
            </a:pPr>
            <a:r>
              <a:rPr lang="vi-VN" b="1"/>
              <a:t>Lập kế hoạch (Planning): </a:t>
            </a:r>
            <a:r>
              <a:rPr lang="vi-VN"/>
              <a:t>Trong giai đoạn này, kế hoạch chi tiết của dự án được xây dựng. Các công việc, tài nguyên, thời gian và ngân sách được lập kế hoạch, và một lịch trình dự án được thiết lập.</a:t>
            </a:r>
          </a:p>
          <a:p>
            <a:pPr marL="0" indent="0" algn="just">
              <a:lnSpc>
                <a:spcPct val="150000"/>
              </a:lnSpc>
              <a:buNone/>
            </a:pPr>
            <a:endParaRPr lang="vi-VN"/>
          </a:p>
        </p:txBody>
      </p:sp>
      <p:sp>
        <p:nvSpPr>
          <p:cNvPr id="5" name="Slide Number Placeholder 4"/>
          <p:cNvSpPr>
            <a:spLocks noGrp="1"/>
          </p:cNvSpPr>
          <p:nvPr>
            <p:ph type="sldNum" sz="quarter" idx="12"/>
          </p:nvPr>
        </p:nvSpPr>
        <p:spPr/>
        <p:txBody>
          <a:bodyPr/>
          <a:lstStyle/>
          <a:p>
            <a:fld id="{6E9BC5F3-20C3-46D3-932D-BAE27B3FCC69}" type="slidenum">
              <a:rPr lang="en-US" smtClean="0"/>
              <a:pPr/>
              <a:t>99</a:t>
            </a:fld>
            <a:endParaRPr lang="en-US"/>
          </a:p>
        </p:txBody>
      </p:sp>
    </p:spTree>
    <p:extLst>
      <p:ext uri="{BB962C8B-B14F-4D97-AF65-F5344CB8AC3E}">
        <p14:creationId xmlns:p14="http://schemas.microsoft.com/office/powerpoint/2010/main" val="251828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Times New Roman"/>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1296</TotalTime>
  <Words>7250</Words>
  <Application>Microsoft Office PowerPoint</Application>
  <PresentationFormat>Widescreen</PresentationFormat>
  <Paragraphs>1200</Paragraphs>
  <Slides>105</Slides>
  <Notes>52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105</vt:i4>
      </vt:variant>
    </vt:vector>
  </HeadingPairs>
  <TitlesOfParts>
    <vt:vector size="115" baseType="lpstr">
      <vt:lpstr>Arial</vt:lpstr>
      <vt:lpstr>Calibri</vt:lpstr>
      <vt:lpstr>Söhne</vt:lpstr>
      <vt:lpstr>Times New Roman</vt:lpstr>
      <vt:lpstr>Verdana</vt:lpstr>
      <vt:lpstr>Wingdings</vt:lpstr>
      <vt:lpstr>Wingdings 2</vt:lpstr>
      <vt:lpstr>ZapfHumnst BT</vt:lpstr>
      <vt:lpstr>1_Office Theme</vt:lpstr>
      <vt:lpstr>2_Office Theme</vt:lpstr>
      <vt:lpstr>PowerPoint Presentation</vt:lpstr>
      <vt:lpstr>Nội Dung</vt:lpstr>
      <vt:lpstr>Ôn tập</vt:lpstr>
      <vt:lpstr>Câu hỏi ôn tập</vt:lpstr>
      <vt:lpstr>Câu hỏi ôn tập</vt:lpstr>
      <vt:lpstr>NỘI DUNG</vt:lpstr>
      <vt:lpstr>Software system design?</vt:lpstr>
      <vt:lpstr>Tổng quan</vt:lpstr>
      <vt:lpstr>Tổng quan</vt:lpstr>
      <vt:lpstr>Thiết kế giao diện</vt:lpstr>
      <vt:lpstr>Thiết kế giao diện</vt:lpstr>
      <vt:lpstr>Thiết kế dữ liệu (lưu trữ)</vt:lpstr>
      <vt:lpstr>Thiết kế dữ liệu (lưu trữ)</vt:lpstr>
      <vt:lpstr>Thiết kế Xử lý</vt:lpstr>
      <vt:lpstr>Thiết kế Xử lý</vt:lpstr>
      <vt:lpstr>Ví dụ</vt:lpstr>
      <vt:lpstr>Ví dụ (Cont.)</vt:lpstr>
      <vt:lpstr>Ví dụ (Cont.)</vt:lpstr>
      <vt:lpstr>Ví dụ (Cont.)</vt:lpstr>
      <vt:lpstr>Ví dụ (Cont.)</vt:lpstr>
      <vt:lpstr>Ví dụ (Cont.)</vt:lpstr>
      <vt:lpstr>Ví dụ (Cont.)</vt:lpstr>
      <vt:lpstr>Ví dụ (Cont.)</vt:lpstr>
      <vt:lpstr>THIẾT KẾ DỮ LIỆU (DATA DESIGN)</vt:lpstr>
      <vt:lpstr>Thiết kế dữ liệu</vt:lpstr>
      <vt:lpstr>Thiết kế dữ liệu</vt:lpstr>
      <vt:lpstr>Thiết kế dữ liệu</vt:lpstr>
      <vt:lpstr>Thiết kế dữ liệu</vt:lpstr>
      <vt:lpstr>Phân loại thuộc tính</vt:lpstr>
      <vt:lpstr>Phân loại thuộc tính</vt:lpstr>
      <vt:lpstr>Phân loại thuộc tính</vt:lpstr>
      <vt:lpstr>Phân loại thuộc tính</vt:lpstr>
      <vt:lpstr>Phân loại thuộc tính</vt:lpstr>
      <vt:lpstr>Phân loại thuộc tính</vt:lpstr>
      <vt:lpstr>Phân loại thuộc tính</vt:lpstr>
      <vt:lpstr>Ví dụ 1</vt:lpstr>
      <vt:lpstr>Ví dụ 1 (Cont.)</vt:lpstr>
      <vt:lpstr>Ví dụ 1 (Cont.)</vt:lpstr>
      <vt:lpstr>Ví dụ 2</vt:lpstr>
      <vt:lpstr>Ví dụ 2 (Cont.)</vt:lpstr>
      <vt:lpstr>Ví dụ 2 (Cont.)</vt:lpstr>
      <vt:lpstr>Ví dụ 2 (Cont.)</vt:lpstr>
      <vt:lpstr>Ví dụ 2 (Cont.)</vt:lpstr>
      <vt:lpstr>Ví dụ 2 (Cont.)</vt:lpstr>
      <vt:lpstr>Ví dụ 2 (Cont.)</vt:lpstr>
      <vt:lpstr>Ví dụ 2 (Cont.)</vt:lpstr>
      <vt:lpstr>Thiết kế dữ liệu </vt:lpstr>
      <vt:lpstr>Sơ đồ kiểu dữ liệu</vt:lpstr>
      <vt:lpstr>Bài tập</vt:lpstr>
      <vt:lpstr>Bài tập</vt:lpstr>
      <vt:lpstr>Bài tập</vt:lpstr>
      <vt:lpstr>THIẾT KẾ GIAO DIỆN (USER INTERFACE DESIGN)</vt:lpstr>
      <vt:lpstr>Tầm quan trọng của giao diện</vt:lpstr>
      <vt:lpstr>Các thành phần của giao diện</vt:lpstr>
      <vt:lpstr>Mục tiêu</vt:lpstr>
      <vt:lpstr>Các yêu cầu chất lượng</vt:lpstr>
      <vt:lpstr>Các yêu cầu chất lượng</vt:lpstr>
      <vt:lpstr>Kỹ thuật nâng cao chất lượng</vt:lpstr>
      <vt:lpstr>Kỹ thuật nâng cao chất lượng</vt:lpstr>
      <vt:lpstr>Ví dụ</vt:lpstr>
      <vt:lpstr>Ví dụ</vt:lpstr>
      <vt:lpstr>Ví dụ</vt:lpstr>
      <vt:lpstr>Bài tập</vt:lpstr>
      <vt:lpstr>Bài tập</vt:lpstr>
      <vt:lpstr>PowerPoint Presentation</vt:lpstr>
      <vt:lpstr>Giao diện ghi nhận kết quả trận đấu</vt:lpstr>
      <vt:lpstr>  Giao diện ghi nhận kết quả trận đấu</vt:lpstr>
      <vt:lpstr>   Giao diện ghi nhận kết quả trận đấu</vt:lpstr>
      <vt:lpstr>   Giao diện ghi nhận kết quả trận đấu</vt:lpstr>
      <vt:lpstr>   Giao diện ghi nhận kết quả trận đấu</vt:lpstr>
      <vt:lpstr>Bài tập</vt:lpstr>
      <vt:lpstr>Bài tập</vt:lpstr>
      <vt:lpstr>Bài tập</vt:lpstr>
      <vt:lpstr>Bài tập</vt:lpstr>
      <vt:lpstr>Bài tập</vt:lpstr>
      <vt:lpstr>THIẾT KẾ XỬ LÝ CHƯƠNG TRÌNH (PROGRAM HANDLING DESIGN)</vt:lpstr>
      <vt:lpstr>Thiết kế xử lý chương trình</vt:lpstr>
      <vt:lpstr>Thiết kế xử lý chương trình</vt:lpstr>
      <vt:lpstr>Thiết kế xử lý chương trình</vt:lpstr>
      <vt:lpstr>Thiết kế xử lý chương trình</vt:lpstr>
      <vt:lpstr>Thiết kế xử lý chương trình</vt:lpstr>
      <vt:lpstr>Ví dụ</vt:lpstr>
      <vt:lpstr>Ví dụ</vt:lpstr>
      <vt:lpstr>Ví dụ - Mô tả biến cố</vt:lpstr>
      <vt:lpstr>Ví dụ - Danh sách các biến cố</vt:lpstr>
      <vt:lpstr>Ví dụ - Danh sách các hàm xử lý</vt:lpstr>
      <vt:lpstr>Ví dụ - Lập sơ đồ phối hợp</vt:lpstr>
      <vt:lpstr>Ví dụ - Lập sơ đồ phối hợp</vt:lpstr>
      <vt:lpstr>Ví dụ - Lập sơ đồ phối hợp</vt:lpstr>
      <vt:lpstr>Ví dụ - Lập sơ đồ phối hợp</vt:lpstr>
      <vt:lpstr>Bài tập</vt:lpstr>
      <vt:lpstr>Bài tập</vt:lpstr>
      <vt:lpstr>5. Kiểm Chứng</vt:lpstr>
      <vt:lpstr>5. Kiểm Chứng</vt:lpstr>
      <vt:lpstr>5. Kiểm Chứng</vt:lpstr>
      <vt:lpstr>5. Kiểm Chứng</vt:lpstr>
      <vt:lpstr>5. Kiểm Chứng</vt:lpstr>
      <vt:lpstr>6. Vòng đời dự án</vt:lpstr>
      <vt:lpstr>6. Vòng đời dự án</vt:lpstr>
      <vt:lpstr>6. Vòng đời dự án</vt:lpstr>
      <vt:lpstr>6. Vòng đời dự án</vt:lpstr>
      <vt:lpstr>6. Vòng đời dự án</vt:lpstr>
      <vt:lpstr>7. Bài tập thảo luận nhóm</vt:lpstr>
      <vt:lpstr>7. Bài tập thảo luận nhóm</vt:lpstr>
      <vt:lpstr>CHÚC CÁC BẠN THÀNH CÔNG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dc:creator>
  <cp:lastModifiedBy>NAM HOANG</cp:lastModifiedBy>
  <cp:revision>183</cp:revision>
  <dcterms:created xsi:type="dcterms:W3CDTF">2016-05-19T07:14:34Z</dcterms:created>
  <dcterms:modified xsi:type="dcterms:W3CDTF">2023-07-03T02:42:41Z</dcterms:modified>
</cp:coreProperties>
</file>