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8" r:id="rId1"/>
  </p:sldMasterIdLst>
  <p:notesMasterIdLst>
    <p:notesMasterId r:id="rId57"/>
  </p:notesMasterIdLst>
  <p:sldIdLst>
    <p:sldId id="395" r:id="rId2"/>
    <p:sldId id="430" r:id="rId3"/>
    <p:sldId id="318" r:id="rId4"/>
    <p:sldId id="325" r:id="rId5"/>
    <p:sldId id="326" r:id="rId6"/>
    <p:sldId id="327" r:id="rId7"/>
    <p:sldId id="328" r:id="rId8"/>
    <p:sldId id="396" r:id="rId9"/>
    <p:sldId id="397" r:id="rId10"/>
    <p:sldId id="398" r:id="rId11"/>
    <p:sldId id="332" r:id="rId12"/>
    <p:sldId id="333" r:id="rId13"/>
    <p:sldId id="334" r:id="rId14"/>
    <p:sldId id="335" r:id="rId15"/>
    <p:sldId id="336" r:id="rId16"/>
    <p:sldId id="337" r:id="rId17"/>
    <p:sldId id="338" r:id="rId18"/>
    <p:sldId id="340" r:id="rId19"/>
    <p:sldId id="341" r:id="rId20"/>
    <p:sldId id="342" r:id="rId21"/>
    <p:sldId id="343" r:id="rId22"/>
    <p:sldId id="344" r:id="rId23"/>
    <p:sldId id="345" r:id="rId24"/>
    <p:sldId id="431" r:id="rId25"/>
    <p:sldId id="432" r:id="rId26"/>
    <p:sldId id="433" r:id="rId27"/>
    <p:sldId id="436" r:id="rId28"/>
    <p:sldId id="435" r:id="rId29"/>
    <p:sldId id="346" r:id="rId30"/>
    <p:sldId id="437" r:id="rId31"/>
    <p:sldId id="438" r:id="rId32"/>
    <p:sldId id="439" r:id="rId33"/>
    <p:sldId id="440" r:id="rId34"/>
    <p:sldId id="358" r:id="rId35"/>
    <p:sldId id="319" r:id="rId36"/>
    <p:sldId id="412" r:id="rId37"/>
    <p:sldId id="329" r:id="rId38"/>
    <p:sldId id="413" r:id="rId39"/>
    <p:sldId id="330" r:id="rId40"/>
    <p:sldId id="414" r:id="rId41"/>
    <p:sldId id="415" r:id="rId42"/>
    <p:sldId id="418" r:id="rId43"/>
    <p:sldId id="419" r:id="rId44"/>
    <p:sldId id="421" r:id="rId45"/>
    <p:sldId id="416" r:id="rId46"/>
    <p:sldId id="422" r:id="rId47"/>
    <p:sldId id="423" r:id="rId48"/>
    <p:sldId id="424" r:id="rId49"/>
    <p:sldId id="425" r:id="rId50"/>
    <p:sldId id="426" r:id="rId51"/>
    <p:sldId id="427" r:id="rId52"/>
    <p:sldId id="417" r:id="rId53"/>
    <p:sldId id="428" r:id="rId54"/>
    <p:sldId id="429" r:id="rId55"/>
    <p:sldId id="331" r:id="rId5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4CE51F5B-C7E4-4C01-A231-96CEA27F5FC3}">
          <p14:sldIdLst>
            <p14:sldId id="395"/>
          </p14:sldIdLst>
        </p14:section>
        <p14:section name="Content" id="{1B62170A-2E04-4DEB-AFCB-485F16B560C1}">
          <p14:sldIdLst>
            <p14:sldId id="430"/>
            <p14:sldId id="318"/>
            <p14:sldId id="325"/>
            <p14:sldId id="326"/>
            <p14:sldId id="327"/>
            <p14:sldId id="328"/>
            <p14:sldId id="396"/>
            <p14:sldId id="397"/>
            <p14:sldId id="398"/>
            <p14:sldId id="332"/>
            <p14:sldId id="333"/>
            <p14:sldId id="334"/>
            <p14:sldId id="335"/>
            <p14:sldId id="336"/>
            <p14:sldId id="337"/>
            <p14:sldId id="338"/>
            <p14:sldId id="340"/>
            <p14:sldId id="341"/>
            <p14:sldId id="342"/>
            <p14:sldId id="343"/>
            <p14:sldId id="344"/>
            <p14:sldId id="345"/>
            <p14:sldId id="431"/>
            <p14:sldId id="432"/>
            <p14:sldId id="433"/>
            <p14:sldId id="436"/>
            <p14:sldId id="435"/>
            <p14:sldId id="346"/>
            <p14:sldId id="437"/>
            <p14:sldId id="438"/>
            <p14:sldId id="439"/>
            <p14:sldId id="440"/>
            <p14:sldId id="358"/>
            <p14:sldId id="319"/>
            <p14:sldId id="412"/>
            <p14:sldId id="329"/>
            <p14:sldId id="413"/>
            <p14:sldId id="330"/>
            <p14:sldId id="414"/>
            <p14:sldId id="415"/>
            <p14:sldId id="418"/>
            <p14:sldId id="419"/>
            <p14:sldId id="421"/>
            <p14:sldId id="416"/>
            <p14:sldId id="422"/>
            <p14:sldId id="423"/>
            <p14:sldId id="424"/>
            <p14:sldId id="425"/>
            <p14:sldId id="426"/>
            <p14:sldId id="427"/>
            <p14:sldId id="417"/>
            <p14:sldId id="428"/>
            <p14:sldId id="429"/>
            <p14:sldId id="331"/>
          </p14:sldIdLst>
        </p14:section>
      </p14:sectionLst>
    </p:ext>
    <p:ext uri="{EFAFB233-063F-42B5-8137-9DF3F51BA10A}">
      <p15:sldGuideLst xmlns:p15="http://schemas.microsoft.com/office/powerpoint/2012/main">
        <p15:guide id="1" orient="horz" pos="2160">
          <p15:clr>
            <a:srgbClr val="A4A3A4"/>
          </p15:clr>
        </p15:guide>
        <p15:guide id="2" pos="384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83D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43" autoAdjust="0"/>
    <p:restoredTop sz="89760" autoAdjust="0"/>
  </p:normalViewPr>
  <p:slideViewPr>
    <p:cSldViewPr snapToGrid="0">
      <p:cViewPr varScale="1">
        <p:scale>
          <a:sx n="73" d="100"/>
          <a:sy n="73" d="100"/>
        </p:scale>
        <p:origin x="994" y="72"/>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54" d="100"/>
          <a:sy n="54" d="100"/>
        </p:scale>
        <p:origin x="2796" y="48"/>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notesMaster" Target="notesMasters/notesMaster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F4D1A3-4167-4DE2-857D-FED6DC824423}" type="datetimeFigureOut">
              <a:rPr lang="en-US" smtClean="0"/>
              <a:t>7/16/2024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0378F9-F517-40BC-8F9F-7F7144C3CF8F}" type="slidenum">
              <a:rPr lang="en-US" smtClean="0"/>
              <a:t>‹#›</a:t>
            </a:fld>
            <a:endParaRPr lang="en-US"/>
          </a:p>
        </p:txBody>
      </p:sp>
    </p:spTree>
    <p:extLst>
      <p:ext uri="{BB962C8B-B14F-4D97-AF65-F5344CB8AC3E}">
        <p14:creationId xmlns:p14="http://schemas.microsoft.com/office/powerpoint/2010/main" val="2854059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24947272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9211146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45557776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21562287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r>
              <a:rPr lang="vi-VN"/>
              <a:t>RabbitMQ và Kafka là hai hệ thống hàng đợi tin nhắn (message queue) và nền tảng xử lý sự kiện phổ biến, được sử dụng trong các hệ thống phân tán để quản lý giao tiếp và truyền tải dữ liệu giữa các dịch vụ.</a:t>
            </a:r>
            <a:endParaRPr/>
          </a:p>
        </p:txBody>
      </p:sp>
    </p:spTree>
    <p:extLst>
      <p:ext uri="{BB962C8B-B14F-4D97-AF65-F5344CB8AC3E}">
        <p14:creationId xmlns:p14="http://schemas.microsoft.com/office/powerpoint/2010/main" val="85031529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56006983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848831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30145788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extLst>
      <p:ext uri="{BB962C8B-B14F-4D97-AF65-F5344CB8AC3E}">
        <p14:creationId xmlns:p14="http://schemas.microsoft.com/office/powerpoint/2010/main" val="16535875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Notes Placeholder"/>
          <p:cNvSpPr>
            <a:spLocks noGrp="1"/>
          </p:cNvSpPr>
          <p:nvPr>
            <p:ph type="body" idx="1"/>
          </p:nvPr>
        </p:nvSpPr>
        <p:spPr/>
        <p:txBody>
          <a:bodyPr>
            <a:normAutofit/>
          </a:bodyPr>
          <a:lstStyle/>
          <a:p>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1122363"/>
            <a:ext cx="10363200" cy="2387600"/>
          </a:xfrm>
        </p:spPr>
        <p:txBody>
          <a:bodyPr anchor="b"/>
          <a:lstStyle>
            <a:lvl1pPr algn="ctr">
              <a:defRPr sz="5539"/>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215"/>
            </a:lvl1pPr>
            <a:lvl2pPr marL="422041" indent="0" algn="ctr">
              <a:buNone/>
              <a:defRPr sz="1846"/>
            </a:lvl2pPr>
            <a:lvl3pPr marL="844083" indent="0" algn="ctr">
              <a:buNone/>
              <a:defRPr sz="1662"/>
            </a:lvl3pPr>
            <a:lvl4pPr marL="1266124" indent="0" algn="ctr">
              <a:buNone/>
              <a:defRPr sz="1477"/>
            </a:lvl4pPr>
            <a:lvl5pPr marL="1688165" indent="0" algn="ctr">
              <a:buNone/>
              <a:defRPr sz="1477"/>
            </a:lvl5pPr>
            <a:lvl6pPr marL="2110207" indent="0" algn="ctr">
              <a:buNone/>
              <a:defRPr sz="1477"/>
            </a:lvl6pPr>
            <a:lvl7pPr marL="2532248" indent="0" algn="ctr">
              <a:buNone/>
              <a:defRPr sz="1477"/>
            </a:lvl7pPr>
            <a:lvl8pPr marL="2954289" indent="0" algn="ctr">
              <a:buNone/>
              <a:defRPr sz="1477"/>
            </a:lvl8pPr>
            <a:lvl9pPr marL="3376331" indent="0" algn="ctr">
              <a:buNone/>
              <a:defRPr sz="1477"/>
            </a:lvl9pPr>
          </a:lstStyle>
          <a:p>
            <a:r>
              <a:rPr lang="en-US"/>
              <a:t>Click to edit Master subtitle style</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9013322" y="6468308"/>
            <a:ext cx="2743200" cy="365125"/>
          </a:xfrm>
        </p:spPr>
        <p:txBody>
          <a:bodyPr/>
          <a:lstStyle>
            <a:lvl1pPr>
              <a:defRPr sz="1400">
                <a:solidFill>
                  <a:srgbClr val="0070C0"/>
                </a:solidFill>
                <a:latin typeface="+mj-lt"/>
              </a:defRPr>
            </a:lvl1pPr>
          </a:lstStyle>
          <a:p>
            <a:fld id="{F26B2C22-3FFF-4514-BB70-3459784F927F}" type="slidenum">
              <a:rPr lang="en-US" smtClean="0"/>
              <a:pPr/>
              <a:t>‹#›</a:t>
            </a:fld>
            <a:endParaRPr lang="en-US"/>
          </a:p>
        </p:txBody>
      </p:sp>
    </p:spTree>
    <p:extLst>
      <p:ext uri="{BB962C8B-B14F-4D97-AF65-F5344CB8AC3E}">
        <p14:creationId xmlns:p14="http://schemas.microsoft.com/office/powerpoint/2010/main" val="13492360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lvl1pPr>
              <a:defRPr>
                <a:latin typeface="+mj-lt"/>
              </a:defRPr>
            </a:lvl1pPr>
            <a:lvl2pPr>
              <a:defRPr>
                <a:latin typeface="+mj-lt"/>
              </a:defRPr>
            </a:lvl2pPr>
            <a:lvl3pPr>
              <a:defRPr>
                <a:latin typeface="+mj-lt"/>
              </a:defRPr>
            </a:lvl3pPr>
            <a:lvl4pPr>
              <a:defRPr>
                <a:latin typeface="+mj-lt"/>
              </a:defRPr>
            </a:lvl4pPr>
            <a:lvl5pPr>
              <a:defRPr>
                <a:latin typeface="+mj-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838201" y="6356355"/>
            <a:ext cx="2743200" cy="365125"/>
          </a:xfrm>
          <a:prstGeom prst="rect">
            <a:avLst/>
          </a:prstGeom>
        </p:spPr>
        <p:txBody>
          <a:bodyPr/>
          <a:lstStyle/>
          <a:p>
            <a:endParaRPr lang="en-US"/>
          </a:p>
        </p:txBody>
      </p:sp>
      <p:sp>
        <p:nvSpPr>
          <p:cNvPr id="5" name="Footer Placeholder 4"/>
          <p:cNvSpPr>
            <a:spLocks noGrp="1"/>
          </p:cNvSpPr>
          <p:nvPr>
            <p:ph type="ftr" sz="quarter" idx="11"/>
          </p:nvPr>
        </p:nvSpPr>
        <p:spPr>
          <a:xfrm>
            <a:off x="4038602" y="6356355"/>
            <a:ext cx="411480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11888440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a:xfrm>
            <a:off x="838201" y="6356355"/>
            <a:ext cx="2743200" cy="365125"/>
          </a:xfrm>
          <a:prstGeom prst="rect">
            <a:avLst/>
          </a:prstGeom>
        </p:spPr>
        <p:txBody>
          <a:bodyPr/>
          <a:lstStyle/>
          <a:p>
            <a:endParaRPr lang="en-US"/>
          </a:p>
        </p:txBody>
      </p:sp>
      <p:sp>
        <p:nvSpPr>
          <p:cNvPr id="4" name="Footer Placeholder 3"/>
          <p:cNvSpPr>
            <a:spLocks noGrp="1"/>
          </p:cNvSpPr>
          <p:nvPr>
            <p:ph type="ftr" sz="quarter" idx="11"/>
          </p:nvPr>
        </p:nvSpPr>
        <p:spPr>
          <a:xfrm>
            <a:off x="4038602" y="6356355"/>
            <a:ext cx="411480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FE1236C6-0024-4286-AA03-0A6E67CE63D4}" type="slidenum">
              <a:rPr lang="en-US" smtClean="0"/>
              <a:t>‹#›</a:t>
            </a:fld>
            <a:endParaRPr lang="en-US"/>
          </a:p>
        </p:txBody>
      </p:sp>
    </p:spTree>
    <p:extLst>
      <p:ext uri="{BB962C8B-B14F-4D97-AF65-F5344CB8AC3E}">
        <p14:creationId xmlns:p14="http://schemas.microsoft.com/office/powerpoint/2010/main" val="28828264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ext Placeholder 2"/>
          <p:cNvSpPr>
            <a:spLocks noGrp="1"/>
          </p:cNvSpPr>
          <p:nvPr>
            <p:ph type="body" sz="half" idx="1"/>
          </p:nvPr>
        </p:nvSpPr>
        <p:spPr>
          <a:xfrm>
            <a:off x="609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371602"/>
            <a:ext cx="5384800" cy="50260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8">
            <a:extLst>
              <a:ext uri="{FF2B5EF4-FFF2-40B4-BE49-F238E27FC236}">
                <a16:creationId xmlns:a16="http://schemas.microsoft.com/office/drawing/2014/main" id="{47FD87DA-48B5-425C-8676-7E7F98770EB7}"/>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6" name="Rectangle 9">
            <a:extLst>
              <a:ext uri="{FF2B5EF4-FFF2-40B4-BE49-F238E27FC236}">
                <a16:creationId xmlns:a16="http://schemas.microsoft.com/office/drawing/2014/main" id="{42991822-F6DF-4C74-8361-1E90F8B5D21A}"/>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7" name="Rectangle 10">
            <a:extLst>
              <a:ext uri="{FF2B5EF4-FFF2-40B4-BE49-F238E27FC236}">
                <a16:creationId xmlns:a16="http://schemas.microsoft.com/office/drawing/2014/main" id="{779CB017-CF05-4F53-86D7-705B5808D86C}"/>
              </a:ext>
            </a:extLst>
          </p:cNvPr>
          <p:cNvSpPr>
            <a:spLocks noGrp="1" noChangeArrowheads="1"/>
          </p:cNvSpPr>
          <p:nvPr>
            <p:ph type="sldNum" sz="quarter" idx="12"/>
          </p:nvPr>
        </p:nvSpPr>
        <p:spPr>
          <a:ln/>
        </p:spPr>
        <p:txBody>
          <a:bodyPr/>
          <a:lstStyle>
            <a:lvl1pPr>
              <a:defRPr/>
            </a:lvl1pPr>
          </a:lstStyle>
          <a:p>
            <a:fld id="{07042E29-5C73-48C4-A0E4-E2FB5E2DF4FC}" type="slidenum">
              <a:rPr lang="en-US" altLang="en-US"/>
              <a:pPr/>
              <a:t>‹#›</a:t>
            </a:fld>
            <a:endParaRPr lang="en-US" altLang="en-US"/>
          </a:p>
        </p:txBody>
      </p:sp>
    </p:spTree>
    <p:extLst>
      <p:ext uri="{BB962C8B-B14F-4D97-AF65-F5344CB8AC3E}">
        <p14:creationId xmlns:p14="http://schemas.microsoft.com/office/powerpoint/2010/main" val="138471240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bl">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1930400" y="206375"/>
            <a:ext cx="9144000" cy="533400"/>
          </a:xfrm>
        </p:spPr>
        <p:txBody>
          <a:bodyPr/>
          <a:lstStyle/>
          <a:p>
            <a:r>
              <a:rPr lang="en-US"/>
              <a:t>Click to edit Master title style</a:t>
            </a:r>
          </a:p>
        </p:txBody>
      </p:sp>
      <p:sp>
        <p:nvSpPr>
          <p:cNvPr id="3" name="Table Placeholder 2"/>
          <p:cNvSpPr>
            <a:spLocks noGrp="1"/>
          </p:cNvSpPr>
          <p:nvPr>
            <p:ph type="tbl" idx="1"/>
          </p:nvPr>
        </p:nvSpPr>
        <p:spPr>
          <a:xfrm>
            <a:off x="609600" y="1371602"/>
            <a:ext cx="10972800" cy="5026025"/>
          </a:xfrm>
        </p:spPr>
        <p:txBody>
          <a:bodyPr/>
          <a:lstStyle/>
          <a:p>
            <a:pPr lvl="0"/>
            <a:endParaRPr lang="en-US" noProof="0"/>
          </a:p>
        </p:txBody>
      </p:sp>
      <p:sp>
        <p:nvSpPr>
          <p:cNvPr id="4" name="Rectangle 8">
            <a:extLst>
              <a:ext uri="{FF2B5EF4-FFF2-40B4-BE49-F238E27FC236}">
                <a16:creationId xmlns:a16="http://schemas.microsoft.com/office/drawing/2014/main" id="{100D994E-EFA5-47D6-97E3-09139081FE45}"/>
              </a:ext>
            </a:extLst>
          </p:cNvPr>
          <p:cNvSpPr>
            <a:spLocks noGrp="1" noChangeArrowheads="1"/>
          </p:cNvSpPr>
          <p:nvPr>
            <p:ph type="dt" sz="half" idx="10"/>
          </p:nvPr>
        </p:nvSpPr>
        <p:spPr>
          <a:xfrm>
            <a:off x="838201" y="6356355"/>
            <a:ext cx="2743200" cy="365125"/>
          </a:xfrm>
          <a:prstGeom prst="rect">
            <a:avLst/>
          </a:prstGeom>
          <a:ln/>
        </p:spPr>
        <p:txBody>
          <a:bodyPr/>
          <a:lstStyle>
            <a:lvl1pPr>
              <a:defRPr/>
            </a:lvl1pPr>
          </a:lstStyle>
          <a:p>
            <a:pPr>
              <a:defRPr/>
            </a:pPr>
            <a:endParaRPr lang="en-US"/>
          </a:p>
        </p:txBody>
      </p:sp>
      <p:sp>
        <p:nvSpPr>
          <p:cNvPr id="5" name="Rectangle 9">
            <a:extLst>
              <a:ext uri="{FF2B5EF4-FFF2-40B4-BE49-F238E27FC236}">
                <a16:creationId xmlns:a16="http://schemas.microsoft.com/office/drawing/2014/main" id="{3C85DA25-8983-4B7E-AD89-67D5CF6DD74B}"/>
              </a:ext>
            </a:extLst>
          </p:cNvPr>
          <p:cNvSpPr>
            <a:spLocks noGrp="1" noChangeArrowheads="1"/>
          </p:cNvSpPr>
          <p:nvPr>
            <p:ph type="ftr" sz="quarter" idx="11"/>
          </p:nvPr>
        </p:nvSpPr>
        <p:spPr>
          <a:xfrm>
            <a:off x="4165600" y="6521451"/>
            <a:ext cx="3860800" cy="244475"/>
          </a:xfrm>
          <a:prstGeom prst="rect">
            <a:avLst/>
          </a:prstGeom>
          <a:ln/>
        </p:spPr>
        <p:txBody>
          <a:bodyPr/>
          <a:lstStyle>
            <a:lvl1pPr>
              <a:defRPr/>
            </a:lvl1pPr>
          </a:lstStyle>
          <a:p>
            <a:pPr>
              <a:defRPr/>
            </a:pPr>
            <a:endParaRPr lang="en-US"/>
          </a:p>
        </p:txBody>
      </p:sp>
      <p:sp>
        <p:nvSpPr>
          <p:cNvPr id="6" name="Rectangle 10">
            <a:extLst>
              <a:ext uri="{FF2B5EF4-FFF2-40B4-BE49-F238E27FC236}">
                <a16:creationId xmlns:a16="http://schemas.microsoft.com/office/drawing/2014/main" id="{7F8566C9-0FA6-417B-BCA3-9A5AE6894FA7}"/>
              </a:ext>
            </a:extLst>
          </p:cNvPr>
          <p:cNvSpPr>
            <a:spLocks noGrp="1" noChangeArrowheads="1"/>
          </p:cNvSpPr>
          <p:nvPr>
            <p:ph type="sldNum" sz="quarter" idx="12"/>
          </p:nvPr>
        </p:nvSpPr>
        <p:spPr>
          <a:ln/>
        </p:spPr>
        <p:txBody>
          <a:bodyPr/>
          <a:lstStyle>
            <a:lvl1pPr>
              <a:defRPr/>
            </a:lvl1pPr>
          </a:lstStyle>
          <a:p>
            <a:fld id="{FC9B8237-595B-422B-9116-F9CBBE0A3C05}" type="slidenum">
              <a:rPr lang="en-US" altLang="en-US"/>
              <a:pPr/>
              <a:t>‹#›</a:t>
            </a:fld>
            <a:endParaRPr lang="en-US" altLang="en-US"/>
          </a:p>
        </p:txBody>
      </p:sp>
    </p:spTree>
    <p:extLst>
      <p:ext uri="{BB962C8B-B14F-4D97-AF65-F5344CB8AC3E}">
        <p14:creationId xmlns:p14="http://schemas.microsoft.com/office/powerpoint/2010/main" val="53755966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4715" y="1112363"/>
            <a:ext cx="11750723" cy="4958499"/>
          </a:xfrm>
        </p:spPr>
        <p:txBody>
          <a:bodyPr/>
          <a:lstStyle>
            <a:lvl1pPr>
              <a:lnSpc>
                <a:spcPct val="120000"/>
              </a:lnSpc>
              <a:spcBef>
                <a:spcPts val="600"/>
              </a:spcBef>
              <a:defRPr sz="3200">
                <a:latin typeface="Times New Roman" panose="02020603050405020304" pitchFamily="18" charset="0"/>
                <a:ea typeface="Tahoma" panose="020B0604030504040204" pitchFamily="34" charset="0"/>
                <a:cs typeface="Times New Roman" panose="02020603050405020304" pitchFamily="18" charset="0"/>
              </a:defRPr>
            </a:lvl1pPr>
            <a:lvl2pPr>
              <a:lnSpc>
                <a:spcPct val="120000"/>
              </a:lnSpc>
              <a:spcBef>
                <a:spcPts val="600"/>
              </a:spcBef>
              <a:defRPr sz="3000">
                <a:latin typeface="Times New Roman" panose="02020603050405020304" pitchFamily="18" charset="0"/>
                <a:ea typeface="Tahoma" panose="020B0604030504040204" pitchFamily="34" charset="0"/>
                <a:cs typeface="Times New Roman" panose="02020603050405020304" pitchFamily="18" charset="0"/>
              </a:defRPr>
            </a:lvl2pPr>
            <a:lvl3pPr>
              <a:lnSpc>
                <a:spcPct val="120000"/>
              </a:lnSpc>
              <a:spcBef>
                <a:spcPts val="600"/>
              </a:spcBef>
              <a:defRPr sz="2800">
                <a:latin typeface="Times New Roman" panose="02020603050405020304" pitchFamily="18" charset="0"/>
                <a:ea typeface="Tahoma" panose="020B0604030504040204" pitchFamily="34" charset="0"/>
                <a:cs typeface="Times New Roman" panose="02020603050405020304" pitchFamily="18" charset="0"/>
              </a:defRPr>
            </a:lvl3pPr>
            <a:lvl4pPr>
              <a:lnSpc>
                <a:spcPct val="120000"/>
              </a:lnSpc>
              <a:spcBef>
                <a:spcPts val="600"/>
              </a:spcBef>
              <a:defRPr sz="2600">
                <a:latin typeface="Times New Roman" panose="02020603050405020304" pitchFamily="18" charset="0"/>
                <a:ea typeface="Tahoma" panose="020B0604030504040204" pitchFamily="34" charset="0"/>
                <a:cs typeface="Times New Roman" panose="02020603050405020304" pitchFamily="18" charset="0"/>
              </a:defRPr>
            </a:lvl4pPr>
            <a:lvl5pPr>
              <a:lnSpc>
                <a:spcPct val="120000"/>
              </a:lnSpc>
              <a:spcBef>
                <a:spcPts val="600"/>
              </a:spcBef>
              <a:defRPr sz="2400">
                <a:latin typeface="Times New Roman" panose="02020603050405020304" pitchFamily="18" charset="0"/>
                <a:ea typeface="Tahoma" panose="020B0604030504040204" pitchFamily="34" charset="0"/>
                <a:cs typeface="Times New Roman" panose="02020603050405020304" pitchFamily="18"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a:xfrm>
            <a:off x="838200" y="6082967"/>
            <a:ext cx="2743200" cy="365125"/>
          </a:xfrm>
          <a:prstGeom prst="rect">
            <a:avLst/>
          </a:prstGeo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5C3D9DD2-9B99-4386-9CB1-79074E137748}" type="datetime1">
              <a:rPr lang="en-US" smtClean="0"/>
              <a:t>7/16/2024</a:t>
            </a:fld>
            <a:endParaRPr lang="en-US"/>
          </a:p>
        </p:txBody>
      </p:sp>
      <p:sp>
        <p:nvSpPr>
          <p:cNvPr id="5" name="Footer Placeholder 4"/>
          <p:cNvSpPr>
            <a:spLocks noGrp="1"/>
          </p:cNvSpPr>
          <p:nvPr>
            <p:ph type="ftr" sz="quarter" idx="11"/>
          </p:nvPr>
        </p:nvSpPr>
        <p:spPr>
          <a:xfrm>
            <a:off x="4038600" y="6082967"/>
            <a:ext cx="4114800" cy="365125"/>
          </a:xfrm>
          <a:prstGeom prst="rect">
            <a:avLst/>
          </a:prstGeo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endParaRPr lang="en-US"/>
          </a:p>
        </p:txBody>
      </p:sp>
      <p:sp>
        <p:nvSpPr>
          <p:cNvPr id="6" name="Slide Number Placeholder 5"/>
          <p:cNvSpPr>
            <a:spLocks noGrp="1"/>
          </p:cNvSpPr>
          <p:nvPr>
            <p:ph type="sldNum" sz="quarter" idx="12"/>
          </p:nvPr>
        </p:nvSpPr>
        <p:spPr>
          <a:xfrm>
            <a:off x="8610600" y="6082967"/>
            <a:ext cx="2743200" cy="365125"/>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6E9BC5F3-20C3-46D3-932D-BAE27B3FCC69}" type="slidenum">
              <a:rPr lang="en-US" smtClean="0"/>
              <a:pPr/>
              <a:t>‹#›</a:t>
            </a:fld>
            <a:endParaRPr lang="en-US"/>
          </a:p>
        </p:txBody>
      </p:sp>
      <p:sp>
        <p:nvSpPr>
          <p:cNvPr id="10" name="Title 2"/>
          <p:cNvSpPr>
            <a:spLocks noGrp="1"/>
          </p:cNvSpPr>
          <p:nvPr>
            <p:ph type="title" idx="4294967295"/>
          </p:nvPr>
        </p:nvSpPr>
        <p:spPr>
          <a:xfrm>
            <a:off x="1283930" y="28282"/>
            <a:ext cx="10908070" cy="1008668"/>
          </a:xfrm>
        </p:spPr>
        <p:txBody>
          <a:bodyPr>
            <a:normAutofit/>
          </a:bodyPr>
          <a:lstStyle>
            <a:lvl1pPr>
              <a:defRPr sz="3600"/>
            </a:lvl1pPr>
          </a:lstStyle>
          <a:p>
            <a:endParaRPr lang="en-US" dirty="0"/>
          </a:p>
        </p:txBody>
      </p:sp>
    </p:spTree>
    <p:extLst>
      <p:ext uri="{BB962C8B-B14F-4D97-AF65-F5344CB8AC3E}">
        <p14:creationId xmlns:p14="http://schemas.microsoft.com/office/powerpoint/2010/main" val="257330335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38293"/>
            <a:ext cx="10515600" cy="535481"/>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764309" y="1303856"/>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Slide Number Placeholder 5"/>
          <p:cNvSpPr>
            <a:spLocks noGrp="1"/>
          </p:cNvSpPr>
          <p:nvPr>
            <p:ph type="sldNum" sz="quarter" idx="4"/>
          </p:nvPr>
        </p:nvSpPr>
        <p:spPr>
          <a:xfrm>
            <a:off x="9072956" y="6447187"/>
            <a:ext cx="2743200" cy="365125"/>
          </a:xfrm>
          <a:prstGeom prst="rect">
            <a:avLst/>
          </a:prstGeom>
        </p:spPr>
        <p:txBody>
          <a:bodyPr vert="horz" lIns="91440" tIns="45720" rIns="91440" bIns="45720" rtlCol="0" anchor="ctr"/>
          <a:lstStyle>
            <a:lvl1pPr algn="r">
              <a:defRPr sz="1400">
                <a:solidFill>
                  <a:srgbClr val="0070C0"/>
                </a:solidFill>
                <a:latin typeface="+mj-lt"/>
              </a:defRPr>
            </a:lvl1pPr>
          </a:lstStyle>
          <a:p>
            <a:fld id="{FE1236C6-0024-4286-AA03-0A6E67CE63D4}" type="slidenum">
              <a:rPr lang="en-US" smtClean="0"/>
              <a:pPr/>
              <a:t>‹#›</a:t>
            </a:fld>
            <a:endParaRPr lang="en-US"/>
          </a:p>
        </p:txBody>
      </p:sp>
      <p:cxnSp>
        <p:nvCxnSpPr>
          <p:cNvPr id="8" name="Straight Connector 7">
            <a:extLst>
              <a:ext uri="{FF2B5EF4-FFF2-40B4-BE49-F238E27FC236}">
                <a16:creationId xmlns:a16="http://schemas.microsoft.com/office/drawing/2014/main" id="{522763CB-B5C5-47D7-BF2E-E6C860DD4964}"/>
              </a:ext>
            </a:extLst>
          </p:cNvPr>
          <p:cNvCxnSpPr/>
          <p:nvPr userDrawn="1"/>
        </p:nvCxnSpPr>
        <p:spPr>
          <a:xfrm>
            <a:off x="0" y="980728"/>
            <a:ext cx="12192000" cy="0"/>
          </a:xfrm>
          <a:prstGeom prst="line">
            <a:avLst/>
          </a:prstGeom>
          <a:ln w="57150">
            <a:solidFill>
              <a:srgbClr val="00B050"/>
            </a:solidFill>
          </a:ln>
        </p:spPr>
        <p:style>
          <a:lnRef idx="1">
            <a:schemeClr val="accent2"/>
          </a:lnRef>
          <a:fillRef idx="0">
            <a:schemeClr val="accent2"/>
          </a:fillRef>
          <a:effectRef idx="0">
            <a:schemeClr val="accent2"/>
          </a:effectRef>
          <a:fontRef idx="minor">
            <a:schemeClr val="tx1"/>
          </a:fontRef>
        </p:style>
      </p:cxnSp>
      <p:cxnSp>
        <p:nvCxnSpPr>
          <p:cNvPr id="10" name="Straight Connector 9">
            <a:extLst>
              <a:ext uri="{FF2B5EF4-FFF2-40B4-BE49-F238E27FC236}">
                <a16:creationId xmlns:a16="http://schemas.microsoft.com/office/drawing/2014/main" id="{ACC17DDB-F0AD-4F93-9A19-E258CBAA0862}"/>
              </a:ext>
            </a:extLst>
          </p:cNvPr>
          <p:cNvCxnSpPr/>
          <p:nvPr userDrawn="1"/>
        </p:nvCxnSpPr>
        <p:spPr>
          <a:xfrm>
            <a:off x="0" y="6408106"/>
            <a:ext cx="12192000" cy="0"/>
          </a:xfrm>
          <a:prstGeom prst="line">
            <a:avLst/>
          </a:prstGeom>
        </p:spPr>
        <p:style>
          <a:lnRef idx="3">
            <a:schemeClr val="accent6"/>
          </a:lnRef>
          <a:fillRef idx="0">
            <a:schemeClr val="accent6"/>
          </a:fillRef>
          <a:effectRef idx="2">
            <a:schemeClr val="accent6"/>
          </a:effectRef>
          <a:fontRef idx="minor">
            <a:schemeClr val="tx1"/>
          </a:fontRef>
        </p:style>
      </p:cxnSp>
      <p:sp>
        <p:nvSpPr>
          <p:cNvPr id="11" name="TextBox 10">
            <a:extLst>
              <a:ext uri="{FF2B5EF4-FFF2-40B4-BE49-F238E27FC236}">
                <a16:creationId xmlns:a16="http://schemas.microsoft.com/office/drawing/2014/main" id="{55B6328C-BB4B-4B16-A445-88FFA6BB6258}"/>
              </a:ext>
            </a:extLst>
          </p:cNvPr>
          <p:cNvSpPr txBox="1"/>
          <p:nvPr userDrawn="1"/>
        </p:nvSpPr>
        <p:spPr>
          <a:xfrm>
            <a:off x="5206467" y="6482061"/>
            <a:ext cx="1631285" cy="369332"/>
          </a:xfrm>
          <a:prstGeom prst="rect">
            <a:avLst/>
          </a:prstGeom>
          <a:noFill/>
        </p:spPr>
        <p:txBody>
          <a:bodyPr wrap="square" rtlCol="0">
            <a:spAutoFit/>
          </a:bodyPr>
          <a:lstStyle/>
          <a:p>
            <a:pPr defTabSz="422041" fontAlgn="auto">
              <a:spcBef>
                <a:spcPts val="0"/>
              </a:spcBef>
              <a:spcAft>
                <a:spcPts val="0"/>
              </a:spcAft>
            </a:pPr>
            <a:r>
              <a:rPr lang="en-US" sz="1800" b="1">
                <a:solidFill>
                  <a:srgbClr val="0070C0"/>
                </a:solidFill>
                <a:latin typeface="Times New Roman" panose="02020603050405020304" pitchFamily="18" charset="0"/>
                <a:cs typeface="Times New Roman" panose="02020603050405020304" pitchFamily="18" charset="0"/>
              </a:rPr>
              <a:t>NTTU-2024</a:t>
            </a:r>
          </a:p>
        </p:txBody>
      </p:sp>
    </p:spTree>
    <p:extLst>
      <p:ext uri="{BB962C8B-B14F-4D97-AF65-F5344CB8AC3E}">
        <p14:creationId xmlns:p14="http://schemas.microsoft.com/office/powerpoint/2010/main" val="2637344114"/>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1" r:id="rId3"/>
    <p:sldLayoutId id="2147483662" r:id="rId4"/>
    <p:sldLayoutId id="2147483663" r:id="rId5"/>
    <p:sldLayoutId id="2147483650" r:id="rId6"/>
  </p:sldLayoutIdLst>
  <p:hf hdr="0" ftr="0" dt="0"/>
  <p:txStyles>
    <p:titleStyle>
      <a:lvl1pPr algn="l" defTabSz="844083" rtl="0" eaLnBrk="1" latinLnBrk="0" hangingPunct="1">
        <a:lnSpc>
          <a:spcPct val="90000"/>
        </a:lnSpc>
        <a:spcBef>
          <a:spcPct val="0"/>
        </a:spcBef>
        <a:buNone/>
        <a:defRPr sz="4062" kern="1200">
          <a:ln>
            <a:noFill/>
          </a:ln>
          <a:solidFill>
            <a:srgbClr val="FF0000"/>
          </a:solidFill>
          <a:latin typeface="+mj-lt"/>
          <a:ea typeface="+mj-ea"/>
          <a:cs typeface="+mj-cs"/>
        </a:defRPr>
      </a:lvl1pPr>
    </p:titleStyle>
    <p:bodyStyle>
      <a:lvl1pPr marL="211021" indent="-211021" algn="l" defTabSz="844083" rtl="0" eaLnBrk="1" latinLnBrk="0" hangingPunct="1">
        <a:lnSpc>
          <a:spcPct val="90000"/>
        </a:lnSpc>
        <a:spcBef>
          <a:spcPts val="923"/>
        </a:spcBef>
        <a:buFont typeface="Arial" panose="020B0604020202020204" pitchFamily="34" charset="0"/>
        <a:buChar char="•"/>
        <a:defRPr sz="2585" kern="1200">
          <a:solidFill>
            <a:schemeClr val="tx1"/>
          </a:solidFill>
          <a:latin typeface="+mn-lt"/>
          <a:ea typeface="+mn-ea"/>
          <a:cs typeface="+mn-cs"/>
        </a:defRPr>
      </a:lvl1pPr>
      <a:lvl2pPr marL="633062" indent="-211021" algn="l" defTabSz="844083" rtl="0" eaLnBrk="1" latinLnBrk="0" hangingPunct="1">
        <a:lnSpc>
          <a:spcPct val="90000"/>
        </a:lnSpc>
        <a:spcBef>
          <a:spcPts val="462"/>
        </a:spcBef>
        <a:buFont typeface="Arial" panose="020B0604020202020204" pitchFamily="34" charset="0"/>
        <a:buChar char="•"/>
        <a:defRPr sz="2215" kern="1200">
          <a:solidFill>
            <a:schemeClr val="tx1"/>
          </a:solidFill>
          <a:latin typeface="+mn-lt"/>
          <a:ea typeface="+mn-ea"/>
          <a:cs typeface="+mn-cs"/>
        </a:defRPr>
      </a:lvl2pPr>
      <a:lvl3pPr marL="1055103" indent="-211021" algn="l" defTabSz="844083" rtl="0" eaLnBrk="1" latinLnBrk="0" hangingPunct="1">
        <a:lnSpc>
          <a:spcPct val="90000"/>
        </a:lnSpc>
        <a:spcBef>
          <a:spcPts val="462"/>
        </a:spcBef>
        <a:buFont typeface="Arial" panose="020B0604020202020204" pitchFamily="34" charset="0"/>
        <a:buChar char="•"/>
        <a:defRPr sz="1846" kern="1200">
          <a:solidFill>
            <a:schemeClr val="tx1"/>
          </a:solidFill>
          <a:latin typeface="+mn-lt"/>
          <a:ea typeface="+mn-ea"/>
          <a:cs typeface="+mn-cs"/>
        </a:defRPr>
      </a:lvl3pPr>
      <a:lvl4pPr marL="1477145"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4pPr>
      <a:lvl5pPr marL="1899186"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5pPr>
      <a:lvl6pPr marL="2321227"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6pPr>
      <a:lvl7pPr marL="2743269"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7pPr>
      <a:lvl8pPr marL="3165310"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8pPr>
      <a:lvl9pPr marL="3587351" indent="-211021" algn="l" defTabSz="844083" rtl="0" eaLnBrk="1" latinLnBrk="0" hangingPunct="1">
        <a:lnSpc>
          <a:spcPct val="90000"/>
        </a:lnSpc>
        <a:spcBef>
          <a:spcPts val="462"/>
        </a:spcBef>
        <a:buFont typeface="Arial" panose="020B0604020202020204" pitchFamily="34" charset="0"/>
        <a:buChar char="•"/>
        <a:defRPr sz="1662" kern="1200">
          <a:solidFill>
            <a:schemeClr val="tx1"/>
          </a:solidFill>
          <a:latin typeface="+mn-lt"/>
          <a:ea typeface="+mn-ea"/>
          <a:cs typeface="+mn-cs"/>
        </a:defRPr>
      </a:lvl9pPr>
    </p:bodyStyle>
    <p:otherStyle>
      <a:defPPr>
        <a:defRPr lang="en-US"/>
      </a:defPPr>
      <a:lvl1pPr marL="0" algn="l" defTabSz="844083" rtl="0" eaLnBrk="1" latinLnBrk="0" hangingPunct="1">
        <a:defRPr sz="1662" kern="1200">
          <a:solidFill>
            <a:schemeClr val="tx1"/>
          </a:solidFill>
          <a:latin typeface="+mn-lt"/>
          <a:ea typeface="+mn-ea"/>
          <a:cs typeface="+mn-cs"/>
        </a:defRPr>
      </a:lvl1pPr>
      <a:lvl2pPr marL="422041" algn="l" defTabSz="844083" rtl="0" eaLnBrk="1" latinLnBrk="0" hangingPunct="1">
        <a:defRPr sz="1662" kern="1200">
          <a:solidFill>
            <a:schemeClr val="tx1"/>
          </a:solidFill>
          <a:latin typeface="+mn-lt"/>
          <a:ea typeface="+mn-ea"/>
          <a:cs typeface="+mn-cs"/>
        </a:defRPr>
      </a:lvl2pPr>
      <a:lvl3pPr marL="844083" algn="l" defTabSz="844083" rtl="0" eaLnBrk="1" latinLnBrk="0" hangingPunct="1">
        <a:defRPr sz="1662" kern="1200">
          <a:solidFill>
            <a:schemeClr val="tx1"/>
          </a:solidFill>
          <a:latin typeface="+mn-lt"/>
          <a:ea typeface="+mn-ea"/>
          <a:cs typeface="+mn-cs"/>
        </a:defRPr>
      </a:lvl3pPr>
      <a:lvl4pPr marL="1266124" algn="l" defTabSz="844083" rtl="0" eaLnBrk="1" latinLnBrk="0" hangingPunct="1">
        <a:defRPr sz="1662" kern="1200">
          <a:solidFill>
            <a:schemeClr val="tx1"/>
          </a:solidFill>
          <a:latin typeface="+mn-lt"/>
          <a:ea typeface="+mn-ea"/>
          <a:cs typeface="+mn-cs"/>
        </a:defRPr>
      </a:lvl4pPr>
      <a:lvl5pPr marL="1688165" algn="l" defTabSz="844083" rtl="0" eaLnBrk="1" latinLnBrk="0" hangingPunct="1">
        <a:defRPr sz="1662" kern="1200">
          <a:solidFill>
            <a:schemeClr val="tx1"/>
          </a:solidFill>
          <a:latin typeface="+mn-lt"/>
          <a:ea typeface="+mn-ea"/>
          <a:cs typeface="+mn-cs"/>
        </a:defRPr>
      </a:lvl5pPr>
      <a:lvl6pPr marL="2110207" algn="l" defTabSz="844083" rtl="0" eaLnBrk="1" latinLnBrk="0" hangingPunct="1">
        <a:defRPr sz="1662" kern="1200">
          <a:solidFill>
            <a:schemeClr val="tx1"/>
          </a:solidFill>
          <a:latin typeface="+mn-lt"/>
          <a:ea typeface="+mn-ea"/>
          <a:cs typeface="+mn-cs"/>
        </a:defRPr>
      </a:lvl6pPr>
      <a:lvl7pPr marL="2532248" algn="l" defTabSz="844083" rtl="0" eaLnBrk="1" latinLnBrk="0" hangingPunct="1">
        <a:defRPr sz="1662" kern="1200">
          <a:solidFill>
            <a:schemeClr val="tx1"/>
          </a:solidFill>
          <a:latin typeface="+mn-lt"/>
          <a:ea typeface="+mn-ea"/>
          <a:cs typeface="+mn-cs"/>
        </a:defRPr>
      </a:lvl7pPr>
      <a:lvl8pPr marL="2954289" algn="l" defTabSz="844083" rtl="0" eaLnBrk="1" latinLnBrk="0" hangingPunct="1">
        <a:defRPr sz="1662" kern="1200">
          <a:solidFill>
            <a:schemeClr val="tx1"/>
          </a:solidFill>
          <a:latin typeface="+mn-lt"/>
          <a:ea typeface="+mn-ea"/>
          <a:cs typeface="+mn-cs"/>
        </a:defRPr>
      </a:lvl8pPr>
      <a:lvl9pPr marL="3376331" algn="l" defTabSz="844083" rtl="0" eaLnBrk="1" latinLnBrk="0" hangingPunct="1">
        <a:defRPr sz="1662"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12" Type="http://schemas.openxmlformats.org/officeDocument/2006/relationships/image" Target="../media/image17.png"/><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8.jp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20.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6F258BB-5087-4B34-8BB8-4BFB436ACD39}"/>
              </a:ext>
            </a:extLst>
          </p:cNvPr>
          <p:cNvSpPr txBox="1">
            <a:spLocks noChangeArrowheads="1"/>
          </p:cNvSpPr>
          <p:nvPr/>
        </p:nvSpPr>
        <p:spPr>
          <a:xfrm>
            <a:off x="243841" y="5243379"/>
            <a:ext cx="3415307" cy="754063"/>
          </a:xfrm>
          <a:prstGeom prst="rect">
            <a:avLst/>
          </a:prstGeom>
        </p:spPr>
        <p:txBody>
          <a:bodyPr>
            <a:noAutofit/>
          </a:bodyPr>
          <a:lstStyle>
            <a:lvl1pPr marL="0" indent="0" algn="ctr" defTabSz="742950" rtl="0" fontAlgn="base">
              <a:lnSpc>
                <a:spcPct val="90000"/>
              </a:lnSpc>
              <a:spcBef>
                <a:spcPts val="813"/>
              </a:spcBef>
              <a:spcAft>
                <a:spcPct val="0"/>
              </a:spcAft>
              <a:buFont typeface="Arial" panose="020B0604020202020204" pitchFamily="34" charset="0"/>
              <a:buNone/>
              <a:defRPr sz="1950" kern="1200">
                <a:solidFill>
                  <a:schemeClr val="tx1"/>
                </a:solidFill>
                <a:latin typeface="+mn-lt"/>
                <a:ea typeface="+mn-ea"/>
                <a:cs typeface="+mn-cs"/>
              </a:defRPr>
            </a:lvl1pPr>
            <a:lvl2pPr marL="371475" indent="0" algn="ctr" defTabSz="742950" rtl="0" fontAlgn="base">
              <a:lnSpc>
                <a:spcPct val="90000"/>
              </a:lnSpc>
              <a:spcBef>
                <a:spcPts val="400"/>
              </a:spcBef>
              <a:spcAft>
                <a:spcPct val="0"/>
              </a:spcAft>
              <a:buFont typeface="Arial" panose="020B0604020202020204" pitchFamily="34" charset="0"/>
              <a:buNone/>
              <a:defRPr sz="1625" kern="1200">
                <a:solidFill>
                  <a:schemeClr val="tx1"/>
                </a:solidFill>
                <a:latin typeface="+mn-lt"/>
                <a:ea typeface="+mn-ea"/>
                <a:cs typeface="+mn-cs"/>
              </a:defRPr>
            </a:lvl2pPr>
            <a:lvl3pPr marL="742950" indent="0" algn="ctr" defTabSz="742950" rtl="0" fontAlgn="base">
              <a:lnSpc>
                <a:spcPct val="90000"/>
              </a:lnSpc>
              <a:spcBef>
                <a:spcPts val="400"/>
              </a:spcBef>
              <a:spcAft>
                <a:spcPct val="0"/>
              </a:spcAft>
              <a:buFont typeface="Arial" panose="020B0604020202020204" pitchFamily="34" charset="0"/>
              <a:buNone/>
              <a:defRPr sz="1463" kern="1200">
                <a:solidFill>
                  <a:schemeClr val="tx1"/>
                </a:solidFill>
                <a:latin typeface="+mn-lt"/>
                <a:ea typeface="+mn-ea"/>
                <a:cs typeface="+mn-cs"/>
              </a:defRPr>
            </a:lvl3pPr>
            <a:lvl4pPr marL="1114425"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4pPr>
            <a:lvl5pPr marL="1485900" indent="0" algn="ctr" defTabSz="742950" rtl="0" fontAlgn="base">
              <a:lnSpc>
                <a:spcPct val="90000"/>
              </a:lnSpc>
              <a:spcBef>
                <a:spcPts val="400"/>
              </a:spcBef>
              <a:spcAft>
                <a:spcPct val="0"/>
              </a:spcAft>
              <a:buFont typeface="Arial" panose="020B0604020202020204" pitchFamily="34" charset="0"/>
              <a:buNone/>
              <a:defRPr sz="1300" kern="1200">
                <a:solidFill>
                  <a:schemeClr val="tx1"/>
                </a:solidFill>
                <a:latin typeface="+mn-lt"/>
                <a:ea typeface="+mn-ea"/>
                <a:cs typeface="+mn-cs"/>
              </a:defRPr>
            </a:lvl5pPr>
            <a:lvl6pPr marL="185737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6pPr>
            <a:lvl7pPr marL="222885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7pPr>
            <a:lvl8pPr marL="2600325"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8pPr>
            <a:lvl9pPr marL="2971800" indent="0" algn="ctr" defTabSz="742950" rtl="0" eaLnBrk="1" latinLnBrk="0" hangingPunct="1">
              <a:lnSpc>
                <a:spcPct val="90000"/>
              </a:lnSpc>
              <a:spcBef>
                <a:spcPts val="406"/>
              </a:spcBef>
              <a:buFont typeface="Arial" panose="020B0604020202020204" pitchFamily="34" charset="0"/>
              <a:buNone/>
              <a:defRPr sz="1300" kern="1200">
                <a:solidFill>
                  <a:schemeClr val="tx1"/>
                </a:solidFill>
                <a:latin typeface="+mn-lt"/>
                <a:ea typeface="+mn-ea"/>
                <a:cs typeface="+mn-cs"/>
              </a:defRPr>
            </a:lvl9pPr>
          </a:lstStyle>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GVHD: ThS. Đỗ Hoàng Nam</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Email: namdh@nttu.edu.vn</a:t>
            </a:r>
          </a:p>
          <a:p>
            <a:pPr marL="0" marR="0" lvl="0" indent="0" algn="l" defTabSz="761981" rtl="0" eaLnBrk="1" fontAlgn="base" latinLnBrk="0" hangingPunct="1">
              <a:lnSpc>
                <a:spcPct val="90000"/>
              </a:lnSpc>
              <a:spcBef>
                <a:spcPts val="833"/>
              </a:spcBef>
              <a:spcAft>
                <a:spcPct val="0"/>
              </a:spcAft>
              <a:buClrTx/>
              <a:buSzTx/>
              <a:buFont typeface="Arial" panose="020B0604020202020204" pitchFamily="34" charset="0"/>
              <a:buNone/>
              <a:tabLst/>
              <a:defRPr/>
            </a:pPr>
            <a:r>
              <a:rPr kumimoji="0" lang="en-US" altLang="en-US" sz="1680" b="1" i="0" u="none" strike="noStrike" kern="1200" cap="none" spc="0" normalizeH="0" baseline="0" noProof="0">
                <a:ln>
                  <a:noFill/>
                </a:ln>
                <a:solidFill>
                  <a:srgbClr val="00B050"/>
                </a:solidFill>
                <a:effectLst/>
                <a:uLnTx/>
                <a:uFillTx/>
                <a:latin typeface="Times New Roman" panose="02020603050405020304" pitchFamily="18" charset="0"/>
                <a:ea typeface="+mn-ea"/>
                <a:cs typeface="Times New Roman" panose="02020603050405020304" pitchFamily="18" charset="0"/>
              </a:rPr>
              <a:t>DĐ: 0937 091 063</a:t>
            </a:r>
          </a:p>
        </p:txBody>
      </p:sp>
      <p:sp>
        <p:nvSpPr>
          <p:cNvPr id="4100" name="Rectangle 8">
            <a:extLst>
              <a:ext uri="{FF2B5EF4-FFF2-40B4-BE49-F238E27FC236}">
                <a16:creationId xmlns:a16="http://schemas.microsoft.com/office/drawing/2014/main" id="{A4058447-DFD0-42E9-8BF5-26DD06AA602C}"/>
              </a:ext>
            </a:extLst>
          </p:cNvPr>
          <p:cNvSpPr>
            <a:spLocks noChangeArrowheads="1"/>
          </p:cNvSpPr>
          <p:nvPr/>
        </p:nvSpPr>
        <p:spPr bwMode="auto">
          <a:xfrm>
            <a:off x="549728" y="1319309"/>
            <a:ext cx="10789920" cy="16665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defRPr>
                <a:solidFill>
                  <a:schemeClr val="tx1"/>
                </a:solidFill>
                <a:latin typeface="Calibri" panose="020F0502020204030204" pitchFamily="34" charset="0"/>
              </a:defRPr>
            </a:lvl1pPr>
            <a:lvl2pPr marL="742950" indent="-285750">
              <a:defRPr>
                <a:solidFill>
                  <a:schemeClr val="tx1"/>
                </a:solidFill>
                <a:latin typeface="Calibri" panose="020F0502020204030204" pitchFamily="34" charset="0"/>
              </a:defRPr>
            </a:lvl2pPr>
            <a:lvl3pPr marL="1143000" indent="-228600">
              <a:defRPr>
                <a:solidFill>
                  <a:schemeClr val="tx1"/>
                </a:solidFill>
                <a:latin typeface="Calibri" panose="020F0502020204030204" pitchFamily="34" charset="0"/>
              </a:defRPr>
            </a:lvl3pPr>
            <a:lvl4pPr marL="1600200" indent="-228600">
              <a:defRPr>
                <a:solidFill>
                  <a:schemeClr val="tx1"/>
                </a:solidFill>
                <a:latin typeface="Calibri" panose="020F0502020204030204" pitchFamily="34" charset="0"/>
              </a:defRPr>
            </a:lvl4pPr>
            <a:lvl5pPr marL="2057400" indent="-228600">
              <a:defRPr>
                <a:solidFill>
                  <a:schemeClr val="tx1"/>
                </a:solidFill>
                <a:latin typeface="Calibri" panose="020F0502020204030204" pitchFamily="34" charset="0"/>
              </a:defRPr>
            </a:lvl5pPr>
            <a:lvl6pPr marL="2514600" indent="-228600" eaLnBrk="0" fontAlgn="base" hangingPunct="0">
              <a:spcBef>
                <a:spcPct val="0"/>
              </a:spcBef>
              <a:spcAft>
                <a:spcPct val="0"/>
              </a:spcAft>
              <a:defRPr>
                <a:solidFill>
                  <a:schemeClr val="tx1"/>
                </a:solidFill>
                <a:latin typeface="Calibri" panose="020F0502020204030204" pitchFamily="34" charset="0"/>
              </a:defRPr>
            </a:lvl6pPr>
            <a:lvl7pPr marL="2971800" indent="-228600" eaLnBrk="0" fontAlgn="base" hangingPunct="0">
              <a:spcBef>
                <a:spcPct val="0"/>
              </a:spcBef>
              <a:spcAft>
                <a:spcPct val="0"/>
              </a:spcAft>
              <a:defRPr>
                <a:solidFill>
                  <a:schemeClr val="tx1"/>
                </a:solidFill>
                <a:latin typeface="Calibri" panose="020F0502020204030204" pitchFamily="34" charset="0"/>
              </a:defRPr>
            </a:lvl7pPr>
            <a:lvl8pPr marL="3429000" indent="-228600" eaLnBrk="0" fontAlgn="base" hangingPunct="0">
              <a:spcBef>
                <a:spcPct val="0"/>
              </a:spcBef>
              <a:spcAft>
                <a:spcPct val="0"/>
              </a:spcAft>
              <a:defRPr>
                <a:solidFill>
                  <a:schemeClr val="tx1"/>
                </a:solidFill>
                <a:latin typeface="Calibri" panose="020F0502020204030204" pitchFamily="34" charset="0"/>
              </a:defRPr>
            </a:lvl8pPr>
            <a:lvl9pPr marL="3886200" indent="-228600" eaLnBrk="0" fontAlgn="base" hangingPunct="0">
              <a:spcBef>
                <a:spcPct val="0"/>
              </a:spcBef>
              <a:spcAft>
                <a:spcPct val="0"/>
              </a:spcAft>
              <a:defRPr>
                <a:solidFill>
                  <a:schemeClr val="tx1"/>
                </a:solidFill>
                <a:latin typeface="Calibri" panose="020F0502020204030204" pitchFamily="34" charset="0"/>
              </a:defRPr>
            </a:lvl9pPr>
          </a:lstStyle>
          <a:p>
            <a:pPr marL="351683" marR="0" lvl="0" indent="-351683" algn="ctr" defTabSz="468911" rtl="0" eaLnBrk="1" fontAlgn="auto" latinLnBrk="0" hangingPunct="1">
              <a:lnSpc>
                <a:spcPct val="100000"/>
              </a:lnSpc>
              <a:spcBef>
                <a:spcPct val="20000"/>
              </a:spcBef>
              <a:spcAft>
                <a:spcPts val="0"/>
              </a:spcAft>
              <a:buClrTx/>
              <a:buSzTx/>
              <a:buFontTx/>
              <a:buNone/>
              <a:tabLst/>
              <a:defRPr/>
            </a:pPr>
            <a:r>
              <a:rPr kumimoji="0" lang="en-US" altLang="en-US" sz="288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Chương </a:t>
            </a:r>
            <a:r>
              <a:rPr lang="en-US" altLang="en-US" sz="2880" b="1">
                <a:solidFill>
                  <a:srgbClr val="FF0000"/>
                </a:solidFill>
                <a:latin typeface="Times New Roman"/>
                <a:cs typeface="Times New Roman" panose="02020603050405020304" pitchFamily="18" charset="0"/>
              </a:rPr>
              <a:t>4</a:t>
            </a:r>
            <a:r>
              <a:rPr kumimoji="0" lang="en-US" altLang="en-US" sz="288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 </a:t>
            </a:r>
          </a:p>
          <a:p>
            <a:pPr marL="351683" marR="0" lvl="0" indent="-351683" algn="ctr" defTabSz="468911" rtl="0" eaLnBrk="1" fontAlgn="auto" latinLnBrk="0" hangingPunct="1">
              <a:lnSpc>
                <a:spcPct val="100000"/>
              </a:lnSpc>
              <a:spcBef>
                <a:spcPct val="20000"/>
              </a:spcBef>
              <a:spcAft>
                <a:spcPts val="0"/>
              </a:spcAft>
              <a:buClrTx/>
              <a:buSzTx/>
              <a:buFontTx/>
              <a:buNone/>
              <a:tabLst/>
              <a:defRPr/>
            </a:pPr>
            <a:r>
              <a:rPr kumimoji="0" lang="en-US" altLang="en-US" sz="288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rPr>
              <a:t>TÍCH HỢP VÀ TRIỂN KHAI</a:t>
            </a:r>
            <a:endParaRPr kumimoji="0" lang="en-US" altLang="en-US" sz="3600" b="1" i="0" u="none" strike="noStrike" kern="1200" cap="none" spc="0" normalizeH="0" baseline="0" noProof="0">
              <a:ln>
                <a:noFill/>
              </a:ln>
              <a:solidFill>
                <a:srgbClr val="FF0000"/>
              </a:solidFill>
              <a:effectLst/>
              <a:uLnTx/>
              <a:uFillTx/>
              <a:latin typeface="Times New Roman"/>
              <a:ea typeface="+mn-ea"/>
              <a:cs typeface="Times New Roman" panose="02020603050405020304" pitchFamily="18" charset="0"/>
            </a:endParaRPr>
          </a:p>
        </p:txBody>
      </p:sp>
      <p:sp>
        <p:nvSpPr>
          <p:cNvPr id="6" name="Rectangle 3">
            <a:extLst>
              <a:ext uri="{FF2B5EF4-FFF2-40B4-BE49-F238E27FC236}">
                <a16:creationId xmlns:a16="http://schemas.microsoft.com/office/drawing/2014/main" id="{49916D55-02A2-430D-97CA-EDC61C96315C}"/>
              </a:ext>
            </a:extLst>
          </p:cNvPr>
          <p:cNvSpPr txBox="1">
            <a:spLocks noChangeArrowheads="1"/>
          </p:cNvSpPr>
          <p:nvPr/>
        </p:nvSpPr>
        <p:spPr bwMode="auto">
          <a:xfrm>
            <a:off x="6228981" y="293254"/>
            <a:ext cx="4906744" cy="390736"/>
          </a:xfrm>
          <a:prstGeom prst="rect">
            <a:avLst/>
          </a:prstGeom>
          <a:noFill/>
          <a:ln>
            <a:noFill/>
          </a:ln>
        </p:spPr>
        <p:txBody>
          <a:bodyPr/>
          <a:lstStyle>
            <a:lvl1pPr marL="0" indent="0" algn="l" rtl="0" eaLnBrk="0" fontAlgn="base" hangingPunct="0">
              <a:spcBef>
                <a:spcPct val="20000"/>
              </a:spcBef>
              <a:spcAft>
                <a:spcPct val="0"/>
              </a:spcAft>
              <a:buClr>
                <a:schemeClr val="accent1"/>
              </a:buClr>
              <a:buSzPct val="70000"/>
              <a:buFont typeface="Wingdings" pitchFamily="2" charset="2"/>
              <a:buNone/>
              <a:defRPr sz="3200">
                <a:solidFill>
                  <a:schemeClr val="tx1"/>
                </a:solidFill>
                <a:latin typeface="+mn-lt"/>
                <a:ea typeface="+mn-ea"/>
                <a:cs typeface="+mn-cs"/>
              </a:defRPr>
            </a:lvl1pPr>
            <a:lvl2pPr marL="889000" indent="-439738" algn="l" rtl="0" eaLnBrk="0" fontAlgn="base" hangingPunct="0">
              <a:spcBef>
                <a:spcPct val="20000"/>
              </a:spcBef>
              <a:spcAft>
                <a:spcPct val="0"/>
              </a:spcAft>
              <a:buClr>
                <a:schemeClr val="hlink"/>
              </a:buClr>
              <a:buSzPct val="65000"/>
              <a:buFont typeface="Wingdings" pitchFamily="2" charset="2"/>
              <a:buChar char="¡"/>
              <a:defRPr sz="2800">
                <a:solidFill>
                  <a:schemeClr val="tx1"/>
                </a:solidFill>
                <a:latin typeface="+mn-lt"/>
              </a:defRPr>
            </a:lvl2pPr>
            <a:lvl3pPr marL="1293813" indent="-403225" algn="l" rtl="0" eaLnBrk="0" fontAlgn="base" hangingPunct="0">
              <a:spcBef>
                <a:spcPct val="20000"/>
              </a:spcBef>
              <a:spcAft>
                <a:spcPct val="0"/>
              </a:spcAft>
              <a:buClr>
                <a:schemeClr val="accent1"/>
              </a:buClr>
              <a:buSzPct val="70000"/>
              <a:buFont typeface="Wingdings" pitchFamily="2" charset="2"/>
              <a:buChar char="n"/>
              <a:defRPr sz="2400">
                <a:solidFill>
                  <a:schemeClr val="tx1"/>
                </a:solidFill>
                <a:latin typeface="+mn-lt"/>
              </a:defRPr>
            </a:lvl3pPr>
            <a:lvl4pPr marL="1681163" indent="-385763" algn="l" rtl="0" eaLnBrk="0" fontAlgn="base" hangingPunct="0">
              <a:spcBef>
                <a:spcPct val="20000"/>
              </a:spcBef>
              <a:spcAft>
                <a:spcPct val="0"/>
              </a:spcAft>
              <a:buClr>
                <a:schemeClr val="hlink"/>
              </a:buClr>
              <a:buSzPct val="75000"/>
              <a:buFont typeface="Wingdings" pitchFamily="2" charset="2"/>
              <a:buChar char="¡"/>
              <a:defRPr sz="2000">
                <a:solidFill>
                  <a:schemeClr val="tx1"/>
                </a:solidFill>
                <a:latin typeface="+mn-lt"/>
              </a:defRPr>
            </a:lvl4pPr>
            <a:lvl5pPr marL="2070100" indent="-387350" algn="l" rtl="0" eaLnBrk="0" fontAlgn="base" hangingPunct="0">
              <a:spcBef>
                <a:spcPct val="20000"/>
              </a:spcBef>
              <a:spcAft>
                <a:spcPct val="0"/>
              </a:spcAft>
              <a:buClr>
                <a:schemeClr val="accent1"/>
              </a:buClr>
              <a:buSzPct val="70000"/>
              <a:buFont typeface="Wingdings" pitchFamily="2" charset="2"/>
              <a:buChar char="n"/>
              <a:defRPr sz="2000">
                <a:solidFill>
                  <a:schemeClr val="tx1"/>
                </a:solidFill>
                <a:latin typeface="+mn-lt"/>
              </a:defRPr>
            </a:lvl5pPr>
            <a:lvl6pPr marL="25273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6pPr>
            <a:lvl7pPr marL="29845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7pPr>
            <a:lvl8pPr marL="34417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8pPr>
            <a:lvl9pPr marL="3898900" indent="-387350" algn="l" rtl="0" fontAlgn="base">
              <a:spcBef>
                <a:spcPct val="20000"/>
              </a:spcBef>
              <a:spcAft>
                <a:spcPct val="0"/>
              </a:spcAft>
              <a:buClr>
                <a:schemeClr val="accent1"/>
              </a:buClr>
              <a:buSzPct val="70000"/>
              <a:buFont typeface="Wingdings" pitchFamily="2" charset="2"/>
              <a:buChar char="n"/>
              <a:defRPr sz="2000">
                <a:solidFill>
                  <a:schemeClr val="tx1"/>
                </a:solidFill>
                <a:latin typeface="+mn-lt"/>
              </a:defRPr>
            </a:lvl9pPr>
          </a:lstStyle>
          <a:p>
            <a:pPr marL="0" marR="0" lvl="0" indent="0" algn="ctr" defTabSz="468911" rtl="0" eaLnBrk="1" fontAlgn="base" latinLnBrk="0" hangingPunct="1">
              <a:lnSpc>
                <a:spcPct val="90000"/>
              </a:lnSpc>
              <a:spcBef>
                <a:spcPct val="20000"/>
              </a:spcBef>
              <a:spcAft>
                <a:spcPct val="0"/>
              </a:spcAft>
              <a:buClr>
                <a:srgbClr val="4472C4"/>
              </a:buClr>
              <a:buSzPct val="70000"/>
              <a:buFont typeface="Wingdings" pitchFamily="2" charset="2"/>
              <a:buNone/>
              <a:tabLst/>
              <a:defRPr/>
            </a:pPr>
            <a:r>
              <a:rPr kumimoji="0" lang="en-US" altLang="en-US" sz="2051" b="1" i="0" u="none" strike="noStrike" kern="0" cap="none" spc="0" normalizeH="0" baseline="0" noProof="0">
                <a:ln>
                  <a:noFill/>
                </a:ln>
                <a:solidFill>
                  <a:srgbClr val="0070C0"/>
                </a:solidFill>
                <a:effectLst/>
                <a:uLnTx/>
                <a:uFillTx/>
                <a:latin typeface="Times New Roman" panose="02020603050405020304" pitchFamily="18" charset="0"/>
                <a:ea typeface="+mn-ea"/>
                <a:cs typeface="Times New Roman" panose="02020603050405020304" pitchFamily="18" charset="0"/>
              </a:rPr>
              <a:t>KHOA CÔNG NGHỆ THÔNG TIN</a:t>
            </a:r>
          </a:p>
        </p:txBody>
      </p:sp>
      <p:pic>
        <p:nvPicPr>
          <p:cNvPr id="2" name="Picture 1">
            <a:extLst>
              <a:ext uri="{FF2B5EF4-FFF2-40B4-BE49-F238E27FC236}">
                <a16:creationId xmlns:a16="http://schemas.microsoft.com/office/drawing/2014/main" id="{5C0A30E4-39E1-406C-9BB2-15D75FE39B8C}"/>
              </a:ext>
            </a:extLst>
          </p:cNvPr>
          <p:cNvPicPr>
            <a:picLocks noChangeAspect="1"/>
          </p:cNvPicPr>
          <p:nvPr/>
        </p:nvPicPr>
        <p:blipFill>
          <a:blip r:embed="rId2"/>
          <a:stretch>
            <a:fillRect/>
          </a:stretch>
        </p:blipFill>
        <p:spPr>
          <a:xfrm>
            <a:off x="185587" y="-67242"/>
            <a:ext cx="4066738" cy="1182432"/>
          </a:xfrm>
          <a:prstGeom prst="rect">
            <a:avLst/>
          </a:prstGeom>
        </p:spPr>
      </p:pic>
      <p:pic>
        <p:nvPicPr>
          <p:cNvPr id="7" name="Picture 6">
            <a:extLst>
              <a:ext uri="{FF2B5EF4-FFF2-40B4-BE49-F238E27FC236}">
                <a16:creationId xmlns:a16="http://schemas.microsoft.com/office/drawing/2014/main" id="{F6CB771E-E0CD-4EC5-1D8A-E69AD5A9185F}"/>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4520899" y="153589"/>
            <a:ext cx="1123680" cy="729022"/>
          </a:xfrm>
          <a:prstGeom prst="rect">
            <a:avLst/>
          </a:prstGeom>
        </p:spPr>
      </p:pic>
      <p:sp>
        <p:nvSpPr>
          <p:cNvPr id="3" name="Slide Number Placeholder 2">
            <a:extLst>
              <a:ext uri="{FF2B5EF4-FFF2-40B4-BE49-F238E27FC236}">
                <a16:creationId xmlns:a16="http://schemas.microsoft.com/office/drawing/2014/main" id="{AA98BF56-E172-16C8-37EE-941CB94A6004}"/>
              </a:ext>
            </a:extLst>
          </p:cNvPr>
          <p:cNvSpPr>
            <a:spLocks noGrp="1"/>
          </p:cNvSpPr>
          <p:nvPr>
            <p:ph type="sldNum" sz="quarter" idx="12"/>
          </p:nvPr>
        </p:nvSpPr>
        <p:spPr/>
        <p:txBody>
          <a:bodyPr/>
          <a:lstStyle/>
          <a:p>
            <a:pPr marL="0" marR="0" lvl="0" indent="0" algn="r" defTabSz="1097280" rtl="0" eaLnBrk="0" fontAlgn="base" latinLnBrk="0" hangingPunct="0">
              <a:lnSpc>
                <a:spcPct val="100000"/>
              </a:lnSpc>
              <a:spcBef>
                <a:spcPct val="0"/>
              </a:spcBef>
              <a:spcAft>
                <a:spcPct val="0"/>
              </a:spcAft>
              <a:buClrTx/>
              <a:buSzTx/>
              <a:buFontTx/>
              <a:buNone/>
              <a:tabLst/>
              <a:defRPr/>
            </a:pPr>
            <a:fld id="{FE1236C6-0024-4286-AA03-0A6E67CE63D4}" type="slidenum">
              <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rPr>
              <a:pPr marL="0" marR="0" lvl="0" indent="0" algn="r" defTabSz="1097280" rtl="0" eaLnBrk="0" fontAlgn="base" latinLnBrk="0" hangingPunct="0">
                <a:lnSpc>
                  <a:spcPct val="100000"/>
                </a:lnSpc>
                <a:spcBef>
                  <a:spcPct val="0"/>
                </a:spcBef>
                <a:spcAft>
                  <a:spcPct val="0"/>
                </a:spcAft>
                <a:buClrTx/>
                <a:buSzTx/>
                <a:buFontTx/>
                <a:buNone/>
                <a:tabLst/>
                <a:defRPr/>
              </a:pPr>
              <a:t>1</a:t>
            </a:fld>
            <a:endParaRPr kumimoji="0" lang="en-US" sz="1200" b="0" i="0" u="none" strike="noStrike" kern="1200" cap="none" spc="0" normalizeH="0" baseline="0" noProof="0">
              <a:ln>
                <a:noFill/>
              </a:ln>
              <a:solidFill>
                <a:prstClr val="black">
                  <a:tint val="75000"/>
                </a:prstClr>
              </a:solidFill>
              <a:effectLst/>
              <a:uLnTx/>
              <a:uFillTx/>
              <a:latin typeface="Arial" charset="0"/>
              <a:ea typeface="+mn-ea"/>
              <a:cs typeface="+mn-cs"/>
            </a:endParaRPr>
          </a:p>
        </p:txBody>
      </p:sp>
      <p:pic>
        <p:nvPicPr>
          <p:cNvPr id="5" name="Picture 4">
            <a:extLst>
              <a:ext uri="{FF2B5EF4-FFF2-40B4-BE49-F238E27FC236}">
                <a16:creationId xmlns:a16="http://schemas.microsoft.com/office/drawing/2014/main" id="{64D3ADEA-C49E-DA9C-9D17-B5FBED70C636}"/>
              </a:ext>
            </a:extLst>
          </p:cNvPr>
          <p:cNvPicPr>
            <a:picLocks noChangeAspect="1"/>
          </p:cNvPicPr>
          <p:nvPr/>
        </p:nvPicPr>
        <p:blipFill>
          <a:blip r:embed="rId4"/>
          <a:stretch>
            <a:fillRect/>
          </a:stretch>
        </p:blipFill>
        <p:spPr>
          <a:xfrm>
            <a:off x="3580696" y="2780634"/>
            <a:ext cx="4727984" cy="2517498"/>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90114"/>
            <a:ext cx="10515600" cy="631840"/>
          </a:xfrm>
          <a:prstGeom prst="rect">
            <a:avLst/>
          </a:prstGeom>
        </p:spPr>
        <p:txBody>
          <a:bodyPr vert="horz" wrap="square" lIns="0" tIns="0" rIns="0" bIns="0" rtlCol="0">
            <a:spAutoFit/>
          </a:bodyPr>
          <a:lstStyle/>
          <a:p>
            <a:pPr marL="354013">
              <a:lnSpc>
                <a:spcPts val="5260"/>
              </a:lnSpc>
            </a:pPr>
            <a:r>
              <a:rPr dirty="0">
                <a:latin typeface="Times New Roman"/>
                <a:cs typeface="Times New Roman"/>
              </a:rPr>
              <a:t>Các</a:t>
            </a:r>
            <a:r>
              <a:rPr spc="-20" dirty="0">
                <a:latin typeface="Times New Roman"/>
                <a:cs typeface="Times New Roman"/>
              </a:rPr>
              <a:t> </a:t>
            </a:r>
            <a:r>
              <a:rPr dirty="0">
                <a:latin typeface="Times New Roman"/>
                <a:cs typeface="Times New Roman"/>
              </a:rPr>
              <a:t>mẫu</a:t>
            </a:r>
            <a:r>
              <a:rPr spc="-20" dirty="0">
                <a:latin typeface="Times New Roman"/>
                <a:cs typeface="Times New Roman"/>
              </a:rPr>
              <a:t> </a:t>
            </a:r>
            <a:r>
              <a:rPr dirty="0">
                <a:latin typeface="Times New Roman"/>
                <a:cs typeface="Times New Roman"/>
              </a:rPr>
              <a:t>kiến trúc</a:t>
            </a:r>
            <a:r>
              <a:rPr spc="-20" dirty="0">
                <a:latin typeface="Times New Roman"/>
                <a:cs typeface="Times New Roman"/>
              </a:rPr>
              <a:t> </a:t>
            </a:r>
            <a:r>
              <a:rPr dirty="0">
                <a:latin typeface="Times New Roman"/>
                <a:cs typeface="Times New Roman"/>
              </a:rPr>
              <a:t>phần mềm</a:t>
            </a:r>
            <a:r>
              <a:rPr spc="-30" dirty="0">
                <a:latin typeface="Times New Roman"/>
                <a:cs typeface="Times New Roman"/>
              </a:rPr>
              <a:t> </a:t>
            </a:r>
            <a:r>
              <a:rPr dirty="0">
                <a:latin typeface="Times New Roman"/>
                <a:cs typeface="Times New Roman"/>
              </a:rPr>
              <a:t>phổ biến</a:t>
            </a:r>
          </a:p>
        </p:txBody>
      </p:sp>
      <p:sp>
        <p:nvSpPr>
          <p:cNvPr id="6" name="object 6"/>
          <p:cNvSpPr txBox="1"/>
          <p:nvPr/>
        </p:nvSpPr>
        <p:spPr>
          <a:xfrm>
            <a:off x="283565" y="1213589"/>
            <a:ext cx="11483975" cy="4862870"/>
          </a:xfrm>
          <a:prstGeom prst="rect">
            <a:avLst/>
          </a:prstGeom>
        </p:spPr>
        <p:txBody>
          <a:bodyPr vert="horz" wrap="square" lIns="0" tIns="0" rIns="0" bIns="0" rtlCol="0">
            <a:spAutoFit/>
          </a:bodyPr>
          <a:lstStyle/>
          <a:p>
            <a:pPr marL="527685" marR="0" lvl="0" indent="-514984" algn="l" defTabSz="914400" rtl="0" eaLnBrk="1" fontAlgn="auto" latinLnBrk="0" hangingPunct="1">
              <a:lnSpc>
                <a:spcPct val="100000"/>
              </a:lnSpc>
              <a:spcBef>
                <a:spcPts val="0"/>
              </a:spcBef>
              <a:spcAft>
                <a:spcPts val="0"/>
              </a:spcAft>
              <a:buClr>
                <a:srgbClr val="FF0000"/>
              </a:buClr>
              <a:buSzTx/>
              <a:buFont typeface="Times New Roman"/>
              <a:buAutoNum type="arabicParenR"/>
              <a:tabLst>
                <a:tab pos="528320" algn="l"/>
              </a:tabLst>
              <a:defRPr/>
            </a:pP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1115"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Client-Ser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u</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55600" marR="5080" lvl="1" indent="-286385" algn="just" defTabSz="914400" rtl="0" eaLnBrk="1" fontAlgn="auto" latinLnBrk="0" hangingPunct="1">
              <a:lnSpc>
                <a:spcPct val="100000"/>
              </a:lnSpc>
              <a:spcBef>
                <a:spcPts val="765"/>
              </a:spcBef>
              <a:spcAft>
                <a:spcPts val="0"/>
              </a:spcAft>
              <a:buClrTx/>
              <a:buSzTx/>
              <a:buFont typeface="MS Gothic"/>
              <a:buChar char="▪"/>
              <a:tabLst>
                <a:tab pos="356235"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tí</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to</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ro</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liệu</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phân</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ố</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máy</a:t>
            </a:r>
            <a:r>
              <a:rPr kumimoji="0" sz="3200" b="0" i="0" u="none" strike="noStrike" kern="1200" cap="none" spc="17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chủ</a:t>
            </a:r>
            <a:r>
              <a:rPr kumimoji="0" sz="3200" b="0" i="0" u="none" strike="noStrike" kern="1200" cap="none" spc="18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(se</a:t>
            </a:r>
            <a:r>
              <a:rPr kumimoji="0" sz="3200" b="0" i="0" u="none" strike="noStrike" kern="1200" cap="none" spc="-20" normalizeH="0" baseline="0" noProof="0" dirty="0">
                <a:ln>
                  <a:noFill/>
                </a:ln>
                <a:solidFill>
                  <a:srgbClr val="FF00FF"/>
                </a:solidFill>
                <a:effectLst/>
                <a:uLnTx/>
                <a:uFillTx/>
                <a:latin typeface="Times New Roman"/>
                <a:ea typeface="+mn-ea"/>
                <a:cs typeface="Times New Roman"/>
              </a:rPr>
              <a:t>r</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ver)</a:t>
            </a:r>
            <a:r>
              <a:rPr kumimoji="0" sz="3200" b="0" i="0" u="none" strike="noStrike" kern="1200" cap="none" spc="17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1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srgbClr val="FF00FF"/>
                </a:solidFill>
                <a:effectLst/>
                <a:uLnTx/>
                <a:uFillTx/>
                <a:latin typeface="Times New Roman"/>
                <a:ea typeface="+mn-ea"/>
                <a:cs typeface="Times New Roman"/>
              </a:rPr>
              <a:t>máy</a:t>
            </a:r>
            <a:r>
              <a:rPr kumimoji="0" sz="3200" b="0" i="0" u="none" strike="noStrike" kern="1200" cap="none" spc="170" normalizeH="0" baseline="0" noProof="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a:ln>
                  <a:noFill/>
                </a:ln>
                <a:solidFill>
                  <a:srgbClr val="FF00FF"/>
                </a:solidFill>
                <a:effectLst/>
                <a:uLnTx/>
                <a:uFillTx/>
                <a:latin typeface="Times New Roman"/>
                <a:ea typeface="+mn-ea"/>
                <a:cs typeface="Times New Roman"/>
              </a:rPr>
              <a:t>khách/trạm</a:t>
            </a:r>
            <a:r>
              <a:rPr kumimoji="0" sz="3200" b="0" i="0" u="none" strike="noStrike" kern="1200" cap="none" spc="165" normalizeH="0" baseline="0" noProof="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(cl</a:t>
            </a:r>
            <a:r>
              <a:rPr kumimoji="0" sz="3200" b="0" i="0" u="none" strike="noStrike" kern="1200" cap="none" spc="-10" normalizeH="0" baseline="0" noProof="0" dirty="0">
                <a:ln>
                  <a:noFill/>
                </a:ln>
                <a:solidFill>
                  <a:srgbClr val="FF00FF"/>
                </a:solidFill>
                <a:effectLst/>
                <a:uLnTx/>
                <a:uFillTx/>
                <a:latin typeface="Times New Roman"/>
                <a:ea typeface="+mn-ea"/>
                <a:cs typeface="Times New Roman"/>
              </a:rPr>
              <a:t>i</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n</a:t>
            </a:r>
            <a:r>
              <a:rPr kumimoji="0" sz="3200" b="0" i="0" u="none" strike="noStrike" kern="1200" cap="none" spc="-20" normalizeH="0" baseline="0" noProof="0" dirty="0">
                <a:ln>
                  <a:noFill/>
                </a:ln>
                <a:solidFill>
                  <a:srgbClr val="FF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a:t>
            </a:r>
            <a:r>
              <a:rPr kumimoji="0" sz="3200" b="0" i="0" u="none" strike="noStrike" kern="1200" cap="none" spc="17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1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a:t>
            </a:r>
            <a:r>
              <a:rPr kumimoji="0" sz="3200" b="0" i="0" u="none" strike="noStrike" kern="1200" cap="none" spc="1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hợp</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lý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nhằm</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ai</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thác</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ối</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khả</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năng</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của</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hống</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tă</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tí</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bảo</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liệu trên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ser</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17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55600" marR="5080" lvl="1" indent="-286385" algn="just" defTabSz="914400" rtl="0" eaLnBrk="1" fontAlgn="auto" latinLnBrk="0" hangingPunct="1">
              <a:lnSpc>
                <a:spcPct val="100000"/>
              </a:lnSpc>
              <a:spcBef>
                <a:spcPts val="1200"/>
              </a:spcBef>
              <a:spcAft>
                <a:spcPts val="0"/>
              </a:spcAft>
              <a:buClrTx/>
              <a:buSzTx/>
              <a:buFont typeface="MS Gothic"/>
              <a:buChar char="▪"/>
              <a:tabLst>
                <a:tab pos="356235"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mạng</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làm</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ong</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mỗi</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hoặc</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 mạ</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đón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trò</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ư</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clie</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hoặ</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ser</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17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55600" marR="0" lvl="0" indent="-286385" algn="l" defTabSz="914400" rtl="0" eaLnBrk="1" fontAlgn="auto" latinLnBrk="0" hangingPunct="1">
              <a:lnSpc>
                <a:spcPts val="3345"/>
              </a:lnSpc>
              <a:spcBef>
                <a:spcPts val="1145"/>
              </a:spcBef>
              <a:spcAft>
                <a:spcPts val="0"/>
              </a:spcAft>
              <a:buClr>
                <a:srgbClr val="0000FF"/>
              </a:buClr>
              <a:buSzTx/>
              <a:buFont typeface="MS Gothic"/>
              <a:buChar char="▪"/>
              <a:tabLst>
                <a:tab pos="356235" algn="l"/>
              </a:tabLst>
              <a:defRPr/>
            </a:pP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Mỗi</a:t>
            </a:r>
            <a:r>
              <a:rPr kumimoji="0" sz="2800" b="0" i="1" u="none" strike="noStrike" kern="1200" cap="none" spc="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client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hoặ</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c</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server</a:t>
            </a:r>
            <a:r>
              <a:rPr kumimoji="0" sz="2800" b="0" i="1" u="none" strike="noStrike" kern="1200" cap="none" spc="-2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25" normalizeH="0" baseline="0" noProof="0" dirty="0">
                <a:ln>
                  <a:noFill/>
                </a:ln>
                <a:solidFill>
                  <a:srgbClr val="0000FF"/>
                </a:solidFill>
                <a:effectLst/>
                <a:uLnTx/>
                <a:uFillTx/>
                <a:latin typeface="Times New Roman"/>
                <a:ea typeface="+mn-ea"/>
                <a:cs typeface="Times New Roman"/>
              </a:rPr>
              <a:t>kế</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t</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nối</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 vào</a:t>
            </a:r>
            <a:r>
              <a:rPr kumimoji="0" sz="2800" b="0" i="1" u="none" strike="noStrike" kern="1200" cap="none" spc="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20" normalizeH="0" baseline="0" noProof="0" dirty="0">
                <a:ln>
                  <a:noFill/>
                </a:ln>
                <a:solidFill>
                  <a:srgbClr val="0000FF"/>
                </a:solidFill>
                <a:effectLst/>
                <a:uLnTx/>
                <a:uFillTx/>
                <a:latin typeface="Times New Roman"/>
                <a:ea typeface="+mn-ea"/>
                <a:cs typeface="Times New Roman"/>
              </a:rPr>
              <a:t>mạ</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n</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g</a:t>
            </a:r>
            <a:r>
              <a:rPr kumimoji="0" sz="2800" b="0" i="1" u="none" strike="noStrike" kern="1200" cap="none" spc="5"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là</a:t>
            </a:r>
            <a:r>
              <a:rPr kumimoji="0" sz="2800" b="0" i="1" u="none" strike="noStrike" kern="1200" cap="none" spc="-25" normalizeH="0" baseline="0" noProof="0" dirty="0">
                <a:ln>
                  <a:noFill/>
                </a:ln>
                <a:solidFill>
                  <a:srgbClr val="0000FF"/>
                </a:solidFill>
                <a:effectLst/>
                <a:uLnTx/>
                <a:uFillTx/>
                <a:latin typeface="Times New Roman"/>
                <a:ea typeface="+mn-ea"/>
                <a:cs typeface="Times New Roman"/>
              </a:rPr>
              <a:t>m</a:t>
            </a:r>
            <a:r>
              <a:rPr kumimoji="0" sz="2800" b="0" i="1" u="none" strike="noStrike" kern="1200" cap="none" spc="-5"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việc</a:t>
            </a:r>
            <a:r>
              <a:rPr kumimoji="0" sz="2800" b="0" i="1" u="none" strike="noStrike" kern="1200" cap="none" spc="-2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25" normalizeH="0" baseline="0" noProof="0" dirty="0">
                <a:ln>
                  <a:noFill/>
                </a:ln>
                <a:solidFill>
                  <a:srgbClr val="0000FF"/>
                </a:solidFill>
                <a:effectLst/>
                <a:uLnTx/>
                <a:uFillTx/>
                <a:latin typeface="Times New Roman"/>
                <a:ea typeface="+mn-ea"/>
                <a:cs typeface="Times New Roman"/>
              </a:rPr>
              <a:t>c</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ó</a:t>
            </a:r>
            <a:r>
              <a:rPr kumimoji="0" sz="2800" b="0" i="1" u="none" strike="noStrike" kern="1200" cap="none" spc="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th</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ể</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được</a:t>
            </a:r>
            <a:r>
              <a:rPr kumimoji="0" sz="2800" b="0" i="1" u="none" strike="noStrike" kern="1200" cap="none" spc="5"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gọi</a:t>
            </a:r>
            <a:r>
              <a:rPr kumimoji="0" sz="2800" b="0" i="1" u="none" strike="noStrike" kern="1200" cap="none" spc="-5"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là</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5" normalizeH="0" baseline="0" noProof="0" dirty="0">
                <a:ln>
                  <a:noFill/>
                </a:ln>
                <a:solidFill>
                  <a:srgbClr val="0000FF"/>
                </a:solidFill>
                <a:effectLst/>
                <a:uLnTx/>
                <a:uFillTx/>
                <a:latin typeface="Times New Roman"/>
                <a:ea typeface="+mn-ea"/>
                <a:cs typeface="Times New Roman"/>
              </a:rPr>
              <a:t>một</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 </a:t>
            </a:r>
            <a:r>
              <a:rPr kumimoji="0" sz="2800" b="0" i="1" u="none" strike="noStrike" kern="1200" cap="none" spc="-10" normalizeH="0" baseline="0" noProof="0" dirty="0">
                <a:ln>
                  <a:noFill/>
                </a:ln>
                <a:solidFill>
                  <a:srgbClr val="0000FF"/>
                </a:solidFill>
                <a:effectLst/>
                <a:uLnTx/>
                <a:uFillTx/>
                <a:latin typeface="Times New Roman"/>
                <a:ea typeface="+mn-ea"/>
                <a:cs typeface="Times New Roman"/>
              </a:rPr>
              <a:t>node</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AED3B342-C993-4352-9364-B7232FF11CA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90114"/>
            <a:ext cx="10515600" cy="631840"/>
          </a:xfrm>
          <a:prstGeom prst="rect">
            <a:avLst/>
          </a:prstGeom>
        </p:spPr>
        <p:txBody>
          <a:bodyPr vert="horz" wrap="square" lIns="0" tIns="0" rIns="0" bIns="0" rtlCol="0">
            <a:spAutoFit/>
          </a:bodyPr>
          <a:lstStyle/>
          <a:p>
            <a:pPr marL="177800">
              <a:lnSpc>
                <a:spcPts val="5260"/>
              </a:lnSpc>
            </a:pPr>
            <a:r>
              <a:rPr dirty="0">
                <a:latin typeface="Times New Roman"/>
                <a:cs typeface="Times New Roman"/>
              </a:rPr>
              <a:t>Các</a:t>
            </a:r>
            <a:r>
              <a:rPr spc="-20" dirty="0">
                <a:latin typeface="Times New Roman"/>
                <a:cs typeface="Times New Roman"/>
              </a:rPr>
              <a:t> </a:t>
            </a:r>
            <a:r>
              <a:rPr dirty="0">
                <a:latin typeface="Times New Roman"/>
                <a:cs typeface="Times New Roman"/>
              </a:rPr>
              <a:t>mẫu</a:t>
            </a:r>
            <a:r>
              <a:rPr spc="-20" dirty="0">
                <a:latin typeface="Times New Roman"/>
                <a:cs typeface="Times New Roman"/>
              </a:rPr>
              <a:t> </a:t>
            </a:r>
            <a:r>
              <a:rPr dirty="0">
                <a:latin typeface="Times New Roman"/>
                <a:cs typeface="Times New Roman"/>
              </a:rPr>
              <a:t>kiến trúc</a:t>
            </a:r>
            <a:r>
              <a:rPr spc="-20" dirty="0">
                <a:latin typeface="Times New Roman"/>
                <a:cs typeface="Times New Roman"/>
              </a:rPr>
              <a:t> </a:t>
            </a:r>
            <a:r>
              <a:rPr dirty="0">
                <a:latin typeface="Times New Roman"/>
                <a:cs typeface="Times New Roman"/>
              </a:rPr>
              <a:t>phần mềm</a:t>
            </a:r>
            <a:r>
              <a:rPr spc="-30" dirty="0">
                <a:latin typeface="Times New Roman"/>
                <a:cs typeface="Times New Roman"/>
              </a:rPr>
              <a:t> </a:t>
            </a:r>
            <a:r>
              <a:rPr dirty="0">
                <a:latin typeface="Times New Roman"/>
                <a:cs typeface="Times New Roman"/>
              </a:rPr>
              <a:t>phổ biến</a:t>
            </a:r>
          </a:p>
        </p:txBody>
      </p:sp>
      <p:sp>
        <p:nvSpPr>
          <p:cNvPr id="6" name="object 6"/>
          <p:cNvSpPr txBox="1"/>
          <p:nvPr/>
        </p:nvSpPr>
        <p:spPr>
          <a:xfrm>
            <a:off x="283565" y="1213589"/>
            <a:ext cx="11595735" cy="5045075"/>
          </a:xfrm>
          <a:prstGeom prst="rect">
            <a:avLst/>
          </a:prstGeom>
        </p:spPr>
        <p:txBody>
          <a:bodyPr vert="horz" wrap="square" lIns="0" tIns="0" rIns="0" bIns="0" rtlCol="0">
            <a:spAutoFit/>
          </a:bodyPr>
          <a:lstStyle/>
          <a:p>
            <a:pPr marL="527685" marR="0" lvl="0" indent="-514984" algn="l" defTabSz="914400" rtl="0" eaLnBrk="1" fontAlgn="auto" latinLnBrk="0" hangingPunct="1">
              <a:lnSpc>
                <a:spcPct val="100000"/>
              </a:lnSpc>
              <a:spcBef>
                <a:spcPts val="0"/>
              </a:spcBef>
              <a:spcAft>
                <a:spcPts val="0"/>
              </a:spcAft>
              <a:buClr>
                <a:srgbClr val="FF0000"/>
              </a:buClr>
              <a:buSzTx/>
              <a:buFont typeface="Times New Roman"/>
              <a:buAutoNum type="arabicParenR"/>
              <a:tabLst>
                <a:tab pos="528320" algn="l"/>
              </a:tabLst>
              <a:defRPr/>
            </a:pP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1115"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Client-Ser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u</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7995" marR="0" lvl="1" indent="-287020" algn="l" defTabSz="914400" rtl="0" eaLnBrk="1" fontAlgn="auto" latinLnBrk="0" hangingPunct="1">
              <a:lnSpc>
                <a:spcPct val="100000"/>
              </a:lnSpc>
              <a:spcBef>
                <a:spcPts val="1425"/>
              </a:spcBef>
              <a:spcAft>
                <a:spcPts val="0"/>
              </a:spcAft>
              <a:buClrTx/>
              <a:buSzTx/>
              <a:buFont typeface="MS Gothic"/>
              <a:buChar char="▪"/>
              <a:tabLst>
                <a:tab pos="46863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Serv</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ủ</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phụ</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vụ</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7995" marR="5080" lvl="1" indent="-287020" algn="just" defTabSz="914400" rtl="0" eaLnBrk="1" fontAlgn="auto" latinLnBrk="0" hangingPunct="1">
              <a:lnSpc>
                <a:spcPct val="100000"/>
              </a:lnSpc>
              <a:spcBef>
                <a:spcPts val="1280"/>
              </a:spcBef>
              <a:spcAft>
                <a:spcPts val="0"/>
              </a:spcAft>
              <a:buClrTx/>
              <a:buSzTx/>
              <a:buFont typeface="MS Gothic"/>
              <a:buChar char="▪"/>
              <a:tabLst>
                <a:tab pos="46863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tí</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 </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hoặc </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mạnh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ục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ụ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cho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 </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 </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tài nguy</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ổ</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đĩa</a:t>
            </a:r>
            <a:r>
              <a:rPr kumimoji="0" sz="3200" b="0" i="0" u="none" strike="noStrike" kern="1200" cap="none" spc="3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(fi</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server</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áy</a:t>
            </a:r>
            <a:r>
              <a:rPr kumimoji="0" sz="32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(printer</a:t>
            </a:r>
            <a:r>
              <a:rPr kumimoji="0" sz="32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erve</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ả</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ờ</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 truyền mạng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work</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server) hoặc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thực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hi</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 toán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k</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end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khá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7995" marR="0" lvl="1" indent="-287020" algn="l" defTabSz="914400" rtl="0" eaLnBrk="1" fontAlgn="auto" latinLnBrk="0" hangingPunct="1">
              <a:lnSpc>
                <a:spcPct val="100000"/>
              </a:lnSpc>
              <a:spcBef>
                <a:spcPts val="1200"/>
              </a:spcBef>
              <a:spcAft>
                <a:spcPts val="0"/>
              </a:spcAft>
              <a:buClrTx/>
              <a:buSzTx/>
              <a:buFont typeface="MS Gothic"/>
              <a:buChar char="▪"/>
              <a:tabLst>
                <a:tab pos="46863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Lưu</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trữ</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bảo</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vệ</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dữ</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liệu.</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7995" marR="0" lvl="1" indent="-287020" algn="l" defTabSz="914400" rtl="0" eaLnBrk="1" fontAlgn="auto" latinLnBrk="0" hangingPunct="1">
              <a:lnSpc>
                <a:spcPts val="3825"/>
              </a:lnSpc>
              <a:spcBef>
                <a:spcPts val="1115"/>
              </a:spcBef>
              <a:spcAft>
                <a:spcPts val="0"/>
              </a:spcAft>
              <a:buClrTx/>
              <a:buSzTx/>
              <a:buFont typeface="MS Gothic"/>
              <a:buChar char="▪"/>
              <a:tabLst>
                <a:tab pos="46863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Xử</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ững</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yê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ư</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ợc</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gửi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đế</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ừ</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khác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B968153C-27B6-438F-99A4-6454E73877F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533400" y="23579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426190" cy="524509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1115"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Client-Ser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u</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6350" lvl="0" indent="-286385" algn="just" defTabSz="914400" rtl="0" eaLnBrk="1" fontAlgn="auto" latinLnBrk="0" hangingPunct="1">
              <a:lnSpc>
                <a:spcPct val="100899"/>
              </a:lnSpc>
              <a:spcBef>
                <a:spcPts val="210"/>
              </a:spcBef>
              <a:spcAft>
                <a:spcPts val="0"/>
              </a:spcAft>
              <a:buClr>
                <a:srgbClr val="FF0000"/>
              </a:buClr>
              <a:buSzTx/>
              <a:buFont typeface="MS Gothic"/>
              <a:buChar char="▪"/>
              <a:tabLst>
                <a:tab pos="299720" algn="l"/>
              </a:tabLst>
              <a:defRPr/>
            </a:pPr>
            <a:r>
              <a:rPr kumimoji="0" sz="2800" b="1" i="0" u="none" strike="noStrike" kern="1200" cap="none" spc="-20" normalizeH="0" baseline="0" noProof="0" dirty="0">
                <a:ln>
                  <a:noFill/>
                </a:ln>
                <a:solidFill>
                  <a:srgbClr val="FF0000"/>
                </a:solidFill>
                <a:effectLst/>
                <a:uLnTx/>
                <a:uFillTx/>
                <a:latin typeface="Times New Roman"/>
                <a:ea typeface="+mn-ea"/>
                <a:cs typeface="Times New Roman"/>
              </a:rPr>
              <a:t>Đặc</a:t>
            </a:r>
            <a:r>
              <a:rPr kumimoji="0" sz="2800" b="1" i="0" u="none" strike="noStrike" kern="1200" cap="none" spc="280" normalizeH="0" baseline="0" noProof="0" dirty="0">
                <a:ln>
                  <a:noFill/>
                </a:ln>
                <a:solidFill>
                  <a:srgbClr val="FF0000"/>
                </a:solidFill>
                <a:effectLst/>
                <a:uLnTx/>
                <a:uFillTx/>
                <a:latin typeface="Times New Roman"/>
                <a:ea typeface="+mn-ea"/>
                <a:cs typeface="Times New Roman"/>
              </a:rPr>
              <a:t> </a:t>
            </a:r>
            <a:r>
              <a:rPr kumimoji="0" sz="2800" b="1" i="0" u="none" strike="noStrike" kern="1200" cap="none" spc="-15" normalizeH="0" baseline="0" noProof="0">
                <a:ln>
                  <a:noFill/>
                </a:ln>
                <a:solidFill>
                  <a:srgbClr val="FF0000"/>
                </a:solidFill>
                <a:effectLst/>
                <a:uLnTx/>
                <a:uFillTx/>
                <a:latin typeface="Times New Roman"/>
                <a:ea typeface="+mn-ea"/>
                <a:cs typeface="Times New Roman"/>
              </a:rPr>
              <a:t>điể</a:t>
            </a:r>
            <a:r>
              <a:rPr kumimoji="0" sz="2800" b="1" i="0" u="none" strike="noStrike" kern="1200" cap="none" spc="-10" normalizeH="0" baseline="0" noProof="0">
                <a:ln>
                  <a:noFill/>
                </a:ln>
                <a:solidFill>
                  <a:srgbClr val="FF0000"/>
                </a:solidFill>
                <a:effectLst/>
                <a:uLnTx/>
                <a:uFillTx/>
                <a:latin typeface="Times New Roman"/>
                <a:ea typeface="+mn-ea"/>
                <a:cs typeface="Times New Roman"/>
              </a:rPr>
              <a:t>m</a:t>
            </a:r>
            <a:r>
              <a:rPr kumimoji="0" sz="2800" b="0" i="0" u="none" strike="noStrike" kern="1200" cap="none" spc="-10" normalizeH="0" baseline="0" noProof="0">
                <a:ln>
                  <a:noFill/>
                </a:ln>
                <a:solidFill>
                  <a:prstClr val="black"/>
                </a:solidFill>
                <a:effectLst/>
                <a:uLnTx/>
                <a:uFillTx/>
                <a:latin typeface="Calibri Light"/>
                <a:ea typeface="+mn-ea"/>
                <a:cs typeface="Calibri Light"/>
              </a:rPr>
              <a:t>:</a:t>
            </a:r>
            <a:r>
              <a:rPr kumimoji="0" lang="en-US" sz="2800" b="0" i="0" u="none" strike="noStrike" kern="1200" cap="none" spc="-10" normalizeH="0" baseline="0" noProof="0">
                <a:ln>
                  <a:noFill/>
                </a:ln>
                <a:solidFill>
                  <a:prstClr val="black"/>
                </a:solidFill>
                <a:effectLst/>
                <a:uLnTx/>
                <a:uFillTx/>
                <a:latin typeface="Calibri Light"/>
                <a:ea typeface="+mn-ea"/>
                <a:cs typeface="Calibri Light"/>
              </a:rPr>
              <a:t> </a:t>
            </a:r>
            <a:r>
              <a:rPr kumimoji="0" sz="2800" b="0" i="0" u="none" strike="noStrike" kern="1200" cap="none" spc="-25" normalizeH="0" baseline="0" noProof="0">
                <a:ln>
                  <a:noFill/>
                </a:ln>
                <a:solidFill>
                  <a:prstClr val="black"/>
                </a:solidFill>
                <a:effectLst/>
                <a:uLnTx/>
                <a:uFillTx/>
                <a:latin typeface="Times New Roman"/>
                <a:ea typeface="+mn-ea"/>
                <a:cs typeface="Times New Roman"/>
              </a:rPr>
              <a:t>B</a:t>
            </a:r>
            <a:r>
              <a:rPr kumimoji="0" sz="2800" b="0" i="0" u="none" strike="noStrike" kern="1200" cap="none" spc="-10" normalizeH="0" baseline="0" noProof="0">
                <a:ln>
                  <a:noFill/>
                </a:ln>
                <a:solidFill>
                  <a:prstClr val="black"/>
                </a:solidFill>
                <a:effectLst/>
                <a:uLnTx/>
                <a:uFillTx/>
                <a:latin typeface="Times New Roman"/>
                <a:ea typeface="+mn-ea"/>
                <a:cs typeface="Times New Roman"/>
              </a:rPr>
              <a:t>ị</a:t>
            </a:r>
            <a:r>
              <a:rPr kumimoji="0" sz="2800" b="0" i="0" u="none" strike="noStrike" kern="1200" cap="none" spc="285" normalizeH="0" baseline="0" noProof="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độn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10" normalizeH="0" baseline="0" noProof="0">
                <a:ln>
                  <a:noFill/>
                </a:ln>
                <a:solidFill>
                  <a:prstClr val="black"/>
                </a:solidFill>
                <a:effectLst/>
                <a:uLnTx/>
                <a:uFillTx/>
                <a:latin typeface="Times New Roman"/>
                <a:ea typeface="+mn-ea"/>
                <a:cs typeface="Times New Roman"/>
              </a:rPr>
              <a:t>s</a:t>
            </a:r>
            <a:r>
              <a:rPr kumimoji="0" sz="2800" b="0" i="0" u="none" strike="noStrike" kern="1200" cap="none" spc="-15" normalizeH="0" baseline="0" noProof="0">
                <a:ln>
                  <a:noFill/>
                </a:ln>
                <a:solidFill>
                  <a:prstClr val="black"/>
                </a:solidFill>
                <a:effectLst/>
                <a:uLnTx/>
                <a:uFillTx/>
                <a:latin typeface="Times New Roman"/>
                <a:ea typeface="+mn-ea"/>
                <a:cs typeface="Times New Roman"/>
              </a:rPr>
              <a:t>lave</a:t>
            </a:r>
            <a:r>
              <a:rPr kumimoji="0" sz="2800" b="0" i="0" u="none" strike="noStrike" kern="1200" cap="none" spc="-5" normalizeH="0" baseline="0" noProof="0">
                <a:ln>
                  <a:noFill/>
                </a:ln>
                <a:solidFill>
                  <a:prstClr val="black"/>
                </a:solidFill>
                <a:effectLst/>
                <a:uLnTx/>
                <a:uFillTx/>
                <a:latin typeface="Times New Roman"/>
                <a:ea typeface="+mn-ea"/>
                <a:cs typeface="Times New Roman"/>
              </a:rPr>
              <a:t>)</a:t>
            </a:r>
            <a:r>
              <a:rPr kumimoji="0" sz="2800" b="0" i="0" u="none" strike="noStrike" kern="1200" cap="none" spc="-10" normalizeH="0" baseline="0" noProof="0">
                <a:ln>
                  <a:noFill/>
                </a:ln>
                <a:solidFill>
                  <a:prstClr val="black"/>
                </a:solidFill>
                <a:effectLst/>
                <a:uLnTx/>
                <a:uFillTx/>
                <a:latin typeface="Calibri Light"/>
                <a:ea typeface="+mn-ea"/>
                <a:cs typeface="Calibri Light"/>
              </a:rPr>
              <a:t>,</a:t>
            </a:r>
            <a:r>
              <a:rPr kumimoji="0" lang="en-US" sz="2800" b="0" i="0" u="none" strike="noStrike" kern="1200" cap="none" spc="-10" normalizeH="0" baseline="0" noProof="0">
                <a:ln>
                  <a:noFill/>
                </a:ln>
                <a:solidFill>
                  <a:prstClr val="black"/>
                </a:solidFill>
                <a:effectLst/>
                <a:uLnTx/>
                <a:uFillTx/>
                <a:latin typeface="Calibri Light"/>
                <a:ea typeface="+mn-ea"/>
                <a:cs typeface="Calibri Light"/>
              </a:rPr>
              <a:t> </a:t>
            </a:r>
            <a:r>
              <a:rPr kumimoji="0" sz="2800" b="0" i="0" u="none" strike="noStrike" kern="1200" cap="none" spc="-10" normalizeH="0" baseline="0" noProof="0">
                <a:ln>
                  <a:noFill/>
                </a:ln>
                <a:solidFill>
                  <a:prstClr val="black"/>
                </a:solidFill>
                <a:effectLst/>
                <a:uLnTx/>
                <a:uFillTx/>
                <a:latin typeface="Times New Roman"/>
                <a:ea typeface="+mn-ea"/>
                <a:cs typeface="Times New Roman"/>
              </a:rPr>
              <a:t>đ</a:t>
            </a:r>
            <a:r>
              <a:rPr kumimoji="0" sz="2800" b="0" i="0" u="none" strike="noStrike" kern="1200" cap="none" spc="-30" normalizeH="0" baseline="0" noProof="0">
                <a:ln>
                  <a:noFill/>
                </a:ln>
                <a:solidFill>
                  <a:prstClr val="black"/>
                </a:solidFill>
                <a:effectLst/>
                <a:uLnTx/>
                <a:uFillTx/>
                <a:latin typeface="Times New Roman"/>
                <a:ea typeface="+mn-ea"/>
                <a:cs typeface="Times New Roman"/>
              </a:rPr>
              <a:t>ợ</a:t>
            </a:r>
            <a:r>
              <a:rPr kumimoji="0" sz="2800" b="0" i="0" u="none" strike="noStrike" kern="1200" cap="none" spc="-10" normalizeH="0" baseline="0" noProof="0">
                <a:ln>
                  <a:noFill/>
                </a:ln>
                <a:solidFill>
                  <a:prstClr val="black"/>
                </a:solidFill>
                <a:effectLst/>
                <a:uLnTx/>
                <a:uFillTx/>
                <a:latin typeface="Times New Roman"/>
                <a:ea typeface="+mn-ea"/>
                <a:cs typeface="Times New Roman"/>
              </a:rPr>
              <a:t>i</a:t>
            </a:r>
            <a:r>
              <a:rPr kumimoji="0" sz="2800" b="0" i="0" u="none" strike="noStrike" kern="1200" cap="none" spc="285" normalizeH="0" baseline="0" noProof="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2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từ</a:t>
            </a:r>
            <a:r>
              <a:rPr kumimoji="0" sz="28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cli</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e</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nt</a:t>
            </a:r>
            <a:r>
              <a:rPr kumimoji="0" sz="28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a:ln>
                  <a:noFill/>
                </a:ln>
                <a:solidFill>
                  <a:prstClr val="black"/>
                </a:solidFill>
                <a:effectLst/>
                <a:uLnTx/>
                <a:uFillTx/>
                <a:latin typeface="Times New Roman"/>
                <a:ea typeface="+mn-ea"/>
                <a:cs typeface="Times New Roman"/>
              </a:rPr>
              <a:t>gửi</a:t>
            </a:r>
            <a:r>
              <a:rPr kumimoji="0" sz="2800" b="0" i="0" u="none" strike="noStrike" kern="1200" cap="none" spc="290" normalizeH="0" baseline="0" noProof="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a:ln>
                  <a:noFill/>
                </a:ln>
                <a:solidFill>
                  <a:prstClr val="black"/>
                </a:solidFill>
                <a:effectLst/>
                <a:uLnTx/>
                <a:uFillTx/>
                <a:latin typeface="Times New Roman"/>
                <a:ea typeface="+mn-ea"/>
                <a:cs typeface="Times New Roman"/>
              </a:rPr>
              <a:t>đ</a:t>
            </a:r>
            <a:r>
              <a:rPr kumimoji="0" sz="2800" b="0" i="0" u="none" strike="noStrike" kern="1200" cap="none" spc="-30" normalizeH="0" baseline="0" noProof="0">
                <a:ln>
                  <a:noFill/>
                </a:ln>
                <a:solidFill>
                  <a:prstClr val="black"/>
                </a:solidFill>
                <a:effectLst/>
                <a:uLnTx/>
                <a:uFillTx/>
                <a:latin typeface="Times New Roman"/>
                <a:ea typeface="+mn-ea"/>
                <a:cs typeface="Times New Roman"/>
              </a:rPr>
              <a:t>ế</a:t>
            </a:r>
            <a:r>
              <a:rPr kumimoji="0" sz="2800" b="0" i="0" u="none" strike="noStrike" kern="1200" cap="none" spc="-25" normalizeH="0" baseline="0" noProof="0">
                <a:ln>
                  <a:noFill/>
                </a:ln>
                <a:solidFill>
                  <a:prstClr val="black"/>
                </a:solidFill>
                <a:effectLst/>
                <a:uLnTx/>
                <a:uFillTx/>
                <a:latin typeface="Times New Roman"/>
                <a:ea typeface="+mn-ea"/>
                <a:cs typeface="Times New Roman"/>
              </a:rPr>
              <a:t>n</a:t>
            </a:r>
            <a:r>
              <a:rPr kumimoji="0" lang="en-US" sz="2800" b="0" i="0" u="none" strike="noStrike" kern="1200" cap="none" spc="-10" normalizeH="0" baseline="0" noProof="0">
                <a:ln>
                  <a:noFill/>
                </a:ln>
                <a:solidFill>
                  <a:prstClr val="black"/>
                </a:solidFill>
                <a:effectLst/>
                <a:uLnTx/>
                <a:uFillTx/>
                <a:latin typeface="Calibri Light"/>
                <a:ea typeface="+mn-ea"/>
                <a:cs typeface="Calibri Light"/>
              </a:rPr>
              <a:t>. </a:t>
            </a:r>
            <a:r>
              <a:rPr kumimoji="0" sz="2800" b="0" i="0" u="none" strike="noStrike" kern="1200" cap="none" spc="-20" normalizeH="0" baseline="0" noProof="0">
                <a:ln>
                  <a:noFill/>
                </a:ln>
                <a:solidFill>
                  <a:prstClr val="black"/>
                </a:solidFill>
                <a:effectLst/>
                <a:uLnTx/>
                <a:uFillTx/>
                <a:latin typeface="Times New Roman"/>
                <a:ea typeface="+mn-ea"/>
                <a:cs typeface="Times New Roman"/>
              </a:rPr>
              <a:t>Đáp</a:t>
            </a:r>
            <a:r>
              <a:rPr kumimoji="0" sz="2800" b="0" i="0" u="none" strike="noStrike" kern="1200" cap="none" spc="280" normalizeH="0" baseline="0" noProof="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ứng</a:t>
            </a:r>
            <a:r>
              <a:rPr kumimoji="0" sz="2800" b="0" i="0" u="none" strike="noStrike" kern="1200" cap="none" spc="30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các</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ho</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ặc</a:t>
            </a:r>
            <a:r>
              <a:rPr kumimoji="0" sz="28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gửi</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ững</a:t>
            </a:r>
            <a:r>
              <a:rPr kumimoji="0" sz="2800" b="0" i="0" u="none" strike="noStrike" kern="1200" cap="none" spc="2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ông</a:t>
            </a:r>
            <a:r>
              <a:rPr kumimoji="0" sz="2800" b="0" i="0" u="none" strike="noStrike" kern="1200" cap="none" spc="1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ệp</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ản</a:t>
            </a:r>
            <a:r>
              <a:rPr kumimoji="0" sz="28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hồi</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tù</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e</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o</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cầu</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của</a:t>
            </a:r>
            <a:r>
              <a:rPr kumimoji="0" sz="28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clien</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10" normalizeH="0" baseline="0" noProof="0">
                <a:ln>
                  <a:noFill/>
                </a:ln>
                <a:solidFill>
                  <a:prstClr val="black"/>
                </a:solidFill>
                <a:effectLst/>
                <a:uLnTx/>
                <a:uFillTx/>
                <a:latin typeface="Times New Roman"/>
                <a:ea typeface="+mn-ea"/>
                <a:cs typeface="Times New Roman"/>
              </a:rPr>
              <a:t>.</a:t>
            </a:r>
            <a:r>
              <a:rPr kumimoji="0" sz="2800" b="0" i="0" u="none" strike="noStrike" kern="1200" cap="none" spc="195" normalizeH="0" baseline="0" noProof="0">
                <a:ln>
                  <a:noFill/>
                </a:ln>
                <a:solidFill>
                  <a:prstClr val="black"/>
                </a:solidFill>
                <a:effectLst/>
                <a:uLnTx/>
                <a:uFillTx/>
                <a:latin typeface="Times New Roman"/>
                <a:ea typeface="+mn-ea"/>
                <a:cs typeface="Times New Roman"/>
              </a:rPr>
              <a:t> </a:t>
            </a:r>
            <a:endParaRPr kumimoji="0" lang="en-US" sz="2800" b="0" i="0" u="none" strike="noStrike" kern="1200" cap="none" spc="195" normalizeH="0" baseline="0" noProof="0">
              <a:ln>
                <a:noFill/>
              </a:ln>
              <a:solidFill>
                <a:prstClr val="black"/>
              </a:solidFill>
              <a:effectLst/>
              <a:uLnTx/>
              <a:uFillTx/>
              <a:latin typeface="Times New Roman"/>
              <a:ea typeface="+mn-ea"/>
              <a:cs typeface="Times New Roman"/>
            </a:endParaRPr>
          </a:p>
          <a:p>
            <a:pPr marL="299085" marR="6350" lvl="0" indent="-286385" algn="just" defTabSz="914400" rtl="0" eaLnBrk="1" fontAlgn="auto" latinLnBrk="0" hangingPunct="1">
              <a:lnSpc>
                <a:spcPct val="100899"/>
              </a:lnSpc>
              <a:spcBef>
                <a:spcPts val="210"/>
              </a:spcBef>
              <a:spcAft>
                <a:spcPts val="0"/>
              </a:spcAft>
              <a:buClr>
                <a:srgbClr val="FF0000"/>
              </a:buClr>
              <a:buSzTx/>
              <a:buFont typeface="MS Gothic"/>
              <a:buChar char="▪"/>
              <a:tabLst>
                <a:tab pos="299720" algn="l"/>
              </a:tabLst>
              <a:defRPr/>
            </a:pPr>
            <a:r>
              <a:rPr kumimoji="0" sz="2800" b="0" i="0" u="none" strike="noStrike" kern="1200" cap="none" spc="-20" normalizeH="0" baseline="0" noProof="0">
                <a:ln>
                  <a:noFill/>
                </a:ln>
                <a:solidFill>
                  <a:prstClr val="black"/>
                </a:solidFill>
                <a:effectLst/>
                <a:uLnTx/>
                <a:uFillTx/>
                <a:latin typeface="Times New Roman"/>
                <a:ea typeface="+mn-ea"/>
                <a:cs typeface="Times New Roman"/>
              </a:rPr>
              <a:t>Ví</a:t>
            </a:r>
            <a:r>
              <a:rPr kumimoji="0" sz="2800" b="0" i="0" u="none" strike="noStrike" kern="1200" cap="none" spc="-15" normalizeH="0" baseline="0" noProof="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dụ:</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00000"/>
              </a:lnSpc>
              <a:spcBef>
                <a:spcPts val="600"/>
              </a:spcBef>
              <a:spcAft>
                <a:spcPts val="0"/>
              </a:spcAft>
              <a:buClr>
                <a:srgbClr val="FF0000"/>
              </a:buClr>
              <a:buSzTx/>
              <a:buFont typeface="Wingdings" panose="05000000000000000000" pitchFamily="2" charset="2"/>
              <a:buChar char="ü"/>
              <a:tabLst>
                <a:tab pos="299720" algn="l"/>
              </a:tabLst>
              <a:defRPr/>
            </a:pP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Dat</a:t>
            </a:r>
            <a:r>
              <a:rPr kumimoji="0" sz="2800" b="0" i="0" u="none" strike="noStrike" kern="1200" cap="none" spc="-30" normalizeH="0" baseline="0" noProof="0" dirty="0">
                <a:ln>
                  <a:noFill/>
                </a:ln>
                <a:solidFill>
                  <a:srgbClr val="FF00FF"/>
                </a:solidFill>
                <a:effectLst/>
                <a:uLnTx/>
                <a:uFillTx/>
                <a:latin typeface="Times New Roman"/>
                <a:ea typeface="+mn-ea"/>
                <a:cs typeface="Times New Roman"/>
              </a:rPr>
              <a:t>a</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base</a:t>
            </a:r>
            <a:r>
              <a:rPr kumimoji="0" sz="2800" b="0" i="0" u="none" strike="noStrike" kern="1200" cap="none" spc="-5"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ser</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v</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một</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ống</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má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tín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x</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ử</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lý</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tr</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vấn</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ề</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ơ</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sở</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d</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ữ</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liệu.</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0" lvl="0" indent="-457200" algn="l" defTabSz="914400" rtl="0" eaLnBrk="1" fontAlgn="auto" latinLnBrk="0" hangingPunct="1">
              <a:lnSpc>
                <a:spcPct val="100000"/>
              </a:lnSpc>
              <a:spcBef>
                <a:spcPts val="600"/>
              </a:spcBef>
              <a:spcAft>
                <a:spcPts val="0"/>
              </a:spcAft>
              <a:buClr>
                <a:srgbClr val="FF0000"/>
              </a:buClr>
              <a:buSzTx/>
              <a:buFont typeface="Wingdings" panose="05000000000000000000" pitchFamily="2" charset="2"/>
              <a:buChar char="ü"/>
              <a:tabLst>
                <a:tab pos="299720" algn="l"/>
              </a:tabLst>
              <a:defRPr/>
            </a:pP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Mail</a:t>
            </a:r>
            <a:r>
              <a:rPr kumimoji="0" sz="2800" b="0" i="0" u="none" strike="noStrike" kern="1200" cap="none" spc="30"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ser</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v</a:t>
            </a:r>
            <a:r>
              <a:rPr kumimoji="0" sz="2800" b="0" i="0" u="none" strike="noStrike" kern="1200" cap="none" spc="-35" normalizeH="0" baseline="0" noProof="0" dirty="0">
                <a:ln>
                  <a:noFill/>
                </a:ln>
                <a:solidFill>
                  <a:srgbClr val="FF00FF"/>
                </a:solidFill>
                <a:effectLst/>
                <a:uLnTx/>
                <a:uFillTx/>
                <a:latin typeface="Times New Roman"/>
                <a:ea typeface="+mn-ea"/>
                <a:cs typeface="Times New Roman"/>
              </a:rPr>
              <a:t>e</a:t>
            </a:r>
            <a:r>
              <a:rPr kumimoji="0" sz="2800" b="0" i="0" u="none" strike="noStrike" kern="1200" cap="none" spc="-5" normalizeH="0" baseline="0" noProof="0" dirty="0">
                <a:ln>
                  <a:noFill/>
                </a:ln>
                <a:solidFill>
                  <a:srgbClr val="FF00FF"/>
                </a:solidFill>
                <a:effectLst/>
                <a:uLnTx/>
                <a:uFillTx/>
                <a:latin typeface="Times New Roman"/>
                <a:ea typeface="+mn-ea"/>
                <a:cs typeface="Times New Roman"/>
              </a:rPr>
              <a:t>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ố</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áy</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tính</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ự</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ện</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a:ln>
                  <a:noFill/>
                </a:ln>
                <a:solidFill>
                  <a:prstClr val="black"/>
                </a:solidFill>
                <a:effectLst/>
                <a:uLnTx/>
                <a:uFillTx/>
                <a:latin typeface="Times New Roman"/>
                <a:ea typeface="+mn-ea"/>
                <a:cs typeface="Times New Roman"/>
              </a:rPr>
              <a:t>u</a:t>
            </a:r>
            <a:r>
              <a:rPr kumimoji="0" sz="2800" b="0" i="0" u="none" strike="noStrike" kern="1200" cap="none" spc="35" normalizeH="0" baseline="0" noProof="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a:ln>
                  <a:noFill/>
                </a:ln>
                <a:solidFill>
                  <a:prstClr val="black"/>
                </a:solidFill>
                <a:effectLst/>
                <a:uLnTx/>
                <a:uFillTx/>
                <a:latin typeface="Times New Roman"/>
                <a:ea typeface="+mn-ea"/>
                <a:cs typeface="Times New Roman"/>
              </a:rPr>
              <a:t>g</a:t>
            </a:r>
            <a:r>
              <a:rPr kumimoji="0" sz="2800" b="0" i="0" u="none" strike="noStrike" kern="1200" cap="none" spc="-30" normalizeH="0" baseline="0" noProof="0">
                <a:ln>
                  <a:noFill/>
                </a:ln>
                <a:solidFill>
                  <a:prstClr val="black"/>
                </a:solidFill>
                <a:effectLst/>
                <a:uLnTx/>
                <a:uFillTx/>
                <a:latin typeface="Times New Roman"/>
                <a:ea typeface="+mn-ea"/>
                <a:cs typeface="Times New Roman"/>
              </a:rPr>
              <a:t>ử</a:t>
            </a:r>
            <a:r>
              <a:rPr kumimoji="0" sz="2800" b="0" i="0" u="none" strike="noStrike" kern="1200" cap="none" spc="-10" normalizeH="0" baseline="0" noProof="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a:ln>
                  <a:noFill/>
                </a:ln>
                <a:solidFill>
                  <a:prstClr val="black"/>
                </a:solidFill>
                <a:effectLst/>
                <a:uLnTx/>
                <a:uFillTx/>
                <a:latin typeface="Times New Roman"/>
                <a:ea typeface="+mn-ea"/>
                <a:cs typeface="Times New Roman"/>
              </a:rPr>
              <a:t>ận</a:t>
            </a:r>
            <a:r>
              <a:rPr kumimoji="0" sz="2800" b="0" i="0" u="none" strike="noStrike" kern="1200" cap="none" spc="35" normalizeH="0" baseline="0" noProof="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à</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lưu</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0" lvl="0" indent="0" algn="l" defTabSz="914400" rtl="0" eaLnBrk="1" fontAlgn="auto" latinLnBrk="0" hangingPunct="1">
              <a:lnSpc>
                <a:spcPct val="100000"/>
              </a:lnSpc>
              <a:spcBef>
                <a:spcPts val="0"/>
              </a:spcBef>
              <a:spcAft>
                <a:spcPts val="0"/>
              </a:spcAft>
              <a:buClrTx/>
              <a:buSzTx/>
              <a:buFontTx/>
              <a:buNone/>
              <a:tabLst/>
              <a:defRPr/>
            </a:pP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trữ</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a:t>
            </a:r>
            <a:r>
              <a:rPr kumimoji="0" sz="2800" b="0" i="0" u="none" strike="noStrike" kern="1200" cap="none" spc="-5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ail</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của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ư</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ờ</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dùn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715" lvl="0" indent="-457200" algn="just" defTabSz="914400" rtl="0" eaLnBrk="1" fontAlgn="auto" latinLnBrk="0" hangingPunct="1">
              <a:lnSpc>
                <a:spcPts val="3300"/>
              </a:lnSpc>
              <a:spcBef>
                <a:spcPts val="760"/>
              </a:spcBef>
              <a:spcAft>
                <a:spcPts val="0"/>
              </a:spcAft>
              <a:buClr>
                <a:srgbClr val="FF0000"/>
              </a:buClr>
              <a:buSzTx/>
              <a:buFont typeface="Wingdings" panose="05000000000000000000" pitchFamily="2" charset="2"/>
              <a:buChar char="ü"/>
              <a:tabLst>
                <a:tab pos="299720" algn="l"/>
              </a:tabLst>
              <a:defRPr/>
            </a:pPr>
            <a:r>
              <a:rPr kumimoji="0" sz="2800" b="0" i="0" u="none" strike="noStrike" kern="1200" cap="none" spc="-20" normalizeH="0" baseline="0" noProof="0" dirty="0">
                <a:ln>
                  <a:noFill/>
                </a:ln>
                <a:solidFill>
                  <a:srgbClr val="FF00FF"/>
                </a:solidFill>
                <a:effectLst/>
                <a:uLnTx/>
                <a:uFillTx/>
                <a:latin typeface="Times New Roman"/>
                <a:ea typeface="+mn-ea"/>
                <a:cs typeface="Times New Roman"/>
              </a:rPr>
              <a:t>P</a:t>
            </a:r>
            <a:r>
              <a:rPr kumimoji="0" sz="2800" b="0" i="0" u="none" strike="noStrike" kern="1200" cap="none" spc="-5" normalizeH="0" baseline="0" noProof="0" dirty="0">
                <a:ln>
                  <a:noFill/>
                </a:ln>
                <a:solidFill>
                  <a:srgbClr val="FF00FF"/>
                </a:solidFill>
                <a:effectLst/>
                <a:uLnTx/>
                <a:uFillTx/>
                <a:latin typeface="Times New Roman"/>
                <a:ea typeface="+mn-ea"/>
                <a:cs typeface="Times New Roman"/>
              </a:rPr>
              <a:t>r</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inter</a:t>
            </a:r>
            <a:r>
              <a:rPr kumimoji="0" sz="2800" b="0" i="0" u="none" strike="noStrike" kern="1200" cap="none" spc="95"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ser</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v</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ộ</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2800" b="0" i="0" u="none" strike="noStrike" kern="1200" cap="none" spc="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ốn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áy</a:t>
            </a:r>
            <a:r>
              <a:rPr kumimoji="0" sz="28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tín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x</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ử</a:t>
            </a:r>
            <a:r>
              <a:rPr kumimoji="0" sz="2800" b="0" i="0" u="none" strike="noStrike" kern="1200" cap="none" spc="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lý</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êu</a:t>
            </a:r>
            <a:r>
              <a:rPr kumimoji="0" sz="28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in</a:t>
            </a:r>
            <a:r>
              <a:rPr kumimoji="0" sz="28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ấ</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từ</a:t>
            </a:r>
            <a:r>
              <a:rPr kumimoji="0" sz="28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ư</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ờ</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i dùn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(client</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4D82FB9D-1A30-49A3-B378-C17B5CC08ED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427460" cy="466598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1115"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Client-Ser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u</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6985" lvl="0" indent="-286385" algn="just" defTabSz="914400" rtl="0" eaLnBrk="1" fontAlgn="auto" latinLnBrk="0" hangingPunct="1">
              <a:lnSpc>
                <a:spcPct val="100000"/>
              </a:lnSpc>
              <a:spcBef>
                <a:spcPts val="300"/>
              </a:spcBef>
              <a:spcAft>
                <a:spcPts val="0"/>
              </a:spcAft>
              <a:buClr>
                <a:srgbClr val="FF00FF"/>
              </a:buClr>
              <a:buSzTx/>
              <a:buFont typeface="MS Gothic"/>
              <a:buChar char="▪"/>
              <a:tabLst>
                <a:tab pos="299720" algn="l"/>
              </a:tabLst>
              <a:defRPr/>
            </a:pP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Client</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nhữ</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ứng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dụn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ch</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trên</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áy</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tín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s</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ử</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dụn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ị</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ch</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ụ</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hoặc</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tài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ên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à</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ó</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cung</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cấ</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p.</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0" lvl="0" indent="-286385" algn="l" defTabSz="914400" rtl="0" eaLnBrk="1" fontAlgn="auto" latinLnBrk="0" hangingPunct="1">
              <a:lnSpc>
                <a:spcPct val="100000"/>
              </a:lnSpc>
              <a:spcBef>
                <a:spcPts val="600"/>
              </a:spcBef>
              <a:spcAft>
                <a:spcPts val="0"/>
              </a:spcAft>
              <a:buClr>
                <a:srgbClr val="FF00FF"/>
              </a:buClr>
              <a:buSzTx/>
              <a:buFont typeface="MS Gothic"/>
              <a:buChar char="▪"/>
              <a:tabLst>
                <a:tab pos="299720" algn="l"/>
              </a:tabLst>
              <a:defRPr/>
            </a:pP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Ph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ụ</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ộ</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 vào</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ề</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ặt</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tài</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ê</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tập</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tin,</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thiết</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bị</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à</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x</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ử</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lý.</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8255" lvl="0" indent="-286385" algn="just" defTabSz="914400" rtl="0" eaLnBrk="1" fontAlgn="auto" latinLnBrk="0" hangingPunct="1">
              <a:lnSpc>
                <a:spcPts val="3300"/>
              </a:lnSpc>
              <a:spcBef>
                <a:spcPts val="760"/>
              </a:spcBef>
              <a:spcAft>
                <a:spcPts val="0"/>
              </a:spcAft>
              <a:buClr>
                <a:srgbClr val="FF00FF"/>
              </a:buClr>
              <a:buSzTx/>
              <a:buFont typeface="MS Gothic"/>
              <a:buChar char="▪"/>
              <a:tabLst>
                <a:tab pos="299720" algn="l"/>
              </a:tabLst>
              <a:defRPr/>
            </a:pPr>
            <a:r>
              <a:rPr kumimoji="0" sz="2800" b="0" i="0" u="none" strike="noStrike" kern="1200" cap="none" spc="-15" normalizeH="0" baseline="0" noProof="0" dirty="0">
                <a:ln>
                  <a:noFill/>
                </a:ln>
                <a:solidFill>
                  <a:srgbClr val="FF0000"/>
                </a:solidFill>
                <a:effectLst/>
                <a:uLnTx/>
                <a:uFillTx/>
                <a:latin typeface="Times New Roman"/>
                <a:ea typeface="+mn-ea"/>
                <a:cs typeface="Times New Roman"/>
              </a:rPr>
              <a:t>Đặc</a:t>
            </a:r>
            <a:r>
              <a:rPr kumimoji="0" sz="2800" b="0" i="0" u="none" strike="noStrike" kern="1200" cap="none" spc="5" normalizeH="0" baseline="0" noProof="0" dirty="0">
                <a:ln>
                  <a:noFill/>
                </a:ln>
                <a:solidFill>
                  <a:srgbClr val="FF0000"/>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00"/>
                </a:solidFill>
                <a:effectLst/>
                <a:uLnTx/>
                <a:uFillTx/>
                <a:latin typeface="Times New Roman"/>
                <a:ea typeface="+mn-ea"/>
                <a:cs typeface="Times New Roman"/>
              </a:rPr>
              <a:t>đ</a:t>
            </a:r>
            <a:r>
              <a:rPr kumimoji="0" sz="2800" b="0" i="0" u="none" strike="noStrike" kern="1200" cap="none" spc="-5" normalizeH="0" baseline="0" noProof="0" dirty="0">
                <a:ln>
                  <a:noFill/>
                </a:ln>
                <a:solidFill>
                  <a:srgbClr val="FF0000"/>
                </a:solidFill>
                <a:effectLst/>
                <a:uLnTx/>
                <a:uFillTx/>
                <a:latin typeface="Times New Roman"/>
                <a:ea typeface="+mn-ea"/>
                <a:cs typeface="Times New Roman"/>
              </a:rPr>
              <a:t>i</a:t>
            </a:r>
            <a:r>
              <a:rPr kumimoji="0" sz="2800" b="0" i="0" u="none" strike="noStrike" kern="1200" cap="none" spc="-15" normalizeH="0" baseline="0" noProof="0" dirty="0">
                <a:ln>
                  <a:noFill/>
                </a:ln>
                <a:solidFill>
                  <a:srgbClr val="FF0000"/>
                </a:solidFill>
                <a:effectLst/>
                <a:uLnTx/>
                <a:uFillTx/>
                <a:latin typeface="Times New Roman"/>
                <a:ea typeface="+mn-ea"/>
                <a:cs typeface="Times New Roman"/>
              </a:rPr>
              <a:t>ể</a:t>
            </a:r>
            <a:r>
              <a:rPr kumimoji="0" sz="2800" b="0" i="0" u="none" strike="noStrike" kern="1200" cap="none" spc="-45" normalizeH="0" baseline="0" noProof="0" dirty="0">
                <a:ln>
                  <a:noFill/>
                </a:ln>
                <a:solidFill>
                  <a:srgbClr val="FF0000"/>
                </a:solidFill>
                <a:effectLst/>
                <a:uLnTx/>
                <a:uFillTx/>
                <a:latin typeface="Times New Roman"/>
                <a:ea typeface="+mn-ea"/>
                <a:cs typeface="Times New Roman"/>
              </a:rPr>
              <a:t>m</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tạo</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ững</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Định</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dạng</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ữ</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liệu,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độn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5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aster),</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ửi</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yêu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đến</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a:t>
            </a:r>
            <a:r>
              <a:rPr kumimoji="0" sz="2800" b="0" i="0" u="none" strike="noStrike" kern="1200" cap="none" spc="-114" normalizeH="0" baseline="0" noProof="0" dirty="0">
                <a:ln>
                  <a:noFill/>
                </a:ln>
                <a:solidFill>
                  <a:prstClr val="black"/>
                </a:solidFill>
                <a:effectLst/>
                <a:uLnTx/>
                <a:uFillTx/>
                <a:latin typeface="Times New Roman"/>
                <a:ea typeface="+mn-ea"/>
                <a:cs typeface="Times New Roman"/>
              </a:rPr>
              <a:t>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Đợ</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cho</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đến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khi</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ận được</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trả</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lời</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từ</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10" normalizeH="0" baseline="0" noProof="0" dirty="0">
                <a:ln>
                  <a:noFill/>
                </a:ln>
                <a:solidFill>
                  <a:prstClr val="black"/>
                </a:solidFill>
                <a:effectLst/>
                <a:uLnTx/>
                <a:uFillTx/>
                <a:latin typeface="Calibri Light"/>
                <a:ea typeface="+mn-ea"/>
                <a:cs typeface="Calibri Light"/>
              </a:rPr>
              <a:t>.</a:t>
            </a:r>
            <a:endParaRPr kumimoji="0" sz="2800" b="0" i="0" u="none" strike="noStrike" kern="1200" cap="none" spc="0" normalizeH="0" baseline="0" noProof="0">
              <a:ln>
                <a:noFill/>
              </a:ln>
              <a:solidFill>
                <a:prstClr val="black"/>
              </a:solidFill>
              <a:effectLst/>
              <a:uLnTx/>
              <a:uFillTx/>
              <a:latin typeface="Calibri Light"/>
              <a:ea typeface="+mn-ea"/>
              <a:cs typeface="Calibri Light"/>
            </a:endParaRPr>
          </a:p>
          <a:p>
            <a:pPr marL="299085" marR="5080" lvl="0" indent="-286385" algn="just" defTabSz="914400" rtl="0" eaLnBrk="1" fontAlgn="auto" latinLnBrk="0" hangingPunct="1">
              <a:lnSpc>
                <a:spcPct val="99100"/>
              </a:lnSpc>
              <a:spcBef>
                <a:spcPts val="590"/>
              </a:spcBef>
              <a:spcAft>
                <a:spcPts val="0"/>
              </a:spcAft>
              <a:buClr>
                <a:srgbClr val="FF00FF"/>
              </a:buClr>
              <a:buSzTx/>
              <a:buFont typeface="MS Gothic"/>
              <a:buChar char="▪"/>
              <a:tabLst>
                <a:tab pos="299720" algn="l"/>
              </a:tabLst>
              <a:defRPr/>
            </a:pPr>
            <a:r>
              <a:rPr kumimoji="0" sz="2800" b="0" i="0" u="none" strike="noStrike" kern="1200" cap="none" spc="-125"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ro</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ng</a:t>
            </a:r>
            <a:r>
              <a:rPr kumimoji="0" sz="28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k</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ế</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tr</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ú</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l</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ient</a:t>
            </a:r>
            <a:r>
              <a:rPr kumimoji="0" sz="28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serve</a:t>
            </a:r>
            <a:r>
              <a:rPr kumimoji="0" sz="2800" b="0" i="0" u="none" strike="noStrike" kern="1200" cap="none" spc="-120" normalizeH="0" baseline="0" noProof="0" dirty="0">
                <a:ln>
                  <a:noFill/>
                </a:ln>
                <a:solidFill>
                  <a:prstClr val="black"/>
                </a:solidFill>
                <a:effectLst/>
                <a:uLnTx/>
                <a:uFillTx/>
                <a:latin typeface="Times New Roman"/>
                <a:ea typeface="+mn-ea"/>
                <a:cs typeface="Times New Roman"/>
              </a:rPr>
              <a:t>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client</a:t>
            </a:r>
            <a:r>
              <a:rPr kumimoji="0" sz="28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bi</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ế</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r</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õ</a:t>
            </a:r>
            <a:r>
              <a:rPr kumimoji="0" sz="28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2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ưng</a:t>
            </a:r>
            <a:r>
              <a:rPr kumimoji="0" sz="28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k</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ông</a:t>
            </a:r>
            <a:r>
              <a:rPr kumimoji="0" sz="28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b</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ết</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cli</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e</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nt</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a</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Ứng</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ụ</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ng</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được</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5"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ô</a:t>
            </a:r>
            <a:r>
              <a:rPr kumimoji="0" sz="28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hì</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hóa</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nh</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ư</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5"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tập</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hợp</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ác</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dịch</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vụ</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được</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cung</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cấ</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bởi 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à</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tập</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hợp</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cá</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client sử</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dụn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ị</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ch</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ụ</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đó.</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1C30D46C-642C-4499-A86F-4A6E35BDAD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152400"/>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426825" cy="3735704"/>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1115"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Client-Ser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u</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300"/>
              </a:spcBef>
              <a:spcAft>
                <a:spcPts val="0"/>
              </a:spcAft>
              <a:buClrTx/>
              <a:buSzTx/>
              <a:buFontTx/>
              <a:buNone/>
              <a:tabLst/>
              <a:defRPr/>
            </a:pP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í</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dụ:</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5715" lvl="0" indent="-286385" algn="just" defTabSz="914400" rtl="0" eaLnBrk="1" fontAlgn="auto" latinLnBrk="0" hangingPunct="1">
              <a:lnSpc>
                <a:spcPct val="100000"/>
              </a:lnSpc>
              <a:spcBef>
                <a:spcPts val="600"/>
              </a:spcBef>
              <a:spcAft>
                <a:spcPts val="0"/>
              </a:spcAft>
              <a:buClr>
                <a:srgbClr val="FF00FF"/>
              </a:buClr>
              <a:buSzTx/>
              <a:buFont typeface="MS Gothic"/>
              <a:buChar char="▪"/>
              <a:tabLst>
                <a:tab pos="299720" algn="l"/>
              </a:tabLst>
              <a:defRPr/>
            </a:pP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Mail</a:t>
            </a:r>
            <a:r>
              <a:rPr kumimoji="0" sz="2800" b="0" i="0" u="none" strike="noStrike" kern="1200" cap="none" spc="195"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clie</a:t>
            </a:r>
            <a:r>
              <a:rPr kumimoji="0" sz="2800" b="0" i="0" u="none" strike="noStrike" kern="1200" cap="none" spc="-30" normalizeH="0" baseline="0" noProof="0" dirty="0">
                <a:ln>
                  <a:noFill/>
                </a:ln>
                <a:solidFill>
                  <a:srgbClr val="FF00FF"/>
                </a:solidFill>
                <a:effectLst/>
                <a:uLnTx/>
                <a:uFillTx/>
                <a:latin typeface="Times New Roman"/>
                <a:ea typeface="+mn-ea"/>
                <a:cs typeface="Times New Roman"/>
              </a:rPr>
              <a:t>n</a:t>
            </a:r>
            <a:r>
              <a:rPr kumimoji="0" sz="2800" b="0" i="0" u="none" strike="noStrike" kern="1200" cap="none" spc="-10" normalizeH="0" baseline="0" noProof="0" dirty="0">
                <a:ln>
                  <a:noFill/>
                </a:ln>
                <a:solidFill>
                  <a:srgbClr val="FF00FF"/>
                </a:solidFill>
                <a:effectLst/>
                <a:uLnTx/>
                <a:uFillTx/>
                <a:latin typeface="Times New Roman"/>
                <a:ea typeface="+mn-ea"/>
                <a:cs typeface="Times New Roman"/>
              </a:rPr>
              <a:t>t</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2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ứ</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ng</a:t>
            </a:r>
            <a:r>
              <a:rPr kumimoji="0" sz="28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ụng</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ho</a:t>
            </a:r>
            <a:r>
              <a:rPr kumimoji="0" sz="28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é</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thực</a:t>
            </a:r>
            <a:r>
              <a:rPr kumimoji="0" sz="2800" b="0" i="0" u="none" strike="noStrike" kern="1200" cap="none" spc="1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ện</a:t>
            </a:r>
            <a:r>
              <a:rPr kumimoji="0" sz="2800" b="0" i="0" u="none" strike="noStrike" kern="1200" cap="none" spc="20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ê</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204"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gửi</a:t>
            </a:r>
            <a:r>
              <a:rPr kumimoji="0" sz="28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ail,</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đọ</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ail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của</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ười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dùng</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5080" lvl="0" indent="-286385" algn="just" defTabSz="914400" rtl="0" eaLnBrk="1" fontAlgn="auto" latinLnBrk="0" hangingPunct="1">
              <a:lnSpc>
                <a:spcPct val="99100"/>
              </a:lnSpc>
              <a:spcBef>
                <a:spcPts val="630"/>
              </a:spcBef>
              <a:spcAft>
                <a:spcPts val="0"/>
              </a:spcAft>
              <a:buClr>
                <a:srgbClr val="FF00FF"/>
              </a:buClr>
              <a:buSzTx/>
              <a:buFont typeface="MS Gothic"/>
              <a:buChar char="▪"/>
              <a:tabLst>
                <a:tab pos="299720" algn="l"/>
              </a:tabLst>
              <a:defRPr/>
            </a:pPr>
            <a:r>
              <a:rPr kumimoji="0" sz="2800" b="0" i="0" u="none" strike="noStrike" kern="1200" cap="none" spc="-260" normalizeH="0" baseline="0" noProof="0" dirty="0">
                <a:ln>
                  <a:noFill/>
                </a:ln>
                <a:solidFill>
                  <a:srgbClr val="FF00FF"/>
                </a:solidFill>
                <a:effectLst/>
                <a:uLnTx/>
                <a:uFillTx/>
                <a:latin typeface="Times New Roman"/>
                <a:ea typeface="+mn-ea"/>
                <a:cs typeface="Times New Roman"/>
              </a:rPr>
              <a:t>W</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eb</a:t>
            </a:r>
            <a:r>
              <a:rPr kumimoji="0" sz="2800" b="0" i="0" u="none" strike="noStrike" kern="1200" cap="none" spc="5" normalizeH="0" baseline="0" noProof="0" dirty="0">
                <a:ln>
                  <a:noFill/>
                </a:ln>
                <a:solidFill>
                  <a:srgbClr val="FF00FF"/>
                </a:solidFill>
                <a:effectLst/>
                <a:uLnTx/>
                <a:uFillTx/>
                <a:latin typeface="Times New Roman"/>
                <a:ea typeface="+mn-ea"/>
                <a:cs typeface="Times New Roman"/>
              </a:rPr>
              <a:t> </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b</a:t>
            </a:r>
            <a:r>
              <a:rPr kumimoji="0" sz="2800" b="0" i="0" u="none" strike="noStrike" kern="1200" cap="none" spc="-5" normalizeH="0" baseline="0" noProof="0" dirty="0">
                <a:ln>
                  <a:noFill/>
                </a:ln>
                <a:solidFill>
                  <a:srgbClr val="FF00FF"/>
                </a:solidFill>
                <a:effectLst/>
                <a:uLnTx/>
                <a:uFillTx/>
                <a:latin typeface="Times New Roman"/>
                <a:ea typeface="+mn-ea"/>
                <a:cs typeface="Times New Roman"/>
              </a:rPr>
              <a:t>r</a:t>
            </a:r>
            <a:r>
              <a:rPr kumimoji="0" sz="2800" b="0" i="0" u="none" strike="noStrike" kern="1200" cap="none" spc="-15" normalizeH="0" baseline="0" noProof="0" dirty="0">
                <a:ln>
                  <a:noFill/>
                </a:ln>
                <a:solidFill>
                  <a:srgbClr val="FF00FF"/>
                </a:solidFill>
                <a:effectLst/>
                <a:uLnTx/>
                <a:uFillTx/>
                <a:latin typeface="Times New Roman"/>
                <a:ea typeface="+mn-ea"/>
                <a:cs typeface="Times New Roman"/>
              </a:rPr>
              <a:t>owse</a:t>
            </a:r>
            <a:r>
              <a:rPr kumimoji="0" sz="2800" b="0" i="0" u="none" strike="noStrike" kern="1200" cap="none" spc="0" normalizeH="0" baseline="0" noProof="0" dirty="0">
                <a:ln>
                  <a:noFill/>
                </a:ln>
                <a:solidFill>
                  <a:srgbClr val="FF00FF"/>
                </a:solidFill>
                <a:effectLst/>
                <a:uLnTx/>
                <a:uFillTx/>
                <a:latin typeface="Times New Roman"/>
                <a:ea typeface="+mn-ea"/>
                <a:cs typeface="Times New Roman"/>
              </a:rPr>
              <a:t>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là</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ứng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dụn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cho</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ép</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ng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ười</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dùng</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ực</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35" normalizeH="0" baseline="0" noProof="0" dirty="0">
                <a:ln>
                  <a:noFill/>
                </a:ln>
                <a:solidFill>
                  <a:prstClr val="black"/>
                </a:solidFill>
                <a:effectLst/>
                <a:uLnTx/>
                <a:uFillTx/>
                <a:latin typeface="Times New Roman"/>
                <a:ea typeface="+mn-ea"/>
                <a:cs typeface="Times New Roman"/>
              </a:rPr>
              <a:t>ệ</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ững</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yê</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cầu</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2800" b="0" i="0" u="none" strike="noStrike" kern="1200" cap="none" spc="-5"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ển</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thị</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tài</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ên</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word</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wide</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0" normalizeH="0" baseline="0" noProof="0" dirty="0">
                <a:ln>
                  <a:noFill/>
                </a:ln>
                <a:solidFill>
                  <a:prstClr val="black"/>
                </a:solidFill>
                <a:effectLst/>
                <a:uLnTx/>
                <a:uFillTx/>
                <a:latin typeface="Times New Roman"/>
                <a:ea typeface="+mn-ea"/>
                <a:cs typeface="Times New Roman"/>
              </a:rPr>
              <a:t>web</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8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đến</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40" normalizeH="0" baseline="0" noProof="0" dirty="0">
                <a:ln>
                  <a:noFill/>
                </a:ln>
                <a:solidFill>
                  <a:prstClr val="black"/>
                </a:solidFill>
                <a:effectLst/>
                <a:uLnTx/>
                <a:uFillTx/>
                <a:latin typeface="Times New Roman"/>
                <a:ea typeface="+mn-ea"/>
                <a:cs typeface="Times New Roman"/>
              </a:rPr>
              <a:t>m</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ột</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ser</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er</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ó</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cung</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25" normalizeH="0" baseline="0" noProof="0" dirty="0">
                <a:ln>
                  <a:noFill/>
                </a:ln>
                <a:solidFill>
                  <a:prstClr val="black"/>
                </a:solidFill>
                <a:effectLst/>
                <a:uLnTx/>
                <a:uFillTx/>
                <a:latin typeface="Times New Roman"/>
                <a:ea typeface="+mn-ea"/>
                <a:cs typeface="Times New Roman"/>
              </a:rPr>
              <a:t>cấ</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p</a:t>
            </a:r>
            <a:r>
              <a:rPr kumimoji="0" sz="28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t</a:t>
            </a:r>
            <a:r>
              <a:rPr kumimoji="0" sz="2800" b="0" i="0" u="none" strike="noStrike" kern="1200" cap="none" spc="-30" normalizeH="0" baseline="0" noProof="0" dirty="0">
                <a:ln>
                  <a:noFill/>
                </a:ln>
                <a:solidFill>
                  <a:prstClr val="black"/>
                </a:solidFill>
                <a:effectLst/>
                <a:uLnTx/>
                <a:uFillTx/>
                <a:latin typeface="Times New Roman"/>
                <a:ea typeface="+mn-ea"/>
                <a:cs typeface="Times New Roman"/>
              </a:rPr>
              <a:t>à</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i</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 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u</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y</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ên</a:t>
            </a:r>
            <a:r>
              <a:rPr kumimoji="0" sz="2800" b="0" i="0" u="none" strike="noStrike" kern="1200" cap="none" spc="-10" normalizeH="0" baseline="0" noProof="0" dirty="0">
                <a:ln>
                  <a:noFill/>
                </a:ln>
                <a:solidFill>
                  <a:prstClr val="black"/>
                </a:solidFill>
                <a:effectLst/>
                <a:uLnTx/>
                <a:uFillTx/>
                <a:latin typeface="Times New Roman"/>
                <a:ea typeface="+mn-ea"/>
                <a:cs typeface="Times New Roman"/>
              </a:rPr>
              <a:t> đó</a:t>
            </a:r>
            <a:r>
              <a:rPr kumimoji="0" sz="2800" b="0" i="0" u="none" strike="noStrike" kern="1200" cap="none" spc="-15" normalizeH="0" baseline="0" noProof="0" dirty="0">
                <a:ln>
                  <a:noFill/>
                </a:ln>
                <a:solidFill>
                  <a:prstClr val="black"/>
                </a:solidFill>
                <a:effectLst/>
                <a:uLnTx/>
                <a:uFillTx/>
                <a:latin typeface="Times New Roman"/>
                <a:ea typeface="+mn-ea"/>
                <a:cs typeface="Times New Roman"/>
              </a:rPr>
              <a:t>..</a:t>
            </a:r>
            <a:endParaRPr kumimoji="0" sz="28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898E8E28-544C-4BE2-A125-7A8138620F5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20841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9313545" cy="502793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9530"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Các</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à</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nh</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p</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ần</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tro</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g</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-Serv</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a:t>
            </a:r>
            <a:r>
              <a:rPr kumimoji="0" sz="3200" b="0" i="0" u="none" strike="noStrike" kern="1200" cap="none" spc="-2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Arc</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itecture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0" lvl="0" indent="-457200" algn="l" defTabSz="914400" rtl="0" eaLnBrk="1" fontAlgn="auto" latinLnBrk="0" hangingPunct="1">
              <a:lnSpc>
                <a:spcPct val="100000"/>
              </a:lnSpc>
              <a:spcBef>
                <a:spcPts val="950"/>
              </a:spcBef>
              <a:spcAft>
                <a:spcPts val="0"/>
              </a:spcAft>
              <a:buClr>
                <a:srgbClr val="FF00FF"/>
              </a:buClr>
              <a:buSzTx/>
              <a:buFont typeface="MS Gothic"/>
              <a:buChar char="▪"/>
              <a:tabLst>
                <a:tab pos="469900" algn="l"/>
              </a:tabLst>
              <a:defRPr/>
            </a:pP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Tầ</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g</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giao</a:t>
            </a:r>
            <a:r>
              <a:rPr kumimoji="0" sz="3200" b="0" i="0" u="none" strike="noStrike" kern="1200" cap="none" spc="-1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diện</a:t>
            </a:r>
            <a:r>
              <a:rPr kumimoji="0" sz="3200" b="0" i="0" u="none" strike="noStrike" kern="1200" cap="none" spc="-1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(Prese</a:t>
            </a:r>
            <a:r>
              <a:rPr kumimoji="0" sz="3200" b="0" i="0" u="none" strike="noStrike" kern="1200" cap="none" spc="10" normalizeH="0" baseline="0" noProof="0" dirty="0">
                <a:ln>
                  <a:noFill/>
                </a:ln>
                <a:solidFill>
                  <a:srgbClr val="FF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tation</a:t>
            </a:r>
            <a:r>
              <a:rPr kumimoji="0" sz="3200" b="0" i="0" u="none" strike="noStrike" kern="1200" cap="none" spc="-3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lay</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r)</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927100" marR="0" lvl="1" indent="-457200" algn="l" defTabSz="914400" rtl="0" eaLnBrk="1" fontAlgn="auto" latinLnBrk="0" hangingPunct="1">
              <a:lnSpc>
                <a:spcPct val="100000"/>
              </a:lnSpc>
              <a:spcBef>
                <a:spcPts val="0"/>
              </a:spcBef>
              <a:spcAft>
                <a:spcPts val="0"/>
              </a:spcAft>
              <a:buClrTx/>
              <a:buSzTx/>
              <a:buFont typeface="Arial"/>
              <a:buChar char="•"/>
              <a:tabLst>
                <a:tab pos="9271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Thể</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hiện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 kết quả</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tính</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toán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ười</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ù</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927100" marR="0" lvl="1" indent="-457200" algn="l" defTabSz="914400" rtl="0" eaLnBrk="1" fontAlgn="auto" latinLnBrk="0" hangingPunct="1">
              <a:lnSpc>
                <a:spcPct val="100000"/>
              </a:lnSpc>
              <a:spcBef>
                <a:spcPts val="0"/>
              </a:spcBef>
              <a:spcAft>
                <a:spcPts val="0"/>
              </a:spcAft>
              <a:buClrTx/>
              <a:buSzTx/>
              <a:buFont typeface="Arial"/>
              <a:buChar char="•"/>
              <a:tabLst>
                <a:tab pos="9271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Tạo</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 (re</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ort)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927100" marR="0" lvl="1" indent="-457200" algn="l" defTabSz="914400" rtl="0" eaLnBrk="1" fontAlgn="auto" latinLnBrk="0" hangingPunct="1">
              <a:lnSpc>
                <a:spcPct val="100000"/>
              </a:lnSpc>
              <a:spcBef>
                <a:spcPts val="0"/>
              </a:spcBef>
              <a:spcAft>
                <a:spcPts val="0"/>
              </a:spcAft>
              <a:buClrTx/>
              <a:buSzTx/>
              <a:buFont typeface="Arial"/>
              <a:buChar char="•"/>
              <a:tabLst>
                <a:tab pos="9271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Thu</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thập</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dữ liệu</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từ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gười</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ù</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927100" marR="0" lvl="1" indent="-457200" algn="l" defTabSz="914400" rtl="0" eaLnBrk="1" fontAlgn="auto" latinLnBrk="0" hangingPunct="1">
              <a:lnSpc>
                <a:spcPct val="100000"/>
              </a:lnSpc>
              <a:spcBef>
                <a:spcPts val="0"/>
              </a:spcBef>
              <a:spcAft>
                <a:spcPts val="0"/>
              </a:spcAft>
              <a:buClrTx/>
              <a:buSzTx/>
              <a:buFont typeface="Arial"/>
              <a:buChar char="•"/>
              <a:tabLst>
                <a:tab pos="9271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Hộp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tho</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ư</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ời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0" lvl="0" indent="-457200" algn="l" defTabSz="914400" rtl="0" eaLnBrk="1" fontAlgn="auto" latinLnBrk="0" hangingPunct="1">
              <a:lnSpc>
                <a:spcPct val="100000"/>
              </a:lnSpc>
              <a:spcBef>
                <a:spcPts val="0"/>
              </a:spcBef>
              <a:spcAft>
                <a:spcPts val="0"/>
              </a:spcAft>
              <a:buClr>
                <a:srgbClr val="FF00FF"/>
              </a:buClr>
              <a:buSzTx/>
              <a:buFont typeface="MS Gothic"/>
              <a:buChar char="▪"/>
              <a:tabLst>
                <a:tab pos="469900" algn="l"/>
              </a:tabLst>
              <a:defRPr/>
            </a:pP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Tầ</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g</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xử</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lý ng</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iệp</a:t>
            </a:r>
            <a:r>
              <a:rPr kumimoji="0" sz="3200" b="0" i="0" u="none" strike="noStrike" kern="1200" cap="none" spc="-2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vụ</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(A</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p</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plic</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a</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tion</a:t>
            </a:r>
            <a:r>
              <a:rPr kumimoji="0" sz="3200" b="0" i="0" u="none" strike="noStrike" kern="1200" cap="none" spc="-4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pr</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o</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c</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ssing</a:t>
            </a:r>
            <a:r>
              <a:rPr kumimoji="0" sz="3200" b="0" i="0" u="none" strike="noStrike" kern="1200" cap="none" spc="-3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lay</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r)</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927100" marR="0" lvl="1" indent="-457200" algn="l" defTabSz="914400" rtl="0" eaLnBrk="1" fontAlgn="auto" latinLnBrk="0" hangingPunct="1">
              <a:lnSpc>
                <a:spcPct val="100000"/>
              </a:lnSpc>
              <a:spcBef>
                <a:spcPts val="0"/>
              </a:spcBef>
              <a:spcAft>
                <a:spcPts val="0"/>
              </a:spcAft>
              <a:buClrTx/>
              <a:buSzTx/>
              <a:buFont typeface="Arial"/>
              <a:buChar char="•"/>
              <a:tabLst>
                <a:tab pos="9271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Thực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hiện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 xử lý chức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ă</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 hệ thố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0" lvl="0" indent="-457200" algn="l" defTabSz="914400" rtl="0" eaLnBrk="1" fontAlgn="auto" latinLnBrk="0" hangingPunct="1">
              <a:lnSpc>
                <a:spcPct val="100000"/>
              </a:lnSpc>
              <a:spcBef>
                <a:spcPts val="0"/>
              </a:spcBef>
              <a:spcAft>
                <a:spcPts val="0"/>
              </a:spcAft>
              <a:buClr>
                <a:srgbClr val="FF00FF"/>
              </a:buClr>
              <a:buSzTx/>
              <a:buFont typeface="MS Gothic"/>
              <a:buChar char="▪"/>
              <a:tabLst>
                <a:tab pos="469900" algn="l"/>
              </a:tabLst>
              <a:defRPr/>
            </a:pP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Tầng</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truy</a:t>
            </a:r>
            <a:r>
              <a:rPr kumimoji="0" sz="3200" b="0" i="0" u="none" strike="noStrike" kern="1200" cap="none" spc="-2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cập</a:t>
            </a:r>
            <a:r>
              <a:rPr kumimoji="0" sz="3200" b="0" i="0" u="none" strike="noStrike" kern="1200" cap="none" spc="1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dữ</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liệu</a:t>
            </a:r>
            <a:r>
              <a:rPr kumimoji="0" sz="3200" b="0" i="0" u="none" strike="noStrike" kern="1200" cap="none" spc="-2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(Data man</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a</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gement</a:t>
            </a:r>
            <a:r>
              <a:rPr kumimoji="0" sz="3200" b="0" i="0" u="none" strike="noStrike" kern="1200" cap="none" spc="-4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lay</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r)</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293D63FE-4A9F-4BED-ADB6-7C8FF01C89A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179308"/>
            <a:ext cx="10385298"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9313545" cy="407034"/>
          </a:xfrm>
          <a:prstGeom prst="rect">
            <a:avLst/>
          </a:prstGeom>
        </p:spPr>
        <p:txBody>
          <a:bodyPr vert="horz" wrap="square" lIns="0" tIns="0" rIns="0" bIns="0" rtlCol="0">
            <a:spAutoFit/>
          </a:bodyPr>
          <a:lstStyle/>
          <a:p>
            <a:pPr marL="12700" marR="0" lvl="0" indent="0" algn="l" defTabSz="914400" rtl="0" eaLnBrk="1" fontAlgn="auto" latinLnBrk="0" hangingPunct="1">
              <a:lnSpc>
                <a:spcPts val="3825"/>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txBox="1"/>
          <p:nvPr/>
        </p:nvSpPr>
        <p:spPr>
          <a:xfrm>
            <a:off x="301853" y="1785851"/>
            <a:ext cx="3911600" cy="432434"/>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Mô hình</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Client</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Serv</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8" name="object 8"/>
          <p:cNvSpPr/>
          <p:nvPr/>
        </p:nvSpPr>
        <p:spPr>
          <a:xfrm>
            <a:off x="3860291" y="4160520"/>
            <a:ext cx="4000500" cy="1527175"/>
          </a:xfrm>
          <a:custGeom>
            <a:avLst/>
            <a:gdLst/>
            <a:ahLst/>
            <a:cxnLst/>
            <a:rect l="l" t="t" r="r" b="b"/>
            <a:pathLst>
              <a:path w="4000500" h="1527175">
                <a:moveTo>
                  <a:pt x="0" y="0"/>
                </a:moveTo>
                <a:lnTo>
                  <a:pt x="4000500" y="1527174"/>
                </a:lnTo>
              </a:path>
            </a:pathLst>
          </a:custGeom>
          <a:ln w="12700">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9" name="object 9"/>
          <p:cNvSpPr/>
          <p:nvPr/>
        </p:nvSpPr>
        <p:spPr>
          <a:xfrm>
            <a:off x="4084320" y="3744467"/>
            <a:ext cx="3776979" cy="263525"/>
          </a:xfrm>
          <a:custGeom>
            <a:avLst/>
            <a:gdLst/>
            <a:ahLst/>
            <a:cxnLst/>
            <a:rect l="l" t="t" r="r" b="b"/>
            <a:pathLst>
              <a:path w="3776979" h="263525">
                <a:moveTo>
                  <a:pt x="0" y="0"/>
                </a:moveTo>
                <a:lnTo>
                  <a:pt x="3776599" y="263524"/>
                </a:lnTo>
              </a:path>
            </a:pathLst>
          </a:custGeom>
          <a:ln w="12700">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0" name="object 10"/>
          <p:cNvSpPr/>
          <p:nvPr/>
        </p:nvSpPr>
        <p:spPr>
          <a:xfrm>
            <a:off x="3860291" y="2296667"/>
            <a:ext cx="4000500" cy="1219200"/>
          </a:xfrm>
          <a:custGeom>
            <a:avLst/>
            <a:gdLst/>
            <a:ahLst/>
            <a:cxnLst/>
            <a:rect l="l" t="t" r="r" b="b"/>
            <a:pathLst>
              <a:path w="4000500" h="1219200">
                <a:moveTo>
                  <a:pt x="0" y="1219200"/>
                </a:moveTo>
                <a:lnTo>
                  <a:pt x="4000500" y="0"/>
                </a:lnTo>
              </a:path>
            </a:pathLst>
          </a:custGeom>
          <a:ln w="12700">
            <a:solidFill>
              <a:srgbClr val="999999"/>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2" name="object 12"/>
          <p:cNvSpPr/>
          <p:nvPr/>
        </p:nvSpPr>
        <p:spPr>
          <a:xfrm>
            <a:off x="7136892" y="3363467"/>
            <a:ext cx="1447800" cy="144779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object 13"/>
          <p:cNvSpPr/>
          <p:nvPr/>
        </p:nvSpPr>
        <p:spPr>
          <a:xfrm>
            <a:off x="7136892" y="1687067"/>
            <a:ext cx="1447800" cy="144780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4" name="object 14"/>
          <p:cNvSpPr/>
          <p:nvPr/>
        </p:nvSpPr>
        <p:spPr>
          <a:xfrm>
            <a:off x="7136892" y="4963667"/>
            <a:ext cx="1447800" cy="1447800"/>
          </a:xfrm>
          <a:prstGeom prst="rect">
            <a:avLst/>
          </a:prstGeom>
          <a:blipFill>
            <a:blip r:embed="rId5"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9" name="object 19"/>
          <p:cNvSpPr txBox="1"/>
          <p:nvPr/>
        </p:nvSpPr>
        <p:spPr>
          <a:xfrm>
            <a:off x="3159756" y="3643010"/>
            <a:ext cx="6650355" cy="2525395"/>
          </a:xfrm>
          <a:prstGeom prst="rect">
            <a:avLst/>
          </a:prstGeom>
        </p:spPr>
        <p:txBody>
          <a:bodyPr vert="horz" wrap="square" lIns="0" tIns="0" rIns="0" bIns="0" rtlCol="0">
            <a:spAutoFit/>
          </a:bodyPr>
          <a:lstStyle/>
          <a:p>
            <a:pPr marL="5753100" marR="80010" lvl="0" indent="-88900" algn="r"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25" normalizeH="0" baseline="0" noProof="0" dirty="0">
                <a:ln>
                  <a:noFill/>
                </a:ln>
                <a:solidFill>
                  <a:prstClr val="black"/>
                </a:solidFill>
                <a:effectLst/>
                <a:uLnTx/>
                <a:uFillTx/>
                <a:latin typeface="Calibri"/>
                <a:ea typeface="+mn-ea"/>
                <a:cs typeface="Calibri"/>
              </a:rPr>
              <a:t>M</a:t>
            </a:r>
            <a:r>
              <a:rPr kumimoji="0" sz="2400" b="1" i="0" u="none" strike="noStrike" kern="1200" cap="none" spc="-10" normalizeH="0" baseline="0" noProof="0" dirty="0">
                <a:ln>
                  <a:noFill/>
                </a:ln>
                <a:solidFill>
                  <a:prstClr val="black"/>
                </a:solidFill>
                <a:effectLst/>
                <a:uLnTx/>
                <a:uFillTx/>
                <a:latin typeface="Calibri"/>
                <a:ea typeface="+mn-ea"/>
                <a:cs typeface="Calibri"/>
              </a:rPr>
              <a:t>o</a:t>
            </a:r>
            <a:r>
              <a:rPr kumimoji="0" sz="2400" b="1" i="0" u="none" strike="noStrike" kern="1200" cap="none" spc="-15" normalizeH="0" baseline="0" noProof="0" dirty="0">
                <a:ln>
                  <a:noFill/>
                </a:ln>
                <a:solidFill>
                  <a:prstClr val="black"/>
                </a:solidFill>
                <a:effectLst/>
                <a:uLnTx/>
                <a:uFillTx/>
                <a:latin typeface="Calibri"/>
                <a:ea typeface="+mn-ea"/>
                <a:cs typeface="Calibri"/>
              </a:rPr>
              <a:t>b</a:t>
            </a:r>
            <a:r>
              <a:rPr kumimoji="0" sz="2400" b="1" i="0" u="none" strike="noStrike" kern="1200" cap="none" spc="-20" normalizeH="0" baseline="0" noProof="0" dirty="0">
                <a:ln>
                  <a:noFill/>
                </a:ln>
                <a:solidFill>
                  <a:prstClr val="black"/>
                </a:solidFill>
                <a:effectLst/>
                <a:uLnTx/>
                <a:uFillTx/>
                <a:latin typeface="Calibri"/>
                <a:ea typeface="+mn-ea"/>
                <a:cs typeface="Calibri"/>
              </a:rPr>
              <a:t>i</a:t>
            </a:r>
            <a:r>
              <a:rPr kumimoji="0" sz="2400" b="1" i="0" u="none" strike="noStrike" kern="1200" cap="none" spc="0" normalizeH="0" baseline="0" noProof="0" dirty="0">
                <a:ln>
                  <a:noFill/>
                </a:ln>
                <a:solidFill>
                  <a:prstClr val="black"/>
                </a:solidFill>
                <a:effectLst/>
                <a:uLnTx/>
                <a:uFillTx/>
                <a:latin typeface="Calibri"/>
                <a:ea typeface="+mn-ea"/>
                <a:cs typeface="Calibri"/>
              </a:rPr>
              <a:t>le </a:t>
            </a:r>
            <a:r>
              <a:rPr kumimoji="0" sz="2400" b="1" i="0" u="none" strike="noStrike" kern="1200" cap="none" spc="-15" normalizeH="0" baseline="0" noProof="0" dirty="0">
                <a:ln>
                  <a:noFill/>
                </a:ln>
                <a:solidFill>
                  <a:prstClr val="black"/>
                </a:solidFill>
                <a:effectLst/>
                <a:uLnTx/>
                <a:uFillTx/>
                <a:latin typeface="Calibri"/>
                <a:ea typeface="+mn-ea"/>
                <a:cs typeface="Calibri"/>
              </a:rPr>
              <a:t>Clie</a:t>
            </a:r>
            <a:r>
              <a:rPr kumimoji="0" sz="2400" b="1" i="0" u="none" strike="noStrike" kern="1200" cap="none" spc="-40" normalizeH="0" baseline="0" noProof="0" dirty="0">
                <a:ln>
                  <a:noFill/>
                </a:ln>
                <a:solidFill>
                  <a:prstClr val="black"/>
                </a:solidFill>
                <a:effectLst/>
                <a:uLnTx/>
                <a:uFillTx/>
                <a:latin typeface="Calibri"/>
                <a:ea typeface="+mn-ea"/>
                <a:cs typeface="Calibri"/>
              </a:rPr>
              <a:t>n</a:t>
            </a:r>
            <a:r>
              <a:rPr kumimoji="0" sz="2400" b="1" i="0" u="none" strike="noStrike" kern="1200" cap="none" spc="-10" normalizeH="0" baseline="0" noProof="0" dirty="0">
                <a:ln>
                  <a:noFill/>
                </a:ln>
                <a:solidFill>
                  <a:prstClr val="black"/>
                </a:solidFill>
                <a:effectLst/>
                <a:uLnTx/>
                <a:uFillTx/>
                <a:latin typeface="Calibri"/>
                <a:ea typeface="+mn-ea"/>
                <a:cs typeface="Calibri"/>
              </a:rPr>
              <a:t>t</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2155"/>
              </a:spcBef>
              <a:spcAft>
                <a:spcPts val="0"/>
              </a:spcAft>
              <a:buClrTx/>
              <a:buSzTx/>
              <a:buFontTx/>
              <a:buNone/>
              <a:tabLst/>
              <a:defRPr/>
            </a:pPr>
            <a:r>
              <a:rPr kumimoji="0" sz="1800" b="1" i="0" u="none" strike="noStrike" kern="1200" cap="none" spc="0" normalizeH="0" baseline="0" noProof="0" dirty="0">
                <a:ln>
                  <a:noFill/>
                </a:ln>
                <a:solidFill>
                  <a:prstClr val="black"/>
                </a:solidFill>
                <a:effectLst/>
                <a:uLnTx/>
                <a:uFillTx/>
                <a:latin typeface="Calibri"/>
                <a:ea typeface="+mn-ea"/>
                <a:cs typeface="Calibri"/>
              </a:rPr>
              <a:t>Se</a:t>
            </a:r>
            <a:r>
              <a:rPr kumimoji="0" sz="1800" b="1" i="0" u="none" strike="noStrike" kern="1200" cap="none" spc="5" normalizeH="0" baseline="0" noProof="0" dirty="0">
                <a:ln>
                  <a:noFill/>
                </a:ln>
                <a:solidFill>
                  <a:prstClr val="black"/>
                </a:solidFill>
                <a:effectLst/>
                <a:uLnTx/>
                <a:uFillTx/>
                <a:latin typeface="Calibri"/>
                <a:ea typeface="+mn-ea"/>
                <a:cs typeface="Calibri"/>
              </a:rPr>
              <a:t>r</a:t>
            </a:r>
            <a:r>
              <a:rPr kumimoji="0" sz="1800" b="1" i="0" u="none" strike="noStrike" kern="1200" cap="none" spc="-15" normalizeH="0" baseline="0" noProof="0" dirty="0">
                <a:ln>
                  <a:noFill/>
                </a:ln>
                <a:solidFill>
                  <a:prstClr val="black"/>
                </a:solidFill>
                <a:effectLst/>
                <a:uLnTx/>
                <a:uFillTx/>
                <a:latin typeface="Calibri"/>
                <a:ea typeface="+mn-ea"/>
                <a:cs typeface="Calibri"/>
              </a:rPr>
              <a:t>v</a:t>
            </a:r>
            <a:r>
              <a:rPr kumimoji="0" sz="1800" b="1" i="0" u="none" strike="noStrike" kern="1200" cap="none" spc="0" normalizeH="0" baseline="0" noProof="0" dirty="0">
                <a:ln>
                  <a:noFill/>
                </a:ln>
                <a:solidFill>
                  <a:prstClr val="black"/>
                </a:solidFill>
                <a:effectLst/>
                <a:uLnTx/>
                <a:uFillTx/>
                <a:latin typeface="Calibri"/>
                <a:ea typeface="+mn-ea"/>
                <a:cs typeface="Calibri"/>
              </a:rPr>
              <a:t>er</a:t>
            </a:r>
            <a:endParaRPr kumimoji="0" sz="1800" b="0" i="0" u="none" strike="noStrike" kern="1200" cap="none" spc="0" normalizeH="0" baseline="0" noProof="0">
              <a:ln>
                <a:noFill/>
              </a:ln>
              <a:solidFill>
                <a:prstClr val="black"/>
              </a:solidFill>
              <a:effectLst/>
              <a:uLnTx/>
              <a:uFillTx/>
              <a:latin typeface="Calibri"/>
              <a:ea typeface="+mn-ea"/>
              <a:cs typeface="Calibri"/>
            </a:endParaRPr>
          </a:p>
          <a:p>
            <a:pPr marL="5594985" marR="5080" lvl="0" indent="0" algn="ctr" defTabSz="914400" rtl="0" eaLnBrk="1" fontAlgn="auto" latinLnBrk="0" hangingPunct="1">
              <a:lnSpc>
                <a:spcPct val="100000"/>
              </a:lnSpc>
              <a:spcBef>
                <a:spcPts val="1565"/>
              </a:spcBef>
              <a:spcAft>
                <a:spcPts val="0"/>
              </a:spcAft>
              <a:buClrTx/>
              <a:buSzTx/>
              <a:buFontTx/>
              <a:buNone/>
              <a:tabLst/>
              <a:defRPr/>
            </a:pPr>
            <a:r>
              <a:rPr kumimoji="0" sz="2400" b="1" i="0" u="none" strike="noStrike" kern="1200" cap="none" spc="-5" normalizeH="0" baseline="0" noProof="0" dirty="0">
                <a:ln>
                  <a:noFill/>
                </a:ln>
                <a:solidFill>
                  <a:prstClr val="black"/>
                </a:solidFill>
                <a:effectLst/>
                <a:uLnTx/>
                <a:uFillTx/>
                <a:latin typeface="Calibri"/>
                <a:ea typeface="+mn-ea"/>
                <a:cs typeface="Calibri"/>
              </a:rPr>
              <a:t>Desk</a:t>
            </a:r>
            <a:r>
              <a:rPr kumimoji="0" sz="2400" b="1" i="0" u="none" strike="noStrike" kern="1200" cap="none" spc="-35" normalizeH="0" baseline="0" noProof="0" dirty="0">
                <a:ln>
                  <a:noFill/>
                </a:ln>
                <a:solidFill>
                  <a:prstClr val="black"/>
                </a:solidFill>
                <a:effectLst/>
                <a:uLnTx/>
                <a:uFillTx/>
                <a:latin typeface="Calibri"/>
                <a:ea typeface="+mn-ea"/>
                <a:cs typeface="Calibri"/>
              </a:rPr>
              <a:t>t</a:t>
            </a:r>
            <a:r>
              <a:rPr kumimoji="0" sz="2400" b="1" i="0" u="none" strike="noStrike" kern="1200" cap="none" spc="-15" normalizeH="0" baseline="0" noProof="0" dirty="0">
                <a:ln>
                  <a:noFill/>
                </a:ln>
                <a:solidFill>
                  <a:prstClr val="black"/>
                </a:solidFill>
                <a:effectLst/>
                <a:uLnTx/>
                <a:uFillTx/>
                <a:latin typeface="Calibri"/>
                <a:ea typeface="+mn-ea"/>
                <a:cs typeface="Calibri"/>
              </a:rPr>
              <a:t>op</a:t>
            </a:r>
            <a:r>
              <a:rPr kumimoji="0" sz="2400" b="1" i="0" u="none" strike="noStrike" kern="1200" cap="none" spc="-10" normalizeH="0" baseline="0" noProof="0" dirty="0">
                <a:ln>
                  <a:noFill/>
                </a:ln>
                <a:solidFill>
                  <a:prstClr val="black"/>
                </a:solidFill>
                <a:effectLst/>
                <a:uLnTx/>
                <a:uFillTx/>
                <a:latin typeface="Calibri"/>
                <a:ea typeface="+mn-ea"/>
                <a:cs typeface="Calibri"/>
              </a:rPr>
              <a:t> </a:t>
            </a:r>
            <a:r>
              <a:rPr kumimoji="0" sz="2400" b="1" i="0" u="none" strike="noStrike" kern="1200" cap="none" spc="-15" normalizeH="0" baseline="0" noProof="0" dirty="0">
                <a:ln>
                  <a:noFill/>
                </a:ln>
                <a:solidFill>
                  <a:prstClr val="black"/>
                </a:solidFill>
                <a:effectLst/>
                <a:uLnTx/>
                <a:uFillTx/>
                <a:latin typeface="Calibri"/>
                <a:ea typeface="+mn-ea"/>
                <a:cs typeface="Calibri"/>
              </a:rPr>
              <a:t>Clie</a:t>
            </a:r>
            <a:r>
              <a:rPr kumimoji="0" sz="2400" b="1" i="0" u="none" strike="noStrike" kern="1200" cap="none" spc="-40" normalizeH="0" baseline="0" noProof="0" dirty="0">
                <a:ln>
                  <a:noFill/>
                </a:ln>
                <a:solidFill>
                  <a:prstClr val="black"/>
                </a:solidFill>
                <a:effectLst/>
                <a:uLnTx/>
                <a:uFillTx/>
                <a:latin typeface="Calibri"/>
                <a:ea typeface="+mn-ea"/>
                <a:cs typeface="Calibri"/>
              </a:rPr>
              <a:t>n</a:t>
            </a:r>
            <a:r>
              <a:rPr kumimoji="0" sz="2400" b="1" i="0" u="none" strike="noStrike" kern="1200" cap="none" spc="-10" normalizeH="0" baseline="0" noProof="0" dirty="0">
                <a:ln>
                  <a:noFill/>
                </a:ln>
                <a:solidFill>
                  <a:prstClr val="black"/>
                </a:solidFill>
                <a:effectLst/>
                <a:uLnTx/>
                <a:uFillTx/>
                <a:latin typeface="Calibri"/>
                <a:ea typeface="+mn-ea"/>
                <a:cs typeface="Calibri"/>
              </a:rPr>
              <a:t>t</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22" name="object 22"/>
          <p:cNvSpPr txBox="1"/>
          <p:nvPr/>
        </p:nvSpPr>
        <p:spPr>
          <a:xfrm>
            <a:off x="8878849" y="2144364"/>
            <a:ext cx="1125855" cy="695960"/>
          </a:xfrm>
          <a:prstGeom prst="rect">
            <a:avLst/>
          </a:prstGeom>
        </p:spPr>
        <p:txBody>
          <a:bodyPr vert="horz" wrap="square" lIns="0" tIns="0" rIns="0" bIns="0" rtlCol="0">
            <a:spAutoFit/>
          </a:bodyPr>
          <a:lstStyle/>
          <a:p>
            <a:pPr marL="12700" marR="5080" lvl="0" indent="184150" algn="l"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15" normalizeH="0" baseline="0" noProof="0" dirty="0">
                <a:ln>
                  <a:noFill/>
                </a:ln>
                <a:solidFill>
                  <a:prstClr val="black"/>
                </a:solidFill>
                <a:effectLst/>
                <a:uLnTx/>
                <a:uFillTx/>
                <a:latin typeface="Calibri"/>
                <a:ea typeface="+mn-ea"/>
                <a:cs typeface="Calibri"/>
              </a:rPr>
              <a:t>Clie</a:t>
            </a:r>
            <a:r>
              <a:rPr kumimoji="0" sz="2400" b="1" i="0" u="none" strike="noStrike" kern="1200" cap="none" spc="-40" normalizeH="0" baseline="0" noProof="0" dirty="0">
                <a:ln>
                  <a:noFill/>
                </a:ln>
                <a:solidFill>
                  <a:prstClr val="black"/>
                </a:solidFill>
                <a:effectLst/>
                <a:uLnTx/>
                <a:uFillTx/>
                <a:latin typeface="Calibri"/>
                <a:ea typeface="+mn-ea"/>
                <a:cs typeface="Calibri"/>
              </a:rPr>
              <a:t>n</a:t>
            </a:r>
            <a:r>
              <a:rPr kumimoji="0" sz="2400" b="1" i="0" u="none" strike="noStrike" kern="1200" cap="none" spc="-10" normalizeH="0" baseline="0" noProof="0" dirty="0">
                <a:ln>
                  <a:noFill/>
                </a:ln>
                <a:solidFill>
                  <a:prstClr val="black"/>
                </a:solidFill>
                <a:effectLst/>
                <a:uLnTx/>
                <a:uFillTx/>
                <a:latin typeface="Calibri"/>
                <a:ea typeface="+mn-ea"/>
                <a:cs typeface="Calibri"/>
              </a:rPr>
              <a:t>t </a:t>
            </a:r>
            <a:r>
              <a:rPr kumimoji="0" sz="2400" b="1" i="0" u="none" strike="noStrike" kern="1200" cap="none" spc="0" normalizeH="0" baseline="0" noProof="0" dirty="0">
                <a:ln>
                  <a:noFill/>
                </a:ln>
                <a:solidFill>
                  <a:prstClr val="black"/>
                </a:solidFill>
                <a:effectLst/>
                <a:uLnTx/>
                <a:uFillTx/>
                <a:latin typeface="Calibri"/>
                <a:ea typeface="+mn-ea"/>
                <a:cs typeface="Calibri"/>
              </a:rPr>
              <a:t>Ma</a:t>
            </a:r>
            <a:r>
              <a:rPr kumimoji="0" sz="2400" b="1" i="0" u="none" strike="noStrike" kern="1200" cap="none" spc="5" normalizeH="0" baseline="0" noProof="0" dirty="0">
                <a:ln>
                  <a:noFill/>
                </a:ln>
                <a:solidFill>
                  <a:prstClr val="black"/>
                </a:solidFill>
                <a:effectLst/>
                <a:uLnTx/>
                <a:uFillTx/>
                <a:latin typeface="Calibri"/>
                <a:ea typeface="+mn-ea"/>
                <a:cs typeface="Calibri"/>
              </a:rPr>
              <a:t>c</a:t>
            </a:r>
            <a:r>
              <a:rPr kumimoji="0" sz="2400" b="1" i="0" u="none" strike="noStrike" kern="1200" cap="none" spc="-15" normalizeH="0" baseline="0" noProof="0" dirty="0">
                <a:ln>
                  <a:noFill/>
                </a:ln>
                <a:solidFill>
                  <a:prstClr val="black"/>
                </a:solidFill>
                <a:effectLst/>
                <a:uLnTx/>
                <a:uFillTx/>
                <a:latin typeface="Calibri"/>
                <a:ea typeface="+mn-ea"/>
                <a:cs typeface="Calibri"/>
              </a:rPr>
              <a:t>h</a:t>
            </a:r>
            <a:r>
              <a:rPr kumimoji="0" sz="2400" b="1" i="0" u="none" strike="noStrike" kern="1200" cap="none" spc="-20" normalizeH="0" baseline="0" noProof="0" dirty="0">
                <a:ln>
                  <a:noFill/>
                </a:ln>
                <a:solidFill>
                  <a:prstClr val="black"/>
                </a:solidFill>
                <a:effectLst/>
                <a:uLnTx/>
                <a:uFillTx/>
                <a:latin typeface="Calibri"/>
                <a:ea typeface="+mn-ea"/>
                <a:cs typeface="Calibri"/>
              </a:rPr>
              <a:t>i</a:t>
            </a:r>
            <a:r>
              <a:rPr kumimoji="0" sz="2400" b="1" i="0" u="none" strike="noStrike" kern="1200" cap="none" spc="0" normalizeH="0" baseline="0" noProof="0" dirty="0">
                <a:ln>
                  <a:noFill/>
                </a:ln>
                <a:solidFill>
                  <a:prstClr val="black"/>
                </a:solidFill>
                <a:effectLst/>
                <a:uLnTx/>
                <a:uFillTx/>
                <a:latin typeface="Calibri"/>
                <a:ea typeface="+mn-ea"/>
                <a:cs typeface="Calibri"/>
              </a:rPr>
              <a:t>ne</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23" name="object 23"/>
          <p:cNvSpPr/>
          <p:nvPr/>
        </p:nvSpPr>
        <p:spPr>
          <a:xfrm>
            <a:off x="2598420" y="2958083"/>
            <a:ext cx="1889759" cy="1891283"/>
          </a:xfrm>
          <a:prstGeom prst="rect">
            <a:avLst/>
          </a:prstGeom>
          <a:blipFill>
            <a:blip r:embed="rId6"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4" name="object 24"/>
          <p:cNvSpPr/>
          <p:nvPr/>
        </p:nvSpPr>
        <p:spPr>
          <a:xfrm>
            <a:off x="4575047" y="2109216"/>
            <a:ext cx="2506218" cy="1248917"/>
          </a:xfrm>
          <a:prstGeom prst="rect">
            <a:avLst/>
          </a:prstGeom>
          <a:blipFill>
            <a:blip r:embed="rId7"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5" name="object 25"/>
          <p:cNvSpPr/>
          <p:nvPr/>
        </p:nvSpPr>
        <p:spPr>
          <a:xfrm>
            <a:off x="4797297" y="2360041"/>
            <a:ext cx="2030349" cy="716534"/>
          </a:xfrm>
          <a:prstGeom prst="rect">
            <a:avLst/>
          </a:prstGeom>
          <a:blipFill>
            <a:blip r:embed="rId8"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6" name="object 26"/>
          <p:cNvSpPr/>
          <p:nvPr/>
        </p:nvSpPr>
        <p:spPr>
          <a:xfrm>
            <a:off x="4640579" y="3358896"/>
            <a:ext cx="2487929" cy="738377"/>
          </a:xfrm>
          <a:prstGeom prst="rect">
            <a:avLst/>
          </a:prstGeom>
          <a:blipFill>
            <a:blip r:embed="rId9"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7" name="object 27"/>
          <p:cNvSpPr/>
          <p:nvPr/>
        </p:nvSpPr>
        <p:spPr>
          <a:xfrm>
            <a:off x="4830826" y="3560698"/>
            <a:ext cx="2088553" cy="279653"/>
          </a:xfrm>
          <a:prstGeom prst="rect">
            <a:avLst/>
          </a:prstGeom>
          <a:blipFill>
            <a:blip r:embed="rId10"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8" name="object 28"/>
          <p:cNvSpPr/>
          <p:nvPr/>
        </p:nvSpPr>
        <p:spPr>
          <a:xfrm>
            <a:off x="4572000" y="4053840"/>
            <a:ext cx="2484881" cy="1399794"/>
          </a:xfrm>
          <a:prstGeom prst="rect">
            <a:avLst/>
          </a:prstGeom>
          <a:blipFill>
            <a:blip r:embed="rId11"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9" name="object 29"/>
          <p:cNvSpPr/>
          <p:nvPr/>
        </p:nvSpPr>
        <p:spPr>
          <a:xfrm>
            <a:off x="4819522" y="4299458"/>
            <a:ext cx="1979549" cy="859663"/>
          </a:xfrm>
          <a:prstGeom prst="rect">
            <a:avLst/>
          </a:prstGeom>
          <a:blipFill>
            <a:blip r:embed="rId12"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6290DC7B-25B1-465E-8D37-F81917937C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65582" y="1213589"/>
            <a:ext cx="11613515" cy="5161156"/>
          </a:xfrm>
          <a:prstGeom prst="rect">
            <a:avLst/>
          </a:prstGeom>
        </p:spPr>
        <p:txBody>
          <a:bodyPr vert="horz" wrap="square" lIns="0" tIns="0" rIns="0" bIns="0" rtlCol="0">
            <a:spAutoFit/>
          </a:bodyPr>
          <a:lstStyle/>
          <a:p>
            <a:pPr marL="30480" marR="0" lvl="0" indent="0" algn="just" defTabSz="914400" rtl="0" eaLnBrk="1" fontAlgn="auto" latinLnBrk="0" hangingPunct="1">
              <a:lnSpc>
                <a:spcPct val="100000"/>
              </a:lnSpc>
              <a:spcBef>
                <a:spcPts val="0"/>
              </a:spcBef>
              <a:spcAft>
                <a:spcPts val="0"/>
              </a:spcAft>
              <a:buClrTx/>
              <a:buSzTx/>
              <a:buFontTx/>
              <a:buNone/>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2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5" normalizeH="0" baseline="0" noProof="0">
                <a:ln>
                  <a:noFill/>
                </a:ln>
                <a:solidFill>
                  <a:srgbClr val="0000FF"/>
                </a:solidFill>
                <a:effectLst/>
                <a:uLnTx/>
                <a:uFillTx/>
                <a:latin typeface="Times New Roman"/>
                <a:ea typeface="+mn-ea"/>
                <a:cs typeface="Times New Roman"/>
              </a:rPr>
              <a:t>3</a:t>
            </a:r>
            <a:r>
              <a:rPr kumimoji="0" sz="3200" b="0" i="0" u="none" strike="noStrike" kern="1200" cap="none" spc="0" normalizeH="0" baseline="0" noProof="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a:ln>
                  <a:noFill/>
                </a:ln>
                <a:solidFill>
                  <a:srgbClr val="0000FF"/>
                </a:solidFill>
                <a:effectLst/>
                <a:uLnTx/>
                <a:uFillTx/>
                <a:latin typeface="Times New Roman"/>
                <a:ea typeface="+mn-ea"/>
                <a:cs typeface="Times New Roman"/>
              </a:rPr>
              <a:t>ier/Mult</a:t>
            </a:r>
            <a:r>
              <a:rPr kumimoji="0" sz="3200" b="0" i="0" u="none" strike="noStrike" kern="1200" cap="none" spc="-5" normalizeH="0" baseline="0" noProof="0">
                <a:ln>
                  <a:noFill/>
                </a:ln>
                <a:solidFill>
                  <a:srgbClr val="0000FF"/>
                </a:solidFill>
                <a:effectLst/>
                <a:uLnTx/>
                <a:uFillTx/>
                <a:latin typeface="Times New Roman"/>
                <a:ea typeface="+mn-ea"/>
                <a:cs typeface="Times New Roman"/>
              </a:rPr>
              <a:t>i</a:t>
            </a:r>
            <a:r>
              <a:rPr kumimoji="0" sz="3200" b="0" i="0" u="none" strike="noStrike" kern="1200" cap="none" spc="0" normalizeH="0" baseline="0" noProof="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a:ln>
                  <a:noFill/>
                </a:ln>
                <a:solidFill>
                  <a:srgbClr val="0000FF"/>
                </a:solidFill>
                <a:effectLst/>
                <a:uLnTx/>
                <a:uFillTx/>
                <a:latin typeface="Times New Roman"/>
                <a:ea typeface="+mn-ea"/>
                <a:cs typeface="Times New Roman"/>
              </a:rPr>
              <a:t>ier</a:t>
            </a:r>
            <a:r>
              <a:rPr kumimoji="0" sz="3200" b="0" i="0" u="none" strike="noStrike" kern="1200" cap="none" spc="-210" normalizeH="0" baseline="0" noProof="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Arc</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itectu</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r</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es</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0480" marR="0" lvl="0" indent="0" algn="just" defTabSz="914400" rtl="0" eaLnBrk="1" fontAlgn="auto" latinLnBrk="0" hangingPunct="1">
              <a:lnSpc>
                <a:spcPct val="100000"/>
              </a:lnSpc>
              <a:spcBef>
                <a:spcPts val="1145"/>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Mô hình</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ân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tách</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ứng</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ụ</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ra làm 3 mod</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le</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riê</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biệt,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 gồ</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0480" marR="5080" lvl="0" indent="0" algn="just" defTabSz="914400" rtl="0" eaLnBrk="1" fontAlgn="auto" latinLnBrk="0" hangingPunct="1">
              <a:lnSpc>
                <a:spcPct val="99300"/>
              </a:lnSpc>
              <a:spcBef>
                <a:spcPts val="25"/>
              </a:spcBef>
              <a:spcAft>
                <a:spcPts val="0"/>
              </a:spcAft>
              <a:buClrTx/>
              <a:buSzTx/>
              <a:buFontTx/>
              <a:buNone/>
              <a:tabLst/>
              <a:defRPr/>
            </a:pPr>
            <a:r>
              <a:rPr kumimoji="0" sz="3200" b="0" i="0" u="none" strike="noStrike" kern="1200" cap="none" spc="-150" normalizeH="0" baseline="0" noProof="0" dirty="0">
                <a:ln>
                  <a:noFill/>
                </a:ln>
                <a:solidFill>
                  <a:srgbClr val="FF0000"/>
                </a:solidFill>
                <a:effectLst/>
                <a:uLnTx/>
                <a:uFillTx/>
                <a:latin typeface="MS Gothic"/>
                <a:ea typeface="+mn-ea"/>
                <a:cs typeface="MS Gothic"/>
              </a:rPr>
              <a:t>▪</a:t>
            </a:r>
            <a:r>
              <a:rPr kumimoji="0" sz="3200" b="1" i="0" u="none" strike="noStrike" kern="1200" cap="none" spc="0" normalizeH="0" baseline="0" noProof="0">
                <a:ln>
                  <a:noFill/>
                </a:ln>
                <a:solidFill>
                  <a:srgbClr val="FF0000"/>
                </a:solidFill>
                <a:effectLst/>
                <a:uLnTx/>
                <a:uFillTx/>
                <a:latin typeface="Times New Roman"/>
                <a:ea typeface="+mn-ea"/>
                <a:cs typeface="Times New Roman"/>
              </a:rPr>
              <a:t>P</a:t>
            </a:r>
            <a:r>
              <a:rPr kumimoji="0" sz="3200" b="1" i="0" u="none" strike="noStrike" kern="1200" cap="none" spc="-6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esent</a:t>
            </a:r>
            <a:r>
              <a:rPr kumimoji="0" sz="3200" b="1" i="0" u="none" strike="noStrike" kern="1200" cap="none" spc="-20" normalizeH="0" baseline="0" noProof="0">
                <a:ln>
                  <a:noFill/>
                </a:ln>
                <a:solidFill>
                  <a:srgbClr val="FF0000"/>
                </a:solidFill>
                <a:effectLst/>
                <a:uLnTx/>
                <a:uFillTx/>
                <a:latin typeface="Times New Roman"/>
                <a:ea typeface="+mn-ea"/>
                <a:cs typeface="Times New Roman"/>
              </a:rPr>
              <a:t>a</a:t>
            </a:r>
            <a:r>
              <a:rPr kumimoji="0" sz="3200" b="1" i="0" u="none" strike="noStrike" kern="1200" cap="none" spc="0" normalizeH="0" baseline="0" noProof="0">
                <a:ln>
                  <a:noFill/>
                </a:ln>
                <a:solidFill>
                  <a:srgbClr val="FF0000"/>
                </a:solidFill>
                <a:effectLst/>
                <a:uLnTx/>
                <a:uFillTx/>
                <a:latin typeface="Times New Roman"/>
                <a:ea typeface="+mn-ea"/>
                <a:cs typeface="Times New Roman"/>
              </a:rPr>
              <a:t>tion  ti</a:t>
            </a:r>
            <a:r>
              <a:rPr kumimoji="0" sz="3200" b="1" i="0" u="none" strike="noStrike" kern="1200" cap="none" spc="-10" normalizeH="0" baseline="0" noProof="0">
                <a:ln>
                  <a:noFill/>
                </a:ln>
                <a:solidFill>
                  <a:srgbClr val="FF0000"/>
                </a:solidFill>
                <a:effectLst/>
                <a:uLnTx/>
                <a:uFillTx/>
                <a:latin typeface="Times New Roman"/>
                <a:ea typeface="+mn-ea"/>
                <a:cs typeface="Times New Roman"/>
              </a:rPr>
              <a:t>er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bao  </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gồm  </a:t>
            </a:r>
            <a:r>
              <a:rPr kumimoji="0" sz="3200" b="0" i="0" u="none" strike="noStrike" kern="1200" cap="none" spc="-3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thà</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  </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  </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ần  </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xử  </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  </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giao diện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Graph</a:t>
            </a:r>
            <a:r>
              <a:rPr kumimoji="0" sz="3200" b="1" i="0" u="none" strike="noStrike" kern="1200" cap="none" spc="-10" normalizeH="0" baseline="0" noProof="0" dirty="0">
                <a:ln>
                  <a:noFill/>
                </a:ln>
                <a:solidFill>
                  <a:prstClr val="black"/>
                </a:solidFill>
                <a:effectLst/>
                <a:uLnTx/>
                <a:uFillTx/>
                <a:latin typeface="Times New Roman"/>
                <a:ea typeface="+mn-ea"/>
                <a:cs typeface="Times New Roman"/>
              </a:rPr>
              <a:t>i</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c </a:t>
            </a:r>
            <a:r>
              <a:rPr kumimoji="0" sz="3200" b="1"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User </a:t>
            </a:r>
            <a:r>
              <a:rPr kumimoji="0" sz="3200" b="1" i="0" u="none" strike="noStrike" kern="1200" cap="none" spc="-16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Interface </a:t>
            </a:r>
            <a:r>
              <a:rPr kumimoji="0" sz="3200" b="1"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(GUI), </a:t>
            </a:r>
            <a:r>
              <a:rPr kumimoji="0" sz="3200" b="1"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dùng </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ể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giao </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ế</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với </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người dùng,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iệm </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ụ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chính </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hiển </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thị </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 </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nhận </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 </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ừ </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người dùng.</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30480" marR="5080" lvl="0" indent="0" algn="just" defTabSz="914400" rtl="0" eaLnBrk="1" fontAlgn="auto" latinLnBrk="0" hangingPunct="1">
              <a:lnSpc>
                <a:spcPct val="100000"/>
              </a:lnSpc>
              <a:spcBef>
                <a:spcPts val="85"/>
              </a:spcBef>
              <a:spcAft>
                <a:spcPts val="0"/>
              </a:spcAft>
              <a:buClrTx/>
              <a:buSzTx/>
              <a:buFontTx/>
              <a:buNone/>
              <a:tabLst/>
              <a:defRPr/>
            </a:pPr>
            <a:r>
              <a:rPr kumimoji="0" sz="3200" b="0" i="0" u="none" strike="noStrike" kern="1200" cap="none" spc="-150" normalizeH="0" baseline="0" noProof="0">
                <a:ln>
                  <a:noFill/>
                </a:ln>
                <a:solidFill>
                  <a:srgbClr val="FF0000"/>
                </a:solidFill>
                <a:effectLst/>
                <a:uLnTx/>
                <a:uFillTx/>
                <a:latin typeface="MS Gothic"/>
                <a:ea typeface="+mn-ea"/>
                <a:cs typeface="MS Gothic"/>
              </a:rPr>
              <a:t>▪</a:t>
            </a:r>
            <a:r>
              <a:rPr kumimoji="0" sz="3200" b="1" i="0" u="none" strike="noStrike" kern="1200" cap="none" spc="0" normalizeH="0" baseline="0" noProof="0">
                <a:ln>
                  <a:noFill/>
                </a:ln>
                <a:solidFill>
                  <a:srgbClr val="FF0000"/>
                </a:solidFill>
                <a:effectLst/>
                <a:uLnTx/>
                <a:uFillTx/>
                <a:latin typeface="Times New Roman"/>
                <a:ea typeface="+mn-ea"/>
                <a:cs typeface="Times New Roman"/>
              </a:rPr>
              <a:t>Busi</a:t>
            </a:r>
            <a:r>
              <a:rPr kumimoji="0" sz="3200" b="1" i="0" u="none" strike="noStrike" kern="1200" cap="none" spc="-15" normalizeH="0" baseline="0" noProof="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a:ln>
                  <a:noFill/>
                </a:ln>
                <a:solidFill>
                  <a:srgbClr val="FF0000"/>
                </a:solidFill>
                <a:effectLst/>
                <a:uLnTx/>
                <a:uFillTx/>
                <a:latin typeface="Times New Roman"/>
                <a:ea typeface="+mn-ea"/>
                <a:cs typeface="Times New Roman"/>
              </a:rPr>
              <a:t>ess</a:t>
            </a:r>
            <a:r>
              <a:rPr kumimoji="0" sz="3200" b="1" i="0" u="none" strike="noStrike" kern="1200" cap="none" spc="-370"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tie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r</a:t>
            </a:r>
            <a:r>
              <a:rPr kumimoji="0" sz="3200" b="0" i="0" u="none" strike="noStrike" kern="1200" cap="none" spc="0" normalizeH="0" baseline="0" noProof="0">
                <a:ln>
                  <a:noFill/>
                </a:ln>
                <a:solidFill>
                  <a:prstClr val="black"/>
                </a:solidFill>
                <a:effectLst/>
                <a:uLnTx/>
                <a:uFillTx/>
                <a:latin typeface="Times New Roman"/>
                <a:ea typeface="+mn-ea"/>
                <a:cs typeface="Times New Roman"/>
              </a:rPr>
              <a:t>: gồm</a:t>
            </a:r>
            <a:r>
              <a:rPr kumimoji="0" sz="3200" b="0" i="0" u="none" strike="noStrike" kern="1200" cap="none" spc="-375" normalizeH="0" baseline="0" noProof="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a:ln>
                  <a:noFill/>
                </a:ln>
                <a:solidFill>
                  <a:prstClr val="black"/>
                </a:solidFill>
                <a:effectLst/>
                <a:uLnTx/>
                <a:uFillTx/>
                <a:latin typeface="Times New Roman"/>
                <a:ea typeface="+mn-ea"/>
                <a:cs typeface="Times New Roman"/>
              </a:rPr>
              <a:t>c </a:t>
            </a:r>
            <a:r>
              <a:rPr kumimoji="0" sz="3200" b="0" i="0" u="none" strike="noStrike" kern="1200" cap="none" spc="-37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thành </a:t>
            </a:r>
            <a:r>
              <a:rPr kumimoji="0" sz="3200" b="0" i="0" u="none" strike="noStrike" kern="1200" cap="none" spc="-39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phần </a:t>
            </a:r>
            <a:r>
              <a:rPr kumimoji="0" sz="3200" b="0" i="0" u="none" strike="noStrike" kern="1200" cap="none" spc="-39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Busi</a:t>
            </a:r>
            <a:r>
              <a:rPr kumimoji="0" sz="3200" b="0" i="0" u="none" strike="noStrike" kern="1200" cap="none" spc="5" normalizeH="0" baseline="0" noProof="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a:ln>
                  <a:noFill/>
                </a:ln>
                <a:solidFill>
                  <a:prstClr val="black"/>
                </a:solidFill>
                <a:effectLst/>
                <a:uLnTx/>
                <a:uFillTx/>
                <a:latin typeface="Times New Roman"/>
                <a:ea typeface="+mn-ea"/>
                <a:cs typeface="Times New Roman"/>
              </a:rPr>
              <a:t>ess  Logic </a:t>
            </a:r>
            <a:r>
              <a:rPr kumimoji="0" sz="3200" b="0" i="0" u="none" strike="noStrike" kern="1200" cap="none" spc="-39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Layer (BL</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Access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ayer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Data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anfer </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Object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Được</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dùng</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để</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cung</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cấp</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các</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ch</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ứ</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năng</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của</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phần</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mề</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0BC280F7-AADE-4C79-9E1D-D2C5DACAD3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457200" y="164625"/>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65582" y="1213589"/>
            <a:ext cx="9331325" cy="4714111"/>
          </a:xfrm>
          <a:prstGeom prst="rect">
            <a:avLst/>
          </a:prstGeom>
        </p:spPr>
        <p:txBody>
          <a:bodyPr vert="horz" wrap="square" lIns="0" tIns="0" rIns="0" bIns="0" rtlCol="0">
            <a:spAutoFit/>
          </a:bodyPr>
          <a:lstStyle/>
          <a:p>
            <a:pPr marL="30480" marR="0" lvl="0" indent="0" algn="just" defTabSz="914400" rtl="0" eaLnBrk="1" fontAlgn="auto" latinLnBrk="0" hangingPunct="1">
              <a:lnSpc>
                <a:spcPct val="100000"/>
              </a:lnSpc>
              <a:spcBef>
                <a:spcPts val="0"/>
              </a:spcBef>
              <a:spcAft>
                <a:spcPts val="0"/>
              </a:spcAft>
              <a:buClrTx/>
              <a:buSzTx/>
              <a:buFontTx/>
              <a:buNone/>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2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just"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3</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ier</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 Mult</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i</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ier</a:t>
            </a:r>
            <a:r>
              <a:rPr kumimoji="0" sz="3200" b="0" i="0" u="none" strike="noStrike" kern="1200" cap="none" spc="-2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Arc</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itectu</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r</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es</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355" marR="2757805" lvl="0" indent="0" algn="l" defTabSz="914400" rtl="0" eaLnBrk="1" fontAlgn="auto" latinLnBrk="0" hangingPunct="1">
              <a:lnSpc>
                <a:spcPct val="100000"/>
              </a:lnSpc>
              <a:spcBef>
                <a:spcPts val="1415"/>
              </a:spcBef>
              <a:spcAft>
                <a:spcPts val="0"/>
              </a:spcAft>
              <a:buClrTx/>
              <a:buSzTx/>
              <a:buFontTx/>
              <a:buNone/>
              <a:tabLst/>
              <a:defRPr/>
            </a:pP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Data </a:t>
            </a:r>
            <a:r>
              <a:rPr kumimoji="0" sz="3200" b="1" i="0" u="none" strike="noStrike" kern="1200" cap="none" spc="-7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tie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ưu </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 </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 </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ệu, </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 </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 </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hệ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 </a:t>
            </a:r>
            <a:r>
              <a:rPr kumimoji="0" sz="3200" b="0" i="0" u="none" strike="noStrike" kern="1200" cap="none" spc="3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trị </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CSDL </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như </a:t>
            </a:r>
            <a:r>
              <a:rPr kumimoji="0" sz="3200" b="0" i="0" u="none" strike="noStrike" kern="1200" cap="none" spc="325"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Mi</a:t>
            </a:r>
            <a:r>
              <a:rPr kumimoji="0" sz="3200" b="1"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1" i="0" u="none" strike="noStrike" kern="1200" cap="none" spc="-55" normalizeH="0" baseline="0" noProof="0" dirty="0">
                <a:ln>
                  <a:noFill/>
                </a:ln>
                <a:solidFill>
                  <a:prstClr val="black"/>
                </a:solidFill>
                <a:effectLst/>
                <a:uLnTx/>
                <a:uFillTx/>
                <a:latin typeface="Times New Roman"/>
                <a:ea typeface="+mn-ea"/>
                <a:cs typeface="Times New Roman"/>
              </a:rPr>
              <a:t>r</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osoft </a:t>
            </a:r>
            <a:r>
              <a:rPr kumimoji="0" sz="3200" b="1" i="0" u="none" strike="noStrike" kern="1200" cap="none" spc="31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20" normalizeH="0" baseline="0" noProof="0" dirty="0">
                <a:ln>
                  <a:noFill/>
                </a:ln>
                <a:solidFill>
                  <a:prstClr val="black"/>
                </a:solidFill>
                <a:effectLst/>
                <a:uLnTx/>
                <a:uFillTx/>
                <a:latin typeface="Times New Roman"/>
                <a:ea typeface="+mn-ea"/>
                <a:cs typeface="Times New Roman"/>
              </a:rPr>
              <a:t>S</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QL </a:t>
            </a:r>
            <a:r>
              <a:rPr kumimoji="0" sz="3200" b="1" i="0" u="none" strike="noStrike" kern="1200" cap="none" spc="0" normalizeH="0" baseline="0" noProof="0">
                <a:ln>
                  <a:noFill/>
                </a:ln>
                <a:solidFill>
                  <a:prstClr val="black"/>
                </a:solidFill>
                <a:effectLst/>
                <a:uLnTx/>
                <a:uFillTx/>
                <a:latin typeface="Times New Roman"/>
                <a:ea typeface="+mn-ea"/>
                <a:cs typeface="Times New Roman"/>
              </a:rPr>
              <a:t>Serve</a:t>
            </a:r>
            <a:r>
              <a:rPr kumimoji="0" sz="3200" b="1" i="0" u="none" strike="noStrike" kern="1200" cap="none" spc="5" normalizeH="0" baseline="0" noProof="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a:ln>
                  <a:noFill/>
                </a:ln>
                <a:solidFill>
                  <a:prstClr val="black"/>
                </a:solidFill>
                <a:effectLst/>
                <a:uLnTx/>
                <a:uFillTx/>
                <a:latin typeface="Times New Roman"/>
                <a:ea typeface="+mn-ea"/>
                <a:cs typeface="Times New Roman"/>
              </a:rPr>
              <a:t>,</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a:ln>
                  <a:noFill/>
                </a:ln>
                <a:solidFill>
                  <a:prstClr val="black"/>
                </a:solidFill>
                <a:effectLst/>
                <a:uLnTx/>
                <a:uFillTx/>
                <a:latin typeface="Times New Roman"/>
                <a:ea typeface="+mn-ea"/>
                <a:cs typeface="Times New Roman"/>
              </a:rPr>
              <a:t>Orac</a:t>
            </a:r>
            <a:r>
              <a:rPr kumimoji="0" sz="3200" b="1" i="0" u="none" strike="noStrike" kern="1200" cap="none" spc="-15" normalizeH="0" baseline="0" noProof="0">
                <a:ln>
                  <a:noFill/>
                </a:ln>
                <a:solidFill>
                  <a:prstClr val="black"/>
                </a:solidFill>
                <a:effectLst/>
                <a:uLnTx/>
                <a:uFillTx/>
                <a:latin typeface="Times New Roman"/>
                <a:ea typeface="+mn-ea"/>
                <a:cs typeface="Times New Roman"/>
              </a:rPr>
              <a:t>l</a:t>
            </a:r>
            <a:r>
              <a:rPr kumimoji="0" sz="3200" b="1" i="0" u="none" strike="noStrike" kern="1200" cap="none" spc="0" normalizeH="0" baseline="0" noProof="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a:ln>
                  <a:noFill/>
                </a:ln>
                <a:solidFill>
                  <a:prstClr val="black"/>
                </a:solidFill>
                <a:effectLst/>
                <a:uLnTx/>
                <a:uFillTx/>
                <a:latin typeface="Times New Roman"/>
                <a:ea typeface="+mn-ea"/>
                <a:cs typeface="Times New Roman"/>
              </a:rPr>
              <a:t>,</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1" i="0" u="none" strike="noStrike" kern="1200" cap="none" spc="-20" normalizeH="0" baseline="0" noProof="0">
                <a:ln>
                  <a:noFill/>
                </a:ln>
                <a:solidFill>
                  <a:prstClr val="black"/>
                </a:solidFill>
                <a:effectLst/>
                <a:uLnTx/>
                <a:uFillTx/>
                <a:latin typeface="Times New Roman"/>
                <a:ea typeface="+mn-ea"/>
                <a:cs typeface="Times New Roman"/>
              </a:rPr>
              <a:t>S</a:t>
            </a:r>
            <a:r>
              <a:rPr kumimoji="0" sz="3200" b="1" i="0" u="none" strike="noStrike" kern="1200" cap="none" spc="0" normalizeH="0" baseline="0" noProof="0">
                <a:ln>
                  <a:noFill/>
                </a:ln>
                <a:solidFill>
                  <a:prstClr val="black"/>
                </a:solidFill>
                <a:effectLst/>
                <a:uLnTx/>
                <a:uFillTx/>
                <a:latin typeface="Times New Roman"/>
                <a:ea typeface="+mn-ea"/>
                <a:cs typeface="Times New Roman"/>
              </a:rPr>
              <a:t>QLit</a:t>
            </a:r>
            <a:r>
              <a:rPr kumimoji="0" sz="3200" b="1" i="0" u="none" strike="noStrike" kern="1200" cap="none" spc="-15" normalizeH="0" baseline="0" noProof="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1" i="0" u="none" strike="noStrike" kern="1200" cap="none" spc="-5" normalizeH="0" baseline="0" noProof="0">
                <a:ln>
                  <a:noFill/>
                </a:ln>
                <a:solidFill>
                  <a:prstClr val="black"/>
                </a:solidFill>
                <a:effectLst/>
                <a:uLnTx/>
                <a:uFillTx/>
                <a:latin typeface="Times New Roman"/>
                <a:ea typeface="+mn-ea"/>
                <a:cs typeface="Times New Roman"/>
              </a:rPr>
              <a:t>MS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Ac</a:t>
            </a:r>
            <a:r>
              <a:rPr kumimoji="0" sz="3200" b="1"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es</a:t>
            </a:r>
            <a:r>
              <a:rPr kumimoji="0" sz="3200" b="1" i="0" u="none" strike="noStrike" kern="1200" cap="none" spc="15" normalizeH="0" baseline="0" noProof="0" dirty="0">
                <a:ln>
                  <a:noFill/>
                </a:ln>
                <a:solidFill>
                  <a:prstClr val="black"/>
                </a:solidFill>
                <a:effectLst/>
                <a:uLnTx/>
                <a:uFillTx/>
                <a:latin typeface="Times New Roman"/>
                <a:ea typeface="+mn-ea"/>
                <a:cs typeface="Times New Roman"/>
              </a:rPr>
              <a:t>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XML</a:t>
            </a:r>
            <a:r>
              <a:rPr kumimoji="0" sz="3200" b="1"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fi</a:t>
            </a:r>
            <a:r>
              <a:rPr kumimoji="0" sz="3200" b="1"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e</a:t>
            </a:r>
            <a:r>
              <a:rPr kumimoji="0" sz="3200" b="1" i="0" u="none" strike="noStrike" kern="1200" cap="none" spc="5" normalizeH="0" baseline="0" noProof="0" dirty="0">
                <a:ln>
                  <a:noFill/>
                </a:ln>
                <a:solidFill>
                  <a:prstClr val="black"/>
                </a:solidFill>
                <a:effectLst/>
                <a:uLnTx/>
                <a:uFillTx/>
                <a:latin typeface="Times New Roman"/>
                <a:ea typeface="+mn-ea"/>
                <a:cs typeface="Times New Roman"/>
              </a:rPr>
              <a:t>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75"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10" normalizeH="0" baseline="0" noProof="0" dirty="0">
                <a:ln>
                  <a:noFill/>
                </a:ln>
                <a:solidFill>
                  <a:prstClr val="black"/>
                </a:solidFill>
                <a:effectLst/>
                <a:uLnTx/>
                <a:uFillTx/>
                <a:latin typeface="Times New Roman"/>
                <a:ea typeface="+mn-ea"/>
                <a:cs typeface="Times New Roman"/>
              </a:rPr>
              <a:t>t</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ext </a:t>
            </a:r>
            <a:r>
              <a:rPr kumimoji="0" sz="3200" b="1"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files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3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dùng lưu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trữ </a:t>
            </a:r>
            <a:r>
              <a:rPr kumimoji="0" sz="32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 </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 </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cho </a:t>
            </a:r>
            <a:r>
              <a:rPr kumimoji="0" sz="32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phép </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Busi</a:t>
            </a:r>
            <a:r>
              <a:rPr kumimoji="0" sz="3200" b="1"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1" i="0" u="none" strike="noStrike" kern="1200" cap="none" spc="0" normalizeH="0" baseline="0" noProof="0" dirty="0">
                <a:ln>
                  <a:noFill/>
                </a:ln>
                <a:solidFill>
                  <a:prstClr val="black"/>
                </a:solidFill>
                <a:effectLst/>
                <a:uLnTx/>
                <a:uFillTx/>
                <a:latin typeface="Times New Roman"/>
                <a:ea typeface="+mn-ea"/>
                <a:cs typeface="Times New Roman"/>
              </a:rPr>
              <a:t>ess tier</a:t>
            </a:r>
            <a:r>
              <a:rPr kumimoji="0" sz="3200" b="1"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tì</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kiếm,</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ruy xuất,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cập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nhật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6993635" y="2110739"/>
            <a:ext cx="5032248" cy="399897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FC633D7E-CDE1-40B8-9005-B8853C2399C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215576"/>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p:nvPr/>
        </p:nvSpPr>
        <p:spPr>
          <a:xfrm>
            <a:off x="6477000" y="2169121"/>
            <a:ext cx="5463540" cy="425196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13" name="object 13"/>
          <p:cNvSpPr txBox="1"/>
          <p:nvPr/>
        </p:nvSpPr>
        <p:spPr>
          <a:xfrm>
            <a:off x="381000" y="1179370"/>
            <a:ext cx="9331325" cy="2665095"/>
          </a:xfrm>
          <a:prstGeom prst="rect">
            <a:avLst/>
          </a:prstGeom>
        </p:spPr>
        <p:txBody>
          <a:bodyPr vert="horz" wrap="square" lIns="0" tIns="0" rIns="0" bIns="0" rtlCol="0">
            <a:spAutoFit/>
          </a:bodyPr>
          <a:lstStyle/>
          <a:p>
            <a:pPr marL="30480" marR="0" lvl="0" indent="0" algn="l" defTabSz="914400" rtl="0" eaLnBrk="1" fontAlgn="auto" latinLnBrk="0" hangingPunct="1">
              <a:lnSpc>
                <a:spcPct val="100000"/>
              </a:lnSpc>
              <a:spcBef>
                <a:spcPts val="0"/>
              </a:spcBef>
              <a:spcAft>
                <a:spcPts val="0"/>
              </a:spcAft>
              <a:buClrTx/>
              <a:buSzTx/>
              <a:buFontTx/>
              <a:buNone/>
              <a:tabLst>
                <a:tab pos="54546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ts val="3585"/>
              </a:lnSpc>
              <a:spcBef>
                <a:spcPts val="765"/>
              </a:spcBef>
              <a:spcAft>
                <a:spcPts val="0"/>
              </a:spcAft>
              <a:buClrTx/>
              <a:buSzTx/>
              <a:buFontTx/>
              <a:buNone/>
              <a:tabLst/>
              <a:defRPr/>
            </a:pP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3</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ier</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 Mult</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i</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11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ier</a:t>
            </a:r>
            <a:r>
              <a:rPr kumimoji="0" sz="3200" b="0" i="0" u="none" strike="noStrike" kern="1200" cap="none" spc="-2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Arc</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itectu</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r</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es</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986280" marR="0" lvl="0" indent="0" algn="ctr" defTabSz="914400" rtl="0" eaLnBrk="1" fontAlgn="auto" latinLnBrk="0" hangingPunct="1">
              <a:lnSpc>
                <a:spcPts val="2625"/>
              </a:lnSpc>
              <a:spcBef>
                <a:spcPts val="0"/>
              </a:spcBef>
              <a:spcAft>
                <a:spcPts val="0"/>
              </a:spcAft>
              <a:buClrTx/>
              <a:buSzTx/>
              <a:buFontTx/>
              <a:buNone/>
              <a:tabLst/>
              <a:defRPr/>
            </a:pPr>
            <a:r>
              <a:rPr kumimoji="0" sz="2400" b="1" i="0" u="none" strike="noStrike" kern="1200" cap="none" spc="-15" normalizeH="0" baseline="0" noProof="0" dirty="0">
                <a:ln>
                  <a:noFill/>
                </a:ln>
                <a:solidFill>
                  <a:prstClr val="black"/>
                </a:solidFill>
                <a:effectLst/>
                <a:uLnTx/>
                <a:uFillTx/>
                <a:latin typeface="Calibri"/>
                <a:ea typeface="+mn-ea"/>
                <a:cs typeface="Calibri"/>
              </a:rPr>
              <a:t>HTML</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sz="2400" b="0" i="0" u="none" strike="noStrike" kern="1200" cap="none" spc="0" normalizeH="0" baseline="0" noProof="0">
              <a:ln>
                <a:noFill/>
              </a:ln>
              <a:solidFill>
                <a:prstClr val="black"/>
              </a:solidFill>
              <a:effectLst/>
              <a:uLnTx/>
              <a:uFillTx/>
              <a:latin typeface="Times New Roman"/>
              <a:ea typeface="+mn-ea"/>
              <a:cs typeface="Times New Roman"/>
            </a:endParaRPr>
          </a:p>
          <a:p>
            <a:pPr marL="1988820" marR="0" lvl="0" indent="0" algn="ctr" defTabSz="914400" rtl="0" eaLnBrk="1" fontAlgn="auto" latinLnBrk="0" hangingPunct="1">
              <a:lnSpc>
                <a:spcPct val="100000"/>
              </a:lnSpc>
              <a:spcBef>
                <a:spcPts val="2045"/>
              </a:spcBef>
              <a:spcAft>
                <a:spcPts val="0"/>
              </a:spcAft>
              <a:buClrTx/>
              <a:buSzTx/>
              <a:buFontTx/>
              <a:buNone/>
              <a:tabLst/>
              <a:defRPr/>
            </a:pPr>
            <a:r>
              <a:rPr kumimoji="0" sz="2400" b="1" i="0" u="none" strike="noStrike" kern="1200" cap="none" spc="-15" normalizeH="0" baseline="0" noProof="0" dirty="0">
                <a:ln>
                  <a:noFill/>
                </a:ln>
                <a:solidFill>
                  <a:prstClr val="black"/>
                </a:solidFill>
                <a:effectLst/>
                <a:uLnTx/>
                <a:uFillTx/>
                <a:latin typeface="Calibri"/>
                <a:ea typeface="+mn-ea"/>
                <a:cs typeface="Calibri"/>
              </a:rPr>
              <a:t>ASP</a:t>
            </a:r>
            <a:endParaRPr kumimoji="0" sz="2400" b="0" i="0" u="none" strike="noStrike" kern="1200" cap="none" spc="0" normalizeH="0" baseline="0" noProof="0">
              <a:ln>
                <a:noFill/>
              </a:ln>
              <a:solidFill>
                <a:prstClr val="black"/>
              </a:solidFill>
              <a:effectLst/>
              <a:uLnTx/>
              <a:uFillTx/>
              <a:latin typeface="Calibri"/>
              <a:ea typeface="+mn-ea"/>
              <a:cs typeface="Calibri"/>
            </a:endParaRPr>
          </a:p>
          <a:p>
            <a:pPr marL="1988185" marR="0" lvl="0" indent="0" algn="ctr" defTabSz="914400" rtl="0" eaLnBrk="1" fontAlgn="auto" latinLnBrk="0" hangingPunct="1">
              <a:lnSpc>
                <a:spcPct val="100000"/>
              </a:lnSpc>
              <a:spcBef>
                <a:spcPts val="0"/>
              </a:spcBef>
              <a:spcAft>
                <a:spcPts val="0"/>
              </a:spcAft>
              <a:buClrTx/>
              <a:buSzTx/>
              <a:buFontTx/>
              <a:buNone/>
              <a:tabLst/>
              <a:defRPr/>
            </a:pPr>
            <a:r>
              <a:rPr kumimoji="0" sz="2400" b="1" i="0" u="none" strike="noStrike" kern="1200" cap="none" spc="-20" normalizeH="0" baseline="0" noProof="0" dirty="0">
                <a:ln>
                  <a:noFill/>
                </a:ln>
                <a:solidFill>
                  <a:prstClr val="black"/>
                </a:solidFill>
                <a:effectLst/>
                <a:uLnTx/>
                <a:uFillTx/>
                <a:latin typeface="Calibri"/>
                <a:ea typeface="+mn-ea"/>
                <a:cs typeface="Calibri"/>
              </a:rPr>
              <a:t>.NET</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14" name="object 14"/>
          <p:cNvSpPr txBox="1"/>
          <p:nvPr/>
        </p:nvSpPr>
        <p:spPr>
          <a:xfrm>
            <a:off x="5577357" y="4745736"/>
            <a:ext cx="728980" cy="1439545"/>
          </a:xfrm>
          <a:prstGeom prst="rect">
            <a:avLst/>
          </a:prstGeom>
        </p:spPr>
        <p:txBody>
          <a:bodyPr vert="horz" wrap="square" lIns="0" tIns="0" rIns="0" bIns="0" rtlCol="0">
            <a:spAutoFit/>
          </a:bodyPr>
          <a:lstStyle/>
          <a:p>
            <a:pPr marL="71755" marR="5080" lvl="0" indent="-59690" algn="l" defTabSz="914400" rtl="0" eaLnBrk="1" fontAlgn="auto" latinLnBrk="0" hangingPunct="1">
              <a:lnSpc>
                <a:spcPct val="151600"/>
              </a:lnSpc>
              <a:spcBef>
                <a:spcPts val="0"/>
              </a:spcBef>
              <a:spcAft>
                <a:spcPts val="0"/>
              </a:spcAft>
              <a:buClrTx/>
              <a:buSzTx/>
              <a:buFontTx/>
              <a:buNone/>
              <a:tabLst/>
              <a:defRPr/>
            </a:pPr>
            <a:r>
              <a:rPr kumimoji="0" sz="2400" b="1" i="0" u="none" strike="noStrike" kern="1200" cap="none" spc="-40" normalizeH="0" baseline="0" noProof="0" dirty="0">
                <a:ln>
                  <a:noFill/>
                </a:ln>
                <a:solidFill>
                  <a:prstClr val="black"/>
                </a:solidFill>
                <a:effectLst/>
                <a:uLnTx/>
                <a:uFillTx/>
                <a:latin typeface="Calibri"/>
                <a:ea typeface="+mn-ea"/>
                <a:cs typeface="Calibri"/>
              </a:rPr>
              <a:t>W</a:t>
            </a:r>
            <a:r>
              <a:rPr kumimoji="0" sz="2400" b="1" i="0" u="none" strike="noStrike" kern="1200" cap="none" spc="-5" normalizeH="0" baseline="0" noProof="0" dirty="0">
                <a:ln>
                  <a:noFill/>
                </a:ln>
                <a:solidFill>
                  <a:prstClr val="black"/>
                </a:solidFill>
                <a:effectLst/>
                <a:uLnTx/>
                <a:uFillTx/>
                <a:latin typeface="Calibri"/>
                <a:ea typeface="+mn-ea"/>
                <a:cs typeface="Calibri"/>
              </a:rPr>
              <a:t>CF ORM </a:t>
            </a:r>
            <a:r>
              <a:rPr kumimoji="0" sz="2400" b="1" i="0" u="none" strike="noStrike" kern="1200" cap="none" spc="-20" normalizeH="0" baseline="0" noProof="0" dirty="0">
                <a:ln>
                  <a:noFill/>
                </a:ln>
                <a:solidFill>
                  <a:prstClr val="black"/>
                </a:solidFill>
                <a:effectLst/>
                <a:uLnTx/>
                <a:uFillTx/>
                <a:latin typeface="Calibri"/>
                <a:ea typeface="+mn-ea"/>
                <a:cs typeface="Calibri"/>
              </a:rPr>
              <a:t>DB</a:t>
            </a:r>
            <a:endParaRPr kumimoji="0" sz="2400" b="0" i="0" u="none" strike="noStrike" kern="1200" cap="none" spc="0" normalizeH="0" baseline="0" noProof="0">
              <a:ln>
                <a:noFill/>
              </a:ln>
              <a:solidFill>
                <a:prstClr val="black"/>
              </a:solidFill>
              <a:effectLst/>
              <a:uLnTx/>
              <a:uFillTx/>
              <a:latin typeface="Calibri"/>
              <a:ea typeface="+mn-ea"/>
              <a:cs typeface="Calibri"/>
            </a:endParaRPr>
          </a:p>
        </p:txBody>
      </p:sp>
      <p:sp>
        <p:nvSpPr>
          <p:cNvPr id="15" name="object 15"/>
          <p:cNvSpPr/>
          <p:nvPr/>
        </p:nvSpPr>
        <p:spPr>
          <a:xfrm>
            <a:off x="1811551" y="2649958"/>
            <a:ext cx="2638045" cy="3323360"/>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03D2B143-6FF6-43FC-9E03-7EE193C582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Nội Dung</a:t>
            </a:r>
            <a:endParaRPr lang="en-US" dirty="0"/>
          </a:p>
        </p:txBody>
      </p:sp>
      <p:sp>
        <p:nvSpPr>
          <p:cNvPr id="2" name="Content Placeholder 1"/>
          <p:cNvSpPr>
            <a:spLocks noGrp="1"/>
          </p:cNvSpPr>
          <p:nvPr>
            <p:ph idx="1"/>
          </p:nvPr>
        </p:nvSpPr>
        <p:spPr>
          <a:xfrm>
            <a:off x="204715" y="1112363"/>
            <a:ext cx="11750723" cy="5325759"/>
          </a:xfrm>
        </p:spPr>
        <p:txBody>
          <a:bodyPr>
            <a:normAutofit/>
          </a:bodyPr>
          <a:lstStyle/>
          <a:p>
            <a:pPr marL="514350" lvl="0" indent="-514350" algn="just">
              <a:lnSpc>
                <a:spcPct val="150000"/>
              </a:lnSpc>
              <a:buFont typeface="+mj-lt"/>
              <a:buAutoNum type="arabicParenR"/>
            </a:pPr>
            <a:r>
              <a:rPr lang="de-DE" sz="4000"/>
              <a:t>Các thành phần, giao diện và sự tích hợp</a:t>
            </a:r>
            <a:endParaRPr lang="en-US" sz="4000"/>
          </a:p>
          <a:p>
            <a:pPr marL="514350" lvl="0" indent="-514350" algn="just">
              <a:lnSpc>
                <a:spcPct val="150000"/>
              </a:lnSpc>
              <a:buFont typeface="+mj-lt"/>
              <a:buAutoNum type="arabicParenR"/>
            </a:pPr>
            <a:r>
              <a:rPr lang="de-DE" sz="4000"/>
              <a:t>Cơ sở hạ tầng, trung gian và các nền tảng hệ thống</a:t>
            </a:r>
            <a:endParaRPr lang="en-US" sz="4000"/>
          </a:p>
          <a:p>
            <a:pPr marL="514350" lvl="0" indent="-514350" algn="just">
              <a:lnSpc>
                <a:spcPct val="150000"/>
              </a:lnSpc>
              <a:buFont typeface="+mj-lt"/>
              <a:buAutoNum type="arabicParenR"/>
            </a:pPr>
            <a:r>
              <a:rPr lang="de-DE" sz="4000"/>
              <a:t>Kỹ thuật, kho dữ liệu và các framework mở rộng</a:t>
            </a:r>
            <a:endParaRPr lang="en-US" sz="4000"/>
          </a:p>
          <a:p>
            <a:pPr marL="514350" lvl="0" indent="-514350" algn="just">
              <a:lnSpc>
                <a:spcPct val="150000"/>
              </a:lnSpc>
              <a:buFont typeface="+mj-lt"/>
              <a:buAutoNum type="arabicParenR"/>
            </a:pPr>
            <a:r>
              <a:rPr lang="de-DE" sz="4000"/>
              <a:t>Kiểm tra, đánh giá và tiêu chuẩn</a:t>
            </a:r>
            <a:endParaRPr lang="en-US" sz="4000"/>
          </a:p>
          <a:p>
            <a:pPr marL="0" indent="0" algn="just">
              <a:buNone/>
            </a:pPr>
            <a:endParaRPr lang="en-US"/>
          </a:p>
          <a:p>
            <a:pPr marL="0" indent="0" algn="just">
              <a:buNone/>
            </a:pPr>
            <a:endParaRPr lang="en-US"/>
          </a:p>
        </p:txBody>
      </p:sp>
      <p:sp>
        <p:nvSpPr>
          <p:cNvPr id="5" name="Slide Number Placeholder 4"/>
          <p:cNvSpPr>
            <a:spLocks noGrp="1"/>
          </p:cNvSpPr>
          <p:nvPr>
            <p:ph type="sldNum" sz="quarter" idx="12"/>
          </p:nvPr>
        </p:nvSpPr>
        <p:spPr/>
        <p:txBody>
          <a:bodyPr/>
          <a:lstStyle/>
          <a:p>
            <a:fld id="{6E9BC5F3-20C3-46D3-932D-BAE27B3FCC69}" type="slidenum">
              <a:rPr lang="en-US" smtClean="0"/>
              <a:pPr/>
              <a:t>2</a:t>
            </a:fld>
            <a:endParaRPr lang="en-US"/>
          </a:p>
        </p:txBody>
      </p:sp>
    </p:spTree>
    <p:extLst>
      <p:ext uri="{BB962C8B-B14F-4D97-AF65-F5344CB8AC3E}">
        <p14:creationId xmlns:p14="http://schemas.microsoft.com/office/powerpoint/2010/main" val="13668714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barn(inVertical)">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21"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barn(inVertical)">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1"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barn(inVertical)">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21"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barn(inVertical)">
                                      <p:cBhvr>
                                        <p:cTn id="22" dur="5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169690"/>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65582" y="1213589"/>
            <a:ext cx="9331325" cy="1082348"/>
          </a:xfrm>
          <a:prstGeom prst="rect">
            <a:avLst/>
          </a:prstGeom>
        </p:spPr>
        <p:txBody>
          <a:bodyPr vert="horz" wrap="square" lIns="0" tIns="0" rIns="0" bIns="0" rtlCol="0">
            <a:spAutoFit/>
          </a:bodyPr>
          <a:lstStyle/>
          <a:p>
            <a:pPr marL="30480" marR="0" lvl="0" indent="0" algn="l" defTabSz="914400" rtl="0" eaLnBrk="1" fontAlgn="auto" latinLnBrk="0" hangingPunct="1">
              <a:lnSpc>
                <a:spcPct val="100000"/>
              </a:lnSpc>
              <a:spcBef>
                <a:spcPts val="0"/>
              </a:spcBef>
              <a:spcAft>
                <a:spcPts val="0"/>
              </a:spcAft>
              <a:buClrTx/>
              <a:buSzTx/>
              <a:buFontTx/>
              <a:buNone/>
              <a:tabLst>
                <a:tab pos="54546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ts val="3825"/>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Mô hình</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MVC (Mod</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l</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6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90" normalizeH="0" baseline="0" noProof="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a:ln>
                  <a:noFill/>
                </a:ln>
                <a:solidFill>
                  <a:srgbClr val="0000FF"/>
                </a:solidFill>
                <a:effectLst/>
                <a:uLnTx/>
                <a:uFillTx/>
                <a:latin typeface="Times New Roman"/>
                <a:ea typeface="+mn-ea"/>
                <a:cs typeface="Times New Roman"/>
              </a:rPr>
              <a:t>iew</a:t>
            </a:r>
            <a:r>
              <a:rPr kumimoji="0" sz="3200" b="0" i="0" u="none" strike="noStrike" kern="1200" cap="none" spc="-5" normalizeH="0" baseline="0" noProof="0">
                <a:ln>
                  <a:noFill/>
                </a:ln>
                <a:solidFill>
                  <a:srgbClr val="0000FF"/>
                </a:solidFill>
                <a:effectLst/>
                <a:uLnTx/>
                <a:uFillTx/>
                <a:latin typeface="Times New Roman"/>
                <a:ea typeface="+mn-ea"/>
                <a:cs typeface="Times New Roman"/>
              </a:rPr>
              <a:t> </a:t>
            </a:r>
            <a:r>
              <a:rPr kumimoji="0" lang="en-US" sz="3200" b="0" i="0" u="none" strike="noStrike" kern="1200" cap="none" spc="0" normalizeH="0" baseline="0" noProof="0">
                <a:ln>
                  <a:noFill/>
                </a:ln>
                <a:solidFill>
                  <a:srgbClr val="0000FF"/>
                </a:solidFill>
                <a:effectLst/>
                <a:uLnTx/>
                <a:uFillTx/>
                <a:latin typeface="Times New Roman"/>
                <a:ea typeface="+mn-ea"/>
                <a:cs typeface="Times New Roman"/>
              </a:rPr>
              <a:t>–</a:t>
            </a:r>
            <a:r>
              <a:rPr kumimoji="0" sz="3200" b="0" i="0" u="none" strike="noStrike" kern="1200" cap="none" spc="-10" normalizeH="0" baseline="0" noProof="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a:ln>
                  <a:noFill/>
                </a:ln>
                <a:solidFill>
                  <a:srgbClr val="0000FF"/>
                </a:solidFill>
                <a:effectLst/>
                <a:uLnTx/>
                <a:uFillTx/>
                <a:latin typeface="Times New Roman"/>
                <a:ea typeface="+mn-ea"/>
                <a:cs typeface="Times New Roman"/>
              </a:rPr>
              <a:t>Co</a:t>
            </a:r>
            <a:r>
              <a:rPr kumimoji="0" sz="3200" b="0" i="0" u="none" strike="noStrike" kern="1200" cap="none" spc="5" normalizeH="0" baseline="0" noProof="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a:ln>
                  <a:noFill/>
                </a:ln>
                <a:solidFill>
                  <a:srgbClr val="0000FF"/>
                </a:solidFill>
                <a:effectLst/>
                <a:uLnTx/>
                <a:uFillTx/>
                <a:latin typeface="Times New Roman"/>
                <a:ea typeface="+mn-ea"/>
                <a:cs typeface="Times New Roman"/>
              </a:rPr>
              <a:t>troller</a:t>
            </a:r>
            <a:r>
              <a:rPr kumimoji="0" lang="en-US" sz="3200" b="0" i="0" u="none" strike="noStrike" kern="1200" cap="none" spc="0" normalizeH="0" baseline="0" noProof="0">
                <a:ln>
                  <a:noFill/>
                </a:ln>
                <a:solidFill>
                  <a:srgbClr val="0000FF"/>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6591300" y="2449067"/>
            <a:ext cx="4383024" cy="377190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8" name="object 8"/>
          <p:cNvSpPr/>
          <p:nvPr/>
        </p:nvSpPr>
        <p:spPr>
          <a:xfrm>
            <a:off x="900683" y="2368295"/>
            <a:ext cx="4651248" cy="3721607"/>
          </a:xfrm>
          <a:prstGeom prst="rect">
            <a:avLst/>
          </a:prstGeom>
          <a:blipFill>
            <a:blip r:embed="rId4"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5EFE69B5-1B19-4DE9-B2AC-EFF09E776F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7620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65582" y="1213589"/>
            <a:ext cx="11559540" cy="4503797"/>
          </a:xfrm>
          <a:prstGeom prst="rect">
            <a:avLst/>
          </a:prstGeom>
        </p:spPr>
        <p:txBody>
          <a:bodyPr vert="horz" wrap="square" lIns="0" tIns="0" rIns="0" bIns="0" rtlCol="0">
            <a:spAutoFit/>
          </a:bodyPr>
          <a:lstStyle/>
          <a:p>
            <a:pPr marL="545465" marR="0" lvl="0" indent="-514984" algn="l" defTabSz="914400" rtl="0" eaLnBrk="1" fontAlgn="auto" latinLnBrk="0" hangingPunct="1">
              <a:lnSpc>
                <a:spcPct val="100000"/>
              </a:lnSpc>
              <a:spcBef>
                <a:spcPts val="0"/>
              </a:spcBef>
              <a:spcAft>
                <a:spcPts val="0"/>
              </a:spcAft>
              <a:buClr>
                <a:srgbClr val="FF0000"/>
              </a:buClr>
              <a:buSzTx/>
              <a:buFont typeface="Times New Roman"/>
              <a:buAutoNum type="arabicParenR"/>
              <a:tabLst>
                <a:tab pos="546100" algn="l"/>
              </a:tabLst>
              <a:defRPr/>
            </a:pP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Mô hình</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MVC (Mod</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l</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6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90" normalizeH="0" baseline="0" noProof="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a:ln>
                  <a:noFill/>
                </a:ln>
                <a:solidFill>
                  <a:srgbClr val="0000FF"/>
                </a:solidFill>
                <a:effectLst/>
                <a:uLnTx/>
                <a:uFillTx/>
                <a:latin typeface="Times New Roman"/>
                <a:ea typeface="+mn-ea"/>
                <a:cs typeface="Times New Roman"/>
              </a:rPr>
              <a:t>iew</a:t>
            </a:r>
            <a:r>
              <a:rPr kumimoji="0" sz="3200" b="0" i="0" u="none" strike="noStrike" kern="1200" cap="none" spc="-5" normalizeH="0" baseline="0" noProof="0">
                <a:ln>
                  <a:noFill/>
                </a:ln>
                <a:solidFill>
                  <a:srgbClr val="0000FF"/>
                </a:solidFill>
                <a:effectLst/>
                <a:uLnTx/>
                <a:uFillTx/>
                <a:latin typeface="Times New Roman"/>
                <a:ea typeface="+mn-ea"/>
                <a:cs typeface="Times New Roman"/>
              </a:rPr>
              <a:t> </a:t>
            </a:r>
            <a:r>
              <a:rPr kumimoji="0" lang="en-US" sz="3200" b="0" i="0" u="none" strike="noStrike" kern="1200" cap="none" spc="0" normalizeH="0" baseline="0" noProof="0">
                <a:ln>
                  <a:noFill/>
                </a:ln>
                <a:solidFill>
                  <a:srgbClr val="0000FF"/>
                </a:solidFill>
                <a:effectLst/>
                <a:uLnTx/>
                <a:uFillTx/>
                <a:latin typeface="Times New Roman"/>
                <a:ea typeface="+mn-ea"/>
                <a:cs typeface="Times New Roman"/>
              </a:rPr>
              <a:t>–</a:t>
            </a:r>
            <a:r>
              <a:rPr kumimoji="0" sz="3200" b="0" i="0" u="none" strike="noStrike" kern="1200" cap="none" spc="-10" normalizeH="0" baseline="0" noProof="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a:ln>
                  <a:noFill/>
                </a:ln>
                <a:solidFill>
                  <a:srgbClr val="0000FF"/>
                </a:solidFill>
                <a:effectLst/>
                <a:uLnTx/>
                <a:uFillTx/>
                <a:latin typeface="Times New Roman"/>
                <a:ea typeface="+mn-ea"/>
                <a:cs typeface="Times New Roman"/>
              </a:rPr>
              <a:t>Co</a:t>
            </a:r>
            <a:r>
              <a:rPr kumimoji="0" sz="3200" b="0" i="0" u="none" strike="noStrike" kern="1200" cap="none" spc="5" normalizeH="0" baseline="0" noProof="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a:ln>
                  <a:noFill/>
                </a:ln>
                <a:solidFill>
                  <a:srgbClr val="0000FF"/>
                </a:solidFill>
                <a:effectLst/>
                <a:uLnTx/>
                <a:uFillTx/>
                <a:latin typeface="Times New Roman"/>
                <a:ea typeface="+mn-ea"/>
                <a:cs typeface="Times New Roman"/>
              </a:rPr>
              <a:t>troller</a:t>
            </a:r>
            <a:r>
              <a:rPr kumimoji="0" lang="en-US" sz="3200" b="0" i="0" u="none" strike="noStrike" kern="1200" cap="none" spc="0" normalizeH="0" baseline="0" noProof="0">
                <a:ln>
                  <a:noFill/>
                </a:ln>
                <a:solidFill>
                  <a:srgbClr val="0000FF"/>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601345" marR="5080" lvl="1" indent="-457200" algn="just" defTabSz="914400" rtl="0" eaLnBrk="1" fontAlgn="auto" latinLnBrk="0" hangingPunct="1">
              <a:lnSpc>
                <a:spcPct val="100000"/>
              </a:lnSpc>
              <a:spcBef>
                <a:spcPts val="2355"/>
              </a:spcBef>
              <a:spcAft>
                <a:spcPts val="0"/>
              </a:spcAft>
              <a:buClrTx/>
              <a:buSzTx/>
              <a:buFont typeface="MS Gothic"/>
              <a:buChar char="▪"/>
              <a:tabLst>
                <a:tab pos="60198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Khi</a:t>
            </a:r>
            <a:r>
              <a:rPr kumimoji="0" sz="3200" b="0" i="0" u="none" strike="noStrike" kern="1200" cap="none" spc="3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mộ</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yêu</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3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ừ</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phía</a:t>
            </a:r>
            <a:r>
              <a:rPr kumimoji="0" sz="3200" b="0" i="0" u="none" strike="noStrike" kern="1200" cap="none" spc="3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Cli</a:t>
            </a:r>
            <a:r>
              <a:rPr kumimoji="0" sz="3200" b="0" i="0" u="none" strike="noStrike" kern="1200" cap="none" spc="-1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nt</a:t>
            </a:r>
            <a:r>
              <a:rPr kumimoji="0" sz="3200" b="0" i="0" u="none" strike="noStrike" kern="1200" cap="none" spc="375"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3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đến</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Serve</a:t>
            </a:r>
            <a:r>
              <a:rPr kumimoji="0" sz="3200" b="0" i="0" u="none" strike="noStrike" kern="1200" cap="none" spc="-135" normalizeH="0" baseline="0" noProof="0" dirty="0">
                <a:ln>
                  <a:noFill/>
                </a:ln>
                <a:solidFill>
                  <a:srgbClr val="FF00FF"/>
                </a:solidFill>
                <a:effectLst/>
                <a:uLnTx/>
                <a:uFillTx/>
                <a:latin typeface="Times New Roman"/>
                <a:ea typeface="+mn-ea"/>
                <a:cs typeface="Times New Roman"/>
              </a:rPr>
              <a:t>r</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a:t>
            </a:r>
            <a:r>
              <a:rPr kumimoji="0" sz="3200" b="0" i="0" u="none" strike="noStrike" kern="1200" cap="none" spc="380" normalizeH="0" baseline="0" noProof="0" dirty="0">
                <a:ln>
                  <a:noFill/>
                </a:ln>
                <a:solidFill>
                  <a:srgbClr val="FF00FF"/>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Co</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rol</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er</a:t>
            </a:r>
            <a:r>
              <a:rPr kumimoji="0" sz="3200" b="0" i="0" u="none" strike="noStrike" kern="1200" cap="none" spc="3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có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nhiệm</a:t>
            </a:r>
            <a:r>
              <a:rPr kumimoji="0" sz="3200" b="0" i="0" u="none" strike="noStrike" kern="1200" cap="none" spc="3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ụ</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yêu</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cầ</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yêu</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đó,</a:t>
            </a:r>
            <a:r>
              <a:rPr kumimoji="0" sz="3200" b="0" i="0" u="none" strike="noStrike" kern="1200" cap="none" spc="3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và</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nếu</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cần,</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sẽ</a:t>
            </a:r>
            <a:r>
              <a:rPr kumimoji="0" sz="3200" b="0" i="0" u="none" strike="noStrike" kern="1200" cap="none" spc="3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gọi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đế</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Mod</a:t>
            </a:r>
            <a:r>
              <a:rPr kumimoji="0" sz="3200" b="0" i="0" u="none" strike="noStrike" kern="1200" cap="none" spc="5"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ộ</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làm</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với</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Dat</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a</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b</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a</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s</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601345" marR="5715" lvl="1" indent="-457200" algn="just" defTabSz="914400" rtl="0" eaLnBrk="1" fontAlgn="auto" latinLnBrk="0" hangingPunct="1">
              <a:lnSpc>
                <a:spcPct val="100000"/>
              </a:lnSpc>
              <a:spcBef>
                <a:spcPts val="1200"/>
              </a:spcBef>
              <a:spcAft>
                <a:spcPts val="0"/>
              </a:spcAft>
              <a:buClrTx/>
              <a:buSzTx/>
              <a:buFont typeface="MS Gothic"/>
              <a:buChar char="▪"/>
              <a:tabLst>
                <a:tab pos="60198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Sau</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khi</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oàn</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ộ</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kết</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đẩy</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ề</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90" normalizeH="0" baseline="0" noProof="0" dirty="0">
                <a:ln>
                  <a:noFill/>
                </a:ln>
                <a:solidFill>
                  <a:srgbClr val="FF00FF"/>
                </a:solidFill>
                <a:effectLst/>
                <a:uLnTx/>
                <a:uFillTx/>
                <a:latin typeface="Times New Roman"/>
                <a:ea typeface="+mn-ea"/>
                <a:cs typeface="Times New Roman"/>
              </a:rPr>
              <a:t>V</a:t>
            </a:r>
            <a:r>
              <a:rPr kumimoji="0" sz="3200" b="0" i="0" u="none" strike="noStrike" kern="1200" cap="none" spc="-20" normalizeH="0" baseline="0" noProof="0" dirty="0">
                <a:ln>
                  <a:noFill/>
                </a:ln>
                <a:solidFill>
                  <a:srgbClr val="FF00FF"/>
                </a:solidFill>
                <a:effectLst/>
                <a:uLnTx/>
                <a:uFillTx/>
                <a:latin typeface="Times New Roman"/>
                <a:ea typeface="+mn-ea"/>
                <a:cs typeface="Times New Roman"/>
              </a:rPr>
              <a:t>i</a:t>
            </a:r>
            <a:r>
              <a:rPr kumimoji="0" sz="3200" b="0" i="0" u="none" strike="noStrike" kern="1200" cap="none" spc="0" normalizeH="0" baseline="0" noProof="0" dirty="0">
                <a:ln>
                  <a:noFill/>
                </a:ln>
                <a:solidFill>
                  <a:srgbClr val="FF00FF"/>
                </a:solidFill>
                <a:effectLst/>
                <a:uLnTx/>
                <a:uFillTx/>
                <a:latin typeface="Times New Roman"/>
                <a:ea typeface="+mn-ea"/>
                <a:cs typeface="Times New Roman"/>
              </a:rPr>
              <a:t>e</a:t>
            </a:r>
            <a:r>
              <a:rPr kumimoji="0" sz="3200" b="0" i="0" u="none" strike="noStrike" kern="1200" cap="none" spc="-210" normalizeH="0" baseline="0" noProof="0" dirty="0">
                <a:ln>
                  <a:noFill/>
                </a:ln>
                <a:solidFill>
                  <a:srgbClr val="FF00FF"/>
                </a:solidFill>
                <a:effectLst/>
                <a:uLnTx/>
                <a:uFillTx/>
                <a:latin typeface="Times New Roman"/>
                <a:ea typeface="+mn-ea"/>
                <a:cs typeface="Times New Roman"/>
              </a:rPr>
              <a:t>w</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ại </a:t>
            </a:r>
            <a:r>
              <a:rPr kumimoji="0" sz="3200" b="0" i="1" u="none" strike="noStrike" kern="1200" cap="none" spc="-245" normalizeH="0" baseline="0" noProof="0" dirty="0">
                <a:ln>
                  <a:noFill/>
                </a:ln>
                <a:solidFill>
                  <a:srgbClr val="FF6600"/>
                </a:solidFill>
                <a:effectLst/>
                <a:uLnTx/>
                <a:uFillTx/>
                <a:latin typeface="Times New Roman"/>
                <a:ea typeface="+mn-ea"/>
                <a:cs typeface="Times New Roman"/>
              </a:rPr>
              <a:t>V</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ie</a:t>
            </a:r>
            <a:r>
              <a:rPr kumimoji="0" sz="3200" b="0" i="1" u="none" strike="noStrike" kern="1200" cap="none" spc="-245" normalizeH="0" baseline="0" noProof="0" dirty="0">
                <a:ln>
                  <a:noFill/>
                </a:ln>
                <a:solidFill>
                  <a:srgbClr val="FF6600"/>
                </a:solidFill>
                <a:effectLst/>
                <a:uLnTx/>
                <a:uFillTx/>
                <a:latin typeface="Times New Roman"/>
                <a:ea typeface="+mn-ea"/>
                <a:cs typeface="Times New Roman"/>
              </a:rPr>
              <a:t>w</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a:t>
            </a:r>
            <a:r>
              <a:rPr kumimoji="0" sz="3200" b="0" i="1" u="none" strike="noStrike" kern="1200" cap="none" spc="8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sẽ</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sinh</a:t>
            </a:r>
            <a:r>
              <a:rPr kumimoji="0" sz="3200" b="0" i="1" u="none" strike="noStrike" kern="1200" cap="none" spc="9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r</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a</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m</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ã</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Html</a:t>
            </a:r>
            <a:r>
              <a:rPr kumimoji="0" sz="3200" b="0" i="1" u="none" strike="noStrike" kern="1200" cap="none" spc="8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20"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ạo</a:t>
            </a:r>
            <a:r>
              <a:rPr kumimoji="0" sz="3200" b="0" i="1" u="none" strike="noStrike" kern="1200" cap="none" spc="8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nên</a:t>
            </a:r>
            <a:r>
              <a:rPr kumimoji="0" sz="3200" b="0" i="1" u="none" strike="noStrike" kern="1200" cap="none" spc="7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giao</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diện,</a:t>
            </a:r>
            <a:r>
              <a:rPr kumimoji="0" sz="3200" b="0" i="1" u="none" strike="noStrike" kern="1200" cap="none" spc="7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v</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à</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trả</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20"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oàn</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b</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ộ</a:t>
            </a:r>
            <a:r>
              <a:rPr kumimoji="0" sz="3200" b="0" i="1" u="none" strike="noStrike" kern="1200" cap="none" spc="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h</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ml</a:t>
            </a:r>
            <a:r>
              <a:rPr kumimoji="0" sz="3200" b="0" i="1" u="none" strike="noStrike" kern="1200" cap="none" spc="7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về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trình</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duyệ</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2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đ</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ể</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hiển</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thị</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nế</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u</a:t>
            </a:r>
            <a:r>
              <a:rPr kumimoji="0" sz="3200" b="0" i="1" u="none" strike="noStrike" kern="1200" cap="none" spc="-2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l</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à</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lập</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trình </a:t>
            </a:r>
            <a:r>
              <a:rPr kumimoji="0" sz="3200" b="0" i="1" u="none" strike="noStrike" kern="1200" cap="none" spc="-295" normalizeH="0" baseline="0" noProof="0" dirty="0">
                <a:ln>
                  <a:noFill/>
                </a:ln>
                <a:solidFill>
                  <a:srgbClr val="FF6600"/>
                </a:solidFill>
                <a:effectLst/>
                <a:uLnTx/>
                <a:uFillTx/>
                <a:latin typeface="Times New Roman"/>
                <a:ea typeface="+mn-ea"/>
                <a:cs typeface="Times New Roman"/>
              </a:rPr>
              <a:t>W</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e</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b</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111AE2C4-29B2-4331-B8FA-A2B7DB9663B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2566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65582" y="1213589"/>
            <a:ext cx="11613515" cy="4173854"/>
          </a:xfrm>
          <a:prstGeom prst="rect">
            <a:avLst/>
          </a:prstGeom>
        </p:spPr>
        <p:txBody>
          <a:bodyPr vert="horz" wrap="square" lIns="0" tIns="0" rIns="0" bIns="0" rtlCol="0">
            <a:spAutoFit/>
          </a:bodyPr>
          <a:lstStyle/>
          <a:p>
            <a:pPr marL="30480" marR="0" lvl="0" indent="0" algn="l" defTabSz="914400" rtl="0" eaLnBrk="1" fontAlgn="auto" latinLnBrk="0" hangingPunct="1">
              <a:lnSpc>
                <a:spcPct val="100000"/>
              </a:lnSpc>
              <a:spcBef>
                <a:spcPts val="0"/>
              </a:spcBef>
              <a:spcAft>
                <a:spcPts val="0"/>
              </a:spcAft>
              <a:buClrTx/>
              <a:buSzTx/>
              <a:buFontTx/>
              <a:buNone/>
              <a:tabLst>
                <a:tab pos="54546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1</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12700" marR="0" lvl="0" indent="0" algn="l" defTabSz="914400" rtl="0" eaLnBrk="1" fontAlgn="auto" latinLnBrk="0" hangingPunct="1">
              <a:lnSpc>
                <a:spcPct val="100000"/>
              </a:lnSpc>
              <a:spcBef>
                <a:spcPts val="765"/>
              </a:spcBef>
              <a:spcAft>
                <a:spcPts val="0"/>
              </a:spcAft>
              <a:buClrTx/>
              <a:buSzTx/>
              <a:buFontTx/>
              <a:buNone/>
              <a:tabLst/>
              <a:defRPr/>
            </a:pP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Mô hình</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MVC (Mod</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e</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l</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6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90" normalizeH="0" baseline="0" noProof="0" dirty="0">
                <a:ln>
                  <a:noFill/>
                </a:ln>
                <a:solidFill>
                  <a:srgbClr val="0000FF"/>
                </a:solidFill>
                <a:effectLst/>
                <a:uLnTx/>
                <a:uFillTx/>
                <a:latin typeface="Times New Roman"/>
                <a:ea typeface="+mn-ea"/>
                <a:cs typeface="Times New Roman"/>
              </a:rPr>
              <a:t>V</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iew</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Co</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troller</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và</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Multi-</a:t>
            </a:r>
            <a:r>
              <a:rPr kumimoji="0" sz="3200" b="0" i="0" u="none" strike="noStrike" kern="1200" cap="none" spc="-11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ier</a:t>
            </a:r>
            <a:r>
              <a:rPr kumimoji="0" sz="3200" b="0" i="0" u="none" strike="noStrike" kern="1200" cap="none" spc="-20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Ar</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hite</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ture)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87680" marR="5662295" lvl="0" indent="-457200" algn="just" defTabSz="914400" rtl="0" eaLnBrk="1" fontAlgn="auto" latinLnBrk="0" hangingPunct="1">
              <a:lnSpc>
                <a:spcPct val="100000"/>
              </a:lnSpc>
              <a:spcBef>
                <a:spcPts val="1910"/>
              </a:spcBef>
              <a:spcAft>
                <a:spcPts val="0"/>
              </a:spcAft>
              <a:buClrTx/>
              <a:buSzTx/>
              <a:buFont typeface="MS Gothic"/>
              <a:buChar char="▪"/>
              <a:tabLst>
                <a:tab pos="488315" algn="l"/>
              </a:tabLst>
              <a:defRPr/>
            </a:pP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VC </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ô</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 </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hay </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thế </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 </a:t>
            </a:r>
            <a:r>
              <a:rPr kumimoji="0" sz="32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 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ều </a:t>
            </a:r>
            <a:r>
              <a:rPr kumimoji="0" sz="3200" b="0" i="0" u="none" strike="noStrike" kern="1200" cap="none" spc="-3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ần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385" normalizeH="0" baseline="0" noProof="0" dirty="0">
                <a:ln>
                  <a:noFill/>
                </a:ln>
                <a:solidFill>
                  <a:prstClr val="black"/>
                </a:solidFill>
                <a:effectLst/>
                <a:uLnTx/>
                <a:uFillTx/>
                <a:latin typeface="Times New Roman"/>
                <a:ea typeface="+mn-ea"/>
                <a:cs typeface="Times New Roman"/>
              </a:rPr>
              <a:t> </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C</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ả </a:t>
            </a:r>
            <a:r>
              <a:rPr kumimoji="0" sz="3200" b="0" i="1" u="none" strike="noStrike" kern="1200" cap="none" spc="-38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ha</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i </a:t>
            </a:r>
            <a:r>
              <a:rPr kumimoji="0" sz="3200" b="0" i="1" u="none" strike="noStrike" kern="1200" cap="none" spc="-39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th</a:t>
            </a:r>
            <a:r>
              <a:rPr kumimoji="0" sz="3200" b="0" i="1" u="none" strike="noStrike" kern="1200" cap="none" spc="10" normalizeH="0" baseline="0" noProof="0" dirty="0">
                <a:ln>
                  <a:noFill/>
                </a:ln>
                <a:solidFill>
                  <a:srgbClr val="FF6600"/>
                </a:solidFill>
                <a:effectLst/>
                <a:uLnTx/>
                <a:uFillTx/>
                <a:latin typeface="Times New Roman"/>
                <a:ea typeface="+mn-ea"/>
                <a:cs typeface="Times New Roman"/>
              </a:rPr>
              <a:t>ư</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ờng</a:t>
            </a:r>
            <a:r>
              <a:rPr kumimoji="0" sz="3200" b="0" i="1" u="none" strike="noStrike" kern="1200" cap="none" spc="39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đ</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ư</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ợc sử</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dụng</a:t>
            </a:r>
            <a:r>
              <a:rPr kumimoji="0" sz="3200" b="0" i="1" u="none" strike="noStrike" kern="1200" cap="none" spc="-2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cùng</a:t>
            </a:r>
            <a:r>
              <a:rPr kumimoji="0" sz="3200" b="0" i="1" u="none" strike="noStrike" kern="1200" cap="none" spc="-3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nhau</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87680" marR="5661025" lvl="0" indent="-457200" algn="just" defTabSz="914400" rtl="0" eaLnBrk="1" fontAlgn="auto" latinLnBrk="0" hangingPunct="1">
              <a:lnSpc>
                <a:spcPct val="100000"/>
              </a:lnSpc>
              <a:spcBef>
                <a:spcPts val="0"/>
              </a:spcBef>
              <a:spcAft>
                <a:spcPts val="0"/>
              </a:spcAft>
              <a:buClrTx/>
              <a:buSzTx/>
              <a:buFont typeface="MS Gothic"/>
              <a:buChar char="▪"/>
              <a:tabLst>
                <a:tab pos="488315"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 </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 </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tầng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điển </a:t>
            </a:r>
            <a:r>
              <a:rPr kumimoji="0" sz="32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hình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có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thể</a:t>
            </a:r>
            <a:r>
              <a:rPr kumimoji="0" sz="32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sử</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dụng</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đ</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ể</a:t>
            </a:r>
            <a:r>
              <a:rPr kumimoji="0" sz="3200" b="0" i="1" u="none" strike="noStrike" kern="1200" cap="none" spc="31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20" normalizeH="0" baseline="0" noProof="0" dirty="0">
                <a:ln>
                  <a:noFill/>
                </a:ln>
                <a:solidFill>
                  <a:srgbClr val="FF6600"/>
                </a:solidFill>
                <a:effectLst/>
                <a:uLnTx/>
                <a:uFillTx/>
                <a:latin typeface="Times New Roman"/>
                <a:ea typeface="+mn-ea"/>
                <a:cs typeface="Times New Roman"/>
              </a:rPr>
              <a:t>t</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ách</a:t>
            </a:r>
            <a:r>
              <a:rPr kumimoji="0" sz="3200" b="0" i="1" u="none" strike="noStrike" kern="1200" cap="none" spc="310"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20" normalizeH="0" baseline="0" noProof="0" dirty="0">
                <a:ln>
                  <a:noFill/>
                </a:ln>
                <a:solidFill>
                  <a:srgbClr val="FF6600"/>
                </a:solidFill>
                <a:effectLst/>
                <a:uLnTx/>
                <a:uFillTx/>
                <a:latin typeface="Times New Roman"/>
                <a:ea typeface="+mn-ea"/>
                <a:cs typeface="Times New Roman"/>
              </a:rPr>
              <a:t>l</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o</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g</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ic,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d</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ữ</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liệu</a:t>
            </a:r>
            <a:r>
              <a:rPr kumimoji="0" sz="3200" b="0" i="1" u="none" strike="noStrike" kern="1200" cap="none" spc="-1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v</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à</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 </a:t>
            </a:r>
            <a:r>
              <a:rPr kumimoji="0" sz="3200" b="0" i="1" u="none" strike="noStrike" kern="1200" cap="none" spc="0" normalizeH="0" baseline="0" noProof="0" dirty="0">
                <a:ln>
                  <a:noFill/>
                </a:ln>
                <a:solidFill>
                  <a:srgbClr val="FF6600"/>
                </a:solidFill>
                <a:effectLst/>
                <a:uLnTx/>
                <a:uFillTx/>
                <a:latin typeface="Times New Roman"/>
                <a:ea typeface="+mn-ea"/>
                <a:cs typeface="Times New Roman"/>
              </a:rPr>
              <a:t>trình </a:t>
            </a:r>
            <a:r>
              <a:rPr kumimoji="0" sz="3200" b="0" i="1" u="none" strike="noStrike" kern="1200" cap="none" spc="5" normalizeH="0" baseline="0" noProof="0" dirty="0">
                <a:ln>
                  <a:noFill/>
                </a:ln>
                <a:solidFill>
                  <a:srgbClr val="FF6600"/>
                </a:solidFill>
                <a:effectLst/>
                <a:uLnTx/>
                <a:uFillTx/>
                <a:latin typeface="Times New Roman"/>
                <a:ea typeface="+mn-ea"/>
                <a:cs typeface="Times New Roman"/>
              </a:rPr>
              <a:t>bày</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6591300" y="2270760"/>
            <a:ext cx="5309615" cy="3899916"/>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F32A982D-1C1E-4B05-A323-6B254AB62AE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595735" cy="412178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00000"/>
              </a:lnSpc>
              <a:spcBef>
                <a:spcPts val="1065"/>
              </a:spcBef>
              <a:spcAft>
                <a:spcPts val="0"/>
              </a:spcAft>
              <a:buClrTx/>
              <a:buSzTx/>
              <a:buFont typeface="MS Gothic"/>
              <a:buChar char="▪"/>
              <a:tabLst>
                <a:tab pos="4699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Nhiều</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chương</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ì</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dành</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ớn</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hời</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an</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để</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chờ</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ợ</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điều</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ì</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đó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xảy</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Điều</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này</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đặ</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biệt</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đúng</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với</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máy</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tí</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làm</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trực tiếp</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với</a:t>
            </a:r>
            <a:r>
              <a:rPr kumimoji="0" sz="32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con</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ngườ</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Như</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ũ</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phổ</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biến</a:t>
            </a:r>
            <a:r>
              <a:rPr kumimoji="0" sz="32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tro</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lĩ</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vực</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như mạ</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ô</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khi</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có</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dữ</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liệu</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cần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xử</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lần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khá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thì</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khôn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00000"/>
              </a:lnSpc>
              <a:spcBef>
                <a:spcPts val="1200"/>
              </a:spcBef>
              <a:spcAft>
                <a:spcPts val="0"/>
              </a:spcAft>
              <a:buClrTx/>
              <a:buSzTx/>
              <a:buFont typeface="MS Gothic"/>
              <a:buChar char="▪"/>
              <a:tabLst>
                <a:tab pos="46990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hư</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ự</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kiện</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giúp</a:t>
            </a:r>
            <a:r>
              <a:rPr kumimoji="0" sz="32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điều</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nà</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a:t>
            </a:r>
            <a:r>
              <a:rPr kumimoji="0" sz="3200" b="0" i="0" u="none" strike="noStrike" kern="1200" cap="none" spc="10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bằng</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cách</a:t>
            </a:r>
            <a:r>
              <a:rPr kumimoji="0" sz="3200" b="0" i="0" u="none" strike="noStrike" kern="1200" cap="none" spc="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xâ</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a:t>
            </a:r>
            <a:r>
              <a:rPr kumimoji="0" sz="32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dự</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 một</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đơn</a:t>
            </a:r>
            <a:r>
              <a:rPr kumimoji="0" sz="3200" b="0" i="0" u="none" strike="noStrike" kern="1200" cap="none" spc="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ị</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ung</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âm</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tất</a:t>
            </a:r>
            <a:r>
              <a:rPr kumimoji="0" sz="3200" b="0" i="0" u="none" strike="noStrike" kern="1200" cap="none" spc="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ả</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Sau</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đó,</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ữ</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liệu</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sẽ</a:t>
            </a:r>
            <a:r>
              <a:rPr kumimoji="0" sz="3200" b="0" i="0" u="none" strike="noStrike" kern="1200" cap="none" spc="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ợ</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 đưa đến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mo</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ules</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riêng</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biệt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để</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x</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595735" cy="49244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pic>
        <p:nvPicPr>
          <p:cNvPr id="3" name="Picture 2">
            <a:extLst>
              <a:ext uri="{FF2B5EF4-FFF2-40B4-BE49-F238E27FC236}">
                <a16:creationId xmlns:a16="http://schemas.microsoft.com/office/drawing/2014/main" id="{265B503A-91F6-3E83-F6E4-7385A0C6C57A}"/>
              </a:ext>
            </a:extLst>
          </p:cNvPr>
          <p:cNvPicPr>
            <a:picLocks noChangeAspect="1"/>
          </p:cNvPicPr>
          <p:nvPr/>
        </p:nvPicPr>
        <p:blipFill>
          <a:blip r:embed="rId3"/>
          <a:stretch>
            <a:fillRect/>
          </a:stretch>
        </p:blipFill>
        <p:spPr>
          <a:xfrm>
            <a:off x="1167189" y="2107360"/>
            <a:ext cx="9154219" cy="3220131"/>
          </a:xfrm>
          <a:prstGeom prst="rect">
            <a:avLst/>
          </a:prstGeom>
        </p:spPr>
      </p:pic>
    </p:spTree>
    <p:extLst>
      <p:ext uri="{BB962C8B-B14F-4D97-AF65-F5344CB8AC3E}">
        <p14:creationId xmlns:p14="http://schemas.microsoft.com/office/powerpoint/2010/main" val="28036129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595735" cy="49244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7" name="TextBox 6">
            <a:extLst>
              <a:ext uri="{FF2B5EF4-FFF2-40B4-BE49-F238E27FC236}">
                <a16:creationId xmlns:a16="http://schemas.microsoft.com/office/drawing/2014/main" id="{DCE00C66-B1AA-CE6A-EAFA-940ED8401CCC}"/>
              </a:ext>
            </a:extLst>
          </p:cNvPr>
          <p:cNvSpPr txBox="1"/>
          <p:nvPr/>
        </p:nvSpPr>
        <p:spPr>
          <a:xfrm>
            <a:off x="357183" y="1911306"/>
            <a:ext cx="11044825" cy="482176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vi-VN" sz="2600" b="1">
                <a:latin typeface="+mj-lt"/>
              </a:rPr>
              <a:t>Event Producer (Người sản xuất sự kiện):</a:t>
            </a:r>
            <a:r>
              <a:rPr lang="en-US" sz="2600" b="1">
                <a:latin typeface="+mj-lt"/>
              </a:rPr>
              <a:t> </a:t>
            </a:r>
            <a:r>
              <a:rPr lang="vi-VN" sz="2600">
                <a:latin typeface="+mj-lt"/>
              </a:rPr>
              <a:t>Đây là các thành phần hoặc dịch vụ tạo ra các sự kiện dựa trên một hành động hoặc điều kiện cụ thể trong hệ thống. </a:t>
            </a:r>
            <a:endParaRPr lang="en-US" sz="2600">
              <a:latin typeface="+mj-lt"/>
            </a:endParaRPr>
          </a:p>
          <a:p>
            <a:pPr algn="just">
              <a:lnSpc>
                <a:spcPct val="150000"/>
              </a:lnSpc>
            </a:pPr>
            <a:r>
              <a:rPr lang="vi-VN" sz="2600">
                <a:latin typeface="+mj-lt"/>
              </a:rPr>
              <a:t>Ví dụ: một dịch vụ nhận đơn hàng mới từ khách hàng.</a:t>
            </a:r>
            <a:endParaRPr lang="en-US" sz="2600">
              <a:latin typeface="+mj-lt"/>
            </a:endParaRPr>
          </a:p>
          <a:p>
            <a:pPr marL="457200" indent="-457200" algn="just">
              <a:lnSpc>
                <a:spcPct val="150000"/>
              </a:lnSpc>
              <a:buFont typeface="Wingdings" panose="05000000000000000000" pitchFamily="2" charset="2"/>
              <a:buChar char="v"/>
            </a:pPr>
            <a:r>
              <a:rPr lang="vi-VN" sz="2600" b="1">
                <a:latin typeface="+mj-lt"/>
              </a:rPr>
              <a:t>Event Channel (Kênh sự kiện):</a:t>
            </a:r>
            <a:r>
              <a:rPr lang="en-US" sz="2600" b="1">
                <a:latin typeface="+mj-lt"/>
              </a:rPr>
              <a:t> </a:t>
            </a:r>
            <a:r>
              <a:rPr lang="vi-VN" sz="2600">
                <a:latin typeface="+mj-lt"/>
              </a:rPr>
              <a:t>Đây là nơi các sự kiện được truyền tải từ Event Producer đến Event Consumer. Event Channel có thể là một hàng đợi tin nhắn (message queue), một hệ thống publish-subscribe, hoặc một cơ chế truyền tải khác.</a:t>
            </a:r>
            <a:endParaRPr lang="en-US" sz="2600">
              <a:latin typeface="+mj-lt"/>
            </a:endParaRPr>
          </a:p>
        </p:txBody>
      </p:sp>
    </p:spTree>
    <p:extLst>
      <p:ext uri="{BB962C8B-B14F-4D97-AF65-F5344CB8AC3E}">
        <p14:creationId xmlns:p14="http://schemas.microsoft.com/office/powerpoint/2010/main" val="13483524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595735" cy="49244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7" name="TextBox 6">
            <a:extLst>
              <a:ext uri="{FF2B5EF4-FFF2-40B4-BE49-F238E27FC236}">
                <a16:creationId xmlns:a16="http://schemas.microsoft.com/office/drawing/2014/main" id="{DCE00C66-B1AA-CE6A-EAFA-940ED8401CCC}"/>
              </a:ext>
            </a:extLst>
          </p:cNvPr>
          <p:cNvSpPr txBox="1"/>
          <p:nvPr/>
        </p:nvSpPr>
        <p:spPr>
          <a:xfrm>
            <a:off x="375844" y="1706032"/>
            <a:ext cx="10898155" cy="4821769"/>
          </a:xfrm>
          <a:prstGeom prst="rect">
            <a:avLst/>
          </a:prstGeom>
          <a:noFill/>
        </p:spPr>
        <p:txBody>
          <a:bodyPr wrap="square">
            <a:spAutoFit/>
          </a:bodyPr>
          <a:lstStyle/>
          <a:p>
            <a:pPr marL="457200" indent="-457200" algn="just">
              <a:lnSpc>
                <a:spcPct val="150000"/>
              </a:lnSpc>
              <a:buFont typeface="Wingdings" panose="05000000000000000000" pitchFamily="2" charset="2"/>
              <a:buChar char="v"/>
            </a:pPr>
            <a:r>
              <a:rPr lang="vi-VN" sz="2600" b="1">
                <a:latin typeface="+mj-lt"/>
              </a:rPr>
              <a:t>Event Consumer (Người tiêu thụ sự kiện):</a:t>
            </a:r>
            <a:r>
              <a:rPr lang="en-US" sz="2600" b="1">
                <a:latin typeface="+mj-lt"/>
              </a:rPr>
              <a:t> </a:t>
            </a:r>
            <a:r>
              <a:rPr lang="vi-VN" sz="2600">
                <a:latin typeface="+mj-lt"/>
              </a:rPr>
              <a:t>Đây là các thành phần hoặc dịch vụ nhận các sự kiện từ Event Channel và thực hiện các hành động dựa trên sự kiện đó. </a:t>
            </a:r>
            <a:endParaRPr lang="en-US" sz="2600">
              <a:latin typeface="+mj-lt"/>
            </a:endParaRPr>
          </a:p>
          <a:p>
            <a:pPr algn="just">
              <a:lnSpc>
                <a:spcPct val="150000"/>
              </a:lnSpc>
            </a:pPr>
            <a:r>
              <a:rPr lang="vi-VN" sz="2600">
                <a:latin typeface="+mj-lt"/>
              </a:rPr>
              <a:t>Ví dụ: dịch vụ xử lý đơn hàng sau khi nhận được sự kiện từ Event Producer.</a:t>
            </a:r>
            <a:endParaRPr lang="en-US" sz="2600">
              <a:latin typeface="+mj-lt"/>
            </a:endParaRPr>
          </a:p>
          <a:p>
            <a:pPr marL="457200" indent="-457200" algn="just">
              <a:lnSpc>
                <a:spcPct val="150000"/>
              </a:lnSpc>
              <a:buFont typeface="Wingdings" panose="05000000000000000000" pitchFamily="2" charset="2"/>
              <a:buChar char="v"/>
            </a:pPr>
            <a:r>
              <a:rPr lang="vi-VN" sz="2600" b="1">
                <a:latin typeface="+mj-lt"/>
              </a:rPr>
              <a:t>Event Processor (Bộ xử lý sự kiện):</a:t>
            </a:r>
            <a:r>
              <a:rPr lang="en-US" sz="2600" b="1">
                <a:latin typeface="+mj-lt"/>
              </a:rPr>
              <a:t> </a:t>
            </a:r>
            <a:r>
              <a:rPr lang="vi-VN" sz="2600">
                <a:latin typeface="+mj-lt"/>
              </a:rPr>
              <a:t>Đây là các thành phần thực hiện các logic xử lý phức tạp dựa trên các sự kiện đã nhận. Bộ xử lý sự kiện có thể bao gồm việc cập nhật cơ sở dữ liệu, gửi thông báo, hoặc gọi các dịch vụ khác.</a:t>
            </a:r>
            <a:endParaRPr lang="en-US" sz="2600">
              <a:latin typeface="+mj-lt"/>
            </a:endParaRPr>
          </a:p>
        </p:txBody>
      </p:sp>
    </p:spTree>
    <p:extLst>
      <p:ext uri="{BB962C8B-B14F-4D97-AF65-F5344CB8AC3E}">
        <p14:creationId xmlns:p14="http://schemas.microsoft.com/office/powerpoint/2010/main" val="372798382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98132" y="1082960"/>
            <a:ext cx="11595735" cy="49244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7" name="TextBox 6">
            <a:extLst>
              <a:ext uri="{FF2B5EF4-FFF2-40B4-BE49-F238E27FC236}">
                <a16:creationId xmlns:a16="http://schemas.microsoft.com/office/drawing/2014/main" id="{DCE00C66-B1AA-CE6A-EAFA-940ED8401CCC}"/>
              </a:ext>
            </a:extLst>
          </p:cNvPr>
          <p:cNvSpPr txBox="1"/>
          <p:nvPr/>
        </p:nvSpPr>
        <p:spPr>
          <a:xfrm>
            <a:off x="375844" y="1563744"/>
            <a:ext cx="11595735" cy="5421933"/>
          </a:xfrm>
          <a:prstGeom prst="rect">
            <a:avLst/>
          </a:prstGeom>
          <a:noFill/>
        </p:spPr>
        <p:txBody>
          <a:bodyPr wrap="square">
            <a:spAutoFit/>
          </a:bodyPr>
          <a:lstStyle/>
          <a:p>
            <a:pPr marL="342900" indent="-342900" algn="just">
              <a:lnSpc>
                <a:spcPct val="150000"/>
              </a:lnSpc>
              <a:buFont typeface="Wingdings" panose="05000000000000000000" pitchFamily="2" charset="2"/>
              <a:buChar char="q"/>
            </a:pPr>
            <a:r>
              <a:rPr lang="vi-VN" sz="2600" b="1">
                <a:latin typeface="+mj-lt"/>
              </a:rPr>
              <a:t>Các bước trong mô hình Event-Driven</a:t>
            </a:r>
          </a:p>
          <a:p>
            <a:pPr algn="just">
              <a:lnSpc>
                <a:spcPct val="150000"/>
              </a:lnSpc>
              <a:buFont typeface="+mj-lt"/>
              <a:buAutoNum type="arabicPeriod"/>
            </a:pPr>
            <a:r>
              <a:rPr lang="vi-VN" sz="2600" b="1">
                <a:latin typeface="+mj-lt"/>
              </a:rPr>
              <a:t>Event Creation (Tạo sự kiện):</a:t>
            </a:r>
            <a:r>
              <a:rPr lang="vi-VN" sz="2600">
                <a:latin typeface="+mj-lt"/>
              </a:rPr>
              <a:t> Event Producer tạo ra một sự kiện khi một hành động hoặc điều kiện cụ thể xảy ra.</a:t>
            </a:r>
          </a:p>
          <a:p>
            <a:pPr algn="just">
              <a:lnSpc>
                <a:spcPct val="150000"/>
              </a:lnSpc>
              <a:buFont typeface="+mj-lt"/>
              <a:buAutoNum type="arabicPeriod"/>
            </a:pPr>
            <a:r>
              <a:rPr lang="vi-VN" sz="2600" b="1">
                <a:latin typeface="+mj-lt"/>
              </a:rPr>
              <a:t>Event Transmission (Truyền tải sự kiện):</a:t>
            </a:r>
            <a:r>
              <a:rPr lang="vi-VN" sz="2600">
                <a:latin typeface="+mj-lt"/>
              </a:rPr>
              <a:t> Sự kiện được truyền đến Event Channel.</a:t>
            </a:r>
          </a:p>
          <a:p>
            <a:pPr algn="just">
              <a:lnSpc>
                <a:spcPct val="150000"/>
              </a:lnSpc>
              <a:buFont typeface="+mj-lt"/>
              <a:buAutoNum type="arabicPeriod"/>
            </a:pPr>
            <a:r>
              <a:rPr lang="vi-VN" sz="2600" b="1">
                <a:latin typeface="+mj-lt"/>
              </a:rPr>
              <a:t>Event Reception (Nhận sự kiện):</a:t>
            </a:r>
            <a:r>
              <a:rPr lang="vi-VN" sz="2600">
                <a:latin typeface="+mj-lt"/>
              </a:rPr>
              <a:t> Event Consumer nhận sự kiện từ Event Channel.</a:t>
            </a:r>
          </a:p>
          <a:p>
            <a:pPr algn="just">
              <a:lnSpc>
                <a:spcPct val="150000"/>
              </a:lnSpc>
              <a:buFont typeface="+mj-lt"/>
              <a:buAutoNum type="arabicPeriod"/>
            </a:pPr>
            <a:r>
              <a:rPr lang="vi-VN" sz="2600" b="1">
                <a:latin typeface="+mj-lt"/>
              </a:rPr>
              <a:t>Event Processing (Xử lý sự kiện):</a:t>
            </a:r>
            <a:r>
              <a:rPr lang="vi-VN" sz="2600">
                <a:latin typeface="+mj-lt"/>
              </a:rPr>
              <a:t> Event Processor thực hiện các hành động cần thiết dựa trên sự kiện đã nhận.</a:t>
            </a:r>
          </a:p>
          <a:p>
            <a:pPr marL="457200" indent="-457200" algn="just">
              <a:lnSpc>
                <a:spcPct val="150000"/>
              </a:lnSpc>
              <a:buFont typeface="Wingdings" panose="05000000000000000000" pitchFamily="2" charset="2"/>
              <a:buChar char="v"/>
            </a:pPr>
            <a:endParaRPr lang="en-US" sz="2600">
              <a:latin typeface="+mj-lt"/>
            </a:endParaRPr>
          </a:p>
        </p:txBody>
      </p:sp>
    </p:spTree>
    <p:extLst>
      <p:ext uri="{BB962C8B-B14F-4D97-AF65-F5344CB8AC3E}">
        <p14:creationId xmlns:p14="http://schemas.microsoft.com/office/powerpoint/2010/main" val="156318263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85800" y="180421"/>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595735" cy="492443"/>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2</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sự</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kiện</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Ev</a:t>
            </a:r>
            <a:r>
              <a:rPr kumimoji="0" sz="3200" b="1" i="0" u="none" strike="noStrike" kern="1200" cap="none" spc="5" normalizeH="0" baseline="0" noProof="0">
                <a:ln>
                  <a:noFill/>
                </a:ln>
                <a:solidFill>
                  <a:srgbClr val="FF0000"/>
                </a:solidFill>
                <a:effectLst/>
                <a:uLnTx/>
                <a:uFillTx/>
                <a:latin typeface="Times New Roman"/>
                <a:ea typeface="+mn-ea"/>
                <a:cs typeface="Times New Roman"/>
              </a:rPr>
              <a:t>e</a:t>
            </a:r>
            <a:r>
              <a:rPr kumimoji="0" sz="3200" b="1" i="0" u="none" strike="noStrike" kern="1200" cap="none" spc="0" normalizeH="0" baseline="0" noProof="0">
                <a:ln>
                  <a:noFill/>
                </a:ln>
                <a:solidFill>
                  <a:srgbClr val="FF0000"/>
                </a:solidFill>
                <a:effectLst/>
                <a:uLnTx/>
                <a:uFillTx/>
                <a:latin typeface="Times New Roman"/>
                <a:ea typeface="+mn-ea"/>
                <a:cs typeface="Times New Roman"/>
              </a:rPr>
              <a:t>n</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-driven</a:t>
            </a:r>
            <a:r>
              <a:rPr kumimoji="0" sz="3200" b="1" i="0" u="none" strike="noStrike" kern="1200" cap="none" spc="-4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0"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62594F32-2734-4BF7-9FE9-4B12B3ADB23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4" name="TextBox 3">
            <a:extLst>
              <a:ext uri="{FF2B5EF4-FFF2-40B4-BE49-F238E27FC236}">
                <a16:creationId xmlns:a16="http://schemas.microsoft.com/office/drawing/2014/main" id="{031BBE62-90B3-7BAD-9D7A-D8993331AD52}"/>
              </a:ext>
            </a:extLst>
          </p:cNvPr>
          <p:cNvSpPr txBox="1"/>
          <p:nvPr/>
        </p:nvSpPr>
        <p:spPr>
          <a:xfrm>
            <a:off x="283565" y="1856421"/>
            <a:ext cx="11435684" cy="3903954"/>
          </a:xfrm>
          <a:prstGeom prst="rect">
            <a:avLst/>
          </a:prstGeom>
          <a:noFill/>
        </p:spPr>
        <p:txBody>
          <a:bodyPr wrap="square">
            <a:spAutoFit/>
          </a:bodyPr>
          <a:lstStyle/>
          <a:p>
            <a:pPr marL="342900" indent="-342900" algn="just">
              <a:lnSpc>
                <a:spcPct val="150000"/>
              </a:lnSpc>
              <a:buFont typeface="Arial" panose="020B0604020202020204" pitchFamily="34" charset="0"/>
              <a:buChar char="•"/>
            </a:pPr>
            <a:r>
              <a:rPr lang="vi-VN" sz="2400" b="1">
                <a:latin typeface="+mj-lt"/>
              </a:rPr>
              <a:t>Ví dụ</a:t>
            </a:r>
            <a:r>
              <a:rPr lang="en-US" sz="2400" b="1">
                <a:latin typeface="+mj-lt"/>
              </a:rPr>
              <a:t>: </a:t>
            </a:r>
            <a:r>
              <a:rPr lang="vi-VN" sz="2400" b="1">
                <a:latin typeface="+mj-lt"/>
              </a:rPr>
              <a:t>Giả sử chúng ta có một hệ thống quản lý đơn hàng trực tuyến</a:t>
            </a:r>
            <a:endParaRPr lang="en-US" sz="2400" b="1">
              <a:latin typeface="+mj-lt"/>
            </a:endParaRPr>
          </a:p>
          <a:p>
            <a:pPr marL="342900" indent="-342900" algn="just">
              <a:lnSpc>
                <a:spcPct val="150000"/>
              </a:lnSpc>
              <a:buFont typeface="Wingdings" panose="05000000000000000000" pitchFamily="2" charset="2"/>
              <a:buChar char="ü"/>
            </a:pPr>
            <a:r>
              <a:rPr lang="vi-VN" sz="2400">
                <a:latin typeface="+mj-lt"/>
              </a:rPr>
              <a:t>Khi khách hàng đặt hàng (Event Producer), sự kiện "Đơn hàng mới" được tạo ra.</a:t>
            </a:r>
            <a:endParaRPr lang="en-US" sz="2400">
              <a:latin typeface="+mj-lt"/>
            </a:endParaRPr>
          </a:p>
          <a:p>
            <a:pPr marL="342900" indent="-342900" algn="just">
              <a:lnSpc>
                <a:spcPct val="150000"/>
              </a:lnSpc>
              <a:buFont typeface="Wingdings" panose="05000000000000000000" pitchFamily="2" charset="2"/>
              <a:buChar char="ü"/>
            </a:pPr>
            <a:r>
              <a:rPr lang="vi-VN" sz="2400">
                <a:latin typeface="+mj-lt"/>
              </a:rPr>
              <a:t>Sự kiện này được gửi đến một kênh sự kiện (Event Channel), như RabbitMQ hoặc Kafka.</a:t>
            </a:r>
            <a:endParaRPr lang="en-US" sz="2400">
              <a:latin typeface="+mj-lt"/>
            </a:endParaRPr>
          </a:p>
          <a:p>
            <a:pPr marL="342900" indent="-342900" algn="just">
              <a:lnSpc>
                <a:spcPct val="150000"/>
              </a:lnSpc>
              <a:buFont typeface="Wingdings" panose="05000000000000000000" pitchFamily="2" charset="2"/>
              <a:buChar char="ü"/>
            </a:pPr>
            <a:r>
              <a:rPr lang="vi-VN" sz="2400">
                <a:latin typeface="+mj-lt"/>
              </a:rPr>
              <a:t>Các dịch vụ xử lý đơn hàng (Event Consumer) nhận sự kiện này từ kênh sự kiện.</a:t>
            </a:r>
            <a:endParaRPr lang="en-US" sz="2400">
              <a:latin typeface="+mj-lt"/>
            </a:endParaRPr>
          </a:p>
          <a:p>
            <a:pPr marL="342900" indent="-342900" algn="just">
              <a:lnSpc>
                <a:spcPct val="150000"/>
              </a:lnSpc>
              <a:buFont typeface="Wingdings" panose="05000000000000000000" pitchFamily="2" charset="2"/>
              <a:buChar char="ü"/>
            </a:pPr>
            <a:r>
              <a:rPr lang="vi-VN" sz="2400">
                <a:latin typeface="+mj-lt"/>
              </a:rPr>
              <a:t>Các bộ xử lý sự kiện (Event Processor) sẽ thực hiện các hành động như cập nhật cơ sở dữ liệu, xác nhận đơn hàng với khách hàng, và thông báo cho bộ phận vận chuyển.</a:t>
            </a:r>
            <a:endParaRPr lang="en-US" sz="2400">
              <a:latin typeface="+mj-lt"/>
            </a:endParaRPr>
          </a:p>
        </p:txBody>
      </p:sp>
    </p:spTree>
    <p:extLst>
      <p:ext uri="{BB962C8B-B14F-4D97-AF65-F5344CB8AC3E}">
        <p14:creationId xmlns:p14="http://schemas.microsoft.com/office/powerpoint/2010/main" val="224932651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2272" y="206812"/>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225263" cy="5221429"/>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3</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đối</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tượng</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Obje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c</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ts</a:t>
            </a:r>
            <a:r>
              <a:rPr kumimoji="0" sz="3200" b="1" i="0" u="none" strike="noStrike" kern="1200" cap="none" spc="-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based</a:t>
            </a:r>
            <a:r>
              <a:rPr kumimoji="0" sz="3200" b="1" i="0" u="none" strike="noStrike" kern="1200" cap="none" spc="-18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50000"/>
              </a:lnSpc>
              <a:spcBef>
                <a:spcPts val="1065"/>
              </a:spcBef>
              <a:spcAft>
                <a:spcPts val="0"/>
              </a:spcAft>
              <a:buClrTx/>
              <a:buSzTx/>
              <a:buFont typeface="MS Gothic"/>
              <a:buChar char="▪"/>
              <a:tabLst>
                <a:tab pos="469900" algn="l"/>
              </a:tabLst>
              <a:defRPr/>
            </a:pPr>
            <a:r>
              <a:rPr lang="vi-VN" sz="2800">
                <a:latin typeface="+mj-lt"/>
              </a:rPr>
              <a:t>Kiến trúc dựa trên đối tượng là một phương pháp thiết kế trong phát triển phần mềm, trong đó hệ thống được cấu trúc xoay quanh "đối tượng". Đối tượng là các thực thể của lớp, chúng bao gồm dữ liệu và hành vi. Phương pháp này thúc đẩy tính module hóa, tính tái sử dụng và tính bảo trì trong phát triển phần mềm. </a:t>
            </a:r>
            <a:endParaRPr lang="en-US" sz="2800">
              <a:latin typeface="+mj-lt"/>
            </a:endParaRPr>
          </a:p>
          <a:p>
            <a:pPr marL="469900" marR="5080" lvl="0" indent="-457200" algn="just" defTabSz="914400" rtl="0" eaLnBrk="1" fontAlgn="auto" latinLnBrk="0" hangingPunct="1">
              <a:lnSpc>
                <a:spcPct val="150000"/>
              </a:lnSpc>
              <a:spcBef>
                <a:spcPts val="1065"/>
              </a:spcBef>
              <a:spcAft>
                <a:spcPts val="0"/>
              </a:spcAft>
              <a:buClrTx/>
              <a:buSzTx/>
              <a:buFont typeface="MS Gothic"/>
              <a:buChar char="▪"/>
              <a:tabLst>
                <a:tab pos="469900" algn="l"/>
              </a:tabLst>
              <a:defRPr/>
            </a:pPr>
            <a:r>
              <a:rPr lang="vi-VN" sz="2800">
                <a:latin typeface="+mj-lt"/>
              </a:rPr>
              <a:t>Các khái niệm và thành phần chính của kiến trúc dựa trên đối tượng bao gồm:</a:t>
            </a:r>
            <a:endParaRPr kumimoji="0" sz="2800" b="0" i="0" u="none" strike="noStrike" kern="1200" cap="none" spc="0" normalizeH="0" baseline="0" noProof="0">
              <a:ln>
                <a:noFill/>
              </a:ln>
              <a:solidFill>
                <a:prstClr val="black"/>
              </a:solidFill>
              <a:effectLst/>
              <a:uLnTx/>
              <a:uFillTx/>
              <a:latin typeface="+mj-lt"/>
              <a:ea typeface="+mn-ea"/>
              <a:cs typeface="Times New Roman"/>
            </a:endParaRPr>
          </a:p>
        </p:txBody>
      </p:sp>
      <p:sp>
        <p:nvSpPr>
          <p:cNvPr id="2" name="Slide Number Placeholder 1">
            <a:extLst>
              <a:ext uri="{FF2B5EF4-FFF2-40B4-BE49-F238E27FC236}">
                <a16:creationId xmlns:a16="http://schemas.microsoft.com/office/drawing/2014/main" id="{3EECAC01-43BB-4579-89D7-6651EB8475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Nội Dung</a:t>
            </a:r>
            <a:endParaRPr lang="en-US" dirty="0"/>
          </a:p>
        </p:txBody>
      </p:sp>
      <p:sp>
        <p:nvSpPr>
          <p:cNvPr id="2" name="Content Placeholder 1"/>
          <p:cNvSpPr>
            <a:spLocks noGrp="1"/>
          </p:cNvSpPr>
          <p:nvPr>
            <p:ph idx="1"/>
          </p:nvPr>
        </p:nvSpPr>
        <p:spPr>
          <a:xfrm>
            <a:off x="204715" y="1112363"/>
            <a:ext cx="11750723" cy="5261141"/>
          </a:xfrm>
        </p:spPr>
        <p:txBody>
          <a:bodyPr>
            <a:normAutofit fontScale="92500"/>
          </a:bodyPr>
          <a:lstStyle/>
          <a:p>
            <a:pPr marL="0" lvl="0" indent="0" algn="just">
              <a:lnSpc>
                <a:spcPct val="150000"/>
              </a:lnSpc>
              <a:buNone/>
            </a:pPr>
            <a:r>
              <a:rPr lang="en-US" sz="4000"/>
              <a:t>5. Hệ thống phát hành</a:t>
            </a:r>
          </a:p>
          <a:p>
            <a:pPr marL="0" lvl="0" indent="0" algn="just">
              <a:lnSpc>
                <a:spcPct val="150000"/>
              </a:lnSpc>
              <a:buNone/>
            </a:pPr>
            <a:r>
              <a:rPr lang="en-US" sz="4000"/>
              <a:t>6. Chiến lược hỗ trợ hệ thống và kế hoạch hỗ trợ người dùng</a:t>
            </a:r>
          </a:p>
          <a:p>
            <a:pPr marL="0" lvl="0" indent="0" algn="just">
              <a:lnSpc>
                <a:spcPct val="150000"/>
              </a:lnSpc>
              <a:buNone/>
            </a:pPr>
            <a:r>
              <a:rPr lang="en-US" sz="4000"/>
              <a:t>7. Phương pháp tiếp cận tích hợp, tiêu chuẩn và thực hành tốt nhất cho doanh nghiệp</a:t>
            </a:r>
          </a:p>
          <a:p>
            <a:pPr marL="0" indent="0" algn="just">
              <a:lnSpc>
                <a:spcPct val="150000"/>
              </a:lnSpc>
              <a:buNone/>
            </a:pPr>
            <a:r>
              <a:rPr lang="en-US" sz="4000"/>
              <a:t>8. Bài tập ứng dụng</a:t>
            </a:r>
            <a:endParaRPr lang="en-US"/>
          </a:p>
          <a:p>
            <a:pPr marL="0" indent="0" algn="just">
              <a:buNone/>
            </a:pPr>
            <a:endParaRPr lang="en-US"/>
          </a:p>
        </p:txBody>
      </p:sp>
      <p:sp>
        <p:nvSpPr>
          <p:cNvPr id="5" name="Slide Number Placeholder 4"/>
          <p:cNvSpPr>
            <a:spLocks noGrp="1"/>
          </p:cNvSpPr>
          <p:nvPr>
            <p:ph type="sldNum" sz="quarter" idx="12"/>
          </p:nvPr>
        </p:nvSpPr>
        <p:spPr/>
        <p:txBody>
          <a:bodyPr/>
          <a:lstStyle/>
          <a:p>
            <a:fld id="{6E9BC5F3-20C3-46D3-932D-BAE27B3FCC69}" type="slidenum">
              <a:rPr lang="en-US" smtClean="0"/>
              <a:pPr/>
              <a:t>3</a:t>
            </a:fld>
            <a:endParaRPr lang="en-US"/>
          </a:p>
        </p:txBody>
      </p:sp>
    </p:spTree>
    <p:extLst>
      <p:ext uri="{BB962C8B-B14F-4D97-AF65-F5344CB8AC3E}">
        <p14:creationId xmlns:p14="http://schemas.microsoft.com/office/powerpoint/2010/main" val="96349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circle(in)">
                                      <p:cBhvr>
                                        <p:cTn id="7" dur="20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6" presetClass="entr" presetSubtype="16"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circle(in)">
                                      <p:cBhvr>
                                        <p:cTn id="12" dur="20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circle(in)">
                                      <p:cBhvr>
                                        <p:cTn id="17" dur="20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6" presetClass="entr" presetSubtype="16"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circle(in)">
                                      <p:cBhvr>
                                        <p:cTn id="22" dur="2000"/>
                                        <p:tgtEl>
                                          <p:spTgt spid="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2272" y="206812"/>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225263" cy="120238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3</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đối</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tượng</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Obje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c</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ts</a:t>
            </a:r>
            <a:r>
              <a:rPr kumimoji="0" sz="3200" b="1" i="0" u="none" strike="noStrike" kern="1200" cap="none" spc="-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based</a:t>
            </a:r>
            <a:r>
              <a:rPr kumimoji="0" sz="3200" b="1" i="0" u="none" strike="noStrike" kern="1200" cap="none" spc="-185" normalizeH="0" baseline="0" noProof="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a:ln>
                  <a:noFill/>
                </a:ln>
                <a:solidFill>
                  <a:srgbClr val="FF0000"/>
                </a:solidFill>
                <a:effectLst/>
                <a:uLnTx/>
                <a:uFillTx/>
                <a:latin typeface="Times New Roman"/>
                <a:ea typeface="+mn-ea"/>
                <a:cs typeface="Times New Roman"/>
              </a:rPr>
              <a:t>e</a:t>
            </a:r>
            <a:endParaRPr kumimoji="0" lang="en-US" sz="3200" b="1" i="0" u="none" strike="noStrike" kern="1200" cap="none" spc="0" normalizeH="0" baseline="0" noProof="0">
              <a:ln>
                <a:noFill/>
              </a:ln>
              <a:solidFill>
                <a:srgbClr val="FF0000"/>
              </a:solidFill>
              <a:effectLst/>
              <a:uLnTx/>
              <a:uFillTx/>
              <a:latin typeface="Times New Roman"/>
              <a:ea typeface="+mn-ea"/>
              <a:cs typeface="Times New Roman"/>
            </a:endParaRPr>
          </a:p>
          <a:p>
            <a:pPr marL="469900" marR="5080" lvl="0" indent="-457200" algn="just" defTabSz="914400" rtl="0" eaLnBrk="1" fontAlgn="auto" latinLnBrk="0" hangingPunct="1">
              <a:lnSpc>
                <a:spcPct val="150000"/>
              </a:lnSpc>
              <a:spcBef>
                <a:spcPts val="1065"/>
              </a:spcBef>
              <a:spcAft>
                <a:spcPts val="0"/>
              </a:spcAft>
              <a:buClrTx/>
              <a:buSzTx/>
              <a:buFont typeface="MS Gothic"/>
              <a:buChar char="▪"/>
              <a:tabLst>
                <a:tab pos="469900" algn="l"/>
              </a:tabLst>
              <a:defRPr/>
            </a:pPr>
            <a:endParaRPr kumimoji="0" lang="vi-VN" sz="2800" b="0" i="0" u="none" strike="noStrike" kern="1200" cap="none" spc="0" normalizeH="0" baseline="0" noProof="0">
              <a:ln>
                <a:noFill/>
              </a:ln>
              <a:solidFill>
                <a:prstClr val="black"/>
              </a:solidFill>
              <a:effectLst/>
              <a:uLnTx/>
              <a:uFillTx/>
              <a:latin typeface="+mj-lt"/>
              <a:ea typeface="+mn-ea"/>
              <a:cs typeface="Times New Roman"/>
            </a:endParaRPr>
          </a:p>
        </p:txBody>
      </p:sp>
      <p:sp>
        <p:nvSpPr>
          <p:cNvPr id="2" name="Slide Number Placeholder 1">
            <a:extLst>
              <a:ext uri="{FF2B5EF4-FFF2-40B4-BE49-F238E27FC236}">
                <a16:creationId xmlns:a16="http://schemas.microsoft.com/office/drawing/2014/main" id="{3EECAC01-43BB-4579-89D7-6651EB8475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3" name="Rectangle 1">
            <a:extLst>
              <a:ext uri="{FF2B5EF4-FFF2-40B4-BE49-F238E27FC236}">
                <a16:creationId xmlns:a16="http://schemas.microsoft.com/office/drawing/2014/main" id="{E304347C-7435-25E6-038D-4C7C2AF49DAD}"/>
              </a:ext>
            </a:extLst>
          </p:cNvPr>
          <p:cNvSpPr>
            <a:spLocks noChangeArrowheads="1"/>
          </p:cNvSpPr>
          <p:nvPr/>
        </p:nvSpPr>
        <p:spPr bwMode="auto">
          <a:xfrm>
            <a:off x="234061" y="1697644"/>
            <a:ext cx="11674374" cy="45391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Đối Tượng (Objects)</a:t>
            </a:r>
            <a:r>
              <a:rPr kumimoji="0" lang="en-US" altLang="en-US" sz="2800" b="0" i="0" u="none" strike="noStrike" cap="none" normalizeH="0" baseline="0">
                <a:ln>
                  <a:noFill/>
                </a:ln>
                <a:solidFill>
                  <a:schemeClr val="tx1"/>
                </a:solidFill>
                <a:effectLst/>
                <a:latin typeface="+mj-lt"/>
              </a:rPr>
              <a:t>: Các đơn vị cơ bản của kiến trúc này, đại diện cho các thực thể với thuộc tính (dữ liệu) và phương thức (chức năng/hành vi).</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Lớp (Classes)</a:t>
            </a:r>
            <a:r>
              <a:rPr kumimoji="0" lang="en-US" altLang="en-US" sz="2800" b="0" i="0" u="none" strike="noStrike" cap="none" normalizeH="0" baseline="0">
                <a:ln>
                  <a:noFill/>
                </a:ln>
                <a:solidFill>
                  <a:schemeClr val="tx1"/>
                </a:solidFill>
                <a:effectLst/>
                <a:latin typeface="+mj-lt"/>
              </a:rPr>
              <a:t>: Các bản thiết kế để tạo ra đối tượng. Một lớp định nghĩa các thuộc tính và phương thức mà đối tượng của nó sẽ có.</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Tính Bao Đóng (Encapsulation)</a:t>
            </a:r>
            <a:r>
              <a:rPr kumimoji="0" lang="en-US" altLang="en-US" sz="2800" b="0" i="0" u="none" strike="noStrike" cap="none" normalizeH="0" baseline="0">
                <a:ln>
                  <a:noFill/>
                </a:ln>
                <a:solidFill>
                  <a:schemeClr val="tx1"/>
                </a:solidFill>
                <a:effectLst/>
                <a:latin typeface="+mj-lt"/>
              </a:rPr>
              <a:t>: Thực hành ẩn trạng thái nội bộ và yêu cầu tất cả các tương tác được thực hiện thông qua các phương thức của đối tượng. Điều này giảm độ phức tạp và tăng tính bảo mật.</a:t>
            </a:r>
          </a:p>
        </p:txBody>
      </p:sp>
    </p:spTree>
    <p:extLst>
      <p:ext uri="{BB962C8B-B14F-4D97-AF65-F5344CB8AC3E}">
        <p14:creationId xmlns:p14="http://schemas.microsoft.com/office/powerpoint/2010/main" val="11304580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2272" y="206812"/>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3" y="1066444"/>
            <a:ext cx="11225263" cy="120238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3</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đối</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tượng</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Obje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c</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ts</a:t>
            </a:r>
            <a:r>
              <a:rPr kumimoji="0" sz="3200" b="1" i="0" u="none" strike="noStrike" kern="1200" cap="none" spc="-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based</a:t>
            </a:r>
            <a:r>
              <a:rPr kumimoji="0" sz="3200" b="1" i="0" u="none" strike="noStrike" kern="1200" cap="none" spc="-18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50000"/>
              </a:lnSpc>
              <a:spcBef>
                <a:spcPts val="1065"/>
              </a:spcBef>
              <a:spcAft>
                <a:spcPts val="0"/>
              </a:spcAft>
              <a:buClrTx/>
              <a:buSzTx/>
              <a:buFont typeface="MS Gothic"/>
              <a:buChar char="▪"/>
              <a:tabLst>
                <a:tab pos="469900" algn="l"/>
              </a:tabLst>
              <a:defRPr/>
            </a:pPr>
            <a:endParaRPr kumimoji="0" sz="2800" b="0" i="0" u="none" strike="noStrike" kern="1200" cap="none" spc="0" normalizeH="0" baseline="0" noProof="0">
              <a:ln>
                <a:noFill/>
              </a:ln>
              <a:solidFill>
                <a:prstClr val="black"/>
              </a:solidFill>
              <a:effectLst/>
              <a:uLnTx/>
              <a:uFillTx/>
              <a:latin typeface="+mj-lt"/>
              <a:ea typeface="+mn-ea"/>
              <a:cs typeface="Times New Roman"/>
            </a:endParaRPr>
          </a:p>
        </p:txBody>
      </p:sp>
      <p:sp>
        <p:nvSpPr>
          <p:cNvPr id="2" name="Slide Number Placeholder 1">
            <a:extLst>
              <a:ext uri="{FF2B5EF4-FFF2-40B4-BE49-F238E27FC236}">
                <a16:creationId xmlns:a16="http://schemas.microsoft.com/office/drawing/2014/main" id="{3EECAC01-43BB-4579-89D7-6651EB8475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3" name="Rectangle 1">
            <a:extLst>
              <a:ext uri="{FF2B5EF4-FFF2-40B4-BE49-F238E27FC236}">
                <a16:creationId xmlns:a16="http://schemas.microsoft.com/office/drawing/2014/main" id="{B8391BE4-967B-9161-C63E-501F23C29B87}"/>
              </a:ext>
            </a:extLst>
          </p:cNvPr>
          <p:cNvSpPr>
            <a:spLocks noChangeArrowheads="1"/>
          </p:cNvSpPr>
          <p:nvPr/>
        </p:nvSpPr>
        <p:spPr bwMode="auto">
          <a:xfrm>
            <a:off x="283564" y="1627248"/>
            <a:ext cx="11225263" cy="4862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a:ln>
                  <a:noFill/>
                </a:ln>
                <a:solidFill>
                  <a:schemeClr val="tx1"/>
                </a:solidFill>
                <a:effectLst/>
                <a:latin typeface="+mj-lt"/>
              </a:rPr>
              <a:t>Kế Thừa (Inheritance)</a:t>
            </a:r>
            <a:r>
              <a:rPr kumimoji="0" lang="en-US" altLang="en-US" sz="2600" b="0" i="0" u="none" strike="noStrike" cap="none" normalizeH="0" baseline="0">
                <a:ln>
                  <a:noFill/>
                </a:ln>
                <a:solidFill>
                  <a:schemeClr val="tx1"/>
                </a:solidFill>
                <a:effectLst/>
                <a:latin typeface="+mj-lt"/>
              </a:rPr>
              <a:t>: Cơ chế để tạo ra một lớp mới từ một lớp hiện có. Lớp mới kế thừa các thuộc tính và phương thức từ lớp hiện có, thúc đẩy tính tái sử dụng mã nguồn.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a:ln>
                  <a:noFill/>
                </a:ln>
                <a:solidFill>
                  <a:schemeClr val="tx1"/>
                </a:solidFill>
                <a:effectLst/>
                <a:latin typeface="+mj-lt"/>
              </a:rPr>
              <a:t>Đa Hình (Polymorphism)</a:t>
            </a:r>
            <a:r>
              <a:rPr kumimoji="0" lang="en-US" altLang="en-US" sz="2600" b="0" i="0" u="none" strike="noStrike" cap="none" normalizeH="0" baseline="0">
                <a:ln>
                  <a:noFill/>
                </a:ln>
                <a:solidFill>
                  <a:schemeClr val="tx1"/>
                </a:solidFill>
                <a:effectLst/>
                <a:latin typeface="+mj-lt"/>
              </a:rPr>
              <a:t>: Khả năng xử lý các đối tượng khác nhau dựa trên kiểu dữ liệu hoặc lớp của chúng. Nó cho phép các phương thức được sử dụng thay thế cho nhau miễn là chúng tuân theo cùng một giao diện.</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2600" b="1" i="0" u="none" strike="noStrike" cap="none" normalizeH="0" baseline="0">
                <a:ln>
                  <a:noFill/>
                </a:ln>
                <a:solidFill>
                  <a:schemeClr val="tx1"/>
                </a:solidFill>
                <a:effectLst/>
                <a:latin typeface="+mj-lt"/>
              </a:rPr>
              <a:t>Trừu Tượng (Abstraction)</a:t>
            </a:r>
            <a:r>
              <a:rPr kumimoji="0" lang="en-US" altLang="en-US" sz="2600" b="0" i="0" u="none" strike="noStrike" cap="none" normalizeH="0" baseline="0">
                <a:ln>
                  <a:noFill/>
                </a:ln>
                <a:solidFill>
                  <a:schemeClr val="tx1"/>
                </a:solidFill>
                <a:effectLst/>
                <a:latin typeface="+mj-lt"/>
              </a:rPr>
              <a:t>: Khái niệm ẩn đi thực tế phức tạp trong khi chỉ hiển thị các phần cần thiết. Nó đơn giản hóa việc tương tác với các đối tượng</a:t>
            </a:r>
            <a:r>
              <a:rPr kumimoji="0" lang="en-US" altLang="en-US" sz="2800" b="0" i="0" u="none" strike="noStrike" cap="none" normalizeH="0" baseline="0">
                <a:ln>
                  <a:noFill/>
                </a:ln>
                <a:solidFill>
                  <a:schemeClr val="tx1"/>
                </a:solidFill>
                <a:effectLst/>
                <a:latin typeface="+mj-lt"/>
              </a:rPr>
              <a:t>.</a:t>
            </a:r>
          </a:p>
        </p:txBody>
      </p:sp>
    </p:spTree>
    <p:extLst>
      <p:ext uri="{BB962C8B-B14F-4D97-AF65-F5344CB8AC3E}">
        <p14:creationId xmlns:p14="http://schemas.microsoft.com/office/powerpoint/2010/main" val="3140040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2272" y="206812"/>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225263" cy="1989775"/>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3</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đối</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tượng</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Obje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c</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ts</a:t>
            </a:r>
            <a:r>
              <a:rPr kumimoji="0" sz="3200" b="1" i="0" u="none" strike="noStrike" kern="1200" cap="none" spc="-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based</a:t>
            </a:r>
            <a:r>
              <a:rPr kumimoji="0" sz="3200" b="1" i="0" u="none" strike="noStrike" kern="1200" cap="none" spc="-18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50000"/>
              </a:lnSpc>
              <a:spcBef>
                <a:spcPts val="1065"/>
              </a:spcBef>
              <a:spcAft>
                <a:spcPts val="0"/>
              </a:spcAft>
              <a:buClrTx/>
              <a:buSzTx/>
              <a:buFont typeface="Wingdings" panose="05000000000000000000" pitchFamily="2" charset="2"/>
              <a:buChar char="q"/>
              <a:tabLst>
                <a:tab pos="469900" algn="l"/>
              </a:tabLst>
              <a:defRPr/>
            </a:pPr>
            <a:r>
              <a:rPr kumimoji="0" lang="en-US" sz="2800" b="1" i="0" u="none" strike="noStrike" kern="1200" cap="none" spc="0" normalizeH="0" baseline="0" noProof="0">
                <a:ln>
                  <a:noFill/>
                </a:ln>
                <a:solidFill>
                  <a:prstClr val="black"/>
                </a:solidFill>
                <a:effectLst/>
                <a:uLnTx/>
                <a:uFillTx/>
                <a:latin typeface="+mj-lt"/>
                <a:ea typeface="+mn-ea"/>
                <a:cs typeface="Times New Roman"/>
              </a:rPr>
              <a:t>Thành phần:</a:t>
            </a:r>
          </a:p>
          <a:p>
            <a:pPr marL="469900" marR="5080" lvl="0" indent="-457200" algn="just" defTabSz="914400" rtl="0" eaLnBrk="1" fontAlgn="auto" latinLnBrk="0" hangingPunct="1">
              <a:lnSpc>
                <a:spcPct val="150000"/>
              </a:lnSpc>
              <a:spcBef>
                <a:spcPts val="1065"/>
              </a:spcBef>
              <a:spcAft>
                <a:spcPts val="0"/>
              </a:spcAft>
              <a:buClrTx/>
              <a:buSzTx/>
              <a:buFont typeface="MS Gothic"/>
              <a:buChar char="▪"/>
              <a:tabLst>
                <a:tab pos="469900" algn="l"/>
              </a:tabLst>
              <a:defRPr/>
            </a:pPr>
            <a:endParaRPr kumimoji="0" sz="2800" b="0" i="0" u="none" strike="noStrike" kern="1200" cap="none" spc="0" normalizeH="0" baseline="0" noProof="0">
              <a:ln>
                <a:noFill/>
              </a:ln>
              <a:solidFill>
                <a:prstClr val="black"/>
              </a:solidFill>
              <a:effectLst/>
              <a:uLnTx/>
              <a:uFillTx/>
              <a:latin typeface="+mj-lt"/>
              <a:ea typeface="+mn-ea"/>
              <a:cs typeface="Times New Roman"/>
            </a:endParaRPr>
          </a:p>
        </p:txBody>
      </p:sp>
      <p:sp>
        <p:nvSpPr>
          <p:cNvPr id="2" name="Slide Number Placeholder 1">
            <a:extLst>
              <a:ext uri="{FF2B5EF4-FFF2-40B4-BE49-F238E27FC236}">
                <a16:creationId xmlns:a16="http://schemas.microsoft.com/office/drawing/2014/main" id="{3EECAC01-43BB-4579-89D7-6651EB8475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3" name="Rectangle 1">
            <a:extLst>
              <a:ext uri="{FF2B5EF4-FFF2-40B4-BE49-F238E27FC236}">
                <a16:creationId xmlns:a16="http://schemas.microsoft.com/office/drawing/2014/main" id="{86C79C5C-6561-03F6-1EE2-E8B987CC57A8}"/>
              </a:ext>
            </a:extLst>
          </p:cNvPr>
          <p:cNvSpPr>
            <a:spLocks noChangeArrowheads="1"/>
          </p:cNvSpPr>
          <p:nvPr/>
        </p:nvSpPr>
        <p:spPr bwMode="auto">
          <a:xfrm>
            <a:off x="588365" y="2390759"/>
            <a:ext cx="10920463" cy="39703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Lớp và Đối Tượng</a:t>
            </a:r>
            <a:r>
              <a:rPr kumimoji="0" lang="en-US" altLang="en-US" sz="2800" b="0" i="0" u="none" strike="noStrike" cap="none" normalizeH="0" baseline="0">
                <a:ln>
                  <a:noFill/>
                </a:ln>
                <a:solidFill>
                  <a:schemeClr val="tx1"/>
                </a:solidFill>
                <a:effectLst/>
                <a:latin typeface="+mj-lt"/>
              </a:rPr>
              <a:t>: Các khối xây dựng cốt lõi, nơi các lớp định nghĩa thuộc tính và hành vi, và các đối tượng là các thực thể của các lớp này.</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Phương Thức (Methods)</a:t>
            </a:r>
            <a:r>
              <a:rPr kumimoji="0" lang="en-US" altLang="en-US" sz="2800" b="0" i="0" u="none" strike="noStrike" cap="none" normalizeH="0" baseline="0">
                <a:ln>
                  <a:noFill/>
                </a:ln>
                <a:solidFill>
                  <a:schemeClr val="tx1"/>
                </a:solidFill>
                <a:effectLst/>
                <a:latin typeface="+mj-lt"/>
              </a:rPr>
              <a:t>: Các hàm được định nghĩa trong một lớp để thao tác dữ liệu của đối tượng và thực hiện các hoạt động.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Thuộc Tính (Attributes)</a:t>
            </a:r>
            <a:r>
              <a:rPr kumimoji="0" lang="en-US" altLang="en-US" sz="2800" b="0" i="0" u="none" strike="noStrike" cap="none" normalizeH="0" baseline="0">
                <a:ln>
                  <a:noFill/>
                </a:ln>
                <a:solidFill>
                  <a:schemeClr val="tx1"/>
                </a:solidFill>
                <a:effectLst/>
                <a:latin typeface="+mj-lt"/>
              </a:rPr>
              <a:t>: Các biến lưu trữ dữ liệu cho đối tượng.</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Giao Diện (Interfaces)</a:t>
            </a:r>
            <a:r>
              <a:rPr kumimoji="0" lang="en-US" altLang="en-US" sz="2800" b="0" i="0" u="none" strike="noStrike" cap="none" normalizeH="0" baseline="0">
                <a:ln>
                  <a:noFill/>
                </a:ln>
                <a:solidFill>
                  <a:schemeClr val="tx1"/>
                </a:solidFill>
                <a:effectLst/>
                <a:latin typeface="+mj-lt"/>
              </a:rPr>
              <a:t>: Các hợp đồng định nghĩa các phương thức mà một lớp phải triển khai, thúc đẩy tính đa hình.</a:t>
            </a:r>
          </a:p>
          <a:p>
            <a:pPr marL="0" marR="0" lvl="0" indent="0" algn="just" defTabSz="914400" rtl="0" eaLnBrk="0" fontAlgn="base" latinLnBrk="0" hangingPunct="0">
              <a:lnSpc>
                <a:spcPct val="100000"/>
              </a:lnSpc>
              <a:spcBef>
                <a:spcPct val="0"/>
              </a:spcBef>
              <a:spcAft>
                <a:spcPct val="0"/>
              </a:spcAft>
              <a:buClrTx/>
              <a:buSzTx/>
              <a:buFontTx/>
              <a:buChar char="•"/>
              <a:tabLst/>
            </a:pPr>
            <a:r>
              <a:rPr kumimoji="0" lang="en-US" altLang="en-US" sz="2800" b="1" i="0" u="none" strike="noStrike" cap="none" normalizeH="0" baseline="0">
                <a:ln>
                  <a:noFill/>
                </a:ln>
                <a:solidFill>
                  <a:schemeClr val="tx1"/>
                </a:solidFill>
                <a:effectLst/>
                <a:latin typeface="+mj-lt"/>
              </a:rPr>
              <a:t>Module</a:t>
            </a:r>
            <a:r>
              <a:rPr kumimoji="0" lang="en-US" altLang="en-US" sz="2800" b="0" i="0" u="none" strike="noStrike" cap="none" normalizeH="0" baseline="0">
                <a:ln>
                  <a:noFill/>
                </a:ln>
                <a:solidFill>
                  <a:schemeClr val="tx1"/>
                </a:solidFill>
                <a:effectLst/>
                <a:latin typeface="+mj-lt"/>
              </a:rPr>
              <a:t>: Các nhóm lớp và giao diện liên quan được đóng gói lại với nhau, tăng cường tính module hóa.</a:t>
            </a:r>
          </a:p>
        </p:txBody>
      </p:sp>
    </p:spTree>
    <p:extLst>
      <p:ext uri="{BB962C8B-B14F-4D97-AF65-F5344CB8AC3E}">
        <p14:creationId xmlns:p14="http://schemas.microsoft.com/office/powerpoint/2010/main" val="12495101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52272" y="206812"/>
            <a:ext cx="10515600" cy="631840"/>
          </a:xfrm>
          <a:prstGeom prst="rect">
            <a:avLst/>
          </a:prstGeom>
        </p:spPr>
        <p:txBody>
          <a:bodyPr vert="horz" wrap="square" lIns="0" tIns="0" rIns="0" bIns="0" rtlCol="0">
            <a:spAutoFit/>
          </a:bodyPr>
          <a:lstStyle/>
          <a:p>
            <a:pPr marL="1068705">
              <a:lnSpc>
                <a:spcPts val="5260"/>
              </a:lnSpc>
            </a:pPr>
            <a:r>
              <a:rPr b="1" dirty="0">
                <a:solidFill>
                  <a:srgbClr val="00B050"/>
                </a:solidFill>
                <a:latin typeface="Times New Roman"/>
                <a:cs typeface="Times New Roman"/>
              </a:rPr>
              <a:t>Các</a:t>
            </a:r>
            <a:r>
              <a:rPr b="1" spc="-20" dirty="0">
                <a:solidFill>
                  <a:srgbClr val="00B050"/>
                </a:solidFill>
                <a:latin typeface="Times New Roman"/>
                <a:cs typeface="Times New Roman"/>
              </a:rPr>
              <a:t> </a:t>
            </a:r>
            <a:r>
              <a:rPr b="1" dirty="0">
                <a:solidFill>
                  <a:srgbClr val="00B050"/>
                </a:solidFill>
                <a:latin typeface="Times New Roman"/>
                <a:cs typeface="Times New Roman"/>
              </a:rPr>
              <a:t>mẫu</a:t>
            </a:r>
            <a:r>
              <a:rPr b="1" spc="-20" dirty="0">
                <a:solidFill>
                  <a:srgbClr val="00B050"/>
                </a:solidFill>
                <a:latin typeface="Times New Roman"/>
                <a:cs typeface="Times New Roman"/>
              </a:rPr>
              <a:t> </a:t>
            </a:r>
            <a:r>
              <a:rPr b="1" dirty="0">
                <a:solidFill>
                  <a:srgbClr val="00B050"/>
                </a:solidFill>
                <a:latin typeface="Times New Roman"/>
                <a:cs typeface="Times New Roman"/>
              </a:rPr>
              <a:t>kiến trúc</a:t>
            </a:r>
            <a:r>
              <a:rPr b="1" spc="-20" dirty="0">
                <a:solidFill>
                  <a:srgbClr val="00B050"/>
                </a:solidFill>
                <a:latin typeface="Times New Roman"/>
                <a:cs typeface="Times New Roman"/>
              </a:rPr>
              <a:t> </a:t>
            </a:r>
            <a:r>
              <a:rPr b="1" dirty="0">
                <a:solidFill>
                  <a:srgbClr val="00B050"/>
                </a:solidFill>
                <a:latin typeface="Times New Roman"/>
                <a:cs typeface="Times New Roman"/>
              </a:rPr>
              <a:t>phần mềm</a:t>
            </a:r>
            <a:r>
              <a:rPr b="1" spc="-30" dirty="0">
                <a:solidFill>
                  <a:srgbClr val="00B050"/>
                </a:solidFill>
                <a:latin typeface="Times New Roman"/>
                <a:cs typeface="Times New Roman"/>
              </a:rPr>
              <a:t> </a:t>
            </a:r>
            <a:r>
              <a:rPr b="1" dirty="0">
                <a:solidFill>
                  <a:srgbClr val="00B050"/>
                </a:solidFill>
                <a:latin typeface="Times New Roman"/>
                <a:cs typeface="Times New Roman"/>
              </a:rPr>
              <a:t>phổ biến</a:t>
            </a:r>
          </a:p>
        </p:txBody>
      </p:sp>
      <p:sp>
        <p:nvSpPr>
          <p:cNvPr id="6" name="object 6"/>
          <p:cNvSpPr txBox="1"/>
          <p:nvPr/>
        </p:nvSpPr>
        <p:spPr>
          <a:xfrm>
            <a:off x="283565" y="1213589"/>
            <a:ext cx="11225263" cy="1202380"/>
          </a:xfrm>
          <a:prstGeom prst="rect">
            <a:avLst/>
          </a:prstGeom>
        </p:spPr>
        <p:txBody>
          <a:bodyPr vert="horz" wrap="square" lIns="0" tIns="0" rIns="0" bIns="0" rtlCol="0">
            <a:spAutoFit/>
          </a:bodyPr>
          <a:lstStyle/>
          <a:p>
            <a:pPr marL="12700" marR="0" lvl="0" indent="0" algn="l" defTabSz="914400" rtl="0" eaLnBrk="1" fontAlgn="auto" latinLnBrk="0" hangingPunct="1">
              <a:lnSpc>
                <a:spcPct val="100000"/>
              </a:lnSpc>
              <a:spcBef>
                <a:spcPts val="0"/>
              </a:spcBef>
              <a:spcAft>
                <a:spcPts val="0"/>
              </a:spcAft>
              <a:buClrTx/>
              <a:buSzTx/>
              <a:buFontTx/>
              <a:buNone/>
              <a:tabLst>
                <a:tab pos="527685" algn="l"/>
              </a:tabLst>
              <a:defRPr/>
            </a:pP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3</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	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hướ</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n</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g đối</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tượng</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Obje</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c</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ts</a:t>
            </a:r>
            <a:r>
              <a:rPr kumimoji="0" sz="3200" b="1" i="0" u="none" strike="noStrike" kern="1200" cap="none" spc="-20"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based</a:t>
            </a:r>
            <a:r>
              <a:rPr kumimoji="0" sz="3200" b="1" i="0" u="none" strike="noStrike" kern="1200" cap="none" spc="-18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469900" marR="5080" lvl="0" indent="-457200" algn="just" defTabSz="914400" rtl="0" eaLnBrk="1" fontAlgn="auto" latinLnBrk="0" hangingPunct="1">
              <a:lnSpc>
                <a:spcPct val="150000"/>
              </a:lnSpc>
              <a:spcBef>
                <a:spcPts val="1065"/>
              </a:spcBef>
              <a:spcAft>
                <a:spcPts val="0"/>
              </a:spcAft>
              <a:buClrTx/>
              <a:buSzTx/>
              <a:buFont typeface="Wingdings" panose="05000000000000000000" pitchFamily="2" charset="2"/>
              <a:buChar char="q"/>
              <a:tabLst>
                <a:tab pos="469900" algn="l"/>
              </a:tabLst>
              <a:defRPr/>
            </a:pPr>
            <a:r>
              <a:rPr lang="en-US" sz="2800" b="1">
                <a:solidFill>
                  <a:prstClr val="black"/>
                </a:solidFill>
                <a:latin typeface="+mj-lt"/>
                <a:cs typeface="Times New Roman"/>
              </a:rPr>
              <a:t>Lợi ích</a:t>
            </a:r>
            <a:r>
              <a:rPr kumimoji="0" lang="en-US" sz="2800" b="1" i="0" u="none" strike="noStrike" kern="1200" cap="none" spc="0" normalizeH="0" baseline="0" noProof="0">
                <a:ln>
                  <a:noFill/>
                </a:ln>
                <a:solidFill>
                  <a:prstClr val="black"/>
                </a:solidFill>
                <a:effectLst/>
                <a:uLnTx/>
                <a:uFillTx/>
                <a:latin typeface="+mj-lt"/>
                <a:ea typeface="+mn-ea"/>
                <a:cs typeface="Times New Roman"/>
              </a:rPr>
              <a:t>:</a:t>
            </a:r>
          </a:p>
        </p:txBody>
      </p:sp>
      <p:sp>
        <p:nvSpPr>
          <p:cNvPr id="2" name="Slide Number Placeholder 1">
            <a:extLst>
              <a:ext uri="{FF2B5EF4-FFF2-40B4-BE49-F238E27FC236}">
                <a16:creationId xmlns:a16="http://schemas.microsoft.com/office/drawing/2014/main" id="{3EECAC01-43BB-4579-89D7-6651EB8475C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
        <p:nvSpPr>
          <p:cNvPr id="3" name="Rectangle 1">
            <a:extLst>
              <a:ext uri="{FF2B5EF4-FFF2-40B4-BE49-F238E27FC236}">
                <a16:creationId xmlns:a16="http://schemas.microsoft.com/office/drawing/2014/main" id="{86C79C5C-6561-03F6-1EE2-E8B987CC57A8}"/>
              </a:ext>
            </a:extLst>
          </p:cNvPr>
          <p:cNvSpPr>
            <a:spLocks noChangeArrowheads="1"/>
          </p:cNvSpPr>
          <p:nvPr/>
        </p:nvSpPr>
        <p:spPr bwMode="auto">
          <a:xfrm>
            <a:off x="588365" y="4082475"/>
            <a:ext cx="10920463"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00000"/>
              </a:lnSpc>
              <a:spcBef>
                <a:spcPct val="0"/>
              </a:spcBef>
              <a:spcAft>
                <a:spcPct val="0"/>
              </a:spcAft>
              <a:buClrTx/>
              <a:buSzTx/>
              <a:tabLst/>
            </a:pPr>
            <a:endParaRPr kumimoji="0" lang="en-US" altLang="en-US" sz="2800" b="0" i="0" u="none" strike="noStrike" cap="none" normalizeH="0" baseline="0">
              <a:ln>
                <a:noFill/>
              </a:ln>
              <a:solidFill>
                <a:schemeClr val="tx1"/>
              </a:solidFill>
              <a:effectLst/>
              <a:latin typeface="+mj-lt"/>
            </a:endParaRPr>
          </a:p>
        </p:txBody>
      </p:sp>
      <p:sp>
        <p:nvSpPr>
          <p:cNvPr id="10" name="TextBox 9">
            <a:extLst>
              <a:ext uri="{FF2B5EF4-FFF2-40B4-BE49-F238E27FC236}">
                <a16:creationId xmlns:a16="http://schemas.microsoft.com/office/drawing/2014/main" id="{95A55998-8D99-9538-787C-A171655D365D}"/>
              </a:ext>
            </a:extLst>
          </p:cNvPr>
          <p:cNvSpPr txBox="1"/>
          <p:nvPr/>
        </p:nvSpPr>
        <p:spPr>
          <a:xfrm>
            <a:off x="369068" y="2549301"/>
            <a:ext cx="11054256" cy="4093428"/>
          </a:xfrm>
          <a:prstGeom prst="rect">
            <a:avLst/>
          </a:prstGeom>
          <a:noFill/>
        </p:spPr>
        <p:txBody>
          <a:bodyPr wrap="square">
            <a:spAutoFit/>
          </a:bodyPr>
          <a:lstStyle/>
          <a:p>
            <a:pPr marL="342900" indent="-342900" algn="just">
              <a:buFont typeface="Wingdings" panose="05000000000000000000" pitchFamily="2" charset="2"/>
              <a:buChar char="v"/>
            </a:pPr>
            <a:r>
              <a:rPr lang="vi-VN" sz="2600" b="1">
                <a:latin typeface="+mj-lt"/>
              </a:rPr>
              <a:t>Tính Module Hóa: </a:t>
            </a:r>
            <a:r>
              <a:rPr lang="vi-VN" sz="2600">
                <a:latin typeface="+mj-lt"/>
              </a:rPr>
              <a:t>Mã nguồn được tổ chức thành các phần riêng biệt, dễ quản lý.</a:t>
            </a:r>
            <a:endParaRPr lang="en-US" sz="2600">
              <a:latin typeface="+mj-lt"/>
            </a:endParaRPr>
          </a:p>
          <a:p>
            <a:pPr marL="342900" indent="-342900" algn="just">
              <a:buFont typeface="Wingdings" panose="05000000000000000000" pitchFamily="2" charset="2"/>
              <a:buChar char="v"/>
            </a:pPr>
            <a:r>
              <a:rPr lang="vi-VN" sz="2600" b="1">
                <a:latin typeface="+mj-lt"/>
              </a:rPr>
              <a:t>Tính Tái Sử Dụng: </a:t>
            </a:r>
            <a:r>
              <a:rPr lang="vi-VN" sz="2600">
                <a:latin typeface="+mj-lt"/>
              </a:rPr>
              <a:t>Các đối tượng và lớp có thể được tái sử dụng trong các phần khác nhau của chương trình hoặc trong các dự án khác nhau.</a:t>
            </a:r>
            <a:endParaRPr lang="en-US" sz="2600">
              <a:latin typeface="+mj-lt"/>
            </a:endParaRPr>
          </a:p>
          <a:p>
            <a:pPr marL="342900" indent="-342900" algn="just">
              <a:buFont typeface="Wingdings" panose="05000000000000000000" pitchFamily="2" charset="2"/>
              <a:buChar char="v"/>
            </a:pPr>
            <a:r>
              <a:rPr lang="vi-VN" sz="2600" b="1">
                <a:latin typeface="+mj-lt"/>
              </a:rPr>
              <a:t>Tính Bảo Trì: </a:t>
            </a:r>
            <a:r>
              <a:rPr lang="vi-VN" sz="2600">
                <a:latin typeface="+mj-lt"/>
              </a:rPr>
              <a:t>Thay đổi đối với một lớp được giới hạn trong phạm vi của nó, giảm ảnh hưởng đến các phần khác của hệ thống.</a:t>
            </a:r>
            <a:endParaRPr lang="en-US" sz="2600">
              <a:latin typeface="+mj-lt"/>
            </a:endParaRPr>
          </a:p>
          <a:p>
            <a:pPr marL="342900" indent="-342900" algn="just">
              <a:buFont typeface="Wingdings" panose="05000000000000000000" pitchFamily="2" charset="2"/>
              <a:buChar char="v"/>
            </a:pPr>
            <a:r>
              <a:rPr lang="vi-VN" sz="2600" b="1">
                <a:latin typeface="+mj-lt"/>
              </a:rPr>
              <a:t>Tính Mở Rộng</a:t>
            </a:r>
            <a:r>
              <a:rPr lang="vi-VN" sz="2600">
                <a:latin typeface="+mj-lt"/>
              </a:rPr>
              <a:t>: Hệ thống dựa trên đối tượng có thể dễ dàng mở rộng bằng cách thêm các đối tượng và lớp mới.</a:t>
            </a:r>
            <a:endParaRPr lang="en-US" sz="2600">
              <a:latin typeface="+mj-lt"/>
            </a:endParaRPr>
          </a:p>
          <a:p>
            <a:pPr marL="342900" indent="-342900" algn="just">
              <a:buFont typeface="Wingdings" panose="05000000000000000000" pitchFamily="2" charset="2"/>
              <a:buChar char="v"/>
            </a:pPr>
            <a:r>
              <a:rPr lang="vi-VN" sz="2600" b="1">
                <a:latin typeface="+mj-lt"/>
              </a:rPr>
              <a:t>Tính Linh Hoạt: </a:t>
            </a:r>
            <a:r>
              <a:rPr lang="vi-VN" sz="2600">
                <a:latin typeface="+mj-lt"/>
              </a:rPr>
              <a:t>Tính đa hình và kế thừa làm cho việc mở rộng và sửa đổi hệ thống trở nên dễ dàng.</a:t>
            </a:r>
            <a:endParaRPr lang="en-US" sz="2600">
              <a:latin typeface="+mj-lt"/>
            </a:endParaRPr>
          </a:p>
        </p:txBody>
      </p:sp>
    </p:spTree>
    <p:extLst>
      <p:ext uri="{BB962C8B-B14F-4D97-AF65-F5344CB8AC3E}">
        <p14:creationId xmlns:p14="http://schemas.microsoft.com/office/powerpoint/2010/main" val="1063145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3565" y="1224257"/>
            <a:ext cx="11596370" cy="2123658"/>
          </a:xfrm>
          <a:prstGeom prst="rect">
            <a:avLst/>
          </a:prstGeom>
        </p:spPr>
        <p:txBody>
          <a:bodyPr vert="horz" wrap="square" lIns="0" tIns="0" rIns="0" bIns="0" rtlCol="0">
            <a:spAutoFit/>
          </a:bodyPr>
          <a:lstStyle/>
          <a:p>
            <a:pPr marL="527685" marR="5080" lvl="0" indent="-514984" algn="l" defTabSz="914400" rtl="0" eaLnBrk="1" fontAlgn="auto" latinLnBrk="0" hangingPunct="1">
              <a:lnSpc>
                <a:spcPct val="100000"/>
              </a:lnSpc>
              <a:spcBef>
                <a:spcPts val="0"/>
              </a:spcBef>
              <a:spcAft>
                <a:spcPts val="0"/>
              </a:spcAft>
              <a:buClrTx/>
              <a:buSzTx/>
              <a:buFont typeface="Times New Roman"/>
              <a:buAutoNum type="arabicParenR"/>
              <a:tabLst>
                <a:tab pos="528320" algn="l"/>
              </a:tabLst>
              <a:defRPr/>
            </a:pP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ba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nhiêu</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rúc</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mềm</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phổ</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biến,</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hãy</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liệt</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k</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ê</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và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ưu</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điểm</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5080" lvl="0" indent="-514984" algn="l" defTabSz="914400" rtl="0" eaLnBrk="1" fontAlgn="auto" latinLnBrk="0" hangingPunct="1">
              <a:lnSpc>
                <a:spcPct val="100000"/>
              </a:lnSpc>
              <a:spcBef>
                <a:spcPts val="1200"/>
              </a:spcBef>
              <a:spcAft>
                <a:spcPts val="0"/>
              </a:spcAft>
              <a:buClrTx/>
              <a:buSzTx/>
              <a:buFont typeface="Times New Roman"/>
              <a:buAutoNum type="arabicParenR"/>
              <a:tabLst>
                <a:tab pos="528320" algn="l"/>
                <a:tab pos="1473835" algn="l"/>
                <a:tab pos="2260600" algn="l"/>
                <a:tab pos="3408045" algn="l"/>
                <a:tab pos="3767454" algn="l"/>
                <a:tab pos="4982845" algn="l"/>
                <a:tab pos="5430520" algn="l"/>
                <a:tab pos="5901690" algn="l"/>
                <a:tab pos="6236970" algn="l"/>
                <a:tab pos="7279640" algn="l"/>
                <a:tab pos="8023225" algn="l"/>
                <a:tab pos="8721725" algn="l"/>
                <a:tab pos="9779000" algn="l"/>
                <a:tab pos="1072388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	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	Cli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nt	–	Se</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a:ln>
                  <a:noFill/>
                </a:ln>
                <a:solidFill>
                  <a:prstClr val="black"/>
                </a:solidFill>
                <a:effectLst/>
                <a:uLnTx/>
                <a:uFillTx/>
                <a:latin typeface="Times New Roman"/>
                <a:ea typeface="+mn-ea"/>
                <a:cs typeface="Times New Roman"/>
              </a:rPr>
              <a:t>ì?</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110" normalizeH="0" baseline="0" noProof="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a:ln>
                  <a:noFill/>
                </a:ln>
                <a:solidFill>
                  <a:prstClr val="black"/>
                </a:solidFill>
                <a:effectLst/>
                <a:uLnTx/>
                <a:uFillTx/>
                <a:latin typeface="Times New Roman"/>
                <a:ea typeface="+mn-ea"/>
                <a:cs typeface="Times New Roman"/>
              </a:rPr>
              <a:t>r</a:t>
            </a:r>
            <a:r>
              <a:rPr kumimoji="0" sz="3200" b="0" i="0" u="none" strike="noStrike" kern="1200" cap="none" spc="-15" normalizeH="0" baseline="0" noProof="0">
                <a:ln>
                  <a:noFill/>
                </a:ln>
                <a:solidFill>
                  <a:prstClr val="black"/>
                </a:solidFill>
                <a:effectLst/>
                <a:uLnTx/>
                <a:uFillTx/>
                <a:latin typeface="Times New Roman"/>
                <a:ea typeface="+mn-ea"/>
                <a:cs typeface="Times New Roman"/>
              </a:rPr>
              <a:t>ì</a:t>
            </a:r>
            <a:r>
              <a:rPr kumimoji="0" sz="3200" b="0" i="0" u="none" strike="noStrike" kern="1200" cap="none" spc="0" normalizeH="0" baseline="0" noProof="0">
                <a:ln>
                  <a:noFill/>
                </a:ln>
                <a:solidFill>
                  <a:prstClr val="black"/>
                </a:solidFill>
                <a:effectLst/>
                <a:uLnTx/>
                <a:uFillTx/>
                <a:latin typeface="Times New Roman"/>
                <a:ea typeface="+mn-ea"/>
                <a:cs typeface="Times New Roman"/>
              </a:rPr>
              <a:t>nh</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bày</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các</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a:ln>
                  <a:noFill/>
                </a:ln>
                <a:solidFill>
                  <a:prstClr val="black"/>
                </a:solidFill>
                <a:effectLst/>
                <a:uLnTx/>
                <a:uFillTx/>
                <a:latin typeface="Times New Roman"/>
                <a:ea typeface="+mn-ea"/>
                <a:cs typeface="Times New Roman"/>
              </a:rPr>
              <a:t>hành</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phần</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trong</a:t>
            </a:r>
            <a:r>
              <a:rPr kumimoji="0" lang="en-US" sz="3200" b="0" i="0" u="none" strike="noStrike" kern="1200" cap="none" spc="0"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kiến</a:t>
            </a:r>
            <a:r>
              <a:rPr kumimoji="0" sz="3200" b="0" i="0" u="none" strike="noStrike" kern="1200" cap="none" spc="-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Client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a:ln>
                  <a:noFill/>
                </a:ln>
                <a:solidFill>
                  <a:prstClr val="black"/>
                </a:solidFill>
                <a:effectLst/>
                <a:uLnTx/>
                <a:uFillTx/>
                <a:latin typeface="Times New Roman"/>
                <a:ea typeface="+mn-ea"/>
                <a:cs typeface="Times New Roman"/>
              </a:rPr>
              <a:t>Serv</a:t>
            </a:r>
            <a:r>
              <a:rPr kumimoji="0" sz="3200" b="0" i="0" u="none" strike="noStrike" kern="1200" cap="none" spc="5" normalizeH="0" baseline="0" noProof="0">
                <a:ln>
                  <a:noFill/>
                </a:ln>
                <a:solidFill>
                  <a:prstClr val="black"/>
                </a:solidFill>
                <a:effectLst/>
                <a:uLnTx/>
                <a:uFillTx/>
                <a:latin typeface="Times New Roman"/>
                <a:ea typeface="+mn-ea"/>
                <a:cs typeface="Times New Roman"/>
              </a:rPr>
              <a:t>e</a:t>
            </a:r>
            <a:r>
              <a:rPr kumimoji="0" sz="3200" b="0" i="0" u="none" strike="noStrike" kern="1200" cap="none" spc="-175" normalizeH="0" baseline="0" noProof="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a:ln>
                  <a:noFill/>
                </a:ln>
                <a:solidFill>
                  <a:prstClr val="black"/>
                </a:solidFill>
                <a:effectLst/>
                <a:uLnTx/>
                <a:uFillTx/>
                <a:latin typeface="Times New Roman"/>
                <a:ea typeface="+mn-ea"/>
                <a:cs typeface="Times New Roman"/>
              </a:rPr>
              <a:t>.</a:t>
            </a:r>
          </a:p>
        </p:txBody>
      </p:sp>
      <p:sp>
        <p:nvSpPr>
          <p:cNvPr id="6" name="object 6"/>
          <p:cNvSpPr txBox="1">
            <a:spLocks noGrp="1"/>
          </p:cNvSpPr>
          <p:nvPr>
            <p:ph type="title"/>
          </p:nvPr>
        </p:nvSpPr>
        <p:spPr>
          <a:xfrm>
            <a:off x="685800" y="194923"/>
            <a:ext cx="10515600" cy="622222"/>
          </a:xfrm>
          <a:prstGeom prst="rect">
            <a:avLst/>
          </a:prstGeom>
        </p:spPr>
        <p:txBody>
          <a:bodyPr vert="horz" wrap="square" lIns="0" tIns="0" rIns="0" bIns="0" rtlCol="0">
            <a:spAutoFit/>
          </a:bodyPr>
          <a:lstStyle/>
          <a:p>
            <a:pPr marL="1068388" indent="-803275">
              <a:lnSpc>
                <a:spcPts val="5155"/>
              </a:lnSpc>
            </a:pPr>
            <a:r>
              <a:rPr dirty="0"/>
              <a:t>Bài</a:t>
            </a:r>
            <a:r>
              <a:rPr spc="-20" dirty="0"/>
              <a:t> </a:t>
            </a:r>
            <a:r>
              <a:rPr dirty="0"/>
              <a:t>Tập</a:t>
            </a:r>
          </a:p>
        </p:txBody>
      </p:sp>
      <p:sp>
        <p:nvSpPr>
          <p:cNvPr id="3" name="Slide Number Placeholder 2">
            <a:extLst>
              <a:ext uri="{FF2B5EF4-FFF2-40B4-BE49-F238E27FC236}">
                <a16:creationId xmlns:a16="http://schemas.microsoft.com/office/drawing/2014/main" id="{E4E99AF0-F19F-46F4-BAC7-9B5E15B6515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76" y="173913"/>
            <a:ext cx="11213032" cy="656511"/>
          </a:xfrm>
        </p:spPr>
        <p:txBody>
          <a:bodyPr>
            <a:normAutofit/>
          </a:bodyPr>
          <a:lstStyle/>
          <a:p>
            <a:pPr algn="just"/>
            <a:r>
              <a:rPr lang="vi-VN"/>
              <a:t>2.</a:t>
            </a:r>
            <a:r>
              <a:rPr lang="en-US"/>
              <a:t> </a:t>
            </a:r>
            <a:r>
              <a:rPr lang="vi-VN"/>
              <a:t>Cơ sở hạ tầng, trung gian và các nền tảng hệ thống</a:t>
            </a:r>
            <a:endParaRPr lang="en-US"/>
          </a:p>
        </p:txBody>
      </p:sp>
      <p:sp>
        <p:nvSpPr>
          <p:cNvPr id="2" name="Content Placeholder 1"/>
          <p:cNvSpPr>
            <a:spLocks noGrp="1"/>
          </p:cNvSpPr>
          <p:nvPr>
            <p:ph idx="1"/>
          </p:nvPr>
        </p:nvSpPr>
        <p:spPr>
          <a:xfrm>
            <a:off x="204715" y="1112363"/>
            <a:ext cx="11750723" cy="5261141"/>
          </a:xfrm>
        </p:spPr>
        <p:txBody>
          <a:bodyPr>
            <a:normAutofit fontScale="92500" lnSpcReduction="10000"/>
          </a:bodyPr>
          <a:lstStyle/>
          <a:p>
            <a:pPr algn="just">
              <a:lnSpc>
                <a:spcPct val="160000"/>
              </a:lnSpc>
            </a:pPr>
            <a:r>
              <a:rPr lang="vi-VN" b="1"/>
              <a:t>Cơ sở hạ tầng (Infrastructure): </a:t>
            </a:r>
            <a:r>
              <a:rPr lang="vi-VN"/>
              <a:t>Cơ sở hạ tầng là một hệ thống vật lý và hạ tầng kỹ thuật được sử dụng để hỗ trợ việc lưu trữ, xử lý và truyền thông dữ liệu. Nó bao gồm các thành phần như máy chủ, mạng, hệ thống lưu trữ, hệ thống điện và làm mát, và các thành phần vật lý khác. Cơ sở hạ tầng cung cấp nền tảng để triển khai và vận hành các ứng dụng phần mềm.</a:t>
            </a:r>
          </a:p>
          <a:p>
            <a:pPr algn="just">
              <a:lnSpc>
                <a:spcPct val="160000"/>
              </a:lnSpc>
            </a:pPr>
            <a:r>
              <a:rPr lang="vi-VN" b="1"/>
              <a:t>Trung gian (Middleware): </a:t>
            </a:r>
            <a:r>
              <a:rPr lang="vi-VN"/>
              <a:t>Trung gian là một lớp phần mềm nằm giữa ứng dụng và hệ điều hành hoặc cơ sở dữ liệu. Nó cung cấp một giao diện tiêu chuẩn để các ứng dụng có thể tương tác với các dịch vụ hệ thống, như quản lý tài nguyên, xử lý ngoại lệ, truy cập cơ sở dữ liệu, giao tiếp mạng, và quản lý phiên. Trung gian giúp giảm độ phức tạp và tăng tính mô-đun hóa trong việc phát triển phần mềm.</a:t>
            </a:r>
          </a:p>
          <a:p>
            <a:pPr marL="0" indent="0">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35</a:t>
            </a:fld>
            <a:endParaRPr lang="en-US"/>
          </a:p>
        </p:txBody>
      </p:sp>
    </p:spTree>
    <p:extLst>
      <p:ext uri="{BB962C8B-B14F-4D97-AF65-F5344CB8AC3E}">
        <p14:creationId xmlns:p14="http://schemas.microsoft.com/office/powerpoint/2010/main" val="9594094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46176" y="173913"/>
            <a:ext cx="11213032" cy="656511"/>
          </a:xfrm>
        </p:spPr>
        <p:txBody>
          <a:bodyPr>
            <a:normAutofit/>
          </a:bodyPr>
          <a:lstStyle/>
          <a:p>
            <a:pPr algn="just"/>
            <a:r>
              <a:rPr lang="vi-VN"/>
              <a:t>2.</a:t>
            </a:r>
            <a:r>
              <a:rPr lang="en-US"/>
              <a:t> </a:t>
            </a:r>
            <a:r>
              <a:rPr lang="vi-VN"/>
              <a:t>Cơ sở hạ tầng, trung gian và các nền tảng hệ thống</a:t>
            </a:r>
            <a:endParaRPr lang="en-US"/>
          </a:p>
        </p:txBody>
      </p:sp>
      <p:sp>
        <p:nvSpPr>
          <p:cNvPr id="2" name="Content Placeholder 1"/>
          <p:cNvSpPr>
            <a:spLocks noGrp="1"/>
          </p:cNvSpPr>
          <p:nvPr>
            <p:ph idx="1"/>
          </p:nvPr>
        </p:nvSpPr>
        <p:spPr>
          <a:xfrm>
            <a:off x="204715" y="1112363"/>
            <a:ext cx="11750723" cy="5261141"/>
          </a:xfrm>
        </p:spPr>
        <p:txBody>
          <a:bodyPr>
            <a:normAutofit/>
          </a:bodyPr>
          <a:lstStyle/>
          <a:p>
            <a:pPr marL="0" indent="0" algn="just">
              <a:lnSpc>
                <a:spcPct val="150000"/>
              </a:lnSpc>
              <a:buNone/>
            </a:pPr>
            <a:r>
              <a:rPr lang="vi-VN" sz="2400" b="1"/>
              <a:t>Nền tảng hệ thống phần mềm (Software Platform):</a:t>
            </a:r>
          </a:p>
          <a:p>
            <a:pPr marL="0" indent="0" algn="just">
              <a:lnSpc>
                <a:spcPct val="150000"/>
              </a:lnSpc>
              <a:buNone/>
            </a:pPr>
            <a:r>
              <a:rPr lang="vi-VN" sz="2400"/>
              <a:t>Nền tảng hệ thống phần mềm là một tập hợp các công cụ và dịch vụ phần mềm cung cấp một môi trường để phát triển, triển khai và chạy các ứng dụng phần mềm. Nền tảng hệ thống phần mềm thường bao gồm hệ điều hành, các thư viện và khung làm việc phát triển ứng dụng (SDK và API), cơ sở dữ liệu, máy chủ ứng dụng, và các công cụ phân phối và quản lý ứng dụng. Nền tảng hệ thống phần mềm cung cấp các giải pháp và dịch vụ cho việc xây dựng và chạy ứng dụng phần mềm.</a:t>
            </a:r>
          </a:p>
        </p:txBody>
      </p:sp>
      <p:sp>
        <p:nvSpPr>
          <p:cNvPr id="5" name="Slide Number Placeholder 4"/>
          <p:cNvSpPr>
            <a:spLocks noGrp="1"/>
          </p:cNvSpPr>
          <p:nvPr>
            <p:ph type="sldNum" sz="quarter" idx="12"/>
          </p:nvPr>
        </p:nvSpPr>
        <p:spPr/>
        <p:txBody>
          <a:bodyPr/>
          <a:lstStyle/>
          <a:p>
            <a:fld id="{6E9BC5F3-20C3-46D3-932D-BAE27B3FCC69}" type="slidenum">
              <a:rPr lang="en-US" smtClean="0"/>
              <a:pPr/>
              <a:t>36</a:t>
            </a:fld>
            <a:endParaRPr lang="en-US"/>
          </a:p>
        </p:txBody>
      </p:sp>
    </p:spTree>
    <p:extLst>
      <p:ext uri="{BB962C8B-B14F-4D97-AF65-F5344CB8AC3E}">
        <p14:creationId xmlns:p14="http://schemas.microsoft.com/office/powerpoint/2010/main" val="63257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580" y="189257"/>
            <a:ext cx="10707624" cy="590477"/>
          </a:xfrm>
        </p:spPr>
        <p:txBody>
          <a:bodyPr>
            <a:normAutofit fontScale="90000"/>
          </a:bodyPr>
          <a:lstStyle/>
          <a:p>
            <a:pPr algn="just"/>
            <a:r>
              <a:rPr lang="en-US"/>
              <a:t>3. Kỹ thuật, kho dữ liệu và các framework mở rộng</a:t>
            </a:r>
          </a:p>
        </p:txBody>
      </p:sp>
      <p:sp>
        <p:nvSpPr>
          <p:cNvPr id="2" name="Content Placeholder 1"/>
          <p:cNvSpPr>
            <a:spLocks noGrp="1"/>
          </p:cNvSpPr>
          <p:nvPr>
            <p:ph idx="1"/>
          </p:nvPr>
        </p:nvSpPr>
        <p:spPr>
          <a:xfrm>
            <a:off x="204716" y="1112363"/>
            <a:ext cx="11691816" cy="5745637"/>
          </a:xfrm>
        </p:spPr>
        <p:txBody>
          <a:bodyPr>
            <a:normAutofit fontScale="85000" lnSpcReduction="10000"/>
          </a:bodyPr>
          <a:lstStyle/>
          <a:p>
            <a:pPr algn="just">
              <a:lnSpc>
                <a:spcPct val="170000"/>
              </a:lnSpc>
            </a:pPr>
            <a:r>
              <a:rPr lang="vi-VN" b="1"/>
              <a:t>Kỹ thuật: </a:t>
            </a:r>
            <a:r>
              <a:rPr lang="vi-VN"/>
              <a:t>Kỹ thuật là tập hợp các phương pháp, kỹ năng và công nghệ được áp dụng để giải quyết các vấn đề kỹ thuật trong việc phát triển phần mềm. Nó bao gồm các nguyên tắc, quy trình và công cụ để xây dựng, triển khai và duy trì ứng dụng phần mềm. Các kỹ thuật phổ biến trong lĩnh vực phần mềm bao gồm quản lý dự án, phát triển phần mềm, kiểm thử, quản lý phiên bản, và quản lý rủi ro.</a:t>
            </a:r>
          </a:p>
          <a:p>
            <a:pPr algn="just">
              <a:lnSpc>
                <a:spcPct val="170000"/>
              </a:lnSpc>
            </a:pPr>
            <a:r>
              <a:rPr lang="vi-VN" b="1"/>
              <a:t>Kho dữ liệu (Data Warehouse): </a:t>
            </a:r>
            <a:r>
              <a:rPr lang="vi-VN"/>
              <a:t>Kho dữ liệu là một hệ thống lưu trữ tập trung được thiết kế để thu thập, tổ chức và quản lý dữ liệu từ nhiều nguồn khác nhau. Nó cung cấp một cấu trúc dữ liệu tối ưu để hỗ trợ việc phân tích và truy vấn dữ liệu. Kho dữ liệu thường sử dụng các công nghệ và phương pháp như khai thác dữ liệu, chuyển đổi dữ liệu, lập chỉ mục và tối ưu hóa truy vấn. Nó giúp các tổ chức hiểu và sử dụng dữ liệu của mình để ra quyết định và phát triển chiến lược kinh doanh.</a:t>
            </a:r>
          </a:p>
          <a:p>
            <a:pPr marL="0" indent="0">
              <a:buNone/>
            </a:pPr>
            <a:r>
              <a:rPr lang="en-US"/>
              <a:t> </a:t>
            </a:r>
            <a:br>
              <a:rPr lang="en-US"/>
            </a:br>
            <a:r>
              <a:rPr lang="en-US"/>
              <a:t>  </a:t>
            </a: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37</a:t>
            </a:fld>
            <a:endParaRPr lang="en-US"/>
          </a:p>
        </p:txBody>
      </p:sp>
    </p:spTree>
    <p:extLst>
      <p:ext uri="{BB962C8B-B14F-4D97-AF65-F5344CB8AC3E}">
        <p14:creationId xmlns:p14="http://schemas.microsoft.com/office/powerpoint/2010/main" val="5088602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403580" y="189257"/>
            <a:ext cx="10707624" cy="590477"/>
          </a:xfrm>
        </p:spPr>
        <p:txBody>
          <a:bodyPr>
            <a:normAutofit fontScale="90000"/>
          </a:bodyPr>
          <a:lstStyle/>
          <a:p>
            <a:pPr algn="just"/>
            <a:r>
              <a:rPr lang="en-US"/>
              <a:t>3. Kỹ thuật, kho dữ liệu và các framework mở rộng</a:t>
            </a:r>
          </a:p>
        </p:txBody>
      </p:sp>
      <p:sp>
        <p:nvSpPr>
          <p:cNvPr id="2" name="Content Placeholder 1"/>
          <p:cNvSpPr>
            <a:spLocks noGrp="1"/>
          </p:cNvSpPr>
          <p:nvPr>
            <p:ph idx="1"/>
          </p:nvPr>
        </p:nvSpPr>
        <p:spPr>
          <a:xfrm>
            <a:off x="204716" y="1112363"/>
            <a:ext cx="11691816" cy="5745637"/>
          </a:xfrm>
        </p:spPr>
        <p:txBody>
          <a:bodyPr>
            <a:normAutofit/>
          </a:bodyPr>
          <a:lstStyle/>
          <a:p>
            <a:pPr algn="just">
              <a:lnSpc>
                <a:spcPct val="150000"/>
              </a:lnSpc>
              <a:buFont typeface="Wingdings" panose="05000000000000000000" pitchFamily="2" charset="2"/>
              <a:buChar char="v"/>
            </a:pPr>
            <a:r>
              <a:rPr lang="vi-VN" b="1"/>
              <a:t>Các framework mở rộng (Open-source Frameworks): </a:t>
            </a:r>
            <a:r>
              <a:rPr lang="vi-VN"/>
              <a:t>Các framework mở rộng là các bộ công cụ, thư viện và khung làm việc được phát triển bởi cộng đồng và có sẵn để sử dụng miễn phí. </a:t>
            </a:r>
            <a:endParaRPr lang="en-US"/>
          </a:p>
          <a:p>
            <a:pPr algn="just">
              <a:lnSpc>
                <a:spcPct val="150000"/>
              </a:lnSpc>
              <a:buFont typeface="Wingdings" panose="05000000000000000000" pitchFamily="2" charset="2"/>
              <a:buChar char="v"/>
            </a:pPr>
            <a:r>
              <a:rPr lang="vi-VN"/>
              <a:t>Các framework mở rộng giúp giảm thời gian và công sức trong việc phát triển phần mềm bằng cách cung cấp các tính năng và chức năng sẵn có, chuẩn hóa quy trình và cung cấp môi trường phát triển ổn định. Một số framework mở rộng phổ biến bao gồm Ruby on Rails, Django, React, Angular, Node.js và TensorFlow.</a:t>
            </a:r>
          </a:p>
          <a:p>
            <a:pPr marL="0" indent="0">
              <a:buNone/>
            </a:pPr>
            <a:r>
              <a:rPr lang="en-US"/>
              <a:t> </a:t>
            </a:r>
            <a:br>
              <a:rPr lang="en-US"/>
            </a:br>
            <a:r>
              <a:rPr lang="en-US"/>
              <a:t>  </a:t>
            </a: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38</a:t>
            </a:fld>
            <a:endParaRPr lang="en-US"/>
          </a:p>
        </p:txBody>
      </p:sp>
    </p:spTree>
    <p:extLst>
      <p:ext uri="{BB962C8B-B14F-4D97-AF65-F5344CB8AC3E}">
        <p14:creationId xmlns:p14="http://schemas.microsoft.com/office/powerpoint/2010/main" val="883670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4. Kiểm tra, đánh giá và tiêu chuẩn</a:t>
            </a:r>
          </a:p>
        </p:txBody>
      </p:sp>
      <p:sp>
        <p:nvSpPr>
          <p:cNvPr id="2" name="Content Placeholder 1"/>
          <p:cNvSpPr>
            <a:spLocks noGrp="1"/>
          </p:cNvSpPr>
          <p:nvPr>
            <p:ph idx="1"/>
          </p:nvPr>
        </p:nvSpPr>
        <p:spPr>
          <a:xfrm>
            <a:off x="240761" y="1112363"/>
            <a:ext cx="11710477" cy="5609114"/>
          </a:xfrm>
        </p:spPr>
        <p:txBody>
          <a:bodyPr>
            <a:normAutofit fontScale="55000" lnSpcReduction="20000"/>
          </a:bodyPr>
          <a:lstStyle/>
          <a:p>
            <a:pPr algn="just">
              <a:lnSpc>
                <a:spcPct val="170000"/>
              </a:lnSpc>
            </a:pPr>
            <a:r>
              <a:rPr lang="vi-VN" sz="4000" b="1"/>
              <a:t>Kiểm tra (Testing): </a:t>
            </a:r>
            <a:r>
              <a:rPr lang="vi-VN" sz="4000"/>
              <a:t>Kiểm tra là quá trình xác định tính đúng đắn, đầy đủ và hoạt động của một ứng dụng phần mềm. Nó được thực hiện bằng cách chạy các bộ kiểm tra để tìm ra các lỗi, sai sót hoặc vấn đề trong ứng dụng. Kiểm tra phần mềm có thể bao gồm các giai đoạn như lập kế hoạch kiểm thử, thiết kế kiểm thử, thực thi kiểm thử và báo cáo kết quả. Các phương pháp kiểm tra phổ biến bao gồm kiểm thử đơn vị, kiểm thử hệ thống, kiểm thử chấp nhận người dùng và kiểm thử tự động.</a:t>
            </a:r>
          </a:p>
          <a:p>
            <a:pPr algn="just">
              <a:lnSpc>
                <a:spcPct val="170000"/>
              </a:lnSpc>
            </a:pPr>
            <a:r>
              <a:rPr lang="vi-VN" sz="4000" b="1"/>
              <a:t>Đánh giá (Evaluation): </a:t>
            </a:r>
            <a:r>
              <a:rPr lang="vi-VN" sz="4000"/>
              <a:t>Đánh giá là quá trình đánh giá tính chất, hiệu suất và hiệu quả của một ứng dụng phần mềm. Nó có thể bao gồm việc thu thập phản hồi từ người dùng, phân tích dữ liệu hoặc đánh giá các tiêu chí như tốc độ, bảo mật, khả năng mở rộng và trải nghiệm người dùng. Đánh giá giúp định rõ những điểm mạnh và yếu của ứng dụng và cung cấp thông tin để cải thiện và nâng cao chất lượng phần mềm.</a:t>
            </a:r>
          </a:p>
          <a:p>
            <a:pPr marL="0" indent="0">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39</a:t>
            </a:fld>
            <a:endParaRPr lang="en-US"/>
          </a:p>
        </p:txBody>
      </p:sp>
    </p:spTree>
    <p:extLst>
      <p:ext uri="{BB962C8B-B14F-4D97-AF65-F5344CB8AC3E}">
        <p14:creationId xmlns:p14="http://schemas.microsoft.com/office/powerpoint/2010/main" val="425571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283565" y="1222113"/>
            <a:ext cx="11596370" cy="4387850"/>
          </a:xfrm>
          <a:prstGeom prst="rect">
            <a:avLst/>
          </a:prstGeom>
        </p:spPr>
        <p:txBody>
          <a:bodyPr vert="horz" wrap="square" lIns="0" tIns="0" rIns="0" bIns="0" rtlCol="0">
            <a:spAutoFit/>
          </a:bodyPr>
          <a:lstStyle/>
          <a:p>
            <a:pPr marL="241300" marR="5080" lvl="0" indent="-228600" algn="just"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185" normalizeH="0" baseline="0" noProof="0" dirty="0">
                <a:ln>
                  <a:noFill/>
                </a:ln>
                <a:solidFill>
                  <a:srgbClr val="FF0000"/>
                </a:solidFill>
                <a:effectLst/>
                <a:uLnTx/>
                <a:uFillTx/>
                <a:latin typeface="MS Gothic"/>
                <a:ea typeface="+mn-ea"/>
                <a:cs typeface="MS Gothic"/>
              </a:rPr>
              <a:t>▪</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Kiến</a:t>
            </a:r>
            <a:r>
              <a:rPr kumimoji="0" sz="3200" b="0" i="0" u="none" strike="noStrike" kern="1200" cap="none" spc="135"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20" normalizeH="0" baseline="0" noProof="0" dirty="0">
                <a:ln>
                  <a:noFill/>
                </a:ln>
                <a:solidFill>
                  <a:srgbClr val="FF0000"/>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rúc</a:t>
            </a:r>
            <a:r>
              <a:rPr kumimoji="0" sz="3200" b="0" i="0" u="none" strike="noStrike" kern="1200" cap="none" spc="135"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phần</a:t>
            </a:r>
            <a:r>
              <a:rPr kumimoji="0" sz="3200" b="0" i="0" u="none" strike="noStrike" kern="1200" cap="none" spc="120"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m</a:t>
            </a:r>
            <a:r>
              <a:rPr kumimoji="0" sz="3200" b="0" i="0" u="none" strike="noStrike" kern="1200" cap="none" spc="-20" normalizeH="0" baseline="0" noProof="0" dirty="0">
                <a:ln>
                  <a:noFill/>
                </a:ln>
                <a:solidFill>
                  <a:srgbClr val="FF0000"/>
                </a:solidFill>
                <a:effectLst/>
                <a:uLnTx/>
                <a:uFillTx/>
                <a:latin typeface="Times New Roman"/>
                <a:ea typeface="+mn-ea"/>
                <a:cs typeface="Times New Roman"/>
              </a:rPr>
              <a:t>ề</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m</a:t>
            </a:r>
            <a:r>
              <a:rPr kumimoji="0" sz="3200" b="0" i="0" u="none" strike="noStrike" kern="1200" cap="none" spc="125"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0" i="0" u="none" strike="noStrike" kern="1200" cap="none" spc="-15" normalizeH="0" baseline="0" noProof="0" dirty="0">
                <a:ln>
                  <a:noFill/>
                </a:ln>
                <a:solidFill>
                  <a:srgbClr val="FF0000"/>
                </a:solidFill>
                <a:effectLst/>
                <a:uLnTx/>
                <a:uFillTx/>
                <a:latin typeface="Times New Roman"/>
                <a:ea typeface="+mn-ea"/>
                <a:cs typeface="Times New Roman"/>
              </a:rPr>
              <a:t>S</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oftware</a:t>
            </a:r>
            <a:r>
              <a:rPr kumimoji="0" sz="3200" b="0" i="0" u="none" strike="noStrike" kern="1200" cap="none" spc="130"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Arch</a:t>
            </a:r>
            <a:r>
              <a:rPr kumimoji="0" sz="3200" b="0" i="0" u="none" strike="noStrike" kern="1200" cap="none" spc="-15" normalizeH="0" baseline="0" noProof="0" dirty="0">
                <a:ln>
                  <a:noFill/>
                </a:ln>
                <a:solidFill>
                  <a:srgbClr val="FF0000"/>
                </a:solidFill>
                <a:effectLst/>
                <a:uLnTx/>
                <a:uFillTx/>
                <a:latin typeface="Times New Roman"/>
                <a:ea typeface="+mn-ea"/>
                <a:cs typeface="Times New Roman"/>
              </a:rPr>
              <a:t>i</a:t>
            </a:r>
            <a:r>
              <a:rPr kumimoji="0" sz="3200" b="0" i="0" u="none" strike="noStrike" kern="1200" cap="none" spc="0" normalizeH="0" baseline="0" noProof="0" dirty="0">
                <a:ln>
                  <a:noFill/>
                </a:ln>
                <a:solidFill>
                  <a:srgbClr val="FF0000"/>
                </a:solidFill>
                <a:effectLst/>
                <a:uLnTx/>
                <a:uFillTx/>
                <a:latin typeface="Times New Roman"/>
                <a:ea typeface="+mn-ea"/>
                <a:cs typeface="Times New Roman"/>
              </a:rPr>
              <a:t>tecture)</a:t>
            </a:r>
            <a:r>
              <a:rPr kumimoji="0" sz="3200" b="0" i="0" u="none" strike="noStrike" kern="1200" cap="none" spc="120" normalizeH="0" baseline="0" noProof="0" dirty="0">
                <a:ln>
                  <a:noFill/>
                </a:ln>
                <a:solidFill>
                  <a:srgbClr val="FF0000"/>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mô</a:t>
            </a:r>
            <a:r>
              <a:rPr kumimoji="0" sz="3200" b="0" i="0" u="none" strike="noStrike" kern="1200" cap="none" spc="1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ả</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ổ</a:t>
            </a:r>
            <a:r>
              <a:rPr kumimoji="0" sz="3200" b="0" i="0" u="none" strike="noStrike" kern="1200" cap="none" spc="11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ức</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hoặc</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cấu trúc</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3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hoạ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3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động</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của</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3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thốn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hống</a:t>
            </a:r>
            <a:r>
              <a:rPr kumimoji="0" sz="3200" b="0" i="0" u="none" strike="noStrike" kern="1200" cap="none" spc="3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tập</a:t>
            </a:r>
            <a:r>
              <a:rPr kumimoji="0" sz="3200" b="0" i="0" u="none" strike="noStrike" kern="1200" cap="none" spc="3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hợp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hành</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ần</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hoàn</a:t>
            </a:r>
            <a:r>
              <a:rPr kumimoji="0" sz="32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thành</a:t>
            </a:r>
            <a:r>
              <a:rPr kumimoji="0" sz="3200" b="0" i="0" u="none" strike="noStrike" kern="1200" cap="none" spc="2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2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chức</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năng</a:t>
            </a:r>
            <a:r>
              <a:rPr kumimoji="0" sz="3200" b="0" i="0" u="none" strike="noStrike" kern="1200" cap="none" spc="2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ụ</a:t>
            </a:r>
            <a:r>
              <a:rPr kumimoji="0" sz="3200" b="0" i="0" u="none" strike="noStrike" kern="1200" cap="none" spc="2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a:t>
            </a:r>
            <a:r>
              <a:rPr kumimoji="0" sz="32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hoặc</a:t>
            </a:r>
            <a:r>
              <a:rPr kumimoji="0" sz="32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một</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tập</a:t>
            </a:r>
            <a:r>
              <a:rPr kumimoji="0" sz="3200" b="0" i="0" u="none" strike="noStrike" kern="1200" cap="none" spc="2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hợp các</a:t>
            </a:r>
            <a:r>
              <a:rPr kumimoji="0" sz="32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chức</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năn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ói</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cách</a:t>
            </a:r>
            <a:r>
              <a:rPr kumimoji="0" sz="3200" b="0" i="0" u="none" strike="noStrike" kern="1200" cap="none" spc="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khác,</a:t>
            </a:r>
            <a:r>
              <a:rPr kumimoji="0" sz="3200" b="0" i="0" u="none" strike="noStrike" kern="1200" cap="none" spc="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kiến</a:t>
            </a:r>
            <a:r>
              <a:rPr kumimoji="0" sz="3200" b="0" i="0" u="none" strike="noStrike" kern="1200" cap="none" spc="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r</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ú</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ph</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ầ</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mềm</a:t>
            </a:r>
            <a:r>
              <a:rPr kumimoji="0" sz="3200" b="0" i="0" u="none" strike="noStrike" kern="1200" cap="none" spc="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cun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g</a:t>
            </a:r>
            <a:r>
              <a:rPr kumimoji="0" sz="3200" b="0" i="0" u="none" strike="noStrike" kern="1200" cap="none" spc="4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cấp</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m</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ột</a:t>
            </a:r>
            <a:r>
              <a:rPr kumimoji="0" sz="3200" b="0" i="0" u="none" strike="noStrike" kern="1200" cap="none" spc="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nền tảng</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vữ</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g</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chắ</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đ</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ể</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phầ</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mềm</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ó</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thể</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được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xâ</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y</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dự</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ng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41300" marR="5080" lvl="0" indent="-228600" algn="just" defTabSz="914400" rtl="0" eaLnBrk="1" fontAlgn="auto" latinLnBrk="0" hangingPunct="1">
              <a:lnSpc>
                <a:spcPct val="100000"/>
              </a:lnSpc>
              <a:spcBef>
                <a:spcPts val="600"/>
              </a:spcBef>
              <a:spcAft>
                <a:spcPts val="0"/>
              </a:spcAft>
              <a:buClrTx/>
              <a:buSzTx/>
              <a:buFontTx/>
              <a:buNone/>
              <a:tabLst/>
              <a:defRPr/>
            </a:pPr>
            <a:r>
              <a:rPr kumimoji="0" sz="3200" b="0" i="0" u="none" strike="noStrike" kern="1200" cap="none" spc="-145" normalizeH="0" baseline="0" noProof="0" dirty="0">
                <a:ln>
                  <a:noFill/>
                </a:ln>
                <a:solidFill>
                  <a:prstClr val="black"/>
                </a:solidFill>
                <a:effectLst/>
                <a:uLnTx/>
                <a:uFillTx/>
                <a:latin typeface="MS Gothic"/>
                <a:ea typeface="+mn-ea"/>
                <a:cs typeface="MS Gothic"/>
              </a:rPr>
              <a:t>▪</a:t>
            </a:r>
            <a:r>
              <a:rPr kumimoji="0" sz="3200" b="0" i="0" u="none" strike="noStrike" kern="1200" cap="none" spc="-1270" normalizeH="0" baseline="0" noProof="0" dirty="0">
                <a:ln>
                  <a:noFill/>
                </a:ln>
                <a:solidFill>
                  <a:prstClr val="black"/>
                </a:solidFill>
                <a:effectLst/>
                <a:uLnTx/>
                <a:uFillTx/>
                <a:latin typeface="MS Gothic"/>
                <a:ea typeface="+mn-ea"/>
                <a:cs typeface="MS Gothic"/>
              </a:rPr>
              <a:t> </a:t>
            </a:r>
            <a:r>
              <a:rPr kumimoji="0" sz="3200" b="0" i="0" u="none" strike="noStrike" kern="1200" cap="none" spc="-11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ong</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2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2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hống</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hiện</a:t>
            </a:r>
            <a:r>
              <a:rPr kumimoji="0" sz="3200" b="0" i="0" u="none" strike="noStrike" kern="1200" cap="none" spc="2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nhiều</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a:t>
            </a:r>
            <a:r>
              <a:rPr kumimoji="0" sz="3200" b="0" i="0" u="none" strike="noStrike" kern="1200" cap="none" spc="2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rúc</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s</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ử</a:t>
            </a:r>
            <a:r>
              <a:rPr kumimoji="0" sz="3200" b="0" i="0" u="none" strike="noStrike" kern="1200" cap="none" spc="2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dụn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 Kiến</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rúc</a:t>
            </a:r>
            <a:r>
              <a:rPr kumimoji="0" sz="3200" b="0" i="0" u="none" strike="noStrike" kern="1200" cap="none" spc="3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hệ</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hống</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mềm</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rất</a:t>
            </a:r>
            <a:r>
              <a:rPr kumimoji="0" sz="3200" b="0" i="0" u="none" strike="noStrike" kern="1200" cap="none" spc="3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í</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khi</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bị</a:t>
            </a:r>
            <a:r>
              <a:rPr kumimoji="0" sz="3200" b="0" i="0" u="none" strike="noStrike" kern="1200" cap="none" spc="36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giới</a:t>
            </a:r>
            <a:r>
              <a:rPr kumimoji="0" sz="3200" b="0" i="0" u="none" strike="noStrike" kern="1200" cap="none" spc="35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hạn</a:t>
            </a:r>
            <a:r>
              <a:rPr kumimoji="0" sz="3200" b="0" i="0" u="none" strike="noStrike" kern="1200" cap="none" spc="3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3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ột</a:t>
            </a:r>
            <a:r>
              <a:rPr kumimoji="0" sz="3200" b="0" i="0" u="none" strike="noStrike" kern="1200" cap="none" spc="3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 nhất</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đị</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hay</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và</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đó,</a:t>
            </a:r>
            <a:r>
              <a:rPr kumimoji="0" sz="3200" b="0" i="0" u="none" strike="noStrike" kern="1200" cap="none" spc="1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chúng</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hể</a:t>
            </a:r>
            <a:r>
              <a:rPr kumimoji="0" sz="3200" b="0" i="0" u="none" strike="noStrike" kern="1200" cap="none" spc="1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kế</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a:t>
            </a:r>
            <a:r>
              <a:rPr kumimoji="0" sz="3200" b="0" i="0" u="none" strike="noStrike" kern="1200" cap="none" spc="1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hợp</a:t>
            </a:r>
            <a:r>
              <a:rPr kumimoji="0" sz="3200" b="0" i="0" u="none" strike="noStrike" kern="1200" cap="none" spc="13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nhiều</a:t>
            </a:r>
            <a:r>
              <a:rPr kumimoji="0" sz="3200" b="0" i="0" u="none" strike="noStrike" kern="1200" cap="none" spc="120"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mẫu</a:t>
            </a:r>
            <a:r>
              <a:rPr kumimoji="0" sz="3200" b="0" i="0" u="none" strike="noStrike" kern="1200" cap="none" spc="13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kiến</a:t>
            </a:r>
            <a:r>
              <a:rPr kumimoji="0" sz="3200" b="0" i="0" u="none" strike="noStrike" kern="1200" cap="none" spc="1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trúc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đ</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ể</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tạo</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nê</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ệ</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thố</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g</a:t>
            </a:r>
            <a:r>
              <a:rPr kumimoji="0" sz="3200" b="0" i="0" u="none" strike="noStrike" kern="1200" cap="none" spc="-2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hoà</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n</a:t>
            </a:r>
            <a:r>
              <a:rPr kumimoji="0" sz="3200" b="0" i="0" u="none" strike="noStrike" kern="1200" cap="none" spc="-15" normalizeH="0" baseline="0" noProof="0" dirty="0">
                <a:ln>
                  <a:noFill/>
                </a:ln>
                <a:solidFill>
                  <a:srgbClr val="0000FF"/>
                </a:solidFill>
                <a:effectLst/>
                <a:uLnTx/>
                <a:uFillTx/>
                <a:latin typeface="Times New Roman"/>
                <a:ea typeface="+mn-ea"/>
                <a:cs typeface="Times New Roman"/>
              </a:rPr>
              <a:t> </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c</a:t>
            </a:r>
            <a:r>
              <a:rPr kumimoji="0" sz="3200" b="0" i="0" u="none" strike="noStrike" kern="1200" cap="none" spc="5"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srgbClr val="0000FF"/>
                </a:solidFill>
                <a:effectLst/>
                <a:uLnTx/>
                <a:uFillTx/>
                <a:latin typeface="Times New Roman"/>
                <a:ea typeface="+mn-ea"/>
                <a:cs typeface="Times New Roman"/>
              </a:rPr>
              <a:t>ỉn</a:t>
            </a:r>
            <a:r>
              <a:rPr kumimoji="0" sz="3200" b="0" i="0" u="none" strike="noStrike" kern="1200" cap="none" spc="10" normalizeH="0" baseline="0" noProof="0" dirty="0">
                <a:ln>
                  <a:noFill/>
                </a:ln>
                <a:solidFill>
                  <a:srgbClr val="0000FF"/>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6" name="object 6"/>
          <p:cNvSpPr txBox="1">
            <a:spLocks noGrp="1"/>
          </p:cNvSpPr>
          <p:nvPr>
            <p:ph type="title"/>
          </p:nvPr>
        </p:nvSpPr>
        <p:spPr>
          <a:xfrm>
            <a:off x="31955" y="168796"/>
            <a:ext cx="10515600" cy="655089"/>
          </a:xfrm>
          <a:prstGeom prst="rect">
            <a:avLst/>
          </a:prstGeom>
        </p:spPr>
        <p:txBody>
          <a:bodyPr vert="horz" wrap="square" lIns="0" tIns="39154" rIns="0" bIns="0" rtlCol="0">
            <a:spAutoFit/>
          </a:bodyPr>
          <a:lstStyle/>
          <a:p>
            <a:pPr marL="1068705">
              <a:lnSpc>
                <a:spcPts val="4780"/>
              </a:lnSpc>
            </a:pPr>
            <a:r>
              <a:rPr sz="4000" spc="-25" dirty="0">
                <a:latin typeface="Times New Roman"/>
                <a:cs typeface="Times New Roman"/>
              </a:rPr>
              <a:t>Kiến</a:t>
            </a:r>
            <a:r>
              <a:rPr sz="4000" spc="-5" dirty="0">
                <a:latin typeface="Times New Roman"/>
                <a:cs typeface="Times New Roman"/>
              </a:rPr>
              <a:t> </a:t>
            </a:r>
            <a:r>
              <a:rPr sz="4000" spc="-20" dirty="0">
                <a:latin typeface="Times New Roman"/>
                <a:cs typeface="Times New Roman"/>
              </a:rPr>
              <a:t>trúc</a:t>
            </a:r>
            <a:r>
              <a:rPr sz="4000" spc="10" dirty="0">
                <a:latin typeface="Times New Roman"/>
                <a:cs typeface="Times New Roman"/>
              </a:rPr>
              <a:t> </a:t>
            </a:r>
            <a:r>
              <a:rPr sz="4000" spc="-25" dirty="0">
                <a:latin typeface="Times New Roman"/>
                <a:cs typeface="Times New Roman"/>
              </a:rPr>
              <a:t>phần</a:t>
            </a:r>
            <a:r>
              <a:rPr sz="4000" spc="-5" dirty="0">
                <a:latin typeface="Times New Roman"/>
                <a:cs typeface="Times New Roman"/>
              </a:rPr>
              <a:t> </a:t>
            </a:r>
            <a:r>
              <a:rPr sz="4000" spc="-30" dirty="0">
                <a:latin typeface="Times New Roman"/>
                <a:cs typeface="Times New Roman"/>
              </a:rPr>
              <a:t>mềm</a:t>
            </a:r>
            <a:r>
              <a:rPr sz="4000" spc="15" dirty="0">
                <a:latin typeface="Times New Roman"/>
                <a:cs typeface="Times New Roman"/>
              </a:rPr>
              <a:t> </a:t>
            </a:r>
            <a:r>
              <a:rPr sz="4000" spc="-20">
                <a:latin typeface="Times New Roman"/>
                <a:cs typeface="Times New Roman"/>
              </a:rPr>
              <a:t>là</a:t>
            </a:r>
            <a:r>
              <a:rPr sz="4000" spc="-5">
                <a:latin typeface="Times New Roman"/>
                <a:cs typeface="Times New Roman"/>
              </a:rPr>
              <a:t> </a:t>
            </a:r>
            <a:r>
              <a:rPr sz="4000" spc="-20">
                <a:latin typeface="Times New Roman"/>
                <a:cs typeface="Times New Roman"/>
              </a:rPr>
              <a:t>gì?</a:t>
            </a:r>
            <a:endParaRPr sz="4000">
              <a:latin typeface="Times New Roman"/>
              <a:cs typeface="Times New Roman"/>
            </a:endParaRPr>
          </a:p>
        </p:txBody>
      </p:sp>
      <p:sp>
        <p:nvSpPr>
          <p:cNvPr id="3" name="Slide Number Placeholder 2">
            <a:extLst>
              <a:ext uri="{FF2B5EF4-FFF2-40B4-BE49-F238E27FC236}">
                <a16:creationId xmlns:a16="http://schemas.microsoft.com/office/drawing/2014/main" id="{440C1B4D-90D0-4AF5-B0C0-F8DF8CFCF4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4. Kiểm tra, đánh giá và tiêu chuẩn</a:t>
            </a:r>
          </a:p>
        </p:txBody>
      </p:sp>
      <p:sp>
        <p:nvSpPr>
          <p:cNvPr id="2" name="Content Placeholder 1"/>
          <p:cNvSpPr>
            <a:spLocks noGrp="1"/>
          </p:cNvSpPr>
          <p:nvPr>
            <p:ph idx="1"/>
          </p:nvPr>
        </p:nvSpPr>
        <p:spPr>
          <a:xfrm>
            <a:off x="240761" y="1112363"/>
            <a:ext cx="11710477" cy="5609114"/>
          </a:xfrm>
        </p:spPr>
        <p:txBody>
          <a:bodyPr>
            <a:normAutofit/>
          </a:bodyPr>
          <a:lstStyle/>
          <a:p>
            <a:pPr marL="0" indent="0" algn="just">
              <a:lnSpc>
                <a:spcPct val="150000"/>
              </a:lnSpc>
              <a:buNone/>
            </a:pPr>
            <a:r>
              <a:rPr lang="vi-VN" b="1"/>
              <a:t>Tiêu chuẩn (Standards): </a:t>
            </a:r>
            <a:r>
              <a:rPr lang="vi-VN"/>
              <a:t>Tiêu chuẩn là các quy tắc, nguyên tắc và hướng dẫn được thiết lập để định rõ các yêu cầu và tiêu chí chất lượng trong phát triển phần mềm. Các tiêu chuẩn đảm bảo rằng phần mềm được phát triển theo các quy trình và phương pháp chuẩn mực, đảm bảo tính ổn định, an toàn và tương thích. </a:t>
            </a:r>
            <a:endParaRPr lang="en-US"/>
          </a:p>
          <a:p>
            <a:pPr marL="0" indent="0" algn="just">
              <a:lnSpc>
                <a:spcPct val="150000"/>
              </a:lnSpc>
              <a:buNone/>
            </a:pPr>
            <a:r>
              <a:rPr lang="vi-VN"/>
              <a:t>Các tiêu chuẩn phổ biến trong lĩnh vực phần mềm bao gồm tiêu chuẩn ISO/IEC 25000 về chất lượng phần mềm, tiêu chuẩn IEEE về quy trình phát triển phần mềm, và các tiêu chuẩn ngành công nghiệp cụ thể như PCI</a:t>
            </a:r>
          </a:p>
          <a:p>
            <a:pPr marL="0" indent="0">
              <a:buNone/>
            </a:pPr>
            <a:endParaRPr lang="vi-VN"/>
          </a:p>
        </p:txBody>
      </p:sp>
      <p:sp>
        <p:nvSpPr>
          <p:cNvPr id="5" name="Slide Number Placeholder 4"/>
          <p:cNvSpPr>
            <a:spLocks noGrp="1"/>
          </p:cNvSpPr>
          <p:nvPr>
            <p:ph type="sldNum" sz="quarter" idx="12"/>
          </p:nvPr>
        </p:nvSpPr>
        <p:spPr/>
        <p:txBody>
          <a:bodyPr/>
          <a:lstStyle/>
          <a:p>
            <a:fld id="{6E9BC5F3-20C3-46D3-932D-BAE27B3FCC69}" type="slidenum">
              <a:rPr lang="en-US" smtClean="0"/>
              <a:pPr/>
              <a:t>40</a:t>
            </a:fld>
            <a:endParaRPr lang="en-US"/>
          </a:p>
        </p:txBody>
      </p:sp>
    </p:spTree>
    <p:extLst>
      <p:ext uri="{BB962C8B-B14F-4D97-AF65-F5344CB8AC3E}">
        <p14:creationId xmlns:p14="http://schemas.microsoft.com/office/powerpoint/2010/main" val="2620516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BDD9-8B15-0FC7-F709-E88FB281B425}"/>
              </a:ext>
            </a:extLst>
          </p:cNvPr>
          <p:cNvSpPr>
            <a:spLocks noGrp="1"/>
          </p:cNvSpPr>
          <p:nvPr>
            <p:ph type="title"/>
          </p:nvPr>
        </p:nvSpPr>
        <p:spPr/>
        <p:txBody>
          <a:bodyPr>
            <a:normAutofit fontScale="90000"/>
          </a:bodyPr>
          <a:lstStyle/>
          <a:p>
            <a:r>
              <a:rPr lang="en-US"/>
              <a:t>5. Hệ thống phát hành</a:t>
            </a:r>
          </a:p>
        </p:txBody>
      </p:sp>
      <p:sp>
        <p:nvSpPr>
          <p:cNvPr id="3" name="Content Placeholder 2">
            <a:extLst>
              <a:ext uri="{FF2B5EF4-FFF2-40B4-BE49-F238E27FC236}">
                <a16:creationId xmlns:a16="http://schemas.microsoft.com/office/drawing/2014/main" id="{D6C660C6-96BE-6BA9-FD0B-BA7783FDDB8C}"/>
              </a:ext>
            </a:extLst>
          </p:cNvPr>
          <p:cNvSpPr>
            <a:spLocks noGrp="1"/>
          </p:cNvSpPr>
          <p:nvPr>
            <p:ph idx="1"/>
          </p:nvPr>
        </p:nvSpPr>
        <p:spPr>
          <a:xfrm>
            <a:off x="555521" y="1360412"/>
            <a:ext cx="11080958" cy="4528629"/>
          </a:xfrm>
        </p:spPr>
        <p:txBody>
          <a:bodyPr>
            <a:normAutofit/>
          </a:bodyPr>
          <a:lstStyle/>
          <a:p>
            <a:pPr algn="just">
              <a:lnSpc>
                <a:spcPct val="150000"/>
              </a:lnSpc>
            </a:pPr>
            <a:r>
              <a:rPr lang="vi-VN"/>
              <a:t>Hệ thống phát hành phần mềm (Software Release Management System) là một quy trình và cấu trúc tổ chức được sử dụng để quản lý, điều phối và phát hành các phiên bản và bản vá phần mềm. </a:t>
            </a:r>
            <a:endParaRPr lang="en-US"/>
          </a:p>
          <a:p>
            <a:pPr algn="just">
              <a:lnSpc>
                <a:spcPct val="150000"/>
              </a:lnSpc>
            </a:pPr>
            <a:r>
              <a:rPr lang="vi-VN"/>
              <a:t>Nó bao gồm các hoạt động từ việc chuẩn bị, kiểm tra, triển khai và giám sát quá trình phát hành phần mềm.</a:t>
            </a:r>
            <a:endParaRPr lang="en-US"/>
          </a:p>
        </p:txBody>
      </p:sp>
      <p:sp>
        <p:nvSpPr>
          <p:cNvPr id="4" name="Slide Number Placeholder 3">
            <a:extLst>
              <a:ext uri="{FF2B5EF4-FFF2-40B4-BE49-F238E27FC236}">
                <a16:creationId xmlns:a16="http://schemas.microsoft.com/office/drawing/2014/main" id="{8D6E299C-3B55-63F5-B032-4910B32011DB}"/>
              </a:ext>
            </a:extLst>
          </p:cNvPr>
          <p:cNvSpPr>
            <a:spLocks noGrp="1"/>
          </p:cNvSpPr>
          <p:nvPr>
            <p:ph type="sldNum" sz="quarter" idx="12"/>
          </p:nvPr>
        </p:nvSpPr>
        <p:spPr/>
        <p:txBody>
          <a:bodyPr/>
          <a:lstStyle/>
          <a:p>
            <a:fld id="{FE1236C6-0024-4286-AA03-0A6E67CE63D4}" type="slidenum">
              <a:rPr lang="en-US" smtClean="0"/>
              <a:t>41</a:t>
            </a:fld>
            <a:endParaRPr lang="en-US"/>
          </a:p>
        </p:txBody>
      </p:sp>
    </p:spTree>
    <p:extLst>
      <p:ext uri="{BB962C8B-B14F-4D97-AF65-F5344CB8AC3E}">
        <p14:creationId xmlns:p14="http://schemas.microsoft.com/office/powerpoint/2010/main" val="2257769158"/>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BDD9-8B15-0FC7-F709-E88FB281B425}"/>
              </a:ext>
            </a:extLst>
          </p:cNvPr>
          <p:cNvSpPr>
            <a:spLocks noGrp="1"/>
          </p:cNvSpPr>
          <p:nvPr>
            <p:ph type="title"/>
          </p:nvPr>
        </p:nvSpPr>
        <p:spPr/>
        <p:txBody>
          <a:bodyPr>
            <a:normAutofit fontScale="90000"/>
          </a:bodyPr>
          <a:lstStyle/>
          <a:p>
            <a:r>
              <a:rPr lang="en-US"/>
              <a:t>5. Hệ thống phát hành</a:t>
            </a:r>
          </a:p>
        </p:txBody>
      </p:sp>
      <p:sp>
        <p:nvSpPr>
          <p:cNvPr id="3" name="Content Placeholder 2">
            <a:extLst>
              <a:ext uri="{FF2B5EF4-FFF2-40B4-BE49-F238E27FC236}">
                <a16:creationId xmlns:a16="http://schemas.microsoft.com/office/drawing/2014/main" id="{D6C660C6-96BE-6BA9-FD0B-BA7783FDDB8C}"/>
              </a:ext>
            </a:extLst>
          </p:cNvPr>
          <p:cNvSpPr>
            <a:spLocks noGrp="1"/>
          </p:cNvSpPr>
          <p:nvPr>
            <p:ph idx="1"/>
          </p:nvPr>
        </p:nvSpPr>
        <p:spPr>
          <a:xfrm>
            <a:off x="555521" y="1360412"/>
            <a:ext cx="11080958" cy="4528629"/>
          </a:xfrm>
        </p:spPr>
        <p:txBody>
          <a:bodyPr>
            <a:normAutofit fontScale="92500" lnSpcReduction="10000"/>
          </a:bodyPr>
          <a:lstStyle/>
          <a:p>
            <a:pPr algn="just">
              <a:lnSpc>
                <a:spcPct val="150000"/>
              </a:lnSpc>
              <a:buFont typeface="Wingdings" panose="05000000000000000000" pitchFamily="2" charset="2"/>
              <a:buChar char="v"/>
            </a:pPr>
            <a:r>
              <a:rPr lang="vi-VN" b="1" i="0">
                <a:effectLst/>
              </a:rPr>
              <a:t>Quản lý phiên bản: </a:t>
            </a:r>
            <a:r>
              <a:rPr lang="vi-VN" b="0" i="0">
                <a:effectLst/>
              </a:rPr>
              <a:t>Hệ thống phát hành phần mềm cần cung cấp cơ chế quản lý phiên bản để theo dõi các thay đổi và sự phát triển của phần mềm theo thời gian. Điều này bao gồm việc gán phiên bản, quản lý kho mã nguồn và xác định phiên bản ứng dụng đã phát hành.</a:t>
            </a:r>
          </a:p>
          <a:p>
            <a:pPr algn="just">
              <a:lnSpc>
                <a:spcPct val="150000"/>
              </a:lnSpc>
              <a:buFont typeface="Wingdings" panose="05000000000000000000" pitchFamily="2" charset="2"/>
              <a:buChar char="v"/>
            </a:pPr>
            <a:r>
              <a:rPr lang="vi-VN" b="1" i="0">
                <a:effectLst/>
              </a:rPr>
              <a:t>Môi trường kiểm thử: </a:t>
            </a:r>
            <a:r>
              <a:rPr lang="vi-VN" b="0" i="0">
                <a:effectLst/>
              </a:rPr>
              <a:t>Một hệ thống phát hành phần mềm hiệu quả cung cấp môi trường kiểm thử và cấu hình tương tự như môi trường sản xuất. Điều này giúp đảm bảo rằng phần mềm đã được kiểm thử kỹ lưỡng trước khi phát hành, giảm thiểu rủi ro và sự cố trong môi trường thực tế.</a:t>
            </a:r>
          </a:p>
          <a:p>
            <a:pPr algn="just">
              <a:lnSpc>
                <a:spcPct val="150000"/>
              </a:lnSpc>
            </a:pPr>
            <a:endParaRPr lang="en-US"/>
          </a:p>
        </p:txBody>
      </p:sp>
      <p:sp>
        <p:nvSpPr>
          <p:cNvPr id="4" name="Slide Number Placeholder 3">
            <a:extLst>
              <a:ext uri="{FF2B5EF4-FFF2-40B4-BE49-F238E27FC236}">
                <a16:creationId xmlns:a16="http://schemas.microsoft.com/office/drawing/2014/main" id="{8D6E299C-3B55-63F5-B032-4910B32011DB}"/>
              </a:ext>
            </a:extLst>
          </p:cNvPr>
          <p:cNvSpPr>
            <a:spLocks noGrp="1"/>
          </p:cNvSpPr>
          <p:nvPr>
            <p:ph type="sldNum" sz="quarter" idx="12"/>
          </p:nvPr>
        </p:nvSpPr>
        <p:spPr/>
        <p:txBody>
          <a:bodyPr/>
          <a:lstStyle/>
          <a:p>
            <a:fld id="{FE1236C6-0024-4286-AA03-0A6E67CE63D4}" type="slidenum">
              <a:rPr lang="en-US" smtClean="0"/>
              <a:t>42</a:t>
            </a:fld>
            <a:endParaRPr lang="en-US"/>
          </a:p>
        </p:txBody>
      </p:sp>
    </p:spTree>
    <p:extLst>
      <p:ext uri="{BB962C8B-B14F-4D97-AF65-F5344CB8AC3E}">
        <p14:creationId xmlns:p14="http://schemas.microsoft.com/office/powerpoint/2010/main" val="22424183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BDD9-8B15-0FC7-F709-E88FB281B425}"/>
              </a:ext>
            </a:extLst>
          </p:cNvPr>
          <p:cNvSpPr>
            <a:spLocks noGrp="1"/>
          </p:cNvSpPr>
          <p:nvPr>
            <p:ph type="title"/>
          </p:nvPr>
        </p:nvSpPr>
        <p:spPr/>
        <p:txBody>
          <a:bodyPr>
            <a:normAutofit fontScale="90000"/>
          </a:bodyPr>
          <a:lstStyle/>
          <a:p>
            <a:r>
              <a:rPr lang="en-US"/>
              <a:t>5. Hệ thống phát hành</a:t>
            </a:r>
          </a:p>
        </p:txBody>
      </p:sp>
      <p:sp>
        <p:nvSpPr>
          <p:cNvPr id="3" name="Content Placeholder 2">
            <a:extLst>
              <a:ext uri="{FF2B5EF4-FFF2-40B4-BE49-F238E27FC236}">
                <a16:creationId xmlns:a16="http://schemas.microsoft.com/office/drawing/2014/main" id="{D6C660C6-96BE-6BA9-FD0B-BA7783FDDB8C}"/>
              </a:ext>
            </a:extLst>
          </p:cNvPr>
          <p:cNvSpPr>
            <a:spLocks noGrp="1"/>
          </p:cNvSpPr>
          <p:nvPr>
            <p:ph idx="1"/>
          </p:nvPr>
        </p:nvSpPr>
        <p:spPr>
          <a:xfrm>
            <a:off x="555521" y="1360412"/>
            <a:ext cx="11080958" cy="4528629"/>
          </a:xfrm>
        </p:spPr>
        <p:txBody>
          <a:bodyPr>
            <a:normAutofit fontScale="92500" lnSpcReduction="10000"/>
          </a:bodyPr>
          <a:lstStyle/>
          <a:p>
            <a:pPr algn="just">
              <a:lnSpc>
                <a:spcPct val="150000"/>
              </a:lnSpc>
              <a:buFont typeface="Wingdings" panose="05000000000000000000" pitchFamily="2" charset="2"/>
              <a:buChar char="v"/>
            </a:pPr>
            <a:r>
              <a:rPr lang="vi-VN" b="1" i="0">
                <a:solidFill>
                  <a:srgbClr val="00B050"/>
                </a:solidFill>
                <a:effectLst/>
              </a:rPr>
              <a:t>Quy trình kiểm duyệt: </a:t>
            </a:r>
            <a:r>
              <a:rPr lang="vi-VN" b="0" i="0">
                <a:effectLst/>
              </a:rPr>
              <a:t>Hệ thống phát hành phần mềm cần có quy trình kiểm duyệt để đảm bảo rằng các phiên bản phần mềm đáng tin cậy và tuân thủ các tiêu chuẩn chất lượng. Quy trình này có thể bao gồm việc xác thực mã nguồn, đánh giá bảo mật, kiểm tra tính năng và hiệu suất.</a:t>
            </a:r>
          </a:p>
          <a:p>
            <a:pPr algn="just">
              <a:lnSpc>
                <a:spcPct val="150000"/>
              </a:lnSpc>
              <a:buFont typeface="Wingdings" panose="05000000000000000000" pitchFamily="2" charset="2"/>
              <a:buChar char="v"/>
            </a:pPr>
            <a:r>
              <a:rPr lang="vi-VN" b="1" i="0">
                <a:solidFill>
                  <a:srgbClr val="00B050"/>
                </a:solidFill>
                <a:effectLst/>
              </a:rPr>
              <a:t>Quản lý cấu hình: </a:t>
            </a:r>
            <a:r>
              <a:rPr lang="vi-VN" b="0" i="0">
                <a:effectLst/>
              </a:rPr>
              <a:t>Hệ thống phát hành phần mềm cần quản lý cấu hình phần mềm, bao gồm việc quản lý các biến thay đổi, cấu hình hệ thống và các tài nguyên liên quan khác. Điều này đảm bảo rằng phiên bản phần mềm được xây dựng và triển khai đúng cấu hình và tương thích với môi trường hệ thống.</a:t>
            </a:r>
          </a:p>
          <a:p>
            <a:pPr algn="just">
              <a:lnSpc>
                <a:spcPct val="150000"/>
              </a:lnSpc>
            </a:pPr>
            <a:endParaRPr lang="en-US"/>
          </a:p>
        </p:txBody>
      </p:sp>
      <p:sp>
        <p:nvSpPr>
          <p:cNvPr id="4" name="Slide Number Placeholder 3">
            <a:extLst>
              <a:ext uri="{FF2B5EF4-FFF2-40B4-BE49-F238E27FC236}">
                <a16:creationId xmlns:a16="http://schemas.microsoft.com/office/drawing/2014/main" id="{8D6E299C-3B55-63F5-B032-4910B32011DB}"/>
              </a:ext>
            </a:extLst>
          </p:cNvPr>
          <p:cNvSpPr>
            <a:spLocks noGrp="1"/>
          </p:cNvSpPr>
          <p:nvPr>
            <p:ph type="sldNum" sz="quarter" idx="12"/>
          </p:nvPr>
        </p:nvSpPr>
        <p:spPr/>
        <p:txBody>
          <a:bodyPr/>
          <a:lstStyle/>
          <a:p>
            <a:fld id="{FE1236C6-0024-4286-AA03-0A6E67CE63D4}" type="slidenum">
              <a:rPr lang="en-US" smtClean="0"/>
              <a:t>43</a:t>
            </a:fld>
            <a:endParaRPr lang="en-US"/>
          </a:p>
        </p:txBody>
      </p:sp>
    </p:spTree>
    <p:extLst>
      <p:ext uri="{BB962C8B-B14F-4D97-AF65-F5344CB8AC3E}">
        <p14:creationId xmlns:p14="http://schemas.microsoft.com/office/powerpoint/2010/main" val="9028490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FBBDD9-8B15-0FC7-F709-E88FB281B425}"/>
              </a:ext>
            </a:extLst>
          </p:cNvPr>
          <p:cNvSpPr>
            <a:spLocks noGrp="1"/>
          </p:cNvSpPr>
          <p:nvPr>
            <p:ph type="title"/>
          </p:nvPr>
        </p:nvSpPr>
        <p:spPr/>
        <p:txBody>
          <a:bodyPr>
            <a:normAutofit fontScale="90000"/>
          </a:bodyPr>
          <a:lstStyle/>
          <a:p>
            <a:r>
              <a:rPr lang="en-US"/>
              <a:t>5. Hệ thống phát hành</a:t>
            </a:r>
          </a:p>
        </p:txBody>
      </p:sp>
      <p:sp>
        <p:nvSpPr>
          <p:cNvPr id="3" name="Content Placeholder 2">
            <a:extLst>
              <a:ext uri="{FF2B5EF4-FFF2-40B4-BE49-F238E27FC236}">
                <a16:creationId xmlns:a16="http://schemas.microsoft.com/office/drawing/2014/main" id="{D6C660C6-96BE-6BA9-FD0B-BA7783FDDB8C}"/>
              </a:ext>
            </a:extLst>
          </p:cNvPr>
          <p:cNvSpPr>
            <a:spLocks noGrp="1"/>
          </p:cNvSpPr>
          <p:nvPr>
            <p:ph idx="1"/>
          </p:nvPr>
        </p:nvSpPr>
        <p:spPr>
          <a:xfrm>
            <a:off x="555521" y="1164685"/>
            <a:ext cx="11080958" cy="5049503"/>
          </a:xfrm>
        </p:spPr>
        <p:txBody>
          <a:bodyPr>
            <a:normAutofit fontScale="85000" lnSpcReduction="20000"/>
          </a:bodyPr>
          <a:lstStyle/>
          <a:p>
            <a:pPr algn="l">
              <a:lnSpc>
                <a:spcPct val="150000"/>
              </a:lnSpc>
              <a:buFont typeface="Wingdings" panose="05000000000000000000" pitchFamily="2" charset="2"/>
              <a:buChar char="v"/>
            </a:pPr>
            <a:r>
              <a:rPr lang="vi-VN" sz="3000" b="1" i="0">
                <a:effectLst/>
              </a:rPr>
              <a:t>Quản lý thay đổi (Change Management): </a:t>
            </a:r>
            <a:r>
              <a:rPr lang="vi-VN" sz="3000" b="0" i="0">
                <a:effectLst/>
              </a:rPr>
              <a:t>Quản lý và kiểm soát các thay đổi trong quá trình phát triển phần mềm, đảm bảo rằng các thay đổi được theo dõi, phê duyệt và triển khai một cách có hệ thống.</a:t>
            </a:r>
          </a:p>
          <a:p>
            <a:pPr algn="l">
              <a:lnSpc>
                <a:spcPct val="150000"/>
              </a:lnSpc>
              <a:buFont typeface="Wingdings" panose="05000000000000000000" pitchFamily="2" charset="2"/>
              <a:buChar char="v"/>
            </a:pPr>
            <a:r>
              <a:rPr lang="vi-VN" sz="3000" b="1" i="0">
                <a:effectLst/>
              </a:rPr>
              <a:t>Triển khai và triển khai nhanh (Deployment and Release): </a:t>
            </a:r>
            <a:r>
              <a:rPr lang="vi-VN" sz="3000" b="0" i="0">
                <a:effectLst/>
              </a:rPr>
              <a:t>Quản lý quá trình triển khai phần mềm mới và các bản cập nhật lên môi trường thực tế. Đảm bảo quá trình triển khai được thực hiện một cách an toàn và liên tục.</a:t>
            </a:r>
          </a:p>
          <a:p>
            <a:pPr algn="l">
              <a:lnSpc>
                <a:spcPct val="150000"/>
              </a:lnSpc>
              <a:buFont typeface="Wingdings" panose="05000000000000000000" pitchFamily="2" charset="2"/>
              <a:buChar char="v"/>
            </a:pPr>
            <a:r>
              <a:rPr lang="vi-VN" sz="3000" b="1" i="0">
                <a:effectLst/>
              </a:rPr>
              <a:t>Quản lý rủi ro (Risk Management): </a:t>
            </a:r>
            <a:r>
              <a:rPr lang="vi-VN" sz="3000" b="0" i="0">
                <a:effectLst/>
              </a:rPr>
              <a:t>Định danh, đánh giá và quản lý các rủi ro có thể xảy ra trong quá trình phát hành phần mềm. Đảm bảo rằng các rủi ro được giảm thiểu và xử lý một cách hiệu quả.</a:t>
            </a:r>
          </a:p>
          <a:p>
            <a:pPr algn="just">
              <a:lnSpc>
                <a:spcPct val="150000"/>
              </a:lnSpc>
            </a:pPr>
            <a:endParaRPr lang="en-US"/>
          </a:p>
        </p:txBody>
      </p:sp>
      <p:sp>
        <p:nvSpPr>
          <p:cNvPr id="4" name="Slide Number Placeholder 3">
            <a:extLst>
              <a:ext uri="{FF2B5EF4-FFF2-40B4-BE49-F238E27FC236}">
                <a16:creationId xmlns:a16="http://schemas.microsoft.com/office/drawing/2014/main" id="{8D6E299C-3B55-63F5-B032-4910B32011DB}"/>
              </a:ext>
            </a:extLst>
          </p:cNvPr>
          <p:cNvSpPr>
            <a:spLocks noGrp="1"/>
          </p:cNvSpPr>
          <p:nvPr>
            <p:ph type="sldNum" sz="quarter" idx="12"/>
          </p:nvPr>
        </p:nvSpPr>
        <p:spPr/>
        <p:txBody>
          <a:bodyPr/>
          <a:lstStyle/>
          <a:p>
            <a:fld id="{FE1236C6-0024-4286-AA03-0A6E67CE63D4}" type="slidenum">
              <a:rPr lang="en-US" smtClean="0"/>
              <a:t>44</a:t>
            </a:fld>
            <a:endParaRPr lang="en-US"/>
          </a:p>
        </p:txBody>
      </p:sp>
    </p:spTree>
    <p:extLst>
      <p:ext uri="{BB962C8B-B14F-4D97-AF65-F5344CB8AC3E}">
        <p14:creationId xmlns:p14="http://schemas.microsoft.com/office/powerpoint/2010/main" val="30955101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a:t>
            </a:r>
            <a:r>
              <a:rPr lang="en-US" sz="3200"/>
              <a:t>. </a:t>
            </a:r>
            <a:r>
              <a:rPr lang="vi-VN" sz="3200"/>
              <a:t>Chiến lược hỗ trợ hệ thống và kế hoạch hỗ trợ người dùng</a:t>
            </a:r>
            <a:endParaRPr lang="en-US" sz="3200"/>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369306" y="1347735"/>
            <a:ext cx="11080958" cy="4528629"/>
          </a:xfrm>
        </p:spPr>
        <p:txBody>
          <a:bodyPr/>
          <a:lstStyle/>
          <a:p>
            <a:pPr algn="just">
              <a:lnSpc>
                <a:spcPct val="150000"/>
              </a:lnSpc>
            </a:pPr>
            <a:r>
              <a:rPr lang="vi-VN"/>
              <a:t>Chiến lược hỗ trợ hệ thống (System Support Strategy) và kế hoạch hỗ trợ người dùng (User Support Plan) là hai khía cạnh quan trọng trong việc đảm bảo hỗ trợ hiệu quả cho hệ thống phần mềm và người dùng cuối.</a:t>
            </a:r>
            <a:endParaRPr lang="en-US"/>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45</a:t>
            </a:fld>
            <a:endParaRPr lang="en-US"/>
          </a:p>
        </p:txBody>
      </p:sp>
    </p:spTree>
    <p:extLst>
      <p:ext uri="{BB962C8B-B14F-4D97-AF65-F5344CB8AC3E}">
        <p14:creationId xmlns:p14="http://schemas.microsoft.com/office/powerpoint/2010/main" val="168972909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649224" y="1253331"/>
            <a:ext cx="11080958" cy="5026172"/>
          </a:xfrm>
        </p:spPr>
        <p:txBody>
          <a:bodyPr>
            <a:normAutofit fontScale="70000" lnSpcReduction="20000"/>
          </a:bodyPr>
          <a:lstStyle/>
          <a:p>
            <a:pPr algn="just">
              <a:lnSpc>
                <a:spcPct val="160000"/>
              </a:lnSpc>
              <a:buFont typeface="+mj-lt"/>
              <a:buAutoNum type="arabicPeriod"/>
            </a:pPr>
            <a:r>
              <a:rPr lang="en-US" sz="3600" b="1" i="0">
                <a:solidFill>
                  <a:srgbClr val="00B050"/>
                </a:solidFill>
                <a:effectLst/>
              </a:rPr>
              <a:t> </a:t>
            </a:r>
            <a:r>
              <a:rPr lang="vi-VN" sz="3600" b="1" i="0">
                <a:solidFill>
                  <a:srgbClr val="00B050"/>
                </a:solidFill>
                <a:effectLst/>
              </a:rPr>
              <a:t>Chiến lược hỗ trợ hệ thống</a:t>
            </a:r>
          </a:p>
          <a:p>
            <a:pPr algn="just">
              <a:lnSpc>
                <a:spcPct val="160000"/>
              </a:lnSpc>
              <a:buFont typeface="Arial" panose="020B0604020202020204" pitchFamily="34" charset="0"/>
              <a:buChar char="•"/>
            </a:pPr>
            <a:r>
              <a:rPr lang="vi-VN" sz="3600" b="1" i="0">
                <a:effectLst/>
              </a:rPr>
              <a:t>Xác định mục tiêu hỗ trợ</a:t>
            </a:r>
            <a:r>
              <a:rPr lang="vi-VN" sz="3600" b="0" i="0">
                <a:effectLst/>
              </a:rPr>
              <a:t>: Xác định mục tiêu và tiêu chí của hỗ trợ hệ thống, bao gồm thời gian phản hồi, độ phức tạp của yêu cầu hỗ trợ và mức độ hỗ trợ cần thiết.</a:t>
            </a:r>
          </a:p>
          <a:p>
            <a:pPr algn="just">
              <a:lnSpc>
                <a:spcPct val="160000"/>
              </a:lnSpc>
              <a:buFont typeface="Arial" panose="020B0604020202020204" pitchFamily="34" charset="0"/>
              <a:buChar char="•"/>
            </a:pPr>
            <a:r>
              <a:rPr lang="vi-VN" sz="3600" b="1" i="0">
                <a:effectLst/>
              </a:rPr>
              <a:t>Xác định phạm vi hỗ trợ: </a:t>
            </a:r>
            <a:r>
              <a:rPr lang="vi-VN" sz="3600" b="0" i="0">
                <a:effectLst/>
              </a:rPr>
              <a:t>Xác định phạm vi các dịch vụ hỗ trợ mà hệ thống cần cung cấp, bao gồm hỗ trợ kỹ thuật, cập nhật phần mềm, khắc phục sự cố và giám sát hiệu suất.</a:t>
            </a:r>
          </a:p>
          <a:p>
            <a:pPr algn="just">
              <a:lnSpc>
                <a:spcPct val="160000"/>
              </a:lnSpc>
              <a:buFont typeface="Arial" panose="020B0604020202020204" pitchFamily="34" charset="0"/>
              <a:buChar char="•"/>
            </a:pPr>
            <a:r>
              <a:rPr lang="vi-VN" sz="3600" b="1" i="0">
                <a:effectLst/>
              </a:rPr>
              <a:t>Xác định nguồn lực: </a:t>
            </a:r>
            <a:r>
              <a:rPr lang="vi-VN" sz="3600" b="0" i="0">
                <a:effectLst/>
              </a:rPr>
              <a:t>Xác định nguồn lực cần thiết để cung cấp hỗ trợ, bao gồm nhân viên hỗ trợ, công cụ và cơ sở hạ tầng.</a:t>
            </a:r>
          </a:p>
          <a:p>
            <a:pPr algn="just">
              <a:lnSpc>
                <a:spcPct val="150000"/>
              </a:lnSpc>
            </a:pPr>
            <a:endParaRPr lang="en-US"/>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46</a:t>
            </a:fld>
            <a:endParaRPr lang="en-US"/>
          </a:p>
        </p:txBody>
      </p:sp>
    </p:spTree>
    <p:extLst>
      <p:ext uri="{BB962C8B-B14F-4D97-AF65-F5344CB8AC3E}">
        <p14:creationId xmlns:p14="http://schemas.microsoft.com/office/powerpoint/2010/main" val="257403788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649224" y="1253331"/>
            <a:ext cx="11080958" cy="5026172"/>
          </a:xfrm>
        </p:spPr>
        <p:txBody>
          <a:bodyPr>
            <a:normAutofit/>
          </a:bodyPr>
          <a:lstStyle/>
          <a:p>
            <a:pPr algn="just">
              <a:lnSpc>
                <a:spcPct val="160000"/>
              </a:lnSpc>
              <a:buFont typeface="+mj-lt"/>
              <a:buAutoNum type="arabicPeriod"/>
            </a:pPr>
            <a:r>
              <a:rPr lang="en-US" b="1" i="0">
                <a:solidFill>
                  <a:srgbClr val="00B050"/>
                </a:solidFill>
                <a:effectLst/>
              </a:rPr>
              <a:t> </a:t>
            </a:r>
            <a:r>
              <a:rPr lang="vi-VN" b="1" i="0">
                <a:solidFill>
                  <a:srgbClr val="00B050"/>
                </a:solidFill>
                <a:effectLst/>
              </a:rPr>
              <a:t>Chiến lược hỗ trợ hệ thống</a:t>
            </a:r>
          </a:p>
          <a:p>
            <a:pPr algn="just">
              <a:lnSpc>
                <a:spcPct val="150000"/>
              </a:lnSpc>
              <a:buFont typeface="Arial" panose="020B0604020202020204" pitchFamily="34" charset="0"/>
              <a:buChar char="•"/>
            </a:pPr>
            <a:r>
              <a:rPr lang="vi-VN" b="1" i="0">
                <a:effectLst/>
              </a:rPr>
              <a:t>Xác định quy trình: </a:t>
            </a:r>
            <a:r>
              <a:rPr lang="vi-VN" b="0" i="0">
                <a:effectLst/>
              </a:rPr>
              <a:t>Xác định các quy trình và quy định liên quan đến việc cung cấp hỗ trợ hệ thống, bao gồm quy trình báo cáo sự cố, quy trình phân công công việc và quy trình giải quyết vấn đề.</a:t>
            </a:r>
          </a:p>
          <a:p>
            <a:pPr algn="just">
              <a:lnSpc>
                <a:spcPct val="150000"/>
              </a:lnSpc>
              <a:buFont typeface="Arial" panose="020B0604020202020204" pitchFamily="34" charset="0"/>
              <a:buChar char="•"/>
            </a:pPr>
            <a:r>
              <a:rPr lang="vi-VN" b="1" i="0">
                <a:effectLst/>
              </a:rPr>
              <a:t>Đào tạo và nâng cao năng lực: </a:t>
            </a:r>
            <a:r>
              <a:rPr lang="vi-VN" b="0" i="0">
                <a:effectLst/>
              </a:rPr>
              <a:t>Đảm bảo rằng nhân viên hỗ trợ có đủ kiến thức và kỹ năng để cung cấp hỗ trợ chất lượng. Đào tạo và nâng cao năng lực liên tục để đáp ứng nhu cầu hỗ trợ ngày càng phức tạp của hệ thống.</a:t>
            </a:r>
          </a:p>
          <a:p>
            <a:pPr algn="just">
              <a:lnSpc>
                <a:spcPct val="150000"/>
              </a:lnSpc>
            </a:pPr>
            <a:endParaRPr lang="en-US"/>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47</a:t>
            </a:fld>
            <a:endParaRPr lang="en-US"/>
          </a:p>
        </p:txBody>
      </p:sp>
    </p:spTree>
    <p:extLst>
      <p:ext uri="{BB962C8B-B14F-4D97-AF65-F5344CB8AC3E}">
        <p14:creationId xmlns:p14="http://schemas.microsoft.com/office/powerpoint/2010/main" val="421402291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415959" y="1098963"/>
            <a:ext cx="11080958" cy="5026172"/>
          </a:xfrm>
        </p:spPr>
        <p:txBody>
          <a:bodyPr>
            <a:normAutofit fontScale="92500" lnSpcReduction="10000"/>
          </a:bodyPr>
          <a:lstStyle/>
          <a:p>
            <a:pPr marL="0" indent="0" algn="just">
              <a:lnSpc>
                <a:spcPct val="150000"/>
              </a:lnSpc>
              <a:buNone/>
            </a:pPr>
            <a:r>
              <a:rPr lang="en-US" b="1" i="0">
                <a:solidFill>
                  <a:srgbClr val="00B050"/>
                </a:solidFill>
                <a:effectLst/>
              </a:rPr>
              <a:t>2. </a:t>
            </a:r>
            <a:r>
              <a:rPr lang="vi-VN" b="1" i="0">
                <a:solidFill>
                  <a:srgbClr val="00B050"/>
                </a:solidFill>
                <a:effectLst/>
              </a:rPr>
              <a:t>Kế hoạch hỗ trợ người dùng</a:t>
            </a:r>
            <a:endParaRPr lang="en-US" b="1" i="0">
              <a:solidFill>
                <a:srgbClr val="00B050"/>
              </a:solidFill>
              <a:effectLst/>
            </a:endParaRPr>
          </a:p>
          <a:p>
            <a:pPr algn="just">
              <a:lnSpc>
                <a:spcPct val="150000"/>
              </a:lnSpc>
            </a:pPr>
            <a:r>
              <a:rPr lang="vi-VN" b="1" i="0">
                <a:effectLst/>
              </a:rPr>
              <a:t>Xác định nhóm người dùng: </a:t>
            </a:r>
            <a:r>
              <a:rPr lang="vi-VN" b="0" i="0">
                <a:effectLst/>
              </a:rPr>
              <a:t>Xác định các nhóm người dùng khác nhau của hệ thống phần mềm của bạn, ví dụ: người dùng cuối, quản trị viên, nhà phát triển, v.v. Điều này giúp bạn hiểu rõ nhu cầu hỗ trợ của từng nhóm và thiết kế các hoạt động hỗ trợ phù hợp.</a:t>
            </a:r>
          </a:p>
          <a:p>
            <a:pPr algn="just">
              <a:lnSpc>
                <a:spcPct val="150000"/>
              </a:lnSpc>
            </a:pPr>
            <a:r>
              <a:rPr lang="vi-VN" b="1" i="0">
                <a:effectLst/>
              </a:rPr>
              <a:t>Xây dựng tài liệu hướng dẫn: </a:t>
            </a:r>
            <a:r>
              <a:rPr lang="vi-VN" b="0" i="0">
                <a:effectLst/>
              </a:rPr>
              <a:t>Tạo ra tài liệu hướng dẫn sử dụng phần mềm chi tiết và dễ hiểu. Bao gồm hướng dẫn cài đặt, hướng dẫn sử dụng cơ bản và nâng cao, và các tài liệu liên quan khác. Cung cấp các tài liệu này dưới dạng tệp PDF hoặc trên trang web của bạn để người dùng có thể truy cập và tải xuống dễ dàng.</a:t>
            </a:r>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48</a:t>
            </a:fld>
            <a:endParaRPr lang="en-US"/>
          </a:p>
        </p:txBody>
      </p:sp>
    </p:spTree>
    <p:extLst>
      <p:ext uri="{BB962C8B-B14F-4D97-AF65-F5344CB8AC3E}">
        <p14:creationId xmlns:p14="http://schemas.microsoft.com/office/powerpoint/2010/main" val="111123674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415959" y="1098963"/>
            <a:ext cx="10937841" cy="5432466"/>
          </a:xfrm>
        </p:spPr>
        <p:txBody>
          <a:bodyPr>
            <a:normAutofit fontScale="92500" lnSpcReduction="10000"/>
          </a:bodyPr>
          <a:lstStyle/>
          <a:p>
            <a:pPr marL="0" indent="0" algn="just">
              <a:lnSpc>
                <a:spcPct val="150000"/>
              </a:lnSpc>
              <a:buNone/>
            </a:pPr>
            <a:r>
              <a:rPr lang="en-US" b="1" i="0">
                <a:solidFill>
                  <a:srgbClr val="00B050"/>
                </a:solidFill>
                <a:effectLst/>
              </a:rPr>
              <a:t>2. </a:t>
            </a:r>
            <a:r>
              <a:rPr lang="vi-VN" b="1" i="0">
                <a:solidFill>
                  <a:srgbClr val="00B050"/>
                </a:solidFill>
                <a:effectLst/>
              </a:rPr>
              <a:t>Kế hoạch hỗ trợ người dùng</a:t>
            </a:r>
            <a:endParaRPr lang="en-US" b="1" i="0">
              <a:solidFill>
                <a:srgbClr val="00B050"/>
              </a:solidFill>
              <a:effectLst/>
            </a:endParaRPr>
          </a:p>
          <a:p>
            <a:pPr algn="just">
              <a:lnSpc>
                <a:spcPct val="150000"/>
              </a:lnSpc>
            </a:pPr>
            <a:r>
              <a:rPr lang="vi-VN" b="1" i="0">
                <a:effectLst/>
              </a:rPr>
              <a:t>Tạo một trang web hỗ trợ: </a:t>
            </a:r>
            <a:r>
              <a:rPr lang="vi-VN" b="0" i="0">
                <a:effectLst/>
              </a:rPr>
              <a:t>Xây dựng một trang web hoặc trang dành riêng cho hỗ trợ người dùng. Trang web này nên chứa thông tin liên quan đến hỗ trợ, bao gồm FAQ, hướng dẫn sử dụng, video hướng dẫn và biểu mẫu liên hệ để gửi yêu cầu hỗ trợ. Đảm bảo trang web được thiết kế dễ sử dụng và tìm kiếm để người dùng có thể tìm thấy thông tin một cách dễ dàng.</a:t>
            </a:r>
          </a:p>
          <a:p>
            <a:pPr algn="just">
              <a:lnSpc>
                <a:spcPct val="150000"/>
              </a:lnSpc>
            </a:pPr>
            <a:r>
              <a:rPr lang="vi-VN" b="1" i="0">
                <a:effectLst/>
              </a:rPr>
              <a:t>Hỗ trợ qua email: </a:t>
            </a:r>
            <a:r>
              <a:rPr lang="vi-VN" b="0" i="0">
                <a:effectLst/>
              </a:rPr>
              <a:t>Cung cấp một địa chỉ email hỗ trợ nơi người dùng có thể gửi yêu cầu hỗ trợ hoặc câu hỏi. Đảm bảo có một quy trình rõ ràng để theo dõi và đáp ứng các yêu cầu qua email một cách nhanh chóng và hiệu quả. Cố gắng giải quyết các yêu cầu trong thời gian hợp lý và cung cấp câu trả lời chi tiết và hữu ích cho người dùng.</a:t>
            </a:r>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49</a:t>
            </a:fld>
            <a:endParaRPr lang="en-US"/>
          </a:p>
        </p:txBody>
      </p:sp>
    </p:spTree>
    <p:extLst>
      <p:ext uri="{BB962C8B-B14F-4D97-AF65-F5344CB8AC3E}">
        <p14:creationId xmlns:p14="http://schemas.microsoft.com/office/powerpoint/2010/main" val="373948758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458" y="183787"/>
            <a:ext cx="10515600" cy="625108"/>
          </a:xfrm>
          <a:prstGeom prst="rect">
            <a:avLst/>
          </a:prstGeom>
        </p:spPr>
        <p:txBody>
          <a:bodyPr vert="horz" wrap="square" lIns="0" tIns="0" rIns="0" bIns="0" rtlCol="0">
            <a:spAutoFit/>
          </a:bodyPr>
          <a:lstStyle/>
          <a:p>
            <a:pPr marL="1068705">
              <a:lnSpc>
                <a:spcPct val="100000"/>
              </a:lnSpc>
            </a:pPr>
            <a:r>
              <a:rPr dirty="0">
                <a:latin typeface="Times New Roman"/>
                <a:cs typeface="Times New Roman"/>
              </a:rPr>
              <a:t>System</a:t>
            </a:r>
            <a:r>
              <a:rPr spc="-275" dirty="0">
                <a:latin typeface="Times New Roman"/>
                <a:cs typeface="Times New Roman"/>
              </a:rPr>
              <a:t> </a:t>
            </a:r>
            <a:r>
              <a:rPr>
                <a:latin typeface="Times New Roman"/>
                <a:cs typeface="Times New Roman"/>
              </a:rPr>
              <a:t>A</a:t>
            </a:r>
            <a:r>
              <a:rPr spc="-85">
                <a:latin typeface="Times New Roman"/>
                <a:cs typeface="Times New Roman"/>
              </a:rPr>
              <a:t>r</a:t>
            </a:r>
            <a:r>
              <a:rPr>
                <a:latin typeface="Times New Roman"/>
                <a:cs typeface="Times New Roman"/>
              </a:rPr>
              <a:t>chitectu</a:t>
            </a:r>
            <a:r>
              <a:rPr spc="-100">
                <a:latin typeface="Times New Roman"/>
                <a:cs typeface="Times New Roman"/>
              </a:rPr>
              <a:t>r</a:t>
            </a:r>
            <a:r>
              <a:rPr>
                <a:latin typeface="Times New Roman"/>
                <a:cs typeface="Times New Roman"/>
              </a:rPr>
              <a:t>e</a:t>
            </a:r>
            <a:r>
              <a:rPr spc="-35">
                <a:latin typeface="Times New Roman"/>
                <a:cs typeface="Times New Roman"/>
              </a:rPr>
              <a:t> </a:t>
            </a:r>
            <a:r>
              <a:rPr>
                <a:latin typeface="Times New Roman"/>
                <a:cs typeface="Times New Roman"/>
              </a:rPr>
              <a:t>Diagram</a:t>
            </a:r>
            <a:r>
              <a:rPr lang="en-US" spc="-25">
                <a:latin typeface="Times New Roman"/>
                <a:cs typeface="Times New Roman"/>
              </a:rPr>
              <a:t>-</a:t>
            </a:r>
            <a:r>
              <a:rPr>
                <a:latin typeface="Times New Roman"/>
                <a:cs typeface="Times New Roman"/>
              </a:rPr>
              <a:t>Example</a:t>
            </a:r>
            <a:endParaRPr dirty="0">
              <a:latin typeface="Times New Roman"/>
              <a:cs typeface="Times New Roman"/>
            </a:endParaRPr>
          </a:p>
        </p:txBody>
      </p:sp>
      <p:sp>
        <p:nvSpPr>
          <p:cNvPr id="6" name="object 6"/>
          <p:cNvSpPr/>
          <p:nvPr/>
        </p:nvSpPr>
        <p:spPr>
          <a:xfrm>
            <a:off x="623316" y="1150619"/>
            <a:ext cx="11277600" cy="5128259"/>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7" name="object 7"/>
          <p:cNvSpPr/>
          <p:nvPr/>
        </p:nvSpPr>
        <p:spPr>
          <a:xfrm>
            <a:off x="618553" y="1145921"/>
            <a:ext cx="11287125" cy="5138420"/>
          </a:xfrm>
          <a:custGeom>
            <a:avLst/>
            <a:gdLst/>
            <a:ahLst/>
            <a:cxnLst/>
            <a:rect l="l" t="t" r="r" b="b"/>
            <a:pathLst>
              <a:path w="11287125" h="5138420">
                <a:moveTo>
                  <a:pt x="133489" y="0"/>
                </a:moveTo>
                <a:lnTo>
                  <a:pt x="11154092" y="0"/>
                </a:lnTo>
                <a:lnTo>
                  <a:pt x="11180508" y="2793"/>
                </a:lnTo>
                <a:lnTo>
                  <a:pt x="11228260" y="22987"/>
                </a:lnTo>
                <a:lnTo>
                  <a:pt x="11264455" y="59181"/>
                </a:lnTo>
                <a:lnTo>
                  <a:pt x="11284267" y="106933"/>
                </a:lnTo>
                <a:lnTo>
                  <a:pt x="11287061" y="133476"/>
                </a:lnTo>
                <a:lnTo>
                  <a:pt x="11287061" y="5004384"/>
                </a:lnTo>
                <a:lnTo>
                  <a:pt x="11276901" y="5056365"/>
                </a:lnTo>
                <a:lnTo>
                  <a:pt x="11248072" y="5098795"/>
                </a:lnTo>
                <a:lnTo>
                  <a:pt x="11205654" y="5127625"/>
                </a:lnTo>
                <a:lnTo>
                  <a:pt x="11154092" y="5137873"/>
                </a:lnTo>
                <a:lnTo>
                  <a:pt x="133489" y="5137873"/>
                </a:lnTo>
                <a:lnTo>
                  <a:pt x="81902" y="5127625"/>
                </a:lnTo>
                <a:lnTo>
                  <a:pt x="39077" y="5098795"/>
                </a:lnTo>
                <a:lnTo>
                  <a:pt x="10680" y="5056403"/>
                </a:lnTo>
                <a:lnTo>
                  <a:pt x="0" y="5004384"/>
                </a:lnTo>
                <a:lnTo>
                  <a:pt x="0" y="133476"/>
                </a:lnTo>
                <a:lnTo>
                  <a:pt x="10680" y="81787"/>
                </a:lnTo>
                <a:lnTo>
                  <a:pt x="39077" y="38988"/>
                </a:lnTo>
                <a:lnTo>
                  <a:pt x="81876" y="10667"/>
                </a:lnTo>
                <a:lnTo>
                  <a:pt x="133489" y="0"/>
                </a:lnTo>
                <a:close/>
              </a:path>
            </a:pathLst>
          </a:custGeom>
          <a:ln w="9525">
            <a:solidFill>
              <a:srgbClr val="5B9BD4"/>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C1349DAB-47EF-4034-81BB-EB17BC178F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415959" y="1098963"/>
            <a:ext cx="10937841" cy="5432466"/>
          </a:xfrm>
        </p:spPr>
        <p:txBody>
          <a:bodyPr>
            <a:normAutofit fontScale="92500"/>
          </a:bodyPr>
          <a:lstStyle/>
          <a:p>
            <a:pPr marL="0" indent="0" algn="just">
              <a:lnSpc>
                <a:spcPct val="150000"/>
              </a:lnSpc>
              <a:buNone/>
            </a:pPr>
            <a:r>
              <a:rPr lang="en-US" b="1" i="0">
                <a:solidFill>
                  <a:srgbClr val="00B050"/>
                </a:solidFill>
                <a:effectLst/>
              </a:rPr>
              <a:t>3. </a:t>
            </a:r>
            <a:r>
              <a:rPr lang="vi-VN" b="1" i="0">
                <a:solidFill>
                  <a:srgbClr val="00B050"/>
                </a:solidFill>
                <a:effectLst/>
              </a:rPr>
              <a:t>Kế hoạch hỗ trợ người dùng</a:t>
            </a:r>
            <a:endParaRPr lang="en-US" b="1" i="0">
              <a:solidFill>
                <a:srgbClr val="00B050"/>
              </a:solidFill>
              <a:effectLst/>
            </a:endParaRPr>
          </a:p>
          <a:p>
            <a:pPr algn="just">
              <a:lnSpc>
                <a:spcPct val="150000"/>
              </a:lnSpc>
              <a:buFont typeface="Wingdings" panose="05000000000000000000" pitchFamily="2" charset="2"/>
              <a:buChar char="v"/>
            </a:pPr>
            <a:r>
              <a:rPr lang="vi-VN" b="1" i="0">
                <a:effectLst/>
              </a:rPr>
              <a:t>Trung tâm hỗ trợ điện thoại: </a:t>
            </a:r>
            <a:r>
              <a:rPr lang="vi-VN" i="0">
                <a:effectLst/>
              </a:rPr>
              <a:t>Cung cấp số điện thoại hỗ trợ nơi người dùng có thể liên hệ để nhận được sự hỗ trợ từ nhân viên hỗ trợ. Đảm bảo rằng có đội ngũ nhân viên hỗ trợ có kỹ năng và kiến thức cần thiết để giải quyết các vấn đề của người dùng. Thời gian phản hồi và thời gian chờ phải được kiểm soát để đảm bảo sự hài lòng của người dùng.</a:t>
            </a:r>
          </a:p>
          <a:p>
            <a:pPr algn="just">
              <a:lnSpc>
                <a:spcPct val="150000"/>
              </a:lnSpc>
              <a:buFont typeface="Wingdings" panose="05000000000000000000" pitchFamily="2" charset="2"/>
              <a:buChar char="v"/>
            </a:pPr>
            <a:r>
              <a:rPr lang="vi-VN" b="1" i="0">
                <a:effectLst/>
              </a:rPr>
              <a:t>Theo dõi và đánh giá: </a:t>
            </a:r>
            <a:r>
              <a:rPr lang="vi-VN" i="0">
                <a:effectLst/>
              </a:rPr>
              <a:t>Theo dõi và đánh giá hoạt động hỗ trợ người dùng để đảm bảo chất lượng và cải thiện liên tục. Thu thập phản hồi từ người dùng về chất lượng hỗ trợ và sử dụng thông tin này để cải thiện quy trình hỗ trợ và tài liệu hướng dẫn.</a:t>
            </a:r>
            <a:endParaRPr lang="en-US" i="0">
              <a:effectLst/>
            </a:endParaRPr>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50</a:t>
            </a:fld>
            <a:endParaRPr lang="en-US"/>
          </a:p>
        </p:txBody>
      </p:sp>
    </p:spTree>
    <p:extLst>
      <p:ext uri="{BB962C8B-B14F-4D97-AF65-F5344CB8AC3E}">
        <p14:creationId xmlns:p14="http://schemas.microsoft.com/office/powerpoint/2010/main" val="289058122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7824D-57DB-0CEB-8BF4-C34A3F7B880B}"/>
              </a:ext>
            </a:extLst>
          </p:cNvPr>
          <p:cNvSpPr>
            <a:spLocks noGrp="1"/>
          </p:cNvSpPr>
          <p:nvPr>
            <p:ph type="title"/>
          </p:nvPr>
        </p:nvSpPr>
        <p:spPr>
          <a:xfrm>
            <a:off x="646176" y="173913"/>
            <a:ext cx="10998428" cy="693834"/>
          </a:xfrm>
        </p:spPr>
        <p:txBody>
          <a:bodyPr>
            <a:normAutofit/>
          </a:bodyPr>
          <a:lstStyle/>
          <a:p>
            <a:r>
              <a:rPr lang="en-US" sz="3100"/>
              <a:t>7. </a:t>
            </a:r>
            <a:r>
              <a:rPr lang="vi-VN" sz="3100"/>
              <a:t>Chiến lược hỗ trợ hệ thống và kế hoạch hỗ trợ người dùng</a:t>
            </a:r>
            <a:endParaRPr lang="en-US"/>
          </a:p>
        </p:txBody>
      </p:sp>
      <p:sp>
        <p:nvSpPr>
          <p:cNvPr id="3" name="Content Placeholder 2">
            <a:extLst>
              <a:ext uri="{FF2B5EF4-FFF2-40B4-BE49-F238E27FC236}">
                <a16:creationId xmlns:a16="http://schemas.microsoft.com/office/drawing/2014/main" id="{C0CC2FE9-9C2C-8012-28A3-7B10FCAAF828}"/>
              </a:ext>
            </a:extLst>
          </p:cNvPr>
          <p:cNvSpPr>
            <a:spLocks noGrp="1"/>
          </p:cNvSpPr>
          <p:nvPr>
            <p:ph idx="1"/>
          </p:nvPr>
        </p:nvSpPr>
        <p:spPr>
          <a:xfrm>
            <a:off x="415959" y="1098963"/>
            <a:ext cx="10937841" cy="5432466"/>
          </a:xfrm>
        </p:spPr>
        <p:txBody>
          <a:bodyPr>
            <a:normAutofit lnSpcReduction="10000"/>
          </a:bodyPr>
          <a:lstStyle/>
          <a:p>
            <a:pPr marL="0" indent="0" algn="just">
              <a:lnSpc>
                <a:spcPct val="150000"/>
              </a:lnSpc>
              <a:buNone/>
            </a:pPr>
            <a:r>
              <a:rPr lang="en-US" b="1" i="0">
                <a:solidFill>
                  <a:srgbClr val="00B050"/>
                </a:solidFill>
                <a:effectLst/>
              </a:rPr>
              <a:t>4. </a:t>
            </a:r>
            <a:r>
              <a:rPr lang="vi-VN" b="1" i="0">
                <a:solidFill>
                  <a:srgbClr val="00B050"/>
                </a:solidFill>
                <a:effectLst/>
              </a:rPr>
              <a:t>Kế hoạch hỗ trợ người dùng</a:t>
            </a:r>
            <a:endParaRPr lang="en-US" b="1" i="0">
              <a:solidFill>
                <a:srgbClr val="00B050"/>
              </a:solidFill>
              <a:effectLst/>
            </a:endParaRPr>
          </a:p>
          <a:p>
            <a:pPr algn="just">
              <a:lnSpc>
                <a:spcPct val="150000"/>
              </a:lnSpc>
              <a:buFont typeface="Wingdings" panose="05000000000000000000" pitchFamily="2" charset="2"/>
              <a:buChar char="q"/>
            </a:pPr>
            <a:r>
              <a:rPr lang="en-US" sz="2800" b="1" i="0">
                <a:effectLst/>
              </a:rPr>
              <a:t> </a:t>
            </a:r>
            <a:r>
              <a:rPr lang="vi-VN" sz="2800" b="1" i="0">
                <a:effectLst/>
              </a:rPr>
              <a:t>Đào tạo người dùng</a:t>
            </a:r>
            <a:endParaRPr lang="en-US" sz="2800" b="0" i="0">
              <a:effectLst/>
            </a:endParaRPr>
          </a:p>
          <a:p>
            <a:pPr algn="just">
              <a:lnSpc>
                <a:spcPct val="150000"/>
              </a:lnSpc>
              <a:buFont typeface="Wingdings" panose="05000000000000000000" pitchFamily="2" charset="2"/>
              <a:buChar char="v"/>
            </a:pPr>
            <a:r>
              <a:rPr lang="vi-VN" sz="2800" b="0" i="0">
                <a:effectLst/>
              </a:rPr>
              <a:t>Tổ chức các khóa đào tạo và buổi hội thảo để giúp người dùng hiểu rõ về phần mềm và tận dụng tối đa các tính năng. </a:t>
            </a:r>
            <a:endParaRPr lang="en-US" sz="2800" b="0" i="0">
              <a:effectLst/>
            </a:endParaRPr>
          </a:p>
          <a:p>
            <a:pPr algn="just">
              <a:lnSpc>
                <a:spcPct val="150000"/>
              </a:lnSpc>
              <a:buFont typeface="Wingdings" panose="05000000000000000000" pitchFamily="2" charset="2"/>
              <a:buChar char="v"/>
            </a:pPr>
            <a:r>
              <a:rPr lang="vi-VN" sz="2800" b="0" i="0">
                <a:effectLst/>
              </a:rPr>
              <a:t>Cung cấp tài liệu đào tạo và video hướng dẫn để người dùng có thể tự học. </a:t>
            </a:r>
            <a:endParaRPr lang="en-US" sz="2800" b="0" i="0">
              <a:effectLst/>
            </a:endParaRPr>
          </a:p>
          <a:p>
            <a:pPr algn="just">
              <a:lnSpc>
                <a:spcPct val="150000"/>
              </a:lnSpc>
              <a:buFont typeface="Wingdings" panose="05000000000000000000" pitchFamily="2" charset="2"/>
              <a:buChar char="v"/>
            </a:pPr>
            <a:r>
              <a:rPr lang="vi-VN" sz="2800" b="0" i="0">
                <a:effectLst/>
              </a:rPr>
              <a:t>Đảm bảo rằng đội ngũ hỗ trợ có thể cung cấp hướng dẫn trực tiếp nếu cần thiết.</a:t>
            </a:r>
          </a:p>
          <a:p>
            <a:pPr marL="0" indent="0" algn="just">
              <a:lnSpc>
                <a:spcPct val="150000"/>
              </a:lnSpc>
              <a:buNone/>
            </a:pPr>
            <a:endParaRPr lang="en-US" b="1" i="0">
              <a:solidFill>
                <a:srgbClr val="00B050"/>
              </a:solidFill>
              <a:effectLst/>
            </a:endParaRPr>
          </a:p>
        </p:txBody>
      </p:sp>
      <p:sp>
        <p:nvSpPr>
          <p:cNvPr id="4" name="Slide Number Placeholder 3">
            <a:extLst>
              <a:ext uri="{FF2B5EF4-FFF2-40B4-BE49-F238E27FC236}">
                <a16:creationId xmlns:a16="http://schemas.microsoft.com/office/drawing/2014/main" id="{8C0FD0FD-0F4D-15D5-1F00-24E7F9A9E80E}"/>
              </a:ext>
            </a:extLst>
          </p:cNvPr>
          <p:cNvSpPr>
            <a:spLocks noGrp="1"/>
          </p:cNvSpPr>
          <p:nvPr>
            <p:ph type="sldNum" sz="quarter" idx="12"/>
          </p:nvPr>
        </p:nvSpPr>
        <p:spPr/>
        <p:txBody>
          <a:bodyPr/>
          <a:lstStyle/>
          <a:p>
            <a:fld id="{FE1236C6-0024-4286-AA03-0A6E67CE63D4}" type="slidenum">
              <a:rPr lang="en-US" smtClean="0"/>
              <a:t>51</a:t>
            </a:fld>
            <a:endParaRPr lang="en-US"/>
          </a:p>
        </p:txBody>
      </p:sp>
    </p:spTree>
    <p:extLst>
      <p:ext uri="{BB962C8B-B14F-4D97-AF65-F5344CB8AC3E}">
        <p14:creationId xmlns:p14="http://schemas.microsoft.com/office/powerpoint/2010/main" val="69492297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A77-2973-E974-B5C7-0E26D9D86A47}"/>
              </a:ext>
            </a:extLst>
          </p:cNvPr>
          <p:cNvSpPr>
            <a:spLocks noGrp="1"/>
          </p:cNvSpPr>
          <p:nvPr>
            <p:ph type="title"/>
          </p:nvPr>
        </p:nvSpPr>
        <p:spPr>
          <a:xfrm>
            <a:off x="463420" y="262557"/>
            <a:ext cx="11033714" cy="902128"/>
          </a:xfrm>
        </p:spPr>
        <p:txBody>
          <a:bodyPr>
            <a:normAutofit fontScale="90000"/>
          </a:bodyPr>
          <a:lstStyle/>
          <a:p>
            <a:r>
              <a:rPr lang="en-US" sz="3100"/>
              <a:t>8. </a:t>
            </a:r>
            <a:r>
              <a:rPr lang="vi-VN" sz="3100"/>
              <a:t>Phương pháp tiếp cận tích hợp, tiêu chuẩn và thực hành tốt nhất cho doanh nghiệp</a:t>
            </a:r>
            <a:br>
              <a:rPr lang="vi-VN"/>
            </a:br>
            <a:endParaRPr lang="en-US"/>
          </a:p>
        </p:txBody>
      </p:sp>
      <p:sp>
        <p:nvSpPr>
          <p:cNvPr id="3" name="Content Placeholder 2">
            <a:extLst>
              <a:ext uri="{FF2B5EF4-FFF2-40B4-BE49-F238E27FC236}">
                <a16:creationId xmlns:a16="http://schemas.microsoft.com/office/drawing/2014/main" id="{892D99A5-5FB9-6987-E7CE-46B874374969}"/>
              </a:ext>
            </a:extLst>
          </p:cNvPr>
          <p:cNvSpPr>
            <a:spLocks noGrp="1"/>
          </p:cNvSpPr>
          <p:nvPr>
            <p:ph idx="1"/>
          </p:nvPr>
        </p:nvSpPr>
        <p:spPr>
          <a:xfrm>
            <a:off x="362314" y="1164685"/>
            <a:ext cx="11366266" cy="4528629"/>
          </a:xfrm>
        </p:spPr>
        <p:txBody>
          <a:bodyPr>
            <a:normAutofit/>
          </a:bodyPr>
          <a:lstStyle/>
          <a:p>
            <a:pPr marL="0" indent="0" algn="just">
              <a:lnSpc>
                <a:spcPct val="150000"/>
              </a:lnSpc>
              <a:buNone/>
            </a:pPr>
            <a:r>
              <a:rPr lang="vi-VN"/>
              <a:t>Phương pháp tiếp cận tích hợp, tiêu chuẩn và thực hành tốt nhất cho doanh nghiệp có thể áp dụng để đảm bảo hiệu quả và sự phát triển bền vững. Dưới đây là một số phương pháp và tiêu chuẩn thực hành tốt mà doanh nghiệp có thể áp dụng:</a:t>
            </a:r>
            <a:endParaRPr lang="en-US"/>
          </a:p>
          <a:p>
            <a:pPr algn="just">
              <a:lnSpc>
                <a:spcPct val="150000"/>
              </a:lnSpc>
              <a:buFont typeface="Wingdings" panose="05000000000000000000" pitchFamily="2" charset="2"/>
              <a:buChar char="v"/>
            </a:pPr>
            <a:r>
              <a:rPr lang="vi-VN" b="1" i="0">
                <a:solidFill>
                  <a:srgbClr val="00B050"/>
                </a:solidFill>
                <a:effectLst/>
              </a:rPr>
              <a:t>Tiêu chuẩn quản lý chất lượng ISO 9001</a:t>
            </a:r>
            <a:r>
              <a:rPr lang="vi-VN" b="0" i="0">
                <a:effectLst/>
              </a:rPr>
              <a:t>: Tiêu chuẩn này xác định các yêu cầu về hệ thống quản lý chất lượng và đảm bảo rằng một doanh nghiệp tuân thủ các quy trình, tiêu chuẩn và các yêu cầu khác để đạt được chất lượng cao và sự hài lòng của khách hàng.</a:t>
            </a:r>
          </a:p>
          <a:p>
            <a:pPr marL="0" indent="0" algn="just">
              <a:lnSpc>
                <a:spcPct val="150000"/>
              </a:lnSpc>
              <a:buNone/>
            </a:pPr>
            <a:endParaRPr lang="en-US"/>
          </a:p>
        </p:txBody>
      </p:sp>
      <p:sp>
        <p:nvSpPr>
          <p:cNvPr id="4" name="Slide Number Placeholder 3">
            <a:extLst>
              <a:ext uri="{FF2B5EF4-FFF2-40B4-BE49-F238E27FC236}">
                <a16:creationId xmlns:a16="http://schemas.microsoft.com/office/drawing/2014/main" id="{7F5A1F25-2AED-AFE4-B494-67E033E8CC07}"/>
              </a:ext>
            </a:extLst>
          </p:cNvPr>
          <p:cNvSpPr>
            <a:spLocks noGrp="1"/>
          </p:cNvSpPr>
          <p:nvPr>
            <p:ph type="sldNum" sz="quarter" idx="12"/>
          </p:nvPr>
        </p:nvSpPr>
        <p:spPr/>
        <p:txBody>
          <a:bodyPr/>
          <a:lstStyle/>
          <a:p>
            <a:fld id="{FE1236C6-0024-4286-AA03-0A6E67CE63D4}" type="slidenum">
              <a:rPr lang="en-US" smtClean="0"/>
              <a:t>52</a:t>
            </a:fld>
            <a:endParaRPr lang="en-US"/>
          </a:p>
        </p:txBody>
      </p:sp>
    </p:spTree>
    <p:extLst>
      <p:ext uri="{BB962C8B-B14F-4D97-AF65-F5344CB8AC3E}">
        <p14:creationId xmlns:p14="http://schemas.microsoft.com/office/powerpoint/2010/main" val="235832234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A77-2973-E974-B5C7-0E26D9D86A47}"/>
              </a:ext>
            </a:extLst>
          </p:cNvPr>
          <p:cNvSpPr>
            <a:spLocks noGrp="1"/>
          </p:cNvSpPr>
          <p:nvPr>
            <p:ph type="title"/>
          </p:nvPr>
        </p:nvSpPr>
        <p:spPr>
          <a:xfrm>
            <a:off x="170314" y="310443"/>
            <a:ext cx="11464959" cy="902128"/>
          </a:xfrm>
        </p:spPr>
        <p:txBody>
          <a:bodyPr>
            <a:normAutofit fontScale="90000"/>
          </a:bodyPr>
          <a:lstStyle/>
          <a:p>
            <a:r>
              <a:rPr lang="en-US" sz="3100"/>
              <a:t>8. </a:t>
            </a:r>
            <a:r>
              <a:rPr lang="vi-VN" sz="3100"/>
              <a:t>Phương pháp tiếp cận tích hợp, tiêu chuẩn và thực hành tốt nhất cho doanh nghiệp</a:t>
            </a:r>
            <a:br>
              <a:rPr lang="vi-VN"/>
            </a:br>
            <a:endParaRPr lang="en-US"/>
          </a:p>
        </p:txBody>
      </p:sp>
      <p:sp>
        <p:nvSpPr>
          <p:cNvPr id="3" name="Content Placeholder 2">
            <a:extLst>
              <a:ext uri="{FF2B5EF4-FFF2-40B4-BE49-F238E27FC236}">
                <a16:creationId xmlns:a16="http://schemas.microsoft.com/office/drawing/2014/main" id="{892D99A5-5FB9-6987-E7CE-46B874374969}"/>
              </a:ext>
            </a:extLst>
          </p:cNvPr>
          <p:cNvSpPr>
            <a:spLocks noGrp="1"/>
          </p:cNvSpPr>
          <p:nvPr>
            <p:ph idx="1"/>
          </p:nvPr>
        </p:nvSpPr>
        <p:spPr>
          <a:xfrm>
            <a:off x="263621" y="1164685"/>
            <a:ext cx="11464959" cy="5131012"/>
          </a:xfrm>
        </p:spPr>
        <p:txBody>
          <a:bodyPr>
            <a:normAutofit lnSpcReduction="10000"/>
          </a:bodyPr>
          <a:lstStyle/>
          <a:p>
            <a:pPr algn="just">
              <a:lnSpc>
                <a:spcPct val="150000"/>
              </a:lnSpc>
              <a:buFont typeface="Wingdings" panose="05000000000000000000" pitchFamily="2" charset="2"/>
              <a:buChar char="v"/>
            </a:pPr>
            <a:r>
              <a:rPr lang="vi-VN" b="1">
                <a:solidFill>
                  <a:srgbClr val="00B050"/>
                </a:solidFill>
              </a:rPr>
              <a:t>Quản lý dự án theo PMBOK</a:t>
            </a:r>
            <a:r>
              <a:rPr lang="vi-VN"/>
              <a:t>: Tiêu chuẩn này cung cấp một khung công việc toàn diện để quản lý dự án, bao gồm việc xác định phạm vi, lập kế hoạch, thực thi, kiểm soát và đánh giá dự án. Áp dụng tiêu chuẩn này giúp tăng cường quản lý dự án và đảm bảo rằng các dự án được thực hiện theo kế hoạch và đạt được mục tiêu đề ra.</a:t>
            </a:r>
          </a:p>
          <a:p>
            <a:pPr algn="just">
              <a:lnSpc>
                <a:spcPct val="150000"/>
              </a:lnSpc>
              <a:buFont typeface="Wingdings" panose="05000000000000000000" pitchFamily="2" charset="2"/>
              <a:buChar char="v"/>
            </a:pPr>
            <a:r>
              <a:rPr lang="vi-VN" b="1">
                <a:solidFill>
                  <a:srgbClr val="00B050"/>
                </a:solidFill>
              </a:rPr>
              <a:t>Agile và Scrum: </a:t>
            </a:r>
            <a:r>
              <a:rPr lang="vi-VN"/>
              <a:t>Phương pháp Agile và Scrum tập trung vào sự linh hoạt và tương tác liên tục giữa các thành viên trong nhóm dự án. Áp dụng Agile và Scrum giúp doanh nghiệp phát triển sản phẩm và dịch vụ theo cách nhanh chóng và linh hoạt hơn, tăng khả năng thích ứng với sự thay đổi và đáp ứng nhanh chóng các yêu cầu của khách hàng.</a:t>
            </a:r>
            <a:endParaRPr lang="en-US"/>
          </a:p>
        </p:txBody>
      </p:sp>
      <p:sp>
        <p:nvSpPr>
          <p:cNvPr id="4" name="Slide Number Placeholder 3">
            <a:extLst>
              <a:ext uri="{FF2B5EF4-FFF2-40B4-BE49-F238E27FC236}">
                <a16:creationId xmlns:a16="http://schemas.microsoft.com/office/drawing/2014/main" id="{7F5A1F25-2AED-AFE4-B494-67E033E8CC07}"/>
              </a:ext>
            </a:extLst>
          </p:cNvPr>
          <p:cNvSpPr>
            <a:spLocks noGrp="1"/>
          </p:cNvSpPr>
          <p:nvPr>
            <p:ph type="sldNum" sz="quarter" idx="12"/>
          </p:nvPr>
        </p:nvSpPr>
        <p:spPr/>
        <p:txBody>
          <a:bodyPr/>
          <a:lstStyle/>
          <a:p>
            <a:fld id="{FE1236C6-0024-4286-AA03-0A6E67CE63D4}" type="slidenum">
              <a:rPr lang="en-US" smtClean="0"/>
              <a:t>53</a:t>
            </a:fld>
            <a:endParaRPr lang="en-US"/>
          </a:p>
        </p:txBody>
      </p:sp>
    </p:spTree>
    <p:extLst>
      <p:ext uri="{BB962C8B-B14F-4D97-AF65-F5344CB8AC3E}">
        <p14:creationId xmlns:p14="http://schemas.microsoft.com/office/powerpoint/2010/main" val="314501923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DBBA77-2973-E974-B5C7-0E26D9D86A47}"/>
              </a:ext>
            </a:extLst>
          </p:cNvPr>
          <p:cNvSpPr>
            <a:spLocks noGrp="1"/>
          </p:cNvSpPr>
          <p:nvPr>
            <p:ph type="title"/>
          </p:nvPr>
        </p:nvSpPr>
        <p:spPr>
          <a:xfrm>
            <a:off x="170315" y="310443"/>
            <a:ext cx="10812996" cy="902128"/>
          </a:xfrm>
        </p:spPr>
        <p:txBody>
          <a:bodyPr>
            <a:normAutofit fontScale="90000"/>
          </a:bodyPr>
          <a:lstStyle/>
          <a:p>
            <a:r>
              <a:rPr lang="en-US" sz="3100"/>
              <a:t>8. </a:t>
            </a:r>
            <a:r>
              <a:rPr lang="vi-VN" sz="3100"/>
              <a:t>Phương pháp tiếp cận tích hợp, tiêu chuẩn và thực hành tốt nhất cho doanh nghiệp</a:t>
            </a:r>
            <a:br>
              <a:rPr lang="vi-VN"/>
            </a:br>
            <a:endParaRPr lang="en-US"/>
          </a:p>
        </p:txBody>
      </p:sp>
      <p:sp>
        <p:nvSpPr>
          <p:cNvPr id="3" name="Content Placeholder 2">
            <a:extLst>
              <a:ext uri="{FF2B5EF4-FFF2-40B4-BE49-F238E27FC236}">
                <a16:creationId xmlns:a16="http://schemas.microsoft.com/office/drawing/2014/main" id="{892D99A5-5FB9-6987-E7CE-46B874374969}"/>
              </a:ext>
            </a:extLst>
          </p:cNvPr>
          <p:cNvSpPr>
            <a:spLocks noGrp="1"/>
          </p:cNvSpPr>
          <p:nvPr>
            <p:ph idx="1"/>
          </p:nvPr>
        </p:nvSpPr>
        <p:spPr>
          <a:xfrm>
            <a:off x="254292" y="1164685"/>
            <a:ext cx="11464958" cy="5036418"/>
          </a:xfrm>
        </p:spPr>
        <p:txBody>
          <a:bodyPr>
            <a:normAutofit/>
          </a:bodyPr>
          <a:lstStyle/>
          <a:p>
            <a:pPr algn="just">
              <a:lnSpc>
                <a:spcPct val="150000"/>
              </a:lnSpc>
              <a:buFont typeface="Wingdings" panose="05000000000000000000" pitchFamily="2" charset="2"/>
              <a:buChar char="v"/>
            </a:pPr>
            <a:r>
              <a:rPr lang="vi-VN" b="1"/>
              <a:t>Tiêu chuẩn bảo mật thông tin ISO 27001</a:t>
            </a:r>
            <a:r>
              <a:rPr lang="vi-VN"/>
              <a:t>: Tiêu chuẩn này cung cấp hướng dẫn về quản lý bảo mật thông tin trong một tổ chức. Áp dụng tiêu chuẩn này giúp đảm bảo rằng thông tin quan trọng được bảo vệ một cách hiệu quả, từ việc xác định rủi ro bảo mật cho đến thiết kế và triển khai các biện pháp bảo mật.</a:t>
            </a:r>
          </a:p>
          <a:p>
            <a:pPr algn="just">
              <a:lnSpc>
                <a:spcPct val="150000"/>
              </a:lnSpc>
              <a:buFont typeface="Wingdings" panose="05000000000000000000" pitchFamily="2" charset="2"/>
              <a:buChar char="v"/>
            </a:pPr>
            <a:r>
              <a:rPr lang="vi-VN" b="1"/>
              <a:t>Tiêu chuẩn quản lý dịch vụ IT ITIL</a:t>
            </a:r>
            <a:r>
              <a:rPr lang="vi-VN"/>
              <a:t>: Tiêu chuẩn này tập trung vào quản lý dịch vụ IT để đáp ứng nhu cầu của doanh nghiệp và khách hàng</a:t>
            </a:r>
            <a:endParaRPr lang="en-US"/>
          </a:p>
        </p:txBody>
      </p:sp>
      <p:sp>
        <p:nvSpPr>
          <p:cNvPr id="4" name="Slide Number Placeholder 3">
            <a:extLst>
              <a:ext uri="{FF2B5EF4-FFF2-40B4-BE49-F238E27FC236}">
                <a16:creationId xmlns:a16="http://schemas.microsoft.com/office/drawing/2014/main" id="{7F5A1F25-2AED-AFE4-B494-67E033E8CC07}"/>
              </a:ext>
            </a:extLst>
          </p:cNvPr>
          <p:cNvSpPr>
            <a:spLocks noGrp="1"/>
          </p:cNvSpPr>
          <p:nvPr>
            <p:ph type="sldNum" sz="quarter" idx="12"/>
          </p:nvPr>
        </p:nvSpPr>
        <p:spPr/>
        <p:txBody>
          <a:bodyPr/>
          <a:lstStyle/>
          <a:p>
            <a:fld id="{FE1236C6-0024-4286-AA03-0A6E67CE63D4}" type="slidenum">
              <a:rPr lang="en-US" smtClean="0"/>
              <a:t>54</a:t>
            </a:fld>
            <a:endParaRPr lang="en-US"/>
          </a:p>
        </p:txBody>
      </p:sp>
    </p:spTree>
    <p:extLst>
      <p:ext uri="{BB962C8B-B14F-4D97-AF65-F5344CB8AC3E}">
        <p14:creationId xmlns:p14="http://schemas.microsoft.com/office/powerpoint/2010/main" val="418542389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normAutofit fontScale="90000"/>
          </a:bodyPr>
          <a:lstStyle/>
          <a:p>
            <a:r>
              <a:rPr lang="en-US"/>
              <a:t>Q/A</a:t>
            </a:r>
          </a:p>
        </p:txBody>
      </p:sp>
      <p:sp>
        <p:nvSpPr>
          <p:cNvPr id="5" name="Slide Number Placeholder 4"/>
          <p:cNvSpPr>
            <a:spLocks noGrp="1"/>
          </p:cNvSpPr>
          <p:nvPr>
            <p:ph type="sldNum" sz="quarter" idx="12"/>
          </p:nvPr>
        </p:nvSpPr>
        <p:spPr/>
        <p:txBody>
          <a:bodyPr/>
          <a:lstStyle/>
          <a:p>
            <a:fld id="{6E9BC5F3-20C3-46D3-932D-BAE27B3FCC69}" type="slidenum">
              <a:rPr lang="en-US" smtClean="0"/>
              <a:pPr/>
              <a:t>55</a:t>
            </a:fld>
            <a:endParaRPr lang="en-US"/>
          </a:p>
        </p:txBody>
      </p:sp>
      <p:pic>
        <p:nvPicPr>
          <p:cNvPr id="1026" name="Picture 2" descr="định nghĩa của question: Từ đồng nghĩa, thành ngữ và cách phát â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74316" y="1498108"/>
            <a:ext cx="4043368" cy="40349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3439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123" y="236703"/>
            <a:ext cx="10515600" cy="535481"/>
          </a:xfrm>
          <a:prstGeom prst="rect">
            <a:avLst/>
          </a:prstGeom>
        </p:spPr>
        <p:txBody>
          <a:bodyPr vert="horz" wrap="square" lIns="0" tIns="0" rIns="0" bIns="0" rtlCol="0">
            <a:spAutoFit/>
          </a:bodyPr>
          <a:lstStyle/>
          <a:p>
            <a:pPr marL="1068705">
              <a:lnSpc>
                <a:spcPct val="100000"/>
              </a:lnSpc>
            </a:pPr>
            <a:r>
              <a:rPr dirty="0">
                <a:latin typeface="Times New Roman"/>
                <a:cs typeface="Times New Roman"/>
              </a:rPr>
              <a:t>System</a:t>
            </a:r>
            <a:r>
              <a:rPr spc="-275" dirty="0">
                <a:latin typeface="Times New Roman"/>
                <a:cs typeface="Times New Roman"/>
              </a:rPr>
              <a:t> </a:t>
            </a:r>
            <a:r>
              <a:rPr dirty="0">
                <a:latin typeface="Times New Roman"/>
                <a:cs typeface="Times New Roman"/>
              </a:rPr>
              <a:t>A</a:t>
            </a:r>
            <a:r>
              <a:rPr spc="-85" dirty="0">
                <a:latin typeface="Times New Roman"/>
                <a:cs typeface="Times New Roman"/>
              </a:rPr>
              <a:t>r</a:t>
            </a:r>
            <a:r>
              <a:rPr dirty="0">
                <a:latin typeface="Times New Roman"/>
                <a:cs typeface="Times New Roman"/>
              </a:rPr>
              <a:t>chitectu</a:t>
            </a:r>
            <a:r>
              <a:rPr spc="-100" dirty="0">
                <a:latin typeface="Times New Roman"/>
                <a:cs typeface="Times New Roman"/>
              </a:rPr>
              <a:t>r</a:t>
            </a:r>
            <a:r>
              <a:rPr dirty="0">
                <a:latin typeface="Times New Roman"/>
                <a:cs typeface="Times New Roman"/>
              </a:rPr>
              <a:t>e</a:t>
            </a:r>
            <a:r>
              <a:rPr spc="-35" dirty="0">
                <a:latin typeface="Times New Roman"/>
                <a:cs typeface="Times New Roman"/>
              </a:rPr>
              <a:t> </a:t>
            </a:r>
            <a:r>
              <a:rPr dirty="0">
                <a:latin typeface="Times New Roman"/>
                <a:cs typeface="Times New Roman"/>
              </a:rPr>
              <a:t>Diagram</a:t>
            </a:r>
            <a:r>
              <a:rPr spc="-25" dirty="0">
                <a:latin typeface="Times New Roman"/>
                <a:cs typeface="Times New Roman"/>
              </a:rPr>
              <a:t> </a:t>
            </a:r>
            <a:r>
              <a:rPr dirty="0">
                <a:latin typeface="Times New Roman"/>
                <a:cs typeface="Times New Roman"/>
              </a:rPr>
              <a:t>–</a:t>
            </a:r>
            <a:r>
              <a:rPr spc="-5" dirty="0">
                <a:latin typeface="Times New Roman"/>
                <a:cs typeface="Times New Roman"/>
              </a:rPr>
              <a:t> </a:t>
            </a:r>
            <a:r>
              <a:rPr dirty="0">
                <a:latin typeface="Times New Roman"/>
                <a:cs typeface="Times New Roman"/>
              </a:rPr>
              <a:t>Example</a:t>
            </a:r>
          </a:p>
        </p:txBody>
      </p:sp>
      <p:sp>
        <p:nvSpPr>
          <p:cNvPr id="6" name="object 6"/>
          <p:cNvSpPr/>
          <p:nvPr/>
        </p:nvSpPr>
        <p:spPr>
          <a:xfrm>
            <a:off x="408431" y="1202436"/>
            <a:ext cx="11492484" cy="5151120"/>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90D6E20D-5FF0-4692-9E95-E9FA3AE5A538}"/>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609600" y="288732"/>
            <a:ext cx="10515600" cy="535481"/>
          </a:xfrm>
          <a:prstGeom prst="rect">
            <a:avLst/>
          </a:prstGeom>
        </p:spPr>
        <p:txBody>
          <a:bodyPr vert="horz" wrap="square" lIns="0" tIns="0" rIns="0" bIns="0" rtlCol="0">
            <a:spAutoFit/>
          </a:bodyPr>
          <a:lstStyle/>
          <a:p>
            <a:pPr marL="1068705">
              <a:lnSpc>
                <a:spcPts val="5260"/>
              </a:lnSpc>
            </a:pPr>
            <a:r>
              <a:rPr dirty="0">
                <a:latin typeface="Times New Roman"/>
                <a:cs typeface="Times New Roman"/>
              </a:rPr>
              <a:t>Ưu</a:t>
            </a:r>
            <a:r>
              <a:rPr spc="-15" dirty="0">
                <a:latin typeface="Times New Roman"/>
                <a:cs typeface="Times New Roman"/>
              </a:rPr>
              <a:t> </a:t>
            </a:r>
            <a:r>
              <a:rPr dirty="0">
                <a:latin typeface="Times New Roman"/>
                <a:cs typeface="Times New Roman"/>
              </a:rPr>
              <a:t>điểm c</a:t>
            </a:r>
            <a:r>
              <a:rPr spc="-15" dirty="0">
                <a:latin typeface="Times New Roman"/>
                <a:cs typeface="Times New Roman"/>
              </a:rPr>
              <a:t>ủ</a:t>
            </a:r>
            <a:r>
              <a:rPr dirty="0">
                <a:latin typeface="Times New Roman"/>
                <a:cs typeface="Times New Roman"/>
              </a:rPr>
              <a:t>a mẫu</a:t>
            </a:r>
            <a:r>
              <a:rPr spc="-25" dirty="0">
                <a:latin typeface="Times New Roman"/>
                <a:cs typeface="Times New Roman"/>
              </a:rPr>
              <a:t> </a:t>
            </a:r>
            <a:r>
              <a:rPr dirty="0">
                <a:latin typeface="Times New Roman"/>
                <a:cs typeface="Times New Roman"/>
              </a:rPr>
              <a:t>kiến trúc</a:t>
            </a:r>
            <a:r>
              <a:rPr spc="-30" dirty="0">
                <a:latin typeface="Times New Roman"/>
                <a:cs typeface="Times New Roman"/>
              </a:rPr>
              <a:t> </a:t>
            </a:r>
            <a:r>
              <a:rPr dirty="0">
                <a:latin typeface="Times New Roman"/>
                <a:cs typeface="Times New Roman"/>
              </a:rPr>
              <a:t>phần mềm</a:t>
            </a:r>
          </a:p>
        </p:txBody>
      </p:sp>
      <p:sp>
        <p:nvSpPr>
          <p:cNvPr id="6" name="object 6"/>
          <p:cNvSpPr txBox="1"/>
          <p:nvPr/>
        </p:nvSpPr>
        <p:spPr>
          <a:xfrm>
            <a:off x="283565" y="1171313"/>
            <a:ext cx="7604125" cy="4758055"/>
          </a:xfrm>
          <a:prstGeom prst="rect">
            <a:avLst/>
          </a:prstGeom>
        </p:spPr>
        <p:txBody>
          <a:bodyPr vert="horz" wrap="square" lIns="0" tIns="0" rIns="0" bIns="0" rtlCol="0">
            <a:spAutoFit/>
          </a:bodyPr>
          <a:lstStyle/>
          <a:p>
            <a:pPr marL="299085" marR="5080" lvl="0" indent="-286385" algn="just" defTabSz="914400" rtl="0" eaLnBrk="1" fontAlgn="auto" latinLnBrk="0" hangingPunct="1">
              <a:lnSpc>
                <a:spcPct val="100000"/>
              </a:lnSpc>
              <a:spcBef>
                <a:spcPts val="0"/>
              </a:spcBef>
              <a:spcAft>
                <a:spcPts val="0"/>
              </a:spcAft>
              <a:buClrTx/>
              <a:buSzTx/>
              <a:buFont typeface="MS Gothic"/>
              <a:buChar char="▪"/>
              <a:tabLst>
                <a:tab pos="2997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a:t>
            </a:r>
            <a:r>
              <a:rPr kumimoji="0" sz="32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 </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 </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giúp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 </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đưa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ra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quyết định</a:t>
            </a:r>
            <a:r>
              <a:rPr kumimoji="0" sz="3200" b="0" i="0" u="none" strike="noStrike" kern="1200" cap="none" spc="2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a:t>
            </a:r>
            <a:r>
              <a:rPr kumimoji="0" sz="3200" b="0" i="0" u="none" strike="noStrike" kern="1200" cap="none" spc="2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mô</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hì</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25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2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mềm</a:t>
            </a:r>
            <a:r>
              <a:rPr kumimoji="0" sz="3200" b="0" i="0" u="none" strike="noStrike" kern="1200" cap="none" spc="254"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ở nên</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dễ</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dàng</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hơ</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5715" lvl="0" indent="-286385" algn="just" defTabSz="914400" rtl="0" eaLnBrk="1" fontAlgn="auto" latinLnBrk="0" hangingPunct="1">
              <a:lnSpc>
                <a:spcPct val="100000"/>
              </a:lnSpc>
              <a:spcBef>
                <a:spcPts val="1200"/>
              </a:spcBef>
              <a:spcAft>
                <a:spcPts val="0"/>
              </a:spcAft>
              <a:buClrTx/>
              <a:buSzTx/>
              <a:buFont typeface="MS Gothic"/>
              <a:buChar char="▪"/>
              <a:tabLst>
                <a:tab pos="2997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Cung </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cấp </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giải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pháp </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 </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 </a:t>
            </a:r>
            <a:r>
              <a:rPr kumimoji="0" sz="3200" b="0" i="0" u="none" strike="noStrike" kern="1200" cap="none" spc="-2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tái </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sử </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dụng </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đã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 </a:t>
            </a:r>
            <a:r>
              <a:rPr kumimoji="0" sz="3200" b="0" i="0" u="none" strike="noStrike" kern="1200" cap="none" spc="-1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ể</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 </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chứng </a:t>
            </a:r>
            <a:r>
              <a:rPr kumimoji="0" sz="32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cho </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 </a:t>
            </a:r>
            <a:r>
              <a:rPr kumimoji="0" sz="3200" b="0" i="0" u="none" strike="noStrike" kern="1200" cap="none" spc="-19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vấn </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ề </a:t>
            </a:r>
            <a:r>
              <a:rPr kumimoji="0" sz="3200" b="0" i="0" u="none" strike="noStrike" kern="1200" cap="none" spc="-1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kh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 </a:t>
            </a:r>
            <a:r>
              <a:rPr kumimoji="0" sz="3200" b="0" i="0" u="none" strike="noStrike" kern="1200" cap="none" spc="-2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xây dự</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hệ</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7620" lvl="0" indent="-286385" algn="just" defTabSz="914400" rtl="0" eaLnBrk="1" fontAlgn="auto" latinLnBrk="0" hangingPunct="1">
              <a:lnSpc>
                <a:spcPct val="100000"/>
              </a:lnSpc>
              <a:spcBef>
                <a:spcPts val="1200"/>
              </a:spcBef>
              <a:spcAft>
                <a:spcPts val="0"/>
              </a:spcAft>
              <a:buClrTx/>
              <a:buSzTx/>
              <a:buFont typeface="MS Gothic"/>
              <a:buChar char="▪"/>
              <a:tabLst>
                <a:tab pos="299720" algn="l"/>
              </a:tabLst>
              <a:defRPr/>
            </a:pP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ơ</a:t>
            </a:r>
            <a:r>
              <a:rPr kumimoji="0" sz="32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hộ</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ết</a:t>
            </a:r>
            <a:r>
              <a:rPr kumimoji="0" sz="32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kiệm</a:t>
            </a:r>
            <a:r>
              <a:rPr kumimoji="0" sz="3200" b="0" i="0" u="none" strike="noStrike" kern="1200" cap="none" spc="3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3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phí</a:t>
            </a:r>
            <a:r>
              <a:rPr kumimoji="0" sz="32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ớn</a:t>
            </a:r>
            <a:r>
              <a:rPr kumimoji="0" sz="3200" b="0" i="0" u="none" strike="noStrike" kern="1200" cap="none" spc="3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3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giảm</a:t>
            </a:r>
            <a:r>
              <a:rPr kumimoji="0" sz="32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ủi</a:t>
            </a:r>
            <a:r>
              <a:rPr kumimoji="0" sz="3200" b="0" i="0" u="none" strike="noStrike" kern="1200" cap="none" spc="3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ro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nế</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u</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sử</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dụn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299085" marR="0" lvl="0" indent="-286385" algn="l" defTabSz="914400" rtl="0" eaLnBrk="1" fontAlgn="auto" latinLnBrk="0" hangingPunct="1">
              <a:lnSpc>
                <a:spcPts val="3825"/>
              </a:lnSpc>
              <a:spcBef>
                <a:spcPts val="1115"/>
              </a:spcBef>
              <a:spcAft>
                <a:spcPts val="0"/>
              </a:spcAft>
              <a:buClrTx/>
              <a:buSzTx/>
              <a:buFont typeface="MS Gothic"/>
              <a:buChar char="▪"/>
              <a:tabLst>
                <a:tab pos="2997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Đạt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tiêu</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chuẩ</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chấ</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lượng</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hơ</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7964423" y="1539239"/>
            <a:ext cx="4114800" cy="4293108"/>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79DCCCE2-4AC8-4606-A199-7478A532D5B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838200" y="211299"/>
            <a:ext cx="10668000" cy="631840"/>
          </a:xfrm>
          <a:prstGeom prst="rect">
            <a:avLst/>
          </a:prstGeom>
        </p:spPr>
        <p:txBody>
          <a:bodyPr vert="horz" wrap="square" lIns="0" tIns="0" rIns="0" bIns="0" rtlCol="0">
            <a:spAutoFit/>
          </a:bodyPr>
          <a:lstStyle/>
          <a:p>
            <a:pPr marL="1068705">
              <a:lnSpc>
                <a:spcPts val="5260"/>
              </a:lnSpc>
            </a:pPr>
            <a:r>
              <a:rPr dirty="0">
                <a:latin typeface="Times New Roman"/>
                <a:cs typeface="Times New Roman"/>
              </a:rPr>
              <a:t>Các</a:t>
            </a:r>
            <a:r>
              <a:rPr spc="-20" dirty="0">
                <a:latin typeface="Times New Roman"/>
                <a:cs typeface="Times New Roman"/>
              </a:rPr>
              <a:t> </a:t>
            </a:r>
            <a:r>
              <a:rPr dirty="0">
                <a:latin typeface="Times New Roman"/>
                <a:cs typeface="Times New Roman"/>
              </a:rPr>
              <a:t>mẫu</a:t>
            </a:r>
            <a:r>
              <a:rPr spc="-20" dirty="0">
                <a:latin typeface="Times New Roman"/>
                <a:cs typeface="Times New Roman"/>
              </a:rPr>
              <a:t> </a:t>
            </a:r>
            <a:r>
              <a:rPr dirty="0">
                <a:latin typeface="Times New Roman"/>
                <a:cs typeface="Times New Roman"/>
              </a:rPr>
              <a:t>kiến trúc</a:t>
            </a:r>
            <a:r>
              <a:rPr spc="-20" dirty="0">
                <a:latin typeface="Times New Roman"/>
                <a:cs typeface="Times New Roman"/>
              </a:rPr>
              <a:t> </a:t>
            </a:r>
            <a:r>
              <a:rPr dirty="0">
                <a:latin typeface="Times New Roman"/>
                <a:cs typeface="Times New Roman"/>
              </a:rPr>
              <a:t>phần mềm</a:t>
            </a:r>
            <a:r>
              <a:rPr spc="-30" dirty="0">
                <a:latin typeface="Times New Roman"/>
                <a:cs typeface="Times New Roman"/>
              </a:rPr>
              <a:t> </a:t>
            </a:r>
            <a:r>
              <a:rPr dirty="0">
                <a:latin typeface="Times New Roman"/>
                <a:cs typeface="Times New Roman"/>
              </a:rPr>
              <a:t>phổ biến</a:t>
            </a:r>
          </a:p>
        </p:txBody>
      </p:sp>
      <p:sp>
        <p:nvSpPr>
          <p:cNvPr id="6" name="object 6"/>
          <p:cNvSpPr txBox="1"/>
          <p:nvPr/>
        </p:nvSpPr>
        <p:spPr>
          <a:xfrm>
            <a:off x="283565" y="1324841"/>
            <a:ext cx="11540490" cy="4507230"/>
          </a:xfrm>
          <a:prstGeom prst="rect">
            <a:avLst/>
          </a:prstGeom>
        </p:spPr>
        <p:txBody>
          <a:bodyPr vert="horz" wrap="square" lIns="0" tIns="0" rIns="0" bIns="0" rtlCol="0">
            <a:spAutoFit/>
          </a:bodyPr>
          <a:lstStyle/>
          <a:p>
            <a:pPr marL="12700" marR="508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Để</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ổ</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ức</a:t>
            </a:r>
            <a:r>
              <a:rPr kumimoji="0" sz="3200" b="0" i="0" u="none" strike="noStrike" kern="1200" cap="none" spc="1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mề</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chúng</a:t>
            </a:r>
            <a:r>
              <a:rPr kumimoji="0" sz="3200" b="0" i="0" u="none" strike="noStrike" kern="1200" cap="none" spc="1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1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1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sử</a:t>
            </a:r>
            <a:r>
              <a:rPr kumimoji="0" sz="3200" b="0" i="0" u="none" strike="noStrike" kern="1200" cap="none" spc="1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dụng</a:t>
            </a:r>
            <a:r>
              <a:rPr kumimoji="0" sz="3200" b="0" i="0" u="none" strike="noStrike" kern="1200" cap="none" spc="1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1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 kiến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ổ</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biến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dưới</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đây</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0" marR="0" lvl="0" indent="0" algn="l" defTabSz="914400" rtl="0" eaLnBrk="1" fontAlgn="auto" latinLnBrk="0" hangingPunct="1">
              <a:lnSpc>
                <a:spcPct val="100000"/>
              </a:lnSpc>
              <a:spcBef>
                <a:spcPts val="25"/>
              </a:spcBef>
              <a:spcAft>
                <a:spcPts val="0"/>
              </a:spcAft>
              <a:buClrTx/>
              <a:buSzTx/>
              <a:buFontTx/>
              <a:buNone/>
              <a:tabLst/>
              <a:defRPr/>
            </a:pPr>
            <a:endParaRPr kumimoji="0" sz="25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0" lvl="0" indent="-514984" algn="l" defTabSz="914400" rtl="0" eaLnBrk="1" fontAlgn="auto" latinLnBrk="0" hangingPunct="1">
              <a:lnSpc>
                <a:spcPct val="100000"/>
              </a:lnSpc>
              <a:spcBef>
                <a:spcPts val="0"/>
              </a:spcBef>
              <a:spcAft>
                <a:spcPts val="0"/>
              </a:spcAft>
              <a:buClrTx/>
              <a:buSzTx/>
              <a:buFont typeface="Times New Roman"/>
              <a:buAutoNum type="arabicParenR"/>
              <a:tabLst>
                <a:tab pos="5283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 ph</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â</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lớp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Lay</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red</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-tier)</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Arc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itectu</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0" lvl="0" indent="-514984" algn="l" defTabSz="914400" rtl="0" eaLnBrk="1" fontAlgn="auto" latinLnBrk="0" hangingPunct="1">
              <a:lnSpc>
                <a:spcPct val="100000"/>
              </a:lnSpc>
              <a:spcBef>
                <a:spcPts val="1200"/>
              </a:spcBef>
              <a:spcAft>
                <a:spcPts val="0"/>
              </a:spcAft>
              <a:buClrTx/>
              <a:buSzTx/>
              <a:buFont typeface="Times New Roman"/>
              <a:buAutoNum type="arabicParenR" startAt="2"/>
              <a:tabLst>
                <a:tab pos="5283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hướng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sự kiện –</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Eve</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t-dr</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ven</a:t>
            </a:r>
            <a:r>
              <a:rPr kumimoji="0" sz="3200" b="0" i="0" u="none" strike="noStrike" kern="1200" cap="none" spc="-4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arc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itecture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27685" marR="6351905" lvl="0" indent="-514984" algn="l" defTabSz="914400" rtl="0" eaLnBrk="1" fontAlgn="auto" latinLnBrk="0" hangingPunct="1">
              <a:lnSpc>
                <a:spcPct val="100000"/>
              </a:lnSpc>
              <a:spcBef>
                <a:spcPts val="1200"/>
              </a:spcBef>
              <a:spcAft>
                <a:spcPts val="0"/>
              </a:spcAft>
              <a:buClrTx/>
              <a:buSzTx/>
              <a:buFont typeface="Times New Roman"/>
              <a:buAutoNum type="arabicParenR" startAt="3"/>
              <a:tabLst>
                <a:tab pos="5283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hướng</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ố</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tượng – Obj</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e</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cts</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sed</a:t>
            </a:r>
            <a:r>
              <a:rPr kumimoji="0" sz="3200" b="0" i="0" u="none" strike="noStrike" kern="1200" cap="none" spc="-1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Arc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itecture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7" name="object 7"/>
          <p:cNvSpPr/>
          <p:nvPr/>
        </p:nvSpPr>
        <p:spPr>
          <a:xfrm>
            <a:off x="6096000" y="1808988"/>
            <a:ext cx="5952744" cy="4506467"/>
          </a:xfrm>
          <a:prstGeom prst="rect">
            <a:avLst/>
          </a:prstGeom>
          <a:blipFill>
            <a:blip r:embed="rId3" cstate="print"/>
            <a:stretch>
              <a:fillRect/>
            </a:stretch>
          </a:blip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Arial"/>
              <a:ea typeface="+mn-ea"/>
              <a:cs typeface="+mn-cs"/>
            </a:endParaRPr>
          </a:p>
        </p:txBody>
      </p:sp>
      <p:sp>
        <p:nvSpPr>
          <p:cNvPr id="2" name="Slide Number Placeholder 1">
            <a:extLst>
              <a:ext uri="{FF2B5EF4-FFF2-40B4-BE49-F238E27FC236}">
                <a16:creationId xmlns:a16="http://schemas.microsoft.com/office/drawing/2014/main" id="{EDDFAAE2-B601-4F31-95E7-9B078EE4D1B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title"/>
          </p:nvPr>
        </p:nvSpPr>
        <p:spPr>
          <a:xfrm>
            <a:off x="-22123" y="251180"/>
            <a:ext cx="10515600" cy="535481"/>
          </a:xfrm>
          <a:prstGeom prst="rect">
            <a:avLst/>
          </a:prstGeom>
        </p:spPr>
        <p:txBody>
          <a:bodyPr vert="horz" wrap="square" lIns="0" tIns="0" rIns="0" bIns="0" rtlCol="0">
            <a:spAutoFit/>
          </a:bodyPr>
          <a:lstStyle/>
          <a:p>
            <a:pPr marL="1068705">
              <a:lnSpc>
                <a:spcPts val="5260"/>
              </a:lnSpc>
            </a:pPr>
            <a:r>
              <a:rPr dirty="0">
                <a:latin typeface="Times New Roman"/>
                <a:cs typeface="Times New Roman"/>
              </a:rPr>
              <a:t>Các</a:t>
            </a:r>
            <a:r>
              <a:rPr spc="-20" dirty="0">
                <a:latin typeface="Times New Roman"/>
                <a:cs typeface="Times New Roman"/>
              </a:rPr>
              <a:t> </a:t>
            </a:r>
            <a:r>
              <a:rPr dirty="0">
                <a:latin typeface="Times New Roman"/>
                <a:cs typeface="Times New Roman"/>
              </a:rPr>
              <a:t>mẫu</a:t>
            </a:r>
            <a:r>
              <a:rPr spc="-20" dirty="0">
                <a:latin typeface="Times New Roman"/>
                <a:cs typeface="Times New Roman"/>
              </a:rPr>
              <a:t> </a:t>
            </a:r>
            <a:r>
              <a:rPr dirty="0">
                <a:latin typeface="Times New Roman"/>
                <a:cs typeface="Times New Roman"/>
              </a:rPr>
              <a:t>kiến trúc</a:t>
            </a:r>
            <a:r>
              <a:rPr spc="-20" dirty="0">
                <a:latin typeface="Times New Roman"/>
                <a:cs typeface="Times New Roman"/>
              </a:rPr>
              <a:t> </a:t>
            </a:r>
            <a:r>
              <a:rPr dirty="0">
                <a:latin typeface="Times New Roman"/>
                <a:cs typeface="Times New Roman"/>
              </a:rPr>
              <a:t>phần mềm</a:t>
            </a:r>
            <a:r>
              <a:rPr spc="-30" dirty="0">
                <a:latin typeface="Times New Roman"/>
                <a:cs typeface="Times New Roman"/>
              </a:rPr>
              <a:t> </a:t>
            </a:r>
            <a:r>
              <a:rPr dirty="0">
                <a:latin typeface="Times New Roman"/>
                <a:cs typeface="Times New Roman"/>
              </a:rPr>
              <a:t>phổ biến</a:t>
            </a:r>
          </a:p>
        </p:txBody>
      </p:sp>
      <p:sp>
        <p:nvSpPr>
          <p:cNvPr id="6" name="object 6"/>
          <p:cNvSpPr txBox="1"/>
          <p:nvPr/>
        </p:nvSpPr>
        <p:spPr>
          <a:xfrm>
            <a:off x="283565" y="1213589"/>
            <a:ext cx="11470640" cy="4970591"/>
          </a:xfrm>
          <a:prstGeom prst="rect">
            <a:avLst/>
          </a:prstGeom>
        </p:spPr>
        <p:txBody>
          <a:bodyPr vert="horz" wrap="square" lIns="0" tIns="0" rIns="0" bIns="0" rtlCol="0">
            <a:spAutoFit/>
          </a:bodyPr>
          <a:lstStyle/>
          <a:p>
            <a:pPr marL="527685" marR="0" lvl="0" indent="-514984" algn="l" defTabSz="914400" rtl="0" eaLnBrk="1" fontAlgn="auto" latinLnBrk="0" hangingPunct="1">
              <a:lnSpc>
                <a:spcPct val="100000"/>
              </a:lnSpc>
              <a:spcBef>
                <a:spcPts val="0"/>
              </a:spcBef>
              <a:spcAft>
                <a:spcPts val="0"/>
              </a:spcAft>
              <a:buClr>
                <a:srgbClr val="FF0000"/>
              </a:buClr>
              <a:buSzTx/>
              <a:buFont typeface="Times New Roman"/>
              <a:buAutoNum type="arabicParenR"/>
              <a:tabLst>
                <a:tab pos="528320" algn="l"/>
              </a:tabLst>
              <a:defRPr/>
            </a:pP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Kiến trúc</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p</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h</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ân </a:t>
            </a:r>
            <a:r>
              <a:rPr kumimoji="0" sz="3200" b="1" i="0" u="none" strike="noStrike" kern="1200" cap="none" spc="-10" normalizeH="0" baseline="0" noProof="0" dirty="0">
                <a:ln>
                  <a:noFill/>
                </a:ln>
                <a:solidFill>
                  <a:srgbClr val="FF0000"/>
                </a:solidFill>
                <a:effectLst/>
                <a:uLnTx/>
                <a:uFillTx/>
                <a:latin typeface="Times New Roman"/>
                <a:ea typeface="+mn-ea"/>
                <a:cs typeface="Times New Roman"/>
              </a:rPr>
              <a:t>l</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ớp</a:t>
            </a:r>
            <a:r>
              <a:rPr kumimoji="0" sz="3200" b="1" i="0" u="none" strike="noStrike" kern="1200" cap="none" spc="-1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La</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y</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r>
              <a:rPr kumimoji="0" sz="3200" b="1" i="0" u="none" strike="noStrike" kern="1200" cap="none" spc="-50"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ed</a:t>
            </a:r>
            <a:r>
              <a:rPr kumimoji="0" sz="3200" b="1" i="0" u="none" strike="noStrike" kern="1200" cap="none" spc="-2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(n-tier)</a:t>
            </a:r>
            <a:r>
              <a:rPr kumimoji="0" sz="3200" b="1" i="0" u="none" strike="noStrike" kern="1200" cap="none" spc="-195" normalizeH="0" baseline="0" noProof="0" dirty="0">
                <a:ln>
                  <a:noFill/>
                </a:ln>
                <a:solidFill>
                  <a:srgbClr val="FF0000"/>
                </a:solidFill>
                <a:effectLst/>
                <a:uLnTx/>
                <a:uFillTx/>
                <a:latin typeface="Times New Roman"/>
                <a:ea typeface="+mn-ea"/>
                <a:cs typeface="Times New Roman"/>
              </a:rPr>
              <a:t> </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A</a:t>
            </a:r>
            <a:r>
              <a:rPr kumimoji="0" sz="3200" b="1" i="0" u="none" strike="noStrike" kern="1200" cap="none" spc="-5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chitec</a:t>
            </a:r>
            <a:r>
              <a:rPr kumimoji="0" sz="3200" b="1" i="0" u="none" strike="noStrike" kern="1200" cap="none" spc="5" normalizeH="0" baseline="0" noProof="0" dirty="0">
                <a:ln>
                  <a:noFill/>
                </a:ln>
                <a:solidFill>
                  <a:srgbClr val="FF0000"/>
                </a:solidFill>
                <a:effectLst/>
                <a:uLnTx/>
                <a:uFillTx/>
                <a:latin typeface="Times New Roman"/>
                <a:ea typeface="+mn-ea"/>
                <a:cs typeface="Times New Roman"/>
              </a:rPr>
              <a:t>t</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u</a:t>
            </a:r>
            <a:r>
              <a:rPr kumimoji="0" sz="3200" b="1" i="0" u="none" strike="noStrike" kern="1200" cap="none" spc="-65" normalizeH="0" baseline="0" noProof="0" dirty="0">
                <a:ln>
                  <a:noFill/>
                </a:ln>
                <a:solidFill>
                  <a:srgbClr val="FF0000"/>
                </a:solidFill>
                <a:effectLst/>
                <a:uLnTx/>
                <a:uFillTx/>
                <a:latin typeface="Times New Roman"/>
                <a:ea typeface="+mn-ea"/>
                <a:cs typeface="Times New Roman"/>
              </a:rPr>
              <a:t>r</a:t>
            </a:r>
            <a:r>
              <a:rPr kumimoji="0" sz="3200" b="1" i="0" u="none" strike="noStrike" kern="1200" cap="none" spc="0" normalizeH="0" baseline="0" noProof="0" dirty="0">
                <a:ln>
                  <a:noFill/>
                </a:ln>
                <a:solidFill>
                  <a:srgbClr val="FF0000"/>
                </a:solidFill>
                <a:effectLst/>
                <a:uLnTx/>
                <a:uFillTx/>
                <a:latin typeface="Times New Roman"/>
                <a:ea typeface="+mn-ea"/>
                <a:cs typeface="Times New Roman"/>
              </a:rPr>
              <a:t>e</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83185" marR="0" lvl="0" indent="0" algn="l" defTabSz="914400" rtl="0" eaLnBrk="1" fontAlgn="auto" latinLnBrk="0" hangingPunct="1">
              <a:lnSpc>
                <a:spcPct val="100000"/>
              </a:lnSpc>
              <a:spcBef>
                <a:spcPts val="1814"/>
              </a:spcBef>
              <a:spcAft>
                <a:spcPts val="0"/>
              </a:spcAft>
              <a:buClrTx/>
              <a:buSzTx/>
              <a:buFontTx/>
              <a:buNone/>
              <a:tabLst>
                <a:tab pos="988694" algn="l"/>
                <a:tab pos="1847850" algn="l"/>
                <a:tab pos="2639060" algn="l"/>
                <a:tab pos="3384550" algn="l"/>
                <a:tab pos="3928745" algn="l"/>
                <a:tab pos="4582160" algn="l"/>
                <a:tab pos="5562600" algn="l"/>
                <a:tab pos="6099175" algn="l"/>
                <a:tab pos="7071359" algn="l"/>
                <a:tab pos="8087995" algn="l"/>
                <a:tab pos="8789035" algn="l"/>
                <a:tab pos="9333230" algn="l"/>
                <a:tab pos="10417175" algn="l"/>
                <a:tab pos="1096137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Mẫu	kiến	t</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úc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nà</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y	có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	được	sử	dụng	t</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ong	các	hệ	t</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ống	có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hể</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83185"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phâ</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tách</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thà</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nhó</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3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gồ</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iều</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côn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việc</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nhỏ</a:t>
            </a:r>
            <a:r>
              <a:rPr kumimoji="0" sz="3200" b="0" i="0" u="none" strike="noStrike" kern="1200" cap="none" spc="0" normalizeH="0" baseline="0" noProof="0">
                <a:ln>
                  <a:noFill/>
                </a:ln>
                <a:solidFill>
                  <a:prstClr val="black"/>
                </a:solidFill>
                <a:effectLst/>
                <a:uLnTx/>
                <a:uFillTx/>
                <a:latin typeface="Times New Roman"/>
                <a:ea typeface="+mn-ea"/>
                <a:cs typeface="Times New Roman"/>
              </a:rPr>
              <a:t>.</a:t>
            </a:r>
            <a:r>
              <a:rPr kumimoji="0" sz="3200" b="0" i="0" u="none" strike="noStrike" kern="1200" cap="none" spc="-20" normalizeH="0" baseline="0" noProof="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a:ln>
                  <a:noFill/>
                </a:ln>
                <a:solidFill>
                  <a:prstClr val="black"/>
                </a:solidFill>
                <a:effectLst/>
                <a:uLnTx/>
                <a:uFillTx/>
                <a:latin typeface="Times New Roman"/>
                <a:ea typeface="+mn-ea"/>
                <a:cs typeface="Times New Roman"/>
              </a:rPr>
              <a:t>Đặ</a:t>
            </a:r>
            <a:r>
              <a:rPr kumimoji="0" sz="3200" b="0" i="0" u="none" strike="noStrike" kern="1200" cap="none" spc="0" normalizeH="0" baseline="0" noProof="0">
                <a:ln>
                  <a:noFill/>
                </a:ln>
                <a:solidFill>
                  <a:prstClr val="black"/>
                </a:solidFill>
                <a:effectLst/>
                <a:uLnTx/>
                <a:uFillTx/>
                <a:latin typeface="Times New Roman"/>
                <a:ea typeface="+mn-ea"/>
                <a:cs typeface="Times New Roman"/>
              </a:rPr>
              <a:t>c</a:t>
            </a:r>
            <a:r>
              <a:rPr kumimoji="0" sz="3200" b="0" i="0" u="none" strike="noStrike" kern="1200" cap="none" spc="-15" normalizeH="0" baseline="0" noProof="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điể</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m</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40385" marR="0" lvl="1" indent="-457200" algn="l" defTabSz="914400" rtl="0" eaLnBrk="1" fontAlgn="auto" latinLnBrk="0" hangingPunct="1">
              <a:lnSpc>
                <a:spcPct val="100000"/>
              </a:lnSpc>
              <a:spcBef>
                <a:spcPts val="600"/>
              </a:spcBef>
              <a:spcAft>
                <a:spcPts val="0"/>
              </a:spcAft>
              <a:buClrTx/>
              <a:buSzTx/>
              <a:buFont typeface="MS Gothic"/>
              <a:buChar char="▪"/>
              <a:tabLst>
                <a:tab pos="5410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a:t>
            </a:r>
            <a:r>
              <a:rPr kumimoji="0" sz="3200" b="0" i="0" u="none" strike="noStrike" kern="1200" cap="none" spc="10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khác</a:t>
            </a:r>
            <a:r>
              <a:rPr kumimoji="0" sz="3200" b="0" i="0" u="none" strike="noStrike" kern="1200" cap="none" spc="8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nhau</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được</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xác</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định</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r</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ong</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kiến</a:t>
            </a:r>
            <a:r>
              <a:rPr kumimoji="0" sz="3200" b="0" i="0" u="none" strike="noStrike" kern="1200" cap="none" spc="6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trú</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9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ó</a:t>
            </a:r>
            <a:r>
              <a:rPr kumimoji="0" sz="3200" b="0" i="0" u="none" strike="noStrike" kern="1200" cap="none" spc="7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bao</a:t>
            </a:r>
            <a:r>
              <a:rPr kumimoji="0" sz="3200" b="0" i="0" u="none" strike="noStrike" kern="1200" cap="none" spc="8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gồm</a:t>
            </a:r>
            <a:r>
              <a:rPr kumimoji="0" sz="3200" b="0" i="0" u="none" strike="noStrike" kern="1200" cap="none" spc="7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lớp</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40385" marR="0" lvl="0" indent="0" algn="l" defTabSz="914400" rtl="0" eaLnBrk="1" fontAlgn="auto" latinLnBrk="0" hangingPunct="1">
              <a:lnSpc>
                <a:spcPct val="100000"/>
              </a:lnSpc>
              <a:spcBef>
                <a:spcPts val="0"/>
              </a:spcBef>
              <a:spcAft>
                <a:spcPts val="0"/>
              </a:spcAft>
              <a:buClrTx/>
              <a:buSzTx/>
              <a:buFontTx/>
              <a:buNone/>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bên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ngoài</a:t>
            </a:r>
            <a:r>
              <a:rPr kumimoji="0" sz="32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và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bên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tron</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40385" marR="5080" lvl="1" indent="-457200" algn="l" defTabSz="914400" rtl="0" eaLnBrk="1" fontAlgn="auto" latinLnBrk="0" hangingPunct="1">
              <a:lnSpc>
                <a:spcPct val="100000"/>
              </a:lnSpc>
              <a:spcBef>
                <a:spcPts val="600"/>
              </a:spcBef>
              <a:spcAft>
                <a:spcPts val="0"/>
              </a:spcAft>
              <a:buClrTx/>
              <a:buSzTx/>
              <a:buFont typeface="MS Gothic"/>
              <a:buChar char="▪"/>
              <a:tabLst>
                <a:tab pos="5410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Thành</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phần</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của</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ớp</a:t>
            </a:r>
            <a:r>
              <a:rPr kumimoji="0" sz="3200" b="0" i="0" u="none" strike="noStrike" kern="1200" cap="none" spc="2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ngoài</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quản</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ý</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cá</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ạt</a:t>
            </a:r>
            <a:r>
              <a:rPr kumimoji="0" sz="3200" b="0" i="0" u="none" strike="noStrike" kern="1200" cap="none" spc="2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động</a:t>
            </a:r>
            <a:r>
              <a:rPr kumimoji="0" sz="3200" b="0" i="0" u="none" strike="noStrike" kern="1200" cap="none" spc="229"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a</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23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diện</a:t>
            </a:r>
            <a:r>
              <a:rPr kumimoji="0" sz="3200" b="0" i="0" u="none" strike="noStrike" kern="1200" cap="none" spc="2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người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dùng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40385" marR="0" lvl="1" indent="-457200" algn="l" defTabSz="914400" rtl="0" eaLnBrk="1" fontAlgn="auto" latinLnBrk="0" hangingPunct="1">
              <a:lnSpc>
                <a:spcPct val="100000"/>
              </a:lnSpc>
              <a:spcBef>
                <a:spcPts val="600"/>
              </a:spcBef>
              <a:spcAft>
                <a:spcPts val="0"/>
              </a:spcAft>
              <a:buClrTx/>
              <a:buSzTx/>
              <a:buFont typeface="MS Gothic"/>
              <a:buChar char="▪"/>
              <a:tabLst>
                <a:tab pos="5410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thà</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phầ</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2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thực thi</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giao</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di</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ệ</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điều</a:t>
            </a:r>
            <a:r>
              <a:rPr kumimoji="0" sz="3200" b="0" i="0" u="none" strike="noStrike" kern="1200" cap="none" spc="-1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hàn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h</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ở</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bê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o</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a:p>
            <a:pPr marL="540385" marR="0" lvl="1" indent="-457200" algn="l" defTabSz="914400" rtl="0" eaLnBrk="1" fontAlgn="auto" latinLnBrk="0" hangingPunct="1">
              <a:lnSpc>
                <a:spcPct val="100000"/>
              </a:lnSpc>
              <a:spcBef>
                <a:spcPts val="600"/>
              </a:spcBef>
              <a:spcAft>
                <a:spcPts val="0"/>
              </a:spcAft>
              <a:buClrTx/>
              <a:buSzTx/>
              <a:buFont typeface="MS Gothic"/>
              <a:buChar char="▪"/>
              <a:tabLst>
                <a:tab pos="541020" algn="l"/>
              </a:tabLst>
              <a:defRPr/>
            </a:pP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Các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bê</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tro</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n</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g</a:t>
            </a:r>
            <a:r>
              <a:rPr kumimoji="0" sz="3200" b="0" i="0" u="none" strike="noStrike" kern="1200" cap="none" spc="-2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ứng</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dụng</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a:t>
            </a:r>
            <a:r>
              <a:rPr kumimoji="0" sz="3200" b="0" i="0" u="none" strike="noStrike" kern="1200" cap="none" spc="-40"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lớ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tiện ích </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v</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à</a:t>
            </a:r>
            <a:r>
              <a:rPr kumimoji="0" sz="3200" b="0" i="0" u="none" strike="noStrike" kern="1200" cap="none" spc="-5" normalizeH="0" baseline="0" noProof="0" dirty="0">
                <a:ln>
                  <a:noFill/>
                </a:ln>
                <a:solidFill>
                  <a:prstClr val="black"/>
                </a:solidFill>
                <a:effectLst/>
                <a:uLnTx/>
                <a:uFillTx/>
                <a:latin typeface="Times New Roman"/>
                <a:ea typeface="+mn-ea"/>
                <a:cs typeface="Times New Roman"/>
              </a:rPr>
              <a:t> lớ</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p</a:t>
            </a:r>
            <a:r>
              <a:rPr kumimoji="0" sz="3200" b="0" i="0" u="none" strike="noStrike" kern="1200" cap="none" spc="-15" normalizeH="0" baseline="0" noProof="0" dirty="0">
                <a:ln>
                  <a:noFill/>
                </a:ln>
                <a:solidFill>
                  <a:prstClr val="black"/>
                </a:solidFill>
                <a:effectLst/>
                <a:uLnTx/>
                <a:uFillTx/>
                <a:latin typeface="Times New Roman"/>
                <a:ea typeface="+mn-ea"/>
                <a:cs typeface="Times New Roman"/>
              </a:rPr>
              <a:t> </a:t>
            </a:r>
            <a:r>
              <a:rPr kumimoji="0" sz="3200" b="0" i="0" u="none" strike="noStrike" kern="1200" cap="none" spc="0" normalizeH="0" baseline="0" noProof="0" dirty="0">
                <a:ln>
                  <a:noFill/>
                </a:ln>
                <a:solidFill>
                  <a:prstClr val="black"/>
                </a:solidFill>
                <a:effectLst/>
                <a:uLnTx/>
                <a:uFillTx/>
                <a:latin typeface="Times New Roman"/>
                <a:ea typeface="+mn-ea"/>
                <a:cs typeface="Times New Roman"/>
              </a:rPr>
              <a:t>lõi.</a:t>
            </a:r>
            <a:endParaRPr kumimoji="0" sz="3200" b="0" i="0" u="none" strike="noStrike" kern="1200" cap="none" spc="0" normalizeH="0" baseline="0" noProof="0">
              <a:ln>
                <a:noFill/>
              </a:ln>
              <a:solidFill>
                <a:prstClr val="black"/>
              </a:solidFill>
              <a:effectLst/>
              <a:uLnTx/>
              <a:uFillTx/>
              <a:latin typeface="Times New Roman"/>
              <a:ea typeface="+mn-ea"/>
              <a:cs typeface="Times New Roman"/>
            </a:endParaRPr>
          </a:p>
        </p:txBody>
      </p:sp>
      <p:sp>
        <p:nvSpPr>
          <p:cNvPr id="2" name="Slide Number Placeholder 1">
            <a:extLst>
              <a:ext uri="{FF2B5EF4-FFF2-40B4-BE49-F238E27FC236}">
                <a16:creationId xmlns:a16="http://schemas.microsoft.com/office/drawing/2014/main" id="{A846E08A-A67C-458A-B0EB-CE481DCF93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E1236C6-0024-4286-AA03-0A6E67CE63D4}" type="slidenum">
              <a:rPr kumimoji="0" lang="en-US" sz="1400" b="0" i="0" u="none" strike="noStrike" kern="1200" cap="none" spc="0" normalizeH="0" baseline="0" noProof="0" smtClean="0">
                <a:ln>
                  <a:noFill/>
                </a:ln>
                <a:solidFill>
                  <a:srgbClr val="0070C0"/>
                </a:solidFill>
                <a:effectLst/>
                <a:uLnTx/>
                <a:uFillTx/>
                <a:latin typeface="Times New Roman"/>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400" b="0" i="0" u="none" strike="noStrike" kern="1200" cap="none" spc="0" normalizeH="0" baseline="0" noProof="0">
              <a:ln>
                <a:noFill/>
              </a:ln>
              <a:solidFill>
                <a:srgbClr val="0070C0"/>
              </a:solidFill>
              <a:effectLst/>
              <a:uLnTx/>
              <a:uFillTx/>
              <a:latin typeface="Times New Roman"/>
              <a:ea typeface="+mn-ea"/>
              <a:cs typeface="+mn-cs"/>
            </a:endParaRPr>
          </a:p>
        </p:txBody>
      </p:sp>
    </p:spTree>
  </p:cSld>
  <p:clrMapOvr>
    <a:masterClrMapping/>
  </p:clrMapOvr>
</p:sld>
</file>

<file path=ppt/theme/theme1.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2">
      <a:majorFont>
        <a:latin typeface="Times New Roman"/>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1328</TotalTime>
  <Words>6104</Words>
  <Application>Microsoft Office PowerPoint</Application>
  <PresentationFormat>Widescreen</PresentationFormat>
  <Paragraphs>319</Paragraphs>
  <Slides>55</Slides>
  <Notes>31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55</vt:i4>
      </vt:variant>
    </vt:vector>
  </HeadingPairs>
  <TitlesOfParts>
    <vt:vector size="63" baseType="lpstr">
      <vt:lpstr>MS Gothic</vt:lpstr>
      <vt:lpstr>Arial</vt:lpstr>
      <vt:lpstr>Calibri</vt:lpstr>
      <vt:lpstr>Calibri Light</vt:lpstr>
      <vt:lpstr>Tahoma</vt:lpstr>
      <vt:lpstr>Times New Roman</vt:lpstr>
      <vt:lpstr>Wingdings</vt:lpstr>
      <vt:lpstr>2_Office Theme</vt:lpstr>
      <vt:lpstr>PowerPoint Presentation</vt:lpstr>
      <vt:lpstr>Nội Dung</vt:lpstr>
      <vt:lpstr>Nội Dung</vt:lpstr>
      <vt:lpstr>Kiến trúc phần mềm là gì?</vt:lpstr>
      <vt:lpstr>System Architecture Diagram-Example</vt:lpstr>
      <vt:lpstr>System Architecture Diagram – Example</vt:lpstr>
      <vt:lpstr>Ưu điểm của mẫu kiến trúc phần mềm</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Các mẫu kiến trúc phần mềm phổ biến</vt:lpstr>
      <vt:lpstr>Bài Tập</vt:lpstr>
      <vt:lpstr>2. Cơ sở hạ tầng, trung gian và các nền tảng hệ thống</vt:lpstr>
      <vt:lpstr>2. Cơ sở hạ tầng, trung gian và các nền tảng hệ thống</vt:lpstr>
      <vt:lpstr>3. Kỹ thuật, kho dữ liệu và các framework mở rộng</vt:lpstr>
      <vt:lpstr>3. Kỹ thuật, kho dữ liệu và các framework mở rộng</vt:lpstr>
      <vt:lpstr>4. Kiểm tra, đánh giá và tiêu chuẩn</vt:lpstr>
      <vt:lpstr>4. Kiểm tra, đánh giá và tiêu chuẩn</vt:lpstr>
      <vt:lpstr>5. Hệ thống phát hành</vt:lpstr>
      <vt:lpstr>5. Hệ thống phát hành</vt:lpstr>
      <vt:lpstr>5. Hệ thống phát hành</vt:lpstr>
      <vt:lpstr>5. Hệ thống phát hành</vt:lpstr>
      <vt:lpstr>7. Chiến lược hỗ trợ hệ thống và kế hoạch hỗ trợ người dùng</vt:lpstr>
      <vt:lpstr>7. Chiến lược hỗ trợ hệ thống và kế hoạch hỗ trợ người dùng</vt:lpstr>
      <vt:lpstr>7. Chiến lược hỗ trợ hệ thống và kế hoạch hỗ trợ người dùng</vt:lpstr>
      <vt:lpstr>7. Chiến lược hỗ trợ hệ thống và kế hoạch hỗ trợ người dùng</vt:lpstr>
      <vt:lpstr>7. Chiến lược hỗ trợ hệ thống và kế hoạch hỗ trợ người dùng</vt:lpstr>
      <vt:lpstr>7. Chiến lược hỗ trợ hệ thống và kế hoạch hỗ trợ người dùng</vt:lpstr>
      <vt:lpstr>7. Chiến lược hỗ trợ hệ thống và kế hoạch hỗ trợ người dùng</vt:lpstr>
      <vt:lpstr>8. Phương pháp tiếp cận tích hợp, tiêu chuẩn và thực hành tốt nhất cho doanh nghiệp </vt:lpstr>
      <vt:lpstr>8. Phương pháp tiếp cận tích hợp, tiêu chuẩn và thực hành tốt nhất cho doanh nghiệp </vt:lpstr>
      <vt:lpstr>8. Phương pháp tiếp cận tích hợp, tiêu chuẩn và thực hành tốt nhất cho doanh nghiệp </vt:lpstr>
      <vt:lpstr>Q/A</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Huy</dc:creator>
  <cp:lastModifiedBy>NAM HOANG</cp:lastModifiedBy>
  <cp:revision>236</cp:revision>
  <dcterms:created xsi:type="dcterms:W3CDTF">2016-05-19T07:14:34Z</dcterms:created>
  <dcterms:modified xsi:type="dcterms:W3CDTF">2024-07-16T08:40:07Z</dcterms:modified>
</cp:coreProperties>
</file>