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0" r:id="rId3"/>
    <p:sldId id="271" r:id="rId4"/>
    <p:sldId id="282" r:id="rId5"/>
    <p:sldId id="283" r:id="rId6"/>
    <p:sldId id="284" r:id="rId7"/>
    <p:sldId id="285" r:id="rId8"/>
    <p:sldId id="287" r:id="rId9"/>
    <p:sldId id="288" r:id="rId10"/>
    <p:sldId id="289" r:id="rId11"/>
    <p:sldId id="286" r:id="rId12"/>
    <p:sldId id="290" r:id="rId13"/>
    <p:sldId id="291" r:id="rId14"/>
    <p:sldId id="292" r:id="rId15"/>
    <p:sldId id="293" r:id="rId16"/>
    <p:sldId id="296" r:id="rId17"/>
    <p:sldId id="298" r:id="rId18"/>
    <p:sldId id="294" r:id="rId19"/>
    <p:sldId id="299" r:id="rId20"/>
    <p:sldId id="302" r:id="rId21"/>
    <p:sldId id="300" r:id="rId22"/>
    <p:sldId id="301" r:id="rId23"/>
    <p:sldId id="303" r:id="rId24"/>
    <p:sldId id="304" r:id="rId25"/>
    <p:sldId id="305" r:id="rId26"/>
    <p:sldId id="297" r:id="rId27"/>
    <p:sldId id="307" r:id="rId28"/>
    <p:sldId id="306" r:id="rId29"/>
    <p:sldId id="308" r:id="rId30"/>
    <p:sldId id="309" r:id="rId31"/>
    <p:sldId id="295"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256"/>
          </p14:sldIdLst>
        </p14:section>
        <p14:section name="Content" id="{1B62170A-2E04-4DEB-AFCB-485F16B560C1}">
          <p14:sldIdLst>
            <p14:sldId id="270"/>
            <p14:sldId id="271"/>
            <p14:sldId id="282"/>
            <p14:sldId id="283"/>
            <p14:sldId id="284"/>
            <p14:sldId id="285"/>
            <p14:sldId id="287"/>
            <p14:sldId id="288"/>
            <p14:sldId id="289"/>
            <p14:sldId id="286"/>
            <p14:sldId id="290"/>
            <p14:sldId id="291"/>
            <p14:sldId id="292"/>
            <p14:sldId id="293"/>
            <p14:sldId id="296"/>
            <p14:sldId id="298"/>
            <p14:sldId id="294"/>
            <p14:sldId id="299"/>
            <p14:sldId id="302"/>
            <p14:sldId id="300"/>
            <p14:sldId id="301"/>
            <p14:sldId id="303"/>
            <p14:sldId id="304"/>
            <p14:sldId id="305"/>
            <p14:sldId id="297"/>
            <p14:sldId id="307"/>
            <p14:sldId id="306"/>
            <p14:sldId id="308"/>
            <p14:sldId id="309"/>
            <p14:sldId id="295"/>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5040" autoAdjust="0"/>
  </p:normalViewPr>
  <p:slideViewPr>
    <p:cSldViewPr snapToGrid="0">
      <p:cViewPr varScale="1">
        <p:scale>
          <a:sx n="72" d="100"/>
          <a:sy n="72" d="100"/>
        </p:scale>
        <p:origin x="65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10" d="100"/>
          <a:sy n="110" d="100"/>
        </p:scale>
        <p:origin x="-1656" y="9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0378F9-F517-40BC-8F9F-7F7144C3CF8F}" type="slidenum">
              <a:rPr lang="en-US" smtClean="0"/>
              <a:t>1</a:t>
            </a:fld>
            <a:endParaRPr lang="en-US"/>
          </a:p>
        </p:txBody>
      </p:sp>
    </p:spTree>
    <p:extLst>
      <p:ext uri="{BB962C8B-B14F-4D97-AF65-F5344CB8AC3E}">
        <p14:creationId xmlns:p14="http://schemas.microsoft.com/office/powerpoint/2010/main" val="14577119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22363"/>
            <a:ext cx="10515600" cy="2387600"/>
          </a:xfrm>
        </p:spPr>
        <p:txBody>
          <a:bodyPr anchor="b"/>
          <a:lstStyle>
            <a:lvl1pPr algn="ct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838200" y="3825322"/>
            <a:ext cx="10515600" cy="1655762"/>
          </a:xfrm>
        </p:spPr>
        <p:txBody>
          <a:bodyPr>
            <a:normAutofit/>
          </a:bodyPr>
          <a:lstStyle>
            <a:lvl1pPr marL="0" indent="0" algn="ctr">
              <a:buNone/>
              <a:defRPr sz="28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233799"/>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01C216B-9486-4B92-A691-AA6D32FB45C2}" type="datetime1">
              <a:rPr lang="en-US" smtClean="0"/>
              <a:t>6/8/2023</a:t>
            </a:fld>
            <a:endParaRPr lang="en-US"/>
          </a:p>
        </p:txBody>
      </p:sp>
      <p:sp>
        <p:nvSpPr>
          <p:cNvPr id="5" name="Footer Placeholder 4"/>
          <p:cNvSpPr>
            <a:spLocks noGrp="1"/>
          </p:cNvSpPr>
          <p:nvPr>
            <p:ph type="ftr" sz="quarter" idx="11"/>
          </p:nvPr>
        </p:nvSpPr>
        <p:spPr>
          <a:xfrm>
            <a:off x="4038600" y="6233799"/>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Slide Number Placeholder 5"/>
          <p:cNvSpPr>
            <a:spLocks noGrp="1"/>
          </p:cNvSpPr>
          <p:nvPr>
            <p:ph type="sldNum" sz="quarter" idx="12"/>
          </p:nvPr>
        </p:nvSpPr>
        <p:spPr>
          <a:xfrm>
            <a:off x="8610600" y="6233799"/>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7" name="Rectangle 6"/>
          <p:cNvSpPr/>
          <p:nvPr userDrawn="1"/>
        </p:nvSpPr>
        <p:spPr>
          <a:xfrm>
            <a:off x="0" y="6617616"/>
            <a:ext cx="12192000" cy="240384"/>
          </a:xfrm>
          <a:prstGeom prst="rect">
            <a:avLst/>
          </a:prstGeom>
          <a:solidFill>
            <a:schemeClr val="accent1">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Faculty of</a:t>
            </a:r>
            <a:r>
              <a:rPr lang="en-US" baseline="0" dirty="0"/>
              <a:t> Information Technology</a:t>
            </a:r>
            <a:endParaRPr lang="en-US" dirty="0"/>
          </a:p>
        </p:txBody>
      </p:sp>
    </p:spTree>
    <p:extLst>
      <p:ext uri="{BB962C8B-B14F-4D97-AF65-F5344CB8AC3E}">
        <p14:creationId xmlns:p14="http://schemas.microsoft.com/office/powerpoint/2010/main" val="42663292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744" y="1112363"/>
            <a:ext cx="10618836" cy="4958499"/>
          </a:xfrm>
        </p:spPr>
        <p:txBody>
          <a:bodyPr/>
          <a:lstStyle>
            <a:lvl1pPr>
              <a:lnSpc>
                <a:spcPct val="120000"/>
              </a:lnSpc>
              <a:spcBef>
                <a:spcPts val="600"/>
              </a:spcBef>
              <a:defRPr sz="3200">
                <a:latin typeface="Times New Roman" panose="02020603050405020304" pitchFamily="18" charset="0"/>
                <a:ea typeface="Tahoma" panose="020B0604030504040204" pitchFamily="34" charset="0"/>
                <a:cs typeface="Times New Roman" panose="02020603050405020304" pitchFamily="18" charset="0"/>
              </a:defRPr>
            </a:lvl1pPr>
            <a:lvl2pPr>
              <a:lnSpc>
                <a:spcPct val="120000"/>
              </a:lnSpc>
              <a:spcBef>
                <a:spcPts val="600"/>
              </a:spcBef>
              <a:defRPr sz="3000">
                <a:latin typeface="Times New Roman" panose="02020603050405020304" pitchFamily="18" charset="0"/>
                <a:ea typeface="Tahoma" panose="020B0604030504040204" pitchFamily="34" charset="0"/>
                <a:cs typeface="Times New Roman" panose="02020603050405020304" pitchFamily="18" charset="0"/>
              </a:defRPr>
            </a:lvl2pPr>
            <a:lvl3pPr>
              <a:lnSpc>
                <a:spcPct val="120000"/>
              </a:lnSpc>
              <a:spcBef>
                <a:spcPts val="600"/>
              </a:spcBef>
              <a:defRPr sz="2800">
                <a:latin typeface="Times New Roman" panose="02020603050405020304" pitchFamily="18" charset="0"/>
                <a:ea typeface="Tahoma" panose="020B0604030504040204" pitchFamily="34" charset="0"/>
                <a:cs typeface="Times New Roman" panose="02020603050405020304" pitchFamily="18" charset="0"/>
              </a:defRPr>
            </a:lvl3pPr>
            <a:lvl4pPr>
              <a:lnSpc>
                <a:spcPct val="120000"/>
              </a:lnSpc>
              <a:spcBef>
                <a:spcPts val="600"/>
              </a:spcBef>
              <a:defRPr sz="2600">
                <a:latin typeface="Times New Roman" panose="02020603050405020304" pitchFamily="18" charset="0"/>
                <a:ea typeface="Tahoma" panose="020B0604030504040204" pitchFamily="34" charset="0"/>
                <a:cs typeface="Times New Roman" panose="02020603050405020304" pitchFamily="18" charset="0"/>
              </a:defRPr>
            </a:lvl4pPr>
            <a:lvl5pPr>
              <a:lnSpc>
                <a:spcPct val="120000"/>
              </a:lnSpc>
              <a:spcBef>
                <a:spcPts val="600"/>
              </a:spcBef>
              <a:defRPr sz="2400">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AEFC8CA7-E142-4911-A393-06703BA056A3}" type="datetime1">
              <a:rPr lang="en-US" smtClean="0"/>
              <a:t>6/8/2023</a:t>
            </a:fld>
            <a:endParaRPr lang="en-US"/>
          </a:p>
        </p:txBody>
      </p:sp>
      <p:sp>
        <p:nvSpPr>
          <p:cNvPr id="5" name="Footer Placeholder 4"/>
          <p:cNvSpPr>
            <a:spLocks noGrp="1"/>
          </p:cNvSpPr>
          <p:nvPr>
            <p:ph type="ftr" sz="quarter" idx="11"/>
          </p:nvPr>
        </p:nvSpPr>
        <p:spPr>
          <a:xfrm>
            <a:off x="4038600" y="6082967"/>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0" name="Title 2"/>
          <p:cNvSpPr>
            <a:spLocks noGrp="1"/>
          </p:cNvSpPr>
          <p:nvPr>
            <p:ph type="title" idx="4294967295"/>
          </p:nvPr>
        </p:nvSpPr>
        <p:spPr>
          <a:xfrm>
            <a:off x="1283930" y="28282"/>
            <a:ext cx="10908070" cy="1008668"/>
          </a:xfrm>
        </p:spPr>
        <p:txBody>
          <a:bodyPr/>
          <a:lstStyle/>
          <a:p>
            <a:endParaRPr lang="en-US" dirty="0"/>
          </a:p>
        </p:txBody>
      </p:sp>
    </p:spTree>
    <p:extLst>
      <p:ext uri="{BB962C8B-B14F-4D97-AF65-F5344CB8AC3E}">
        <p14:creationId xmlns:p14="http://schemas.microsoft.com/office/powerpoint/2010/main" val="257330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390761"/>
            <a:ext cx="10515600" cy="2852737"/>
          </a:xfrm>
        </p:spPr>
        <p:txBody>
          <a:bodyPr anchor="b"/>
          <a:lstStyle>
            <a:lvl1pPr>
              <a:defRPr sz="60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8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38200" y="6252653"/>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DDD93327-D28D-4323-BDD3-FB18C8736CFE}" type="datetime1">
              <a:rPr lang="en-US" smtClean="0"/>
              <a:t>6/8/2023</a:t>
            </a:fld>
            <a:endParaRPr lang="en-US"/>
          </a:p>
        </p:txBody>
      </p:sp>
      <p:sp>
        <p:nvSpPr>
          <p:cNvPr id="5" name="Footer Placeholder 4"/>
          <p:cNvSpPr>
            <a:spLocks noGrp="1"/>
          </p:cNvSpPr>
          <p:nvPr>
            <p:ph type="ftr" sz="quarter" idx="11"/>
          </p:nvPr>
        </p:nvSpPr>
        <p:spPr>
          <a:xfrm>
            <a:off x="4038600" y="6252653"/>
            <a:ext cx="41148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252653"/>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Tree>
    <p:extLst>
      <p:ext uri="{BB962C8B-B14F-4D97-AF65-F5344CB8AC3E}">
        <p14:creationId xmlns:p14="http://schemas.microsoft.com/office/powerpoint/2010/main" val="2618207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1719" y="0"/>
            <a:ext cx="10618836" cy="9680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34964" y="1825625"/>
            <a:ext cx="10618836"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8CEB4A7A-2BA9-47A7-A2A2-DABE6F726349}" type="datetime1">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Tree>
    <p:extLst>
      <p:ext uri="{BB962C8B-B14F-4D97-AF65-F5344CB8AC3E}">
        <p14:creationId xmlns:p14="http://schemas.microsoft.com/office/powerpoint/2010/main" val="4213294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hf hdr="0" ftr="0" dt="0"/>
  <p:txStyles>
    <p:titleStyle>
      <a:lvl1pPr algn="l" defTabSz="914400" rtl="0" eaLnBrk="1" latinLnBrk="0" hangingPunct="1">
        <a:lnSpc>
          <a:spcPct val="90000"/>
        </a:lnSpc>
        <a:spcBef>
          <a:spcPct val="0"/>
        </a:spcBef>
        <a:buNone/>
        <a:defRPr sz="4400" b="1" kern="1200">
          <a:solidFill>
            <a:schemeClr val="bg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ü"/>
        <a:defRPr sz="2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tm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solidFill>
                  <a:srgbClr val="C00000"/>
                </a:solidFill>
                <a:latin typeface="Times New Roman" panose="02020603050405020304" pitchFamily="18" charset="0"/>
                <a:cs typeface="Times New Roman" panose="02020603050405020304" pitchFamily="18" charset="0"/>
              </a:rPr>
              <a:t>Kiến</a:t>
            </a:r>
            <a:r>
              <a:rPr lang="en-US" dirty="0">
                <a:solidFill>
                  <a:srgbClr val="C00000"/>
                </a:solidFill>
                <a:latin typeface="Times New Roman" panose="02020603050405020304" pitchFamily="18" charset="0"/>
                <a:cs typeface="Times New Roman" panose="02020603050405020304" pitchFamily="18" charset="0"/>
              </a:rPr>
              <a:t> Trúc </a:t>
            </a:r>
            <a:r>
              <a:rPr lang="en-US" dirty="0" err="1">
                <a:solidFill>
                  <a:srgbClr val="C00000"/>
                </a:solidFill>
                <a:latin typeface="Times New Roman" panose="02020603050405020304" pitchFamily="18" charset="0"/>
                <a:cs typeface="Times New Roman" panose="02020603050405020304" pitchFamily="18" charset="0"/>
              </a:rPr>
              <a:t>Hệ</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Thống</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Phần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Mềm</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err="1">
                <a:latin typeface="Times New Roman" panose="02020603050405020304" pitchFamily="18" charset="0"/>
                <a:cs typeface="Times New Roman" panose="02020603050405020304" pitchFamily="18" charset="0"/>
              </a:rPr>
              <a:t>Bộ</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môn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Kỹ</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thuật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mềm</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Khoa </a:t>
            </a:r>
            <a:r>
              <a:rPr lang="en-US" b="1" dirty="0" err="1">
                <a:latin typeface="Times New Roman" panose="02020603050405020304" pitchFamily="18" charset="0"/>
                <a:cs typeface="Times New Roman" panose="02020603050405020304" pitchFamily="18" charset="0"/>
              </a:rPr>
              <a:t>Công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thông</a:t>
            </a:r>
            <a:r>
              <a:rPr lang="en-US" b="1" dirty="0">
                <a:latin typeface="Times New Roman" panose="02020603050405020304" pitchFamily="18" charset="0"/>
                <a:cs typeface="Times New Roman" panose="02020603050405020304" pitchFamily="18" charset="0"/>
              </a:rPr>
              <a:t> tin</a:t>
            </a:r>
          </a:p>
          <a:p>
            <a:r>
              <a:rPr lang="en-US" b="1" dirty="0" err="1">
                <a:latin typeface="Times New Roman" panose="02020603050405020304" pitchFamily="18" charset="0"/>
                <a:cs typeface="Times New Roman" panose="02020603050405020304" pitchFamily="18" charset="0"/>
              </a:rPr>
              <a:t>Trường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Nguyễn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Thành</a:t>
            </a: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6E9BC5F3-20C3-46D3-932D-BAE27B3FCC69}" type="slidenum">
              <a:rPr lang="en-US" smtClean="0"/>
              <a:pPr/>
              <a:t>1</a:t>
            </a:fld>
            <a:endParaRPr lang="en-US"/>
          </a:p>
        </p:txBody>
      </p:sp>
      <p:pic>
        <p:nvPicPr>
          <p:cNvPr id="5" name="Picture 4">
            <a:extLst>
              <a:ext uri="{FF2B5EF4-FFF2-40B4-BE49-F238E27FC236}">
                <a16:creationId xmlns:a16="http://schemas.microsoft.com/office/drawing/2014/main" id="{4CE6BE75-7621-6C34-3592-09C54E62A5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696480" cy="1655762"/>
          </a:xfrm>
          <a:prstGeom prst="rect">
            <a:avLst/>
          </a:prstGeom>
        </p:spPr>
      </p:pic>
    </p:spTree>
    <p:extLst>
      <p:ext uri="{BB962C8B-B14F-4D97-AF65-F5344CB8AC3E}">
        <p14:creationId xmlns:p14="http://schemas.microsoft.com/office/powerpoint/2010/main" val="25564138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514350" lvl="0" indent="-514350" algn="just">
              <a:lnSpc>
                <a:spcPct val="107000"/>
              </a:lnSpc>
              <a:spcAft>
                <a:spcPts val="120"/>
              </a:spcAft>
              <a:buFont typeface="+mj-lt"/>
              <a:buAutoNum type="arabicPeriod" startAt="8"/>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dung /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trải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dịch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áp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web).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startAt="8"/>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Khung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khái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niệm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xung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quanh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bối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cảnh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nhận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bền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vững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10</a:t>
            </a:fld>
            <a:endParaRPr lang="en-US"/>
          </a:p>
        </p:txBody>
      </p:sp>
    </p:spTree>
    <p:extLst>
      <p:ext uri="{BB962C8B-B14F-4D97-AF65-F5344CB8AC3E}">
        <p14:creationId xmlns:p14="http://schemas.microsoft.com/office/powerpoint/2010/main" val="2751029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(Enterprise Architecture _EA)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kim</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nam</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thực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thi</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đánh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giá</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vận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mục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chiến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lược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Kiến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trúc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nhằm</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mối</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tương</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tác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về</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chuẩn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hóa</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giữa</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quy</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trình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vụ</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hạ</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tầng</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CNTT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trong</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hoạt</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động</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Vì</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thế</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nó</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sẽ</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hoạch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định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mô</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hình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vận</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hành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sao</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cho</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tổ</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chức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nghiệp</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đạt</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mục</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tiêu</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mà</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mình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đề</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ra</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cách</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nhất</a:t>
            </a:r>
            <a:r>
              <a:rPr lang="en-US" kern="100" dirty="0">
                <a:solidFill>
                  <a:srgbClr val="1B2228"/>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3. </a:t>
            </a:r>
            <a:r>
              <a:rPr lang="en-US" dirty="0" err="1"/>
              <a:t>Kiến</a:t>
            </a:r>
            <a:r>
              <a:rPr lang="en-US" dirty="0"/>
              <a:t> </a:t>
            </a:r>
            <a:r>
              <a:rPr lang="en-US" dirty="0" err="1"/>
              <a:t>trúc</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11</a:t>
            </a:fld>
            <a:endParaRPr lang="en-US"/>
          </a:p>
        </p:txBody>
      </p:sp>
    </p:spTree>
    <p:extLst>
      <p:ext uri="{BB962C8B-B14F-4D97-AF65-F5344CB8AC3E}">
        <p14:creationId xmlns:p14="http://schemas.microsoft.com/office/powerpoint/2010/main" val="1460116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fontAlgn="base">
              <a:lnSpc>
                <a:spcPct val="107000"/>
              </a:lnSpc>
              <a:spcAft>
                <a:spcPts val="1500"/>
              </a:spcAft>
            </a:pP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cuối</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sau</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quy</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nhằm</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lời</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câu</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hỏi</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fontAlgn="base">
              <a:lnSpc>
                <a:spcPct val="107000"/>
              </a:lnSpc>
              <a:spcAft>
                <a:spcPts val="600"/>
              </a:spcAft>
              <a:buSzPts val="1000"/>
              <a:buFont typeface="Courier New" panose="02070309020205020404" pitchFamily="49" charset="0"/>
              <a:buChar char="o"/>
              <a:tabLst>
                <a:tab pos="457200" algn="l"/>
              </a:tabLst>
            </a:pP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fontAlgn="base">
              <a:lnSpc>
                <a:spcPct val="107000"/>
              </a:lnSpc>
              <a:spcAft>
                <a:spcPts val="600"/>
              </a:spcAft>
              <a:buSzPts val="1000"/>
              <a:buFont typeface="Courier New" panose="02070309020205020404" pitchFamily="49" charset="0"/>
              <a:buChar char="o"/>
              <a:tabLst>
                <a:tab pos="457200" algn="l"/>
              </a:tabLst>
            </a:pP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muốn</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ở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đâu</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tương</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lai</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lgn="just" fontAlgn="base">
              <a:lnSpc>
                <a:spcPct val="107000"/>
              </a:lnSpc>
              <a:spcAft>
                <a:spcPts val="600"/>
              </a:spcAft>
              <a:buSzPts val="1000"/>
              <a:buFont typeface="Courier New" panose="02070309020205020404" pitchFamily="49" charset="0"/>
              <a:buChar char="o"/>
              <a:tabLst>
                <a:tab pos="457200" algn="l"/>
              </a:tabLst>
            </a:pP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Con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đường</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tốt</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gì</a:t>
            </a:r>
            <a:r>
              <a:rPr lang="en-US" kern="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3. </a:t>
            </a:r>
            <a:r>
              <a:rPr lang="en-US" dirty="0" err="1"/>
              <a:t>Kiến</a:t>
            </a:r>
            <a:r>
              <a:rPr lang="en-US" dirty="0"/>
              <a:t> </a:t>
            </a:r>
            <a:r>
              <a:rPr lang="en-US" dirty="0" err="1"/>
              <a:t>trúc</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12</a:t>
            </a:fld>
            <a:endParaRPr lang="en-US"/>
          </a:p>
        </p:txBody>
      </p:sp>
    </p:spTree>
    <p:extLst>
      <p:ext uri="{BB962C8B-B14F-4D97-AF65-F5344CB8AC3E}">
        <p14:creationId xmlns:p14="http://schemas.microsoft.com/office/powerpoint/2010/main" val="929943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fontAlgn="base">
              <a:lnSpc>
                <a:spcPct val="107000"/>
              </a:lnSpc>
              <a:spcAft>
                <a:spcPts val="1500"/>
              </a:spcAft>
            </a:pP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Thành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doanh</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nghiệp</a:t>
            </a:r>
            <a:r>
              <a:rPr lang="en-US" kern="0" dirty="0">
                <a:solidFill>
                  <a:srgbClr val="1B2228"/>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fontAlgn="base">
              <a:lnSpc>
                <a:spcPct val="107000"/>
              </a:lnSpc>
              <a:spcAft>
                <a:spcPts val="1500"/>
              </a:spcAft>
            </a:pPr>
            <a:endParaRPr lang="en-US"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3. </a:t>
            </a:r>
            <a:r>
              <a:rPr lang="en-US" dirty="0" err="1"/>
              <a:t>Kiến</a:t>
            </a:r>
            <a:r>
              <a:rPr lang="en-US" dirty="0"/>
              <a:t> </a:t>
            </a:r>
            <a:r>
              <a:rPr lang="en-US" dirty="0" err="1"/>
              <a:t>trúc</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13</a:t>
            </a:fld>
            <a:endParaRPr lang="en-US"/>
          </a:p>
        </p:txBody>
      </p:sp>
      <p:pic>
        <p:nvPicPr>
          <p:cNvPr id="6" name="Picture 5">
            <a:extLst>
              <a:ext uri="{FF2B5EF4-FFF2-40B4-BE49-F238E27FC236}">
                <a16:creationId xmlns:a16="http://schemas.microsoft.com/office/drawing/2014/main" id="{F503DC8C-F089-2719-D4AD-037F6D49D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383" y="1728486"/>
            <a:ext cx="7646503" cy="4721854"/>
          </a:xfrm>
          <a:prstGeom prst="rect">
            <a:avLst/>
          </a:prstGeom>
        </p:spPr>
      </p:pic>
    </p:spTree>
    <p:extLst>
      <p:ext uri="{BB962C8B-B14F-4D97-AF65-F5344CB8AC3E}">
        <p14:creationId xmlns:p14="http://schemas.microsoft.com/office/powerpoint/2010/main" val="638207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fontAlgn="base"/>
            <a:r>
              <a:rPr lang="en-US" b="1" i="0" dirty="0" err="1">
                <a:solidFill>
                  <a:srgbClr val="1B2228"/>
                </a:solidFill>
                <a:effectLst/>
                <a:latin typeface="Times New Roman" panose="02020603050405020304" pitchFamily="18" charset="0"/>
                <a:ea typeface="Times New Roman" panose="02020603050405020304" pitchFamily="18" charset="0"/>
              </a:rPr>
              <a:t>Kiến</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trúc</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Nghiệp</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vụ</a:t>
            </a:r>
            <a:r>
              <a:rPr lang="en-US" i="0" dirty="0">
                <a:solidFill>
                  <a:srgbClr val="1B2228"/>
                </a:solidFill>
                <a:effectLst/>
                <a:latin typeface="Times New Roman" panose="02020603050405020304" pitchFamily="18" charset="0"/>
                <a:ea typeface="Times New Roman" panose="02020603050405020304" pitchFamily="18" charset="0"/>
              </a:rPr>
              <a:t> (</a:t>
            </a:r>
            <a:r>
              <a:rPr lang="en-US" i="0" dirty="0" err="1">
                <a:solidFill>
                  <a:srgbClr val="1B2228"/>
                </a:solidFill>
                <a:effectLst/>
                <a:latin typeface="Times New Roman" panose="02020603050405020304" pitchFamily="18" charset="0"/>
                <a:ea typeface="Times New Roman" panose="02020603050405020304" pitchFamily="18" charset="0"/>
              </a:rPr>
              <a:t>Bussiness</a:t>
            </a:r>
            <a:r>
              <a:rPr lang="en-US" i="0" dirty="0">
                <a:solidFill>
                  <a:srgbClr val="1B2228"/>
                </a:solidFill>
                <a:effectLst/>
                <a:latin typeface="Times New Roman" panose="02020603050405020304" pitchFamily="18" charset="0"/>
                <a:ea typeface="Times New Roman" panose="02020603050405020304" pitchFamily="18" charset="0"/>
              </a:rPr>
              <a:t> Architecture): </a:t>
            </a:r>
            <a:r>
              <a:rPr lang="en-US" dirty="0">
                <a:solidFill>
                  <a:srgbClr val="1B2228"/>
                </a:solidFill>
                <a:effectLst/>
                <a:latin typeface="Times New Roman" panose="02020603050405020304" pitchFamily="18" charset="0"/>
                <a:ea typeface="Times New Roman" panose="02020603050405020304" pitchFamily="18" charset="0"/>
              </a:rPr>
              <a:t>bao </a:t>
            </a:r>
            <a:r>
              <a:rPr lang="en-US" dirty="0" err="1">
                <a:solidFill>
                  <a:srgbClr val="1B2228"/>
                </a:solidFill>
                <a:effectLst/>
                <a:latin typeface="Times New Roman" panose="02020603050405020304" pitchFamily="18" charset="0"/>
                <a:ea typeface="Times New Roman" panose="02020603050405020304" pitchFamily="18" charset="0"/>
              </a:rPr>
              <a:t>gồm</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chiến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lược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phát</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triển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hệ</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thống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quản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lý</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cơ</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cấu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tổ</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chức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và</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quy</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trình</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nghiệp</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vụ</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chủ</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yếu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của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một</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hệ</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thống</a:t>
            </a:r>
            <a:r>
              <a:rPr lang="en-US" dirty="0">
                <a:solidFill>
                  <a:srgbClr val="1B2228"/>
                </a:solidFill>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algn="just" fontAlgn="base"/>
            <a:r>
              <a:rPr lang="en-US" b="1" i="0" dirty="0" err="1">
                <a:solidFill>
                  <a:srgbClr val="1B2228"/>
                </a:solidFill>
                <a:effectLst/>
                <a:latin typeface="Times New Roman" panose="02020603050405020304" pitchFamily="18" charset="0"/>
                <a:ea typeface="Times New Roman" panose="02020603050405020304" pitchFamily="18" charset="0"/>
              </a:rPr>
              <a:t>Kiến</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trúc</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Dữ</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liệu</a:t>
            </a:r>
            <a:r>
              <a:rPr lang="en-US" i="0" dirty="0">
                <a:solidFill>
                  <a:srgbClr val="1B2228"/>
                </a:solidFill>
                <a:effectLst/>
                <a:latin typeface="Times New Roman" panose="02020603050405020304" pitchFamily="18" charset="0"/>
                <a:ea typeface="Times New Roman" panose="02020603050405020304" pitchFamily="18" charset="0"/>
              </a:rPr>
              <a:t> (Data Architecture): </a:t>
            </a:r>
            <a:r>
              <a:rPr lang="en-US" dirty="0" err="1">
                <a:solidFill>
                  <a:srgbClr val="1B2228"/>
                </a:solidFill>
                <a:effectLst/>
                <a:latin typeface="Times New Roman" panose="02020603050405020304" pitchFamily="18" charset="0"/>
                <a:ea typeface="Times New Roman" panose="02020603050405020304" pitchFamily="18" charset="0"/>
              </a:rPr>
              <a:t>cấu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trúc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tài</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sản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dữ</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liệu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vật</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lý</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csdl</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văn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bản</a:t>
            </a:r>
            <a:r>
              <a:rPr lang="en-US" dirty="0">
                <a:solidFill>
                  <a:srgbClr val="1B2228"/>
                </a:solidFill>
                <a:effectLst/>
                <a:latin typeface="Times New Roman" panose="02020603050405020304" pitchFamily="18" charset="0"/>
                <a:ea typeface="Times New Roman" panose="02020603050405020304" pitchFamily="18" charset="0"/>
              </a:rPr>
              <a:t>, …) </a:t>
            </a:r>
            <a:r>
              <a:rPr lang="en-US" dirty="0" err="1">
                <a:solidFill>
                  <a:srgbClr val="1B2228"/>
                </a:solidFill>
                <a:effectLst/>
                <a:latin typeface="Times New Roman" panose="02020603050405020304" pitchFamily="18" charset="0"/>
                <a:ea typeface="Times New Roman" panose="02020603050405020304" pitchFamily="18" charset="0"/>
              </a:rPr>
              <a:t>và</a:t>
            </a:r>
            <a:r>
              <a:rPr lang="en-US" dirty="0">
                <a:solidFill>
                  <a:srgbClr val="1B2228"/>
                </a:solidFill>
                <a:effectLst/>
                <a:latin typeface="Times New Roman" panose="02020603050405020304" pitchFamily="18" charset="0"/>
                <a:ea typeface="Times New Roman" panose="02020603050405020304" pitchFamily="18" charset="0"/>
              </a:rPr>
              <a:t> logic (</a:t>
            </a:r>
            <a:r>
              <a:rPr lang="en-US" dirty="0" err="1">
                <a:solidFill>
                  <a:srgbClr val="1B2228"/>
                </a:solidFill>
                <a:effectLst/>
                <a:latin typeface="Times New Roman" panose="02020603050405020304" pitchFamily="18" charset="0"/>
                <a:ea typeface="Times New Roman" panose="02020603050405020304" pitchFamily="18" charset="0"/>
              </a:rPr>
              <a:t>dữ</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liệu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số</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hóa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của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hệ</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thống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và</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công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cụ</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để</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quản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lý</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tài</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sản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đó</a:t>
            </a:r>
            <a:r>
              <a:rPr lang="en-US" dirty="0">
                <a:solidFill>
                  <a:srgbClr val="1B2228"/>
                </a:solidFill>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algn="just" fontAlgn="base"/>
            <a:r>
              <a:rPr lang="en-US" b="1" i="0" dirty="0" err="1">
                <a:solidFill>
                  <a:srgbClr val="1B2228"/>
                </a:solidFill>
                <a:effectLst/>
                <a:latin typeface="Times New Roman" panose="02020603050405020304" pitchFamily="18" charset="0"/>
                <a:ea typeface="Times New Roman" panose="02020603050405020304" pitchFamily="18" charset="0"/>
              </a:rPr>
              <a:t>Kiến</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trúc</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Ứng</a:t>
            </a:r>
            <a:r>
              <a:rPr lang="en-US" b="1" i="0" dirty="0">
                <a:solidFill>
                  <a:srgbClr val="1B2228"/>
                </a:solidFill>
                <a:effectLst/>
                <a:latin typeface="Times New Roman" panose="02020603050405020304" pitchFamily="18" charset="0"/>
                <a:ea typeface="Times New Roman" panose="02020603050405020304" pitchFamily="18" charset="0"/>
              </a:rPr>
              <a:t> </a:t>
            </a:r>
            <a:r>
              <a:rPr lang="en-US" b="1" i="0" dirty="0" err="1">
                <a:solidFill>
                  <a:srgbClr val="1B2228"/>
                </a:solidFill>
                <a:effectLst/>
                <a:latin typeface="Times New Roman" panose="02020603050405020304" pitchFamily="18" charset="0"/>
                <a:ea typeface="Times New Roman" panose="02020603050405020304" pitchFamily="18" charset="0"/>
              </a:rPr>
              <a:t>dụng</a:t>
            </a:r>
            <a:r>
              <a:rPr lang="en-US" i="0" dirty="0">
                <a:solidFill>
                  <a:srgbClr val="1B2228"/>
                </a:solidFill>
                <a:effectLst/>
                <a:latin typeface="Times New Roman" panose="02020603050405020304" pitchFamily="18" charset="0"/>
                <a:ea typeface="Times New Roman" panose="02020603050405020304" pitchFamily="18" charset="0"/>
              </a:rPr>
              <a:t> (Application Architecture): </a:t>
            </a:r>
            <a:r>
              <a:rPr lang="en-US" dirty="0" err="1">
                <a:solidFill>
                  <a:srgbClr val="1B2228"/>
                </a:solidFill>
                <a:effectLst/>
                <a:latin typeface="Times New Roman" panose="02020603050405020304" pitchFamily="18" charset="0"/>
                <a:ea typeface="Times New Roman" panose="02020603050405020304" pitchFamily="18" charset="0"/>
              </a:rPr>
              <a:t>các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phần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mềm</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ứng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dụng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được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sử</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dụng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tương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giữa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chúng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với</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nhau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và</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quan</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hệ</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của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chúng</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với</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các</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quy</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trình</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nghiệp</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vụ</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chủ</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yếu</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của</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hệ</a:t>
            </a:r>
            <a:r>
              <a:rPr lang="en-US" dirty="0">
                <a:solidFill>
                  <a:srgbClr val="1B2228"/>
                </a:solidFill>
                <a:effectLst/>
                <a:latin typeface="Times New Roman" panose="02020603050405020304" pitchFamily="18" charset="0"/>
                <a:ea typeface="Times New Roman" panose="02020603050405020304" pitchFamily="18" charset="0"/>
              </a:rPr>
              <a:t> </a:t>
            </a:r>
            <a:r>
              <a:rPr lang="en-US" dirty="0" err="1">
                <a:solidFill>
                  <a:srgbClr val="1B2228"/>
                </a:solidFill>
                <a:effectLst/>
                <a:latin typeface="Times New Roman" panose="02020603050405020304" pitchFamily="18" charset="0"/>
                <a:ea typeface="Times New Roman" panose="02020603050405020304" pitchFamily="18" charset="0"/>
              </a:rPr>
              <a:t>thống</a:t>
            </a:r>
            <a:r>
              <a:rPr lang="en-US" dirty="0">
                <a:solidFill>
                  <a:srgbClr val="1B2228"/>
                </a:solidFill>
                <a:effectLst/>
                <a:latin typeface="Times New Roman" panose="02020603050405020304" pitchFamily="18"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pPr marL="0" indent="0">
              <a:lnSpc>
                <a:spcPct val="107000"/>
              </a:lnSpc>
              <a:spcAft>
                <a:spcPts val="800"/>
              </a:spcAf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3. </a:t>
            </a:r>
            <a:r>
              <a:rPr lang="en-US" dirty="0" err="1"/>
              <a:t>Kiến</a:t>
            </a:r>
            <a:r>
              <a:rPr lang="en-US" dirty="0"/>
              <a:t> </a:t>
            </a:r>
            <a:r>
              <a:rPr lang="en-US" dirty="0" err="1"/>
              <a:t>trúc</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14</a:t>
            </a:fld>
            <a:endParaRPr lang="en-US"/>
          </a:p>
        </p:txBody>
      </p:sp>
    </p:spTree>
    <p:extLst>
      <p:ext uri="{BB962C8B-B14F-4D97-AF65-F5344CB8AC3E}">
        <p14:creationId xmlns:p14="http://schemas.microsoft.com/office/powerpoint/2010/main" val="386067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68017"/>
            <a:ext cx="11929374" cy="5281295"/>
          </a:xfrm>
        </p:spPr>
        <p:txBody>
          <a:bodyPr>
            <a:noAutofit/>
          </a:bodyPr>
          <a:lstStyle/>
          <a:p>
            <a:pPr algn="just" fontAlgn="base"/>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(System Architecture)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bản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mô</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tả</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chính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mối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quan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giữa</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thành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nhau</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fontAlgn="base"/>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nhằm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(Software Architecture and Design),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nó</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một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yếu</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tố</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góp</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a typeface="Calibri" panose="020F0502020204030204" pitchFamily="34" charset="0"/>
              </a:rPr>
              <a:t>c</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hiến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lược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kinh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doanh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thuộc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chất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lượng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con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môi</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CNTT.</a:t>
            </a:r>
          </a:p>
          <a:p>
            <a:pPr>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hình</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4. </a:t>
            </a:r>
            <a:r>
              <a:rPr lang="en-US" dirty="0" err="1"/>
              <a:t>Kiến</a:t>
            </a:r>
            <a:r>
              <a:rPr lang="en-US" dirty="0"/>
              <a:t> </a:t>
            </a:r>
            <a:r>
              <a:rPr lang="en-US" dirty="0" err="1"/>
              <a:t>trúc</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15</a:t>
            </a:fld>
            <a:endParaRPr lang="en-US" dirty="0"/>
          </a:p>
        </p:txBody>
      </p:sp>
    </p:spTree>
    <p:extLst>
      <p:ext uri="{BB962C8B-B14F-4D97-AF65-F5344CB8AC3E}">
        <p14:creationId xmlns:p14="http://schemas.microsoft.com/office/powerpoint/2010/main" val="1979118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68017"/>
            <a:ext cx="11929374" cy="5281295"/>
          </a:xfrm>
        </p:spPr>
        <p:txBody>
          <a:bodyPr>
            <a:noAutofit/>
          </a:bodyPr>
          <a:lstStyle/>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4. </a:t>
            </a:r>
            <a:r>
              <a:rPr lang="en-US" dirty="0" err="1"/>
              <a:t>Kiến</a:t>
            </a:r>
            <a:r>
              <a:rPr lang="en-US" dirty="0"/>
              <a:t> </a:t>
            </a:r>
            <a:r>
              <a:rPr lang="en-US" dirty="0" err="1"/>
              <a:t>trúc</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16</a:t>
            </a:fld>
            <a:endParaRPr lang="en-US" dirty="0"/>
          </a:p>
        </p:txBody>
      </p:sp>
      <p:pic>
        <p:nvPicPr>
          <p:cNvPr id="6" name="Picture 5">
            <a:extLst>
              <a:ext uri="{FF2B5EF4-FFF2-40B4-BE49-F238E27FC236}">
                <a16:creationId xmlns:a16="http://schemas.microsoft.com/office/drawing/2014/main" id="{779928A8-1E52-9267-5C54-A406DD755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0402" y="1219197"/>
            <a:ext cx="8537352" cy="5093224"/>
          </a:xfrm>
          <a:prstGeom prst="rect">
            <a:avLst/>
          </a:prstGeom>
        </p:spPr>
      </p:pic>
    </p:spTree>
    <p:extLst>
      <p:ext uri="{BB962C8B-B14F-4D97-AF65-F5344CB8AC3E}">
        <p14:creationId xmlns:p14="http://schemas.microsoft.com/office/powerpoint/2010/main" val="2068484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68017"/>
            <a:ext cx="11929374" cy="5281295"/>
          </a:xfrm>
        </p:spPr>
        <p:txBody>
          <a:bodyPr>
            <a:noAutofit/>
          </a:bodyPr>
          <a:lstStyle/>
          <a:p>
            <a:pPr marL="0" indent="0" algn="just" fontAlgn="base">
              <a:buNone/>
            </a:pPr>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Chúng ta có thể tách Kiến trúc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hệ</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thống</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thành hai giai đoạn riêng biệt: Kiến trúc Phần mềm và Thiết kế Phần mềm.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fontAlgn="base">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fontAlgn="base"/>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Trong Thiết kế</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 các yêu cầu chức năng được hoàn thành.</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Trong Kiến trúc</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kern="1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vi-VN" kern="100" dirty="0">
                <a:effectLst/>
                <a:latin typeface="Times New Roman" panose="02020603050405020304" pitchFamily="18" charset="0"/>
                <a:ea typeface="Calibri" panose="020F0502020204030204" pitchFamily="34" charset="0"/>
                <a:cs typeface="Times New Roman" panose="02020603050405020304" pitchFamily="18" charset="0"/>
              </a:rPr>
              <a:t> các quyết định phi chức năng được đưa ra và phân tách bởi các yêu cầu chức năng.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4. </a:t>
            </a:r>
            <a:r>
              <a:rPr lang="en-US" dirty="0" err="1"/>
              <a:t>Kiến</a:t>
            </a:r>
            <a:r>
              <a:rPr lang="en-US" dirty="0"/>
              <a:t> </a:t>
            </a:r>
            <a:r>
              <a:rPr lang="en-US" dirty="0" err="1"/>
              <a:t>trúc</a:t>
            </a:r>
            <a:r>
              <a:rPr lang="en-US" dirty="0"/>
              <a:t> </a:t>
            </a:r>
            <a:r>
              <a:rPr lang="en-US" dirty="0" err="1"/>
              <a:t>hệ</a:t>
            </a:r>
            <a:r>
              <a:rPr lang="en-US" dirty="0"/>
              <a:t> </a:t>
            </a:r>
            <a:r>
              <a:rPr lang="en-US" dirty="0" err="1"/>
              <a:t>thống</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17</a:t>
            </a:fld>
            <a:endParaRPr lang="en-US" dirty="0"/>
          </a:p>
        </p:txBody>
      </p:sp>
    </p:spTree>
    <p:extLst>
      <p:ext uri="{BB962C8B-B14F-4D97-AF65-F5344CB8AC3E}">
        <p14:creationId xmlns:p14="http://schemas.microsoft.com/office/powerpoint/2010/main" val="955374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a:lnSpc>
                <a:spcPct val="115000"/>
              </a:lnSpc>
              <a:spcAft>
                <a:spcPts val="1000"/>
              </a:spcAft>
            </a:pPr>
            <a:r>
              <a:rPr lang="en-US" b="1" dirty="0" err="1">
                <a:effectLst/>
                <a:ea typeface="Calibri" panose="020F0502020204030204" pitchFamily="34" charset="0"/>
              </a:rPr>
              <a:t>Kiến</a:t>
            </a:r>
            <a:r>
              <a:rPr lang="en-US" b="1" dirty="0">
                <a:effectLst/>
                <a:ea typeface="Calibri" panose="020F0502020204030204" pitchFamily="34" charset="0"/>
              </a:rPr>
              <a:t> </a:t>
            </a:r>
            <a:r>
              <a:rPr lang="en-US" b="1" dirty="0" err="1">
                <a:effectLst/>
                <a:ea typeface="Calibri" panose="020F0502020204030204" pitchFamily="34" charset="0"/>
              </a:rPr>
              <a:t>trúc</a:t>
            </a:r>
            <a:r>
              <a:rPr lang="en-US" b="1" dirty="0">
                <a:effectLst/>
                <a:ea typeface="Calibri" panose="020F0502020204030204" pitchFamily="34" charset="0"/>
              </a:rPr>
              <a:t> </a:t>
            </a:r>
            <a:r>
              <a:rPr lang="en-US" b="1" dirty="0" err="1">
                <a:effectLst/>
                <a:ea typeface="Calibri" panose="020F0502020204030204" pitchFamily="34" charset="0"/>
              </a:rPr>
              <a:t>phần</a:t>
            </a:r>
            <a:r>
              <a:rPr lang="en-US" b="1" dirty="0">
                <a:effectLst/>
                <a:ea typeface="Calibri" panose="020F0502020204030204" pitchFamily="34" charset="0"/>
              </a:rPr>
              <a:t> </a:t>
            </a:r>
            <a:r>
              <a:rPr lang="en-US" b="1" dirty="0" err="1">
                <a:effectLst/>
                <a:ea typeface="Calibri" panose="020F0502020204030204" pitchFamily="34" charset="0"/>
              </a:rPr>
              <a:t>mềm</a:t>
            </a:r>
            <a:r>
              <a:rPr lang="en-US" dirty="0">
                <a:effectLst/>
                <a:ea typeface="Calibri" panose="020F0502020204030204" pitchFamily="34" charset="0"/>
              </a:rPr>
              <a:t> (Software Architecture) </a:t>
            </a:r>
            <a:r>
              <a:rPr lang="en-US" dirty="0" err="1">
                <a:effectLst/>
                <a:ea typeface="Calibri" panose="020F0502020204030204" pitchFamily="34" charset="0"/>
              </a:rPr>
              <a:t>phục</a:t>
            </a:r>
            <a:r>
              <a:rPr lang="en-US" dirty="0">
                <a:effectLst/>
                <a:ea typeface="Calibri" panose="020F0502020204030204" pitchFamily="34" charset="0"/>
              </a:rPr>
              <a:t> </a:t>
            </a:r>
            <a:r>
              <a:rPr lang="en-US" dirty="0" err="1">
                <a:effectLst/>
                <a:ea typeface="Calibri" panose="020F0502020204030204" pitchFamily="34" charset="0"/>
              </a:rPr>
              <a:t>vụ</a:t>
            </a:r>
            <a:r>
              <a:rPr lang="en-US" dirty="0">
                <a:effectLst/>
                <a:ea typeface="Calibri" panose="020F0502020204030204" pitchFamily="34" charset="0"/>
              </a:rPr>
              <a:t> </a:t>
            </a:r>
            <a:r>
              <a:rPr lang="en-US" dirty="0" err="1">
                <a:effectLst/>
                <a:ea typeface="Calibri" panose="020F0502020204030204" pitchFamily="34" charset="0"/>
              </a:rPr>
              <a:t>như</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hoạch</a:t>
            </a:r>
            <a:r>
              <a:rPr lang="en-US" dirty="0">
                <a:effectLst/>
                <a:ea typeface="Calibri" panose="020F0502020204030204" pitchFamily="34" charset="0"/>
              </a:rPr>
              <a:t> chi </a:t>
            </a:r>
            <a:r>
              <a:rPr lang="en-US" dirty="0" err="1">
                <a:effectLst/>
                <a:ea typeface="Calibri" panose="020F0502020204030204" pitchFamily="34" charset="0"/>
              </a:rPr>
              <a:t>tiết</a:t>
            </a:r>
            <a:r>
              <a:rPr lang="en-US" dirty="0">
                <a:effectLst/>
                <a:ea typeface="Calibri" panose="020F0502020204030204" pitchFamily="34" charset="0"/>
              </a:rPr>
              <a:t> </a:t>
            </a:r>
            <a:r>
              <a:rPr lang="en-US" dirty="0" err="1">
                <a:effectLst/>
                <a:ea typeface="Calibri" panose="020F0502020204030204" pitchFamily="34" charset="0"/>
              </a:rPr>
              <a:t>cho</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Nó</a:t>
            </a:r>
            <a:r>
              <a:rPr lang="en-US" dirty="0">
                <a:effectLst/>
                <a:ea typeface="Calibri" panose="020F0502020204030204" pitchFamily="34" charset="0"/>
              </a:rPr>
              <a:t> </a:t>
            </a:r>
            <a:r>
              <a:rPr lang="en-US" dirty="0" err="1">
                <a:effectLst/>
                <a:ea typeface="Calibri" panose="020F0502020204030204" pitchFamily="34" charset="0"/>
              </a:rPr>
              <a:t>cung</a:t>
            </a:r>
            <a:r>
              <a:rPr lang="en-US" dirty="0">
                <a:effectLst/>
                <a:ea typeface="Calibri" panose="020F0502020204030204" pitchFamily="34" charset="0"/>
              </a:rPr>
              <a:t> </a:t>
            </a:r>
            <a:r>
              <a:rPr lang="en-US" dirty="0" err="1">
                <a:effectLst/>
                <a:ea typeface="Calibri" panose="020F0502020204030204" pitchFamily="34" charset="0"/>
              </a:rPr>
              <a:t>cấp</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sự</a:t>
            </a:r>
            <a:r>
              <a:rPr lang="en-US" dirty="0">
                <a:effectLst/>
                <a:ea typeface="Calibri" panose="020F0502020204030204" pitchFamily="34" charset="0"/>
              </a:rPr>
              <a:t> </a:t>
            </a:r>
            <a:r>
              <a:rPr lang="en-US" dirty="0" err="1">
                <a:effectLst/>
                <a:ea typeface="Calibri" panose="020F0502020204030204" pitchFamily="34" charset="0"/>
              </a:rPr>
              <a:t>trừu</a:t>
            </a:r>
            <a:r>
              <a:rPr lang="en-US" dirty="0">
                <a:effectLst/>
                <a:ea typeface="Calibri" panose="020F0502020204030204" pitchFamily="34" charset="0"/>
              </a:rPr>
              <a:t> </a:t>
            </a:r>
            <a:r>
              <a:rPr lang="en-US" dirty="0" err="1">
                <a:effectLst/>
                <a:ea typeface="Calibri" panose="020F0502020204030204" pitchFamily="34" charset="0"/>
              </a:rPr>
              <a:t>tượng</a:t>
            </a:r>
            <a:r>
              <a:rPr lang="en-US" dirty="0">
                <a:effectLst/>
                <a:ea typeface="Calibri" panose="020F0502020204030204" pitchFamily="34" charset="0"/>
              </a:rPr>
              <a:t> </a:t>
            </a:r>
            <a:r>
              <a:rPr lang="en-US" dirty="0" err="1">
                <a:effectLst/>
                <a:ea typeface="Calibri" panose="020F0502020204030204" pitchFamily="34" charset="0"/>
              </a:rPr>
              <a:t>hóa</a:t>
            </a:r>
            <a:r>
              <a:rPr lang="en-US" dirty="0">
                <a:effectLst/>
                <a:ea typeface="Calibri" panose="020F0502020204030204" pitchFamily="34" charset="0"/>
              </a:rPr>
              <a:t> </a:t>
            </a:r>
            <a:r>
              <a:rPr lang="en-US" dirty="0" err="1">
                <a:effectLst/>
                <a:ea typeface="Calibri" panose="020F0502020204030204" pitchFamily="34" charset="0"/>
              </a:rPr>
              <a:t>để</a:t>
            </a:r>
            <a:r>
              <a:rPr lang="en-US" dirty="0">
                <a:effectLst/>
                <a:ea typeface="Calibri" panose="020F0502020204030204" pitchFamily="34" charset="0"/>
              </a:rPr>
              <a:t> </a:t>
            </a:r>
            <a:r>
              <a:rPr lang="en-US" dirty="0" err="1">
                <a:effectLst/>
                <a:ea typeface="Calibri" panose="020F0502020204030204" pitchFamily="34" charset="0"/>
              </a:rPr>
              <a:t>quản</a:t>
            </a:r>
            <a:r>
              <a:rPr lang="en-US" dirty="0">
                <a:effectLst/>
                <a:ea typeface="Calibri" panose="020F0502020204030204" pitchFamily="34" charset="0"/>
              </a:rPr>
              <a:t> </a:t>
            </a:r>
            <a:r>
              <a:rPr lang="en-US" dirty="0" err="1">
                <a:effectLst/>
                <a:ea typeface="Calibri" panose="020F0502020204030204" pitchFamily="34" charset="0"/>
              </a:rPr>
              <a:t>lý</a:t>
            </a:r>
            <a:r>
              <a:rPr lang="en-US" dirty="0">
                <a:effectLst/>
                <a:ea typeface="Calibri" panose="020F0502020204030204" pitchFamily="34" charset="0"/>
              </a:rPr>
              <a:t> </a:t>
            </a:r>
            <a:r>
              <a:rPr lang="en-US" dirty="0" err="1">
                <a:effectLst/>
                <a:ea typeface="Calibri" panose="020F0502020204030204" pitchFamily="34" charset="0"/>
              </a:rPr>
              <a:t>độ</a:t>
            </a:r>
            <a:r>
              <a:rPr lang="en-US" dirty="0">
                <a:effectLst/>
                <a:ea typeface="Calibri" panose="020F0502020204030204" pitchFamily="34" charset="0"/>
              </a:rPr>
              <a:t> </a:t>
            </a:r>
            <a:r>
              <a:rPr lang="en-US" dirty="0" err="1">
                <a:effectLst/>
                <a:ea typeface="Calibri" panose="020F0502020204030204" pitchFamily="34" charset="0"/>
              </a:rPr>
              <a:t>phức</a:t>
            </a:r>
            <a:r>
              <a:rPr lang="en-US" dirty="0">
                <a:effectLst/>
                <a:ea typeface="Calibri" panose="020F0502020204030204" pitchFamily="34" charset="0"/>
              </a:rPr>
              <a:t> </a:t>
            </a:r>
            <a:r>
              <a:rPr lang="en-US" dirty="0" err="1">
                <a:effectLst/>
                <a:ea typeface="Calibri" panose="020F0502020204030204" pitchFamily="34" charset="0"/>
              </a:rPr>
              <a:t>tạp</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thiết</a:t>
            </a:r>
            <a:r>
              <a:rPr lang="en-US" dirty="0">
                <a:effectLst/>
                <a:ea typeface="Calibri" panose="020F0502020204030204" pitchFamily="34" charset="0"/>
              </a:rPr>
              <a:t> </a:t>
            </a:r>
            <a:r>
              <a:rPr lang="en-US" dirty="0" err="1">
                <a:effectLst/>
                <a:ea typeface="Calibri" panose="020F0502020204030204" pitchFamily="34" charset="0"/>
              </a:rPr>
              <a:t>lập</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cơ</a:t>
            </a:r>
            <a:r>
              <a:rPr lang="en-US" dirty="0">
                <a:effectLst/>
                <a:ea typeface="Calibri" panose="020F0502020204030204" pitchFamily="34" charset="0"/>
              </a:rPr>
              <a:t> </a:t>
            </a:r>
            <a:r>
              <a:rPr lang="en-US" dirty="0" err="1">
                <a:effectLst/>
                <a:ea typeface="Calibri" panose="020F0502020204030204" pitchFamily="34" charset="0"/>
              </a:rPr>
              <a:t>chế</a:t>
            </a:r>
            <a:r>
              <a:rPr lang="en-US" dirty="0">
                <a:effectLst/>
                <a:ea typeface="Calibri" panose="020F0502020204030204" pitchFamily="34" charset="0"/>
              </a:rPr>
              <a:t> </a:t>
            </a:r>
            <a:r>
              <a:rPr lang="en-US" dirty="0" err="1">
                <a:effectLst/>
                <a:ea typeface="Calibri" panose="020F0502020204030204" pitchFamily="34" charset="0"/>
              </a:rPr>
              <a:t>liên</a:t>
            </a:r>
            <a:r>
              <a:rPr lang="en-US" dirty="0">
                <a:effectLst/>
                <a:ea typeface="Calibri" panose="020F0502020204030204" pitchFamily="34" charset="0"/>
              </a:rPr>
              <a:t> </a:t>
            </a:r>
            <a:r>
              <a:rPr lang="en-US" dirty="0" err="1">
                <a:effectLst/>
                <a:ea typeface="Calibri" panose="020F0502020204030204" pitchFamily="34" charset="0"/>
              </a:rPr>
              <a:t>lạc</a:t>
            </a:r>
            <a:r>
              <a:rPr lang="en-US" dirty="0">
                <a:effectLst/>
                <a:ea typeface="Calibri" panose="020F0502020204030204" pitchFamily="34" charset="0"/>
              </a:rPr>
              <a:t> - </a:t>
            </a:r>
            <a:r>
              <a:rPr lang="en-US" dirty="0" err="1">
                <a:effectLst/>
                <a:ea typeface="Calibri" panose="020F0502020204030204" pitchFamily="34" charset="0"/>
              </a:rPr>
              <a:t>phối</a:t>
            </a:r>
            <a:r>
              <a:rPr lang="en-US" dirty="0">
                <a:effectLst/>
                <a:ea typeface="Calibri" panose="020F0502020204030204" pitchFamily="34" charset="0"/>
              </a:rPr>
              <a:t> </a:t>
            </a:r>
            <a:r>
              <a:rPr lang="en-US" dirty="0" err="1">
                <a:effectLst/>
                <a:ea typeface="Calibri" panose="020F0502020204030204" pitchFamily="34" charset="0"/>
              </a:rPr>
              <a:t>hợp</a:t>
            </a:r>
            <a:r>
              <a:rPr lang="en-US" dirty="0">
                <a:effectLst/>
                <a:ea typeface="Calibri" panose="020F0502020204030204" pitchFamily="34" charset="0"/>
              </a:rPr>
              <a:t> </a:t>
            </a:r>
            <a:r>
              <a:rPr lang="en-US" dirty="0" err="1">
                <a:effectLst/>
                <a:ea typeface="Calibri" panose="020F0502020204030204" pitchFamily="34" charset="0"/>
              </a:rPr>
              <a:t>giữa</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thành</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a:t>
            </a:r>
          </a:p>
          <a:p>
            <a:pPr algn="just">
              <a:lnSpc>
                <a:spcPct val="115000"/>
              </a:lnSpc>
              <a:spcAft>
                <a:spcPts val="1000"/>
              </a:spcAft>
            </a:pP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xác</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giải</a:t>
            </a:r>
            <a:r>
              <a:rPr lang="en-US" dirty="0">
                <a:effectLst/>
                <a:ea typeface="Calibri" panose="020F0502020204030204" pitchFamily="34" charset="0"/>
              </a:rPr>
              <a:t> </a:t>
            </a:r>
            <a:r>
              <a:rPr lang="en-US" dirty="0" err="1">
                <a:effectLst/>
                <a:ea typeface="Calibri" panose="020F0502020204030204" pitchFamily="34" charset="0"/>
              </a:rPr>
              <a:t>pháp</a:t>
            </a:r>
            <a:r>
              <a:rPr lang="en-US" dirty="0">
                <a:effectLst/>
                <a:ea typeface="Calibri" panose="020F0502020204030204" pitchFamily="34" charset="0"/>
              </a:rPr>
              <a:t> </a:t>
            </a: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cấu</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để</a:t>
            </a:r>
            <a:r>
              <a:rPr lang="en-US" dirty="0">
                <a:effectLst/>
                <a:ea typeface="Calibri" panose="020F0502020204030204" pitchFamily="34" charset="0"/>
              </a:rPr>
              <a:t> </a:t>
            </a:r>
            <a:r>
              <a:rPr lang="en-US" dirty="0" err="1">
                <a:effectLst/>
                <a:ea typeface="Calibri" panose="020F0502020204030204" pitchFamily="34" charset="0"/>
              </a:rPr>
              <a:t>đáp</a:t>
            </a:r>
            <a:r>
              <a:rPr lang="en-US" dirty="0">
                <a:effectLst/>
                <a:ea typeface="Calibri" panose="020F0502020204030204" pitchFamily="34" charset="0"/>
              </a:rPr>
              <a:t> </a:t>
            </a:r>
            <a:r>
              <a:rPr lang="en-US" dirty="0" err="1">
                <a:effectLst/>
                <a:ea typeface="Calibri" panose="020F0502020204030204" pitchFamily="34" charset="0"/>
              </a:rPr>
              <a:t>ứng</a:t>
            </a:r>
            <a:r>
              <a:rPr lang="en-US" dirty="0">
                <a:effectLst/>
                <a:ea typeface="Calibri" panose="020F0502020204030204" pitchFamily="34" charset="0"/>
              </a:rPr>
              <a:t> </a:t>
            </a:r>
            <a:r>
              <a:rPr lang="en-US" dirty="0" err="1">
                <a:effectLst/>
                <a:ea typeface="Calibri" panose="020F0502020204030204" pitchFamily="34" charset="0"/>
              </a:rPr>
              <a:t>tất</a:t>
            </a:r>
            <a:r>
              <a:rPr lang="en-US" dirty="0">
                <a:effectLst/>
                <a:ea typeface="Calibri" panose="020F0502020204030204" pitchFamily="34" charset="0"/>
              </a:rPr>
              <a:t> </a:t>
            </a:r>
            <a:r>
              <a:rPr lang="en-US" dirty="0" err="1">
                <a:effectLst/>
                <a:ea typeface="Calibri" panose="020F0502020204030204" pitchFamily="34" charset="0"/>
              </a:rPr>
              <a:t>cả</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yêu</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kỹ</a:t>
            </a:r>
            <a:r>
              <a:rPr lang="en-US" dirty="0">
                <a:effectLst/>
                <a:ea typeface="Calibri" panose="020F0502020204030204" pitchFamily="34" charset="0"/>
              </a:rPr>
              <a:t> </a:t>
            </a:r>
            <a:r>
              <a:rPr lang="en-US" dirty="0" err="1">
                <a:effectLst/>
                <a:ea typeface="Calibri" panose="020F0502020204030204" pitchFamily="34" charset="0"/>
              </a:rPr>
              <a:t>thuật</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vận</a:t>
            </a:r>
            <a:r>
              <a:rPr lang="en-US" dirty="0">
                <a:effectLst/>
                <a:ea typeface="Calibri" panose="020F0502020204030204" pitchFamily="34" charset="0"/>
              </a:rPr>
              <a:t> </a:t>
            </a:r>
            <a:r>
              <a:rPr lang="en-US" dirty="0" err="1">
                <a:effectLst/>
                <a:ea typeface="Calibri" panose="020F0502020204030204" pitchFamily="34" charset="0"/>
              </a:rPr>
              <a:t>hành</a:t>
            </a:r>
            <a:r>
              <a:rPr lang="en-US" dirty="0">
                <a:effectLst/>
                <a:ea typeface="Calibri" panose="020F0502020204030204" pitchFamily="34" charset="0"/>
              </a:rPr>
              <a:t>, </a:t>
            </a:r>
            <a:r>
              <a:rPr lang="en-US" dirty="0" err="1">
                <a:effectLst/>
                <a:ea typeface="Calibri" panose="020F0502020204030204" pitchFamily="34" charset="0"/>
              </a:rPr>
              <a:t>đồng</a:t>
            </a:r>
            <a:r>
              <a:rPr lang="en-US" dirty="0">
                <a:effectLst/>
                <a:ea typeface="Calibri" panose="020F0502020204030204" pitchFamily="34" charset="0"/>
              </a:rPr>
              <a:t> </a:t>
            </a:r>
            <a:r>
              <a:rPr lang="en-US" dirty="0" err="1">
                <a:effectLst/>
                <a:ea typeface="Calibri" panose="020F0502020204030204" pitchFamily="34" charset="0"/>
              </a:rPr>
              <a:t>thời</a:t>
            </a:r>
            <a:r>
              <a:rPr lang="en-US" dirty="0">
                <a:effectLst/>
                <a:ea typeface="Calibri" panose="020F0502020204030204" pitchFamily="34" charset="0"/>
              </a:rPr>
              <a:t> </a:t>
            </a:r>
            <a:r>
              <a:rPr lang="en-US" dirty="0" err="1">
                <a:effectLst/>
                <a:ea typeface="Calibri" panose="020F0502020204030204" pitchFamily="34" charset="0"/>
              </a:rPr>
              <a:t>tối</a:t>
            </a:r>
            <a:r>
              <a:rPr lang="en-US" dirty="0">
                <a:effectLst/>
                <a:ea typeface="Calibri" panose="020F0502020204030204" pitchFamily="34" charset="0"/>
              </a:rPr>
              <a:t> </a:t>
            </a:r>
            <a:r>
              <a:rPr lang="en-US" dirty="0" err="1">
                <a:effectLst/>
                <a:ea typeface="Calibri" panose="020F0502020204030204" pitchFamily="34" charset="0"/>
              </a:rPr>
              <a:t>ưu</a:t>
            </a:r>
            <a:r>
              <a:rPr lang="en-US" dirty="0">
                <a:effectLst/>
                <a:ea typeface="Calibri" panose="020F0502020204030204" pitchFamily="34" charset="0"/>
              </a:rPr>
              <a:t> </a:t>
            </a:r>
            <a:r>
              <a:rPr lang="en-US" dirty="0" err="1">
                <a:effectLst/>
                <a:ea typeface="Calibri" panose="020F0502020204030204" pitchFamily="34" charset="0"/>
              </a:rPr>
              <a:t>hóa</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thuộc</a:t>
            </a:r>
            <a:r>
              <a:rPr lang="en-US" dirty="0">
                <a:effectLst/>
                <a:ea typeface="Calibri" panose="020F0502020204030204" pitchFamily="34" charset="0"/>
              </a:rPr>
              <a:t> </a:t>
            </a:r>
            <a:r>
              <a:rPr lang="en-US" dirty="0" err="1">
                <a:effectLst/>
                <a:ea typeface="Calibri" panose="020F0502020204030204" pitchFamily="34" charset="0"/>
              </a:rPr>
              <a:t>tính</a:t>
            </a:r>
            <a:r>
              <a:rPr lang="en-US" dirty="0">
                <a:effectLst/>
                <a:ea typeface="Calibri" panose="020F0502020204030204" pitchFamily="34" charset="0"/>
              </a:rPr>
              <a:t> </a:t>
            </a:r>
            <a:r>
              <a:rPr lang="en-US" dirty="0" err="1">
                <a:effectLst/>
                <a:ea typeface="Calibri" panose="020F0502020204030204" pitchFamily="34" charset="0"/>
              </a:rPr>
              <a:t>chất</a:t>
            </a:r>
            <a:r>
              <a:rPr lang="en-US" dirty="0">
                <a:effectLst/>
                <a:ea typeface="Calibri" panose="020F0502020204030204" pitchFamily="34" charset="0"/>
              </a:rPr>
              <a:t> </a:t>
            </a:r>
            <a:r>
              <a:rPr lang="en-US" dirty="0" err="1">
                <a:effectLst/>
                <a:ea typeface="Calibri" panose="020F0502020204030204" pitchFamily="34" charset="0"/>
              </a:rPr>
              <a:t>lượng</a:t>
            </a:r>
            <a:r>
              <a:rPr lang="en-US" dirty="0">
                <a:effectLst/>
                <a:ea typeface="Calibri" panose="020F0502020204030204" pitchFamily="34" charset="0"/>
              </a:rPr>
              <a:t> </a:t>
            </a:r>
            <a:r>
              <a:rPr lang="en-US" dirty="0" err="1">
                <a:effectLst/>
                <a:ea typeface="Calibri" panose="020F0502020204030204" pitchFamily="34" charset="0"/>
              </a:rPr>
              <a:t>cơ</a:t>
            </a:r>
            <a:r>
              <a:rPr lang="en-US" dirty="0">
                <a:effectLst/>
                <a:ea typeface="Calibri" panose="020F0502020204030204" pitchFamily="34" charset="0"/>
              </a:rPr>
              <a:t> </a:t>
            </a:r>
            <a:r>
              <a:rPr lang="en-US" dirty="0" err="1">
                <a:effectLst/>
                <a:ea typeface="Calibri" panose="020F0502020204030204" pitchFamily="34" charset="0"/>
              </a:rPr>
              <a:t>bản</a:t>
            </a:r>
            <a:r>
              <a:rPr lang="en-US" dirty="0">
                <a:effectLst/>
                <a:ea typeface="Calibri" panose="020F0502020204030204" pitchFamily="34" charset="0"/>
              </a:rPr>
              <a:t> </a:t>
            </a:r>
            <a:r>
              <a:rPr lang="en-US" dirty="0" err="1">
                <a:effectLst/>
                <a:ea typeface="Calibri" panose="020F0502020204030204" pitchFamily="34" charset="0"/>
              </a:rPr>
              <a:t>như</a:t>
            </a:r>
            <a:r>
              <a:rPr lang="en-US" dirty="0">
                <a:effectLst/>
                <a:ea typeface="Calibri" panose="020F0502020204030204" pitchFamily="34" charset="0"/>
              </a:rPr>
              <a:t> </a:t>
            </a:r>
            <a:r>
              <a:rPr lang="en-US" dirty="0" err="1">
                <a:effectLst/>
                <a:ea typeface="Calibri" panose="020F0502020204030204" pitchFamily="34" charset="0"/>
              </a:rPr>
              <a:t>hiệu</a:t>
            </a:r>
            <a:r>
              <a:rPr lang="en-US" dirty="0">
                <a:effectLst/>
                <a:ea typeface="Calibri" panose="020F0502020204030204" pitchFamily="34" charset="0"/>
              </a:rPr>
              <a:t> </a:t>
            </a:r>
            <a:r>
              <a:rPr lang="en-US" dirty="0" err="1">
                <a:effectLst/>
                <a:ea typeface="Calibri" panose="020F0502020204030204" pitchFamily="34" charset="0"/>
              </a:rPr>
              <a:t>suất</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bảo</a:t>
            </a:r>
            <a:r>
              <a:rPr lang="en-US" dirty="0">
                <a:effectLst/>
                <a:ea typeface="Calibri" panose="020F0502020204030204" pitchFamily="34" charset="0"/>
              </a:rPr>
              <a:t> </a:t>
            </a:r>
            <a:r>
              <a:rPr lang="en-US" dirty="0" err="1">
                <a:effectLst/>
                <a:ea typeface="Calibri" panose="020F0502020204030204" pitchFamily="34" charset="0"/>
              </a:rPr>
              <a:t>mật</a:t>
            </a:r>
            <a:r>
              <a:rPr lang="en-US" dirty="0">
                <a:effectLst/>
                <a:ea typeface="Calibri" panose="020F0502020204030204" pitchFamily="34" charset="0"/>
              </a:rPr>
              <a:t>.</a:t>
            </a:r>
          </a:p>
          <a:p>
            <a:pPr marL="0" indent="0" algn="jus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18</a:t>
            </a:fld>
            <a:endParaRPr lang="en-US"/>
          </a:p>
        </p:txBody>
      </p:sp>
    </p:spTree>
    <p:extLst>
      <p:ext uri="{BB962C8B-B14F-4D97-AF65-F5344CB8AC3E}">
        <p14:creationId xmlns:p14="http://schemas.microsoft.com/office/powerpoint/2010/main" val="1896717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a:lnSpc>
                <a:spcPct val="115000"/>
              </a:lnSpc>
              <a:spcAft>
                <a:spcPts val="1000"/>
              </a:spcAft>
            </a:pPr>
            <a:r>
              <a:rPr lang="en-US" dirty="0" err="1">
                <a:effectLst/>
                <a:ea typeface="Calibri" panose="020F0502020204030204" pitchFamily="34" charset="0"/>
              </a:rPr>
              <a:t>Hơn</a:t>
            </a:r>
            <a:r>
              <a:rPr lang="en-US" dirty="0">
                <a:effectLst/>
                <a:ea typeface="Calibri" panose="020F0502020204030204" pitchFamily="34" charset="0"/>
              </a:rPr>
              <a:t> </a:t>
            </a:r>
            <a:r>
              <a:rPr lang="en-US" dirty="0" err="1">
                <a:effectLst/>
                <a:ea typeface="Calibri" panose="020F0502020204030204" pitchFamily="34" charset="0"/>
              </a:rPr>
              <a:t>nữa</a:t>
            </a:r>
            <a:r>
              <a:rPr lang="en-US" dirty="0">
                <a:effectLst/>
                <a:ea typeface="Calibri" panose="020F0502020204030204" pitchFamily="34" charset="0"/>
              </a:rPr>
              <a:t>, </a:t>
            </a: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còn</a:t>
            </a:r>
            <a:r>
              <a:rPr lang="en-US" dirty="0">
                <a:effectLst/>
                <a:ea typeface="Calibri" panose="020F0502020204030204" pitchFamily="34" charset="0"/>
              </a:rPr>
              <a:t> </a:t>
            </a:r>
            <a:r>
              <a:rPr lang="en-US" dirty="0" err="1">
                <a:effectLst/>
                <a:ea typeface="Calibri" panose="020F0502020204030204" pitchFamily="34" charset="0"/>
              </a:rPr>
              <a:t>liên</a:t>
            </a:r>
            <a:r>
              <a:rPr lang="en-US" dirty="0">
                <a:effectLst/>
                <a:ea typeface="Calibri" panose="020F0502020204030204" pitchFamily="34" charset="0"/>
              </a:rPr>
              <a:t> </a:t>
            </a:r>
            <a:r>
              <a:rPr lang="en-US" dirty="0" err="1">
                <a:effectLst/>
                <a:ea typeface="Calibri" panose="020F0502020204030204" pitchFamily="34" charset="0"/>
              </a:rPr>
              <a:t>quan</a:t>
            </a:r>
            <a:r>
              <a:rPr lang="en-US" dirty="0">
                <a:effectLst/>
                <a:ea typeface="Calibri" panose="020F0502020204030204" pitchFamily="34" charset="0"/>
              </a:rPr>
              <a:t> </a:t>
            </a:r>
            <a:r>
              <a:rPr lang="en-US" dirty="0" err="1">
                <a:effectLst/>
                <a:ea typeface="Calibri" panose="020F0502020204030204" pitchFamily="34" charset="0"/>
              </a:rPr>
              <a:t>đến</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tập</a:t>
            </a:r>
            <a:r>
              <a:rPr lang="en-US" dirty="0">
                <a:effectLst/>
                <a:ea typeface="Calibri" panose="020F0502020204030204" pitchFamily="34" charset="0"/>
              </a:rPr>
              <a:t> </a:t>
            </a:r>
            <a:r>
              <a:rPr lang="en-US" dirty="0" err="1">
                <a:effectLst/>
                <a:ea typeface="Calibri" panose="020F0502020204030204" pitchFamily="34" charset="0"/>
              </a:rPr>
              <a:t>hợp</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quyết</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quan</a:t>
            </a:r>
            <a:r>
              <a:rPr lang="en-US" dirty="0">
                <a:effectLst/>
                <a:ea typeface="Calibri" panose="020F0502020204030204" pitchFamily="34" charset="0"/>
              </a:rPr>
              <a:t> </a:t>
            </a:r>
            <a:r>
              <a:rPr lang="en-US" dirty="0" err="1">
                <a:effectLst/>
                <a:ea typeface="Calibri" panose="020F0502020204030204" pitchFamily="34" charset="0"/>
              </a:rPr>
              <a:t>trọng</a:t>
            </a:r>
            <a:r>
              <a:rPr lang="en-US" dirty="0">
                <a:effectLst/>
                <a:ea typeface="Calibri" panose="020F0502020204030204" pitchFamily="34" charset="0"/>
              </a:rPr>
              <a:t> </a:t>
            </a:r>
            <a:r>
              <a:rPr lang="en-US" dirty="0" err="1">
                <a:effectLst/>
                <a:ea typeface="Calibri" panose="020F0502020204030204" pitchFamily="34" charset="0"/>
              </a:rPr>
              <a:t>liên</a:t>
            </a:r>
            <a:r>
              <a:rPr lang="en-US" dirty="0">
                <a:effectLst/>
                <a:ea typeface="Calibri" panose="020F0502020204030204" pitchFamily="34" charset="0"/>
              </a:rPr>
              <a:t> </a:t>
            </a:r>
            <a:r>
              <a:rPr lang="en-US" dirty="0" err="1">
                <a:effectLst/>
                <a:ea typeface="Calibri" panose="020F0502020204030204" pitchFamily="34" charset="0"/>
              </a:rPr>
              <a:t>quan</a:t>
            </a:r>
            <a:r>
              <a:rPr lang="en-US" dirty="0">
                <a:effectLst/>
                <a:ea typeface="Calibri" panose="020F0502020204030204" pitchFamily="34" charset="0"/>
              </a:rPr>
              <a:t> </a:t>
            </a:r>
            <a:r>
              <a:rPr lang="en-US" dirty="0" err="1">
                <a:effectLst/>
                <a:ea typeface="Calibri" panose="020F0502020204030204" pitchFamily="34" charset="0"/>
              </a:rPr>
              <a:t>đến</a:t>
            </a:r>
            <a:r>
              <a:rPr lang="en-US" dirty="0">
                <a:effectLst/>
                <a:ea typeface="Calibri" panose="020F0502020204030204" pitchFamily="34" charset="0"/>
              </a:rPr>
              <a:t> </a:t>
            </a:r>
            <a:r>
              <a:rPr lang="en-US" dirty="0" err="1">
                <a:effectLst/>
                <a:ea typeface="Calibri" panose="020F0502020204030204" pitchFamily="34" charset="0"/>
              </a:rPr>
              <a:t>phát</a:t>
            </a:r>
            <a:r>
              <a:rPr lang="en-US" dirty="0">
                <a:effectLst/>
                <a:ea typeface="Calibri" panose="020F0502020204030204" pitchFamily="34" charset="0"/>
              </a:rPr>
              <a:t> </a:t>
            </a:r>
            <a:r>
              <a:rPr lang="en-US" dirty="0" err="1">
                <a:effectLst/>
                <a:ea typeface="Calibri" panose="020F0502020204030204" pitchFamily="34" charset="0"/>
              </a:rPr>
              <a:t>triển</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mỗi</a:t>
            </a:r>
            <a:r>
              <a:rPr lang="en-US" dirty="0">
                <a:effectLst/>
                <a:ea typeface="Calibri" panose="020F0502020204030204" pitchFamily="34" charset="0"/>
              </a:rPr>
              <a:t> </a:t>
            </a:r>
            <a:r>
              <a:rPr lang="en-US" dirty="0" err="1">
                <a:effectLst/>
                <a:ea typeface="Calibri" panose="020F0502020204030204" pitchFamily="34" charset="0"/>
              </a:rPr>
              <a:t>quyết</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này</a:t>
            </a:r>
            <a:r>
              <a:rPr lang="en-US" dirty="0">
                <a:effectLst/>
                <a:ea typeface="Calibri" panose="020F0502020204030204" pitchFamily="34" charset="0"/>
              </a:rPr>
              <a:t> </a:t>
            </a: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thể</a:t>
            </a:r>
            <a:r>
              <a:rPr lang="en-US" dirty="0">
                <a:effectLst/>
                <a:ea typeface="Calibri" panose="020F0502020204030204" pitchFamily="34" charset="0"/>
              </a:rPr>
              <a:t> </a:t>
            </a: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tác</a:t>
            </a:r>
            <a:r>
              <a:rPr lang="en-US" dirty="0">
                <a:effectLst/>
                <a:ea typeface="Calibri" panose="020F0502020204030204" pitchFamily="34" charset="0"/>
              </a:rPr>
              <a:t> </a:t>
            </a:r>
            <a:r>
              <a:rPr lang="en-US" dirty="0" err="1">
                <a:effectLst/>
                <a:ea typeface="Calibri" panose="020F0502020204030204" pitchFamily="34" charset="0"/>
              </a:rPr>
              <a:t>động</a:t>
            </a:r>
            <a:r>
              <a:rPr lang="en-US" dirty="0">
                <a:effectLst/>
                <a:ea typeface="Calibri" panose="020F0502020204030204" pitchFamily="34" charset="0"/>
              </a:rPr>
              <a:t> </a:t>
            </a:r>
            <a:r>
              <a:rPr lang="en-US" dirty="0" err="1">
                <a:effectLst/>
                <a:ea typeface="Calibri" panose="020F0502020204030204" pitchFamily="34" charset="0"/>
              </a:rPr>
              <a:t>đáng</a:t>
            </a:r>
            <a:r>
              <a:rPr lang="en-US" dirty="0">
                <a:effectLst/>
                <a:ea typeface="Calibri" panose="020F0502020204030204" pitchFamily="34" charset="0"/>
              </a:rPr>
              <a:t> </a:t>
            </a:r>
            <a:r>
              <a:rPr lang="en-US" dirty="0" err="1">
                <a:effectLst/>
                <a:ea typeface="Calibri" panose="020F0502020204030204" pitchFamily="34" charset="0"/>
              </a:rPr>
              <a:t>kể</a:t>
            </a:r>
            <a:r>
              <a:rPr lang="en-US" dirty="0">
                <a:effectLst/>
                <a:ea typeface="Calibri" panose="020F0502020204030204" pitchFamily="34" charset="0"/>
              </a:rPr>
              <a:t> </a:t>
            </a:r>
            <a:r>
              <a:rPr lang="en-US" dirty="0" err="1">
                <a:effectLst/>
                <a:ea typeface="Calibri" panose="020F0502020204030204" pitchFamily="34" charset="0"/>
              </a:rPr>
              <a:t>đến</a:t>
            </a:r>
            <a:r>
              <a:rPr lang="en-US" dirty="0">
                <a:effectLst/>
                <a:ea typeface="Calibri" panose="020F0502020204030204" pitchFamily="34" charset="0"/>
              </a:rPr>
              <a:t> </a:t>
            </a:r>
            <a:r>
              <a:rPr lang="en-US" dirty="0" err="1">
                <a:effectLst/>
                <a:ea typeface="Calibri" panose="020F0502020204030204" pitchFamily="34" charset="0"/>
              </a:rPr>
              <a:t>chất</a:t>
            </a:r>
            <a:r>
              <a:rPr lang="en-US" dirty="0">
                <a:effectLst/>
                <a:ea typeface="Calibri" panose="020F0502020204030204" pitchFamily="34" charset="0"/>
              </a:rPr>
              <a:t> </a:t>
            </a:r>
            <a:r>
              <a:rPr lang="en-US" dirty="0" err="1">
                <a:effectLst/>
                <a:ea typeface="Calibri" panose="020F0502020204030204" pitchFamily="34" charset="0"/>
              </a:rPr>
              <a:t>lượng</a:t>
            </a:r>
            <a:r>
              <a:rPr lang="en-US" dirty="0">
                <a:effectLst/>
                <a:ea typeface="Calibri" panose="020F0502020204030204" pitchFamily="34" charset="0"/>
              </a:rPr>
              <a:t>, </a:t>
            </a:r>
            <a:r>
              <a:rPr lang="en-US" dirty="0" err="1">
                <a:effectLst/>
                <a:ea typeface="Calibri" panose="020F0502020204030204" pitchFamily="34" charset="0"/>
              </a:rPr>
              <a:t>khả</a:t>
            </a:r>
            <a:r>
              <a:rPr lang="en-US" dirty="0">
                <a:effectLst/>
                <a:ea typeface="Calibri" panose="020F0502020204030204" pitchFamily="34" charset="0"/>
              </a:rPr>
              <a:t> </a:t>
            </a:r>
            <a:r>
              <a:rPr lang="en-US" dirty="0" err="1">
                <a:effectLst/>
                <a:ea typeface="Calibri" panose="020F0502020204030204" pitchFamily="34" charset="0"/>
              </a:rPr>
              <a:t>năng</a:t>
            </a:r>
            <a:r>
              <a:rPr lang="en-US" dirty="0">
                <a:effectLst/>
                <a:ea typeface="Calibri" panose="020F0502020204030204" pitchFamily="34" charset="0"/>
              </a:rPr>
              <a:t> </a:t>
            </a:r>
            <a:r>
              <a:rPr lang="en-US" dirty="0" err="1">
                <a:effectLst/>
                <a:ea typeface="Calibri" panose="020F0502020204030204" pitchFamily="34" charset="0"/>
              </a:rPr>
              <a:t>bảo</a:t>
            </a:r>
            <a:r>
              <a:rPr lang="en-US" dirty="0">
                <a:effectLst/>
                <a:ea typeface="Calibri" panose="020F0502020204030204" pitchFamily="34" charset="0"/>
              </a:rPr>
              <a:t> </a:t>
            </a:r>
            <a:r>
              <a:rPr lang="en-US" dirty="0" err="1">
                <a:effectLst/>
                <a:ea typeface="Calibri" panose="020F0502020204030204" pitchFamily="34" charset="0"/>
              </a:rPr>
              <a:t>trì</a:t>
            </a:r>
            <a:r>
              <a:rPr lang="en-US" dirty="0">
                <a:effectLst/>
                <a:ea typeface="Calibri" panose="020F0502020204030204" pitchFamily="34" charset="0"/>
              </a:rPr>
              <a:t>, </a:t>
            </a:r>
            <a:r>
              <a:rPr lang="en-US" dirty="0" err="1">
                <a:effectLst/>
                <a:ea typeface="Calibri" panose="020F0502020204030204" pitchFamily="34" charset="0"/>
              </a:rPr>
              <a:t>hiệu</a:t>
            </a:r>
            <a:r>
              <a:rPr lang="en-US" dirty="0">
                <a:effectLst/>
                <a:ea typeface="Calibri" panose="020F0502020204030204" pitchFamily="34" charset="0"/>
              </a:rPr>
              <a:t> </a:t>
            </a:r>
            <a:r>
              <a:rPr lang="en-US" dirty="0" err="1">
                <a:effectLst/>
                <a:ea typeface="Calibri" panose="020F0502020204030204" pitchFamily="34" charset="0"/>
              </a:rPr>
              <a:t>suất</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thành</a:t>
            </a:r>
            <a:r>
              <a:rPr lang="en-US" dirty="0">
                <a:effectLst/>
                <a:ea typeface="Calibri" panose="020F0502020204030204" pitchFamily="34" charset="0"/>
              </a:rPr>
              <a:t> </a:t>
            </a:r>
            <a:r>
              <a:rPr lang="en-US" dirty="0" err="1">
                <a:effectLst/>
                <a:ea typeface="Calibri" panose="020F0502020204030204" pitchFamily="34" charset="0"/>
              </a:rPr>
              <a:t>công</a:t>
            </a:r>
            <a:r>
              <a:rPr lang="en-US" dirty="0">
                <a:effectLst/>
                <a:ea typeface="Calibri" panose="020F0502020204030204" pitchFamily="34" charset="0"/>
              </a:rPr>
              <a:t> </a:t>
            </a:r>
            <a:r>
              <a:rPr lang="en-US" dirty="0" err="1">
                <a:effectLst/>
                <a:ea typeface="Calibri" panose="020F0502020204030204" pitchFamily="34" charset="0"/>
              </a:rPr>
              <a:t>chung</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sản</a:t>
            </a:r>
            <a:r>
              <a:rPr lang="en-US" dirty="0">
                <a:effectLst/>
                <a:ea typeface="Calibri" panose="020F0502020204030204" pitchFamily="34" charset="0"/>
              </a:rPr>
              <a:t> </a:t>
            </a:r>
            <a:r>
              <a:rPr lang="en-US" dirty="0" err="1">
                <a:effectLst/>
                <a:ea typeface="Calibri" panose="020F0502020204030204" pitchFamily="34" charset="0"/>
              </a:rPr>
              <a:t>phẩm</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cuối</a:t>
            </a:r>
            <a:r>
              <a:rPr lang="en-US" dirty="0">
                <a:effectLst/>
                <a:ea typeface="Calibri" panose="020F0502020204030204" pitchFamily="34" charset="0"/>
              </a:rPr>
              <a:t> </a:t>
            </a:r>
            <a:r>
              <a:rPr lang="en-US" dirty="0" err="1">
                <a:effectLst/>
                <a:ea typeface="Calibri" panose="020F0502020204030204" pitchFamily="34" charset="0"/>
              </a:rPr>
              <a:t>cùng</a:t>
            </a:r>
            <a:r>
              <a:rPr lang="en-US" dirty="0">
                <a:effectLst/>
                <a:ea typeface="Calibri" panose="020F0502020204030204" pitchFamily="34" charset="0"/>
              </a:rPr>
              <a:t>. </a:t>
            </a:r>
            <a:r>
              <a:rPr lang="en-US" dirty="0" err="1">
                <a:effectLst/>
                <a:ea typeface="Calibri" panose="020F0502020204030204" pitchFamily="34" charset="0"/>
              </a:rPr>
              <a:t>Những</a:t>
            </a:r>
            <a:r>
              <a:rPr lang="en-US" dirty="0">
                <a:effectLst/>
                <a:ea typeface="Calibri" panose="020F0502020204030204" pitchFamily="34" charset="0"/>
              </a:rPr>
              <a:t> </a:t>
            </a:r>
            <a:r>
              <a:rPr lang="en-US" dirty="0" err="1">
                <a:effectLst/>
                <a:ea typeface="Calibri" panose="020F0502020204030204" pitchFamily="34" charset="0"/>
              </a:rPr>
              <a:t>quyết</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này</a:t>
            </a:r>
            <a:r>
              <a:rPr lang="en-US" dirty="0">
                <a:effectLst/>
                <a:ea typeface="Calibri" panose="020F0502020204030204" pitchFamily="34" charset="0"/>
              </a:rPr>
              <a:t> bao </a:t>
            </a:r>
            <a:r>
              <a:rPr lang="en-US" dirty="0" err="1">
                <a:effectLst/>
                <a:ea typeface="Calibri" panose="020F0502020204030204" pitchFamily="34" charset="0"/>
              </a:rPr>
              <a:t>gồm</a:t>
            </a:r>
            <a:r>
              <a:rPr lang="en-US"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Lựa</a:t>
            </a:r>
            <a:r>
              <a:rPr lang="en-US" sz="2400" dirty="0">
                <a:effectLst/>
                <a:ea typeface="Calibri" panose="020F0502020204030204" pitchFamily="34" charset="0"/>
              </a:rPr>
              <a:t> </a:t>
            </a:r>
            <a:r>
              <a:rPr lang="en-US" sz="2400" dirty="0" err="1">
                <a:effectLst/>
                <a:ea typeface="Calibri" panose="020F0502020204030204" pitchFamily="34" charset="0"/>
              </a:rPr>
              <a:t>chọn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yếu</a:t>
            </a:r>
            <a:r>
              <a:rPr lang="en-US" sz="2400" dirty="0">
                <a:effectLst/>
                <a:ea typeface="Calibri" panose="020F0502020204030204" pitchFamily="34" charset="0"/>
              </a:rPr>
              <a:t> </a:t>
            </a:r>
            <a:r>
              <a:rPr lang="en-US" sz="2400" dirty="0" err="1">
                <a:effectLst/>
                <a:ea typeface="Calibri" panose="020F0502020204030204" pitchFamily="34" charset="0"/>
              </a:rPr>
              <a:t>tố</a:t>
            </a:r>
            <a:r>
              <a:rPr lang="en-US" sz="2400" dirty="0">
                <a:effectLst/>
                <a:ea typeface="Calibri" panose="020F0502020204030204" pitchFamily="34" charset="0"/>
              </a:rPr>
              <a:t> </a:t>
            </a:r>
            <a:r>
              <a:rPr lang="en-US" sz="2400" dirty="0" err="1">
                <a:effectLst/>
                <a:ea typeface="Calibri" panose="020F0502020204030204" pitchFamily="34" charset="0"/>
              </a:rPr>
              <a:t>cấu</a:t>
            </a:r>
            <a:r>
              <a:rPr lang="en-US" sz="2400" dirty="0">
                <a:effectLst/>
                <a:ea typeface="Calibri" panose="020F0502020204030204" pitchFamily="34" charset="0"/>
              </a:rPr>
              <a:t> </a:t>
            </a:r>
            <a:r>
              <a:rPr lang="en-US" sz="2400" dirty="0" err="1">
                <a:effectLst/>
                <a:ea typeface="Calibri" panose="020F0502020204030204" pitchFamily="34" charset="0"/>
              </a:rPr>
              <a:t>trúc</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giao</a:t>
            </a:r>
            <a:r>
              <a:rPr lang="en-US" sz="2400" dirty="0">
                <a:effectLst/>
                <a:ea typeface="Calibri" panose="020F0502020204030204" pitchFamily="34" charset="0"/>
              </a:rPr>
              <a:t> </a:t>
            </a:r>
            <a:r>
              <a:rPr lang="en-US" sz="2400" dirty="0" err="1">
                <a:effectLst/>
                <a:ea typeface="Calibri" panose="020F0502020204030204" pitchFamily="34" charset="0"/>
              </a:rPr>
              <a:t>diện</a:t>
            </a:r>
            <a:r>
              <a:rPr lang="en-US" sz="2400" dirty="0">
                <a:effectLst/>
                <a:ea typeface="Calibri" panose="020F0502020204030204" pitchFamily="34" charset="0"/>
              </a:rPr>
              <a:t> </a:t>
            </a:r>
            <a:r>
              <a:rPr lang="en-US" sz="2400" dirty="0" err="1">
                <a:effectLst/>
                <a:ea typeface="Calibri" panose="020F0502020204030204" pitchFamily="34" charset="0"/>
              </a:rPr>
              <a:t>mà</a:t>
            </a:r>
            <a:r>
              <a:rPr lang="en-US" sz="2400" dirty="0">
                <a:effectLst/>
                <a:ea typeface="Calibri" panose="020F0502020204030204" pitchFamily="34" charset="0"/>
              </a:rPr>
              <a:t> </a:t>
            </a:r>
            <a:r>
              <a:rPr lang="en-US" sz="2400" dirty="0" err="1">
                <a:effectLst/>
                <a:ea typeface="Calibri" panose="020F0502020204030204" pitchFamily="34" charset="0"/>
              </a:rPr>
              <a:t>hệ</a:t>
            </a:r>
            <a:r>
              <a:rPr lang="en-US" sz="2400" dirty="0">
                <a:effectLst/>
                <a:ea typeface="Calibri" panose="020F0502020204030204" pitchFamily="34" charset="0"/>
              </a:rPr>
              <a:t> </a:t>
            </a:r>
            <a:r>
              <a:rPr lang="en-US" sz="2400" dirty="0" err="1">
                <a:effectLst/>
                <a:ea typeface="Calibri" panose="020F0502020204030204" pitchFamily="34" charset="0"/>
              </a:rPr>
              <a:t>thống</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cấu</a:t>
            </a:r>
            <a:r>
              <a:rPr lang="en-US" sz="2400" dirty="0">
                <a:effectLst/>
                <a:ea typeface="Calibri" panose="020F0502020204030204" pitchFamily="34" charset="0"/>
              </a:rPr>
              <a:t> </a:t>
            </a:r>
            <a:r>
              <a:rPr lang="en-US" sz="2400" dirty="0" err="1">
                <a:effectLst/>
                <a:ea typeface="Calibri" panose="020F0502020204030204" pitchFamily="34" charset="0"/>
              </a:rPr>
              <a:t>thành</a:t>
            </a:r>
            <a:r>
              <a:rPr lang="en-US" sz="2400"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Hành</a:t>
            </a:r>
            <a:r>
              <a:rPr lang="en-US" sz="2400" dirty="0">
                <a:effectLst/>
                <a:ea typeface="Calibri" panose="020F0502020204030204" pitchFamily="34" charset="0"/>
              </a:rPr>
              <a:t> vi (Behavior)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được</a:t>
            </a:r>
            <a:r>
              <a:rPr lang="en-US" sz="2400" dirty="0">
                <a:effectLst/>
                <a:ea typeface="Calibri" panose="020F0502020204030204" pitchFamily="34" charset="0"/>
              </a:rPr>
              <a:t> </a:t>
            </a:r>
            <a:r>
              <a:rPr lang="en-US" sz="2400" dirty="0" err="1">
                <a:effectLst/>
                <a:ea typeface="Calibri" panose="020F0502020204030204" pitchFamily="34" charset="0"/>
              </a:rPr>
              <a:t>chỉ</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sự</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a:t>
            </a:r>
            <a:r>
              <a:rPr lang="en-US" sz="2400" dirty="0" err="1">
                <a:effectLst/>
                <a:ea typeface="Calibri" panose="020F0502020204030204" pitchFamily="34" charset="0"/>
              </a:rPr>
              <a:t>tác</a:t>
            </a:r>
            <a:r>
              <a:rPr lang="en-US" sz="2400" dirty="0">
                <a:effectLst/>
                <a:ea typeface="Calibri" panose="020F0502020204030204" pitchFamily="34" charset="0"/>
              </a:rPr>
              <a:t> </a:t>
            </a:r>
            <a:r>
              <a:rPr lang="en-US" sz="2400" dirty="0" err="1">
                <a:effectLst/>
                <a:ea typeface="Calibri" panose="020F0502020204030204" pitchFamily="34" charset="0"/>
              </a:rPr>
              <a:t>giữa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yếu</a:t>
            </a:r>
            <a:r>
              <a:rPr lang="en-US" sz="2400" dirty="0">
                <a:effectLst/>
                <a:ea typeface="Calibri" panose="020F0502020204030204" pitchFamily="34" charset="0"/>
              </a:rPr>
              <a:t> </a:t>
            </a:r>
            <a:r>
              <a:rPr lang="en-US" sz="2400" dirty="0" err="1">
                <a:effectLst/>
                <a:ea typeface="Calibri" panose="020F0502020204030204" pitchFamily="34" charset="0"/>
              </a:rPr>
              <a:t>tố</a:t>
            </a:r>
            <a:r>
              <a:rPr lang="en-US" sz="2400" dirty="0">
                <a:effectLst/>
                <a:ea typeface="Calibri" panose="020F0502020204030204" pitchFamily="34" charset="0"/>
              </a:rPr>
              <a:t> </a:t>
            </a:r>
            <a:r>
              <a:rPr lang="en-US" sz="2400" dirty="0" err="1">
                <a:effectLst/>
                <a:ea typeface="Calibri" panose="020F0502020204030204" pitchFamily="34" charset="0"/>
              </a:rPr>
              <a:t>đó</a:t>
            </a:r>
            <a:r>
              <a:rPr lang="en-US" sz="2400"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a:effectLst/>
                <a:ea typeface="Calibri" panose="020F0502020204030204" pitchFamily="34" charset="0"/>
              </a:rPr>
              <a:t>Thành </a:t>
            </a:r>
            <a:r>
              <a:rPr lang="en-US" sz="2400" dirty="0" err="1">
                <a:effectLst/>
                <a:ea typeface="Calibri" panose="020F0502020204030204" pitchFamily="34" charset="0"/>
              </a:rPr>
              <a:t>phần</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yếu</a:t>
            </a:r>
            <a:r>
              <a:rPr lang="en-US" sz="2400" dirty="0">
                <a:effectLst/>
                <a:ea typeface="Calibri" panose="020F0502020204030204" pitchFamily="34" charset="0"/>
              </a:rPr>
              <a:t> </a:t>
            </a:r>
            <a:r>
              <a:rPr lang="en-US" sz="2400" dirty="0" err="1">
                <a:effectLst/>
                <a:ea typeface="Calibri" panose="020F0502020204030204" pitchFamily="34" charset="0"/>
              </a:rPr>
              <a:t>tố</a:t>
            </a:r>
            <a:r>
              <a:rPr lang="en-US" sz="2400" dirty="0">
                <a:effectLst/>
                <a:ea typeface="Calibri" panose="020F0502020204030204" pitchFamily="34" charset="0"/>
              </a:rPr>
              <a:t> </a:t>
            </a:r>
            <a:r>
              <a:rPr lang="en-US" sz="2400" dirty="0" err="1">
                <a:effectLst/>
                <a:ea typeface="Calibri" panose="020F0502020204030204" pitchFamily="34" charset="0"/>
              </a:rPr>
              <a:t>cấu</a:t>
            </a:r>
            <a:r>
              <a:rPr lang="en-US" sz="2400" dirty="0">
                <a:effectLst/>
                <a:ea typeface="Calibri" panose="020F0502020204030204" pitchFamily="34" charset="0"/>
              </a:rPr>
              <a:t> </a:t>
            </a:r>
            <a:r>
              <a:rPr lang="en-US" sz="2400" dirty="0" err="1">
                <a:effectLst/>
                <a:ea typeface="Calibri" panose="020F0502020204030204" pitchFamily="34" charset="0"/>
              </a:rPr>
              <a:t>trúc</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hành</a:t>
            </a:r>
            <a:r>
              <a:rPr lang="en-US" sz="2400" dirty="0">
                <a:effectLst/>
                <a:ea typeface="Calibri" panose="020F0502020204030204" pitchFamily="34" charset="0"/>
              </a:rPr>
              <a:t> vi </a:t>
            </a:r>
            <a:r>
              <a:rPr lang="en-US" sz="2400" dirty="0" err="1">
                <a:effectLst/>
                <a:ea typeface="Calibri" panose="020F0502020204030204" pitchFamily="34" charset="0"/>
              </a:rPr>
              <a:t>này</a:t>
            </a:r>
            <a:r>
              <a:rPr lang="en-US" sz="2400" dirty="0">
                <a:effectLst/>
                <a:ea typeface="Calibri" panose="020F0502020204030204" pitchFamily="34" charset="0"/>
              </a:rPr>
              <a:t> </a:t>
            </a:r>
            <a:r>
              <a:rPr lang="en-US" sz="2400" dirty="0" err="1">
                <a:effectLst/>
                <a:ea typeface="Calibri" panose="020F0502020204030204" pitchFamily="34" charset="0"/>
              </a:rPr>
              <a:t>thành</a:t>
            </a:r>
            <a:r>
              <a:rPr lang="en-US" sz="2400" dirty="0">
                <a:effectLst/>
                <a:ea typeface="Calibri" panose="020F0502020204030204" pitchFamily="34" charset="0"/>
              </a:rPr>
              <a:t> </a:t>
            </a:r>
            <a:r>
              <a:rPr lang="en-US" sz="2400" dirty="0" err="1">
                <a:effectLst/>
                <a:ea typeface="Calibri" panose="020F0502020204030204" pitchFamily="34" charset="0"/>
              </a:rPr>
              <a:t>hệ</a:t>
            </a:r>
            <a:r>
              <a:rPr lang="en-US" sz="2400" dirty="0">
                <a:effectLst/>
                <a:ea typeface="Calibri" panose="020F0502020204030204" pitchFamily="34" charset="0"/>
              </a:rPr>
              <a:t> </a:t>
            </a:r>
            <a:r>
              <a:rPr lang="en-US" sz="2400" dirty="0" err="1">
                <a:effectLst/>
                <a:ea typeface="Calibri" panose="020F0502020204030204" pitchFamily="34" charset="0"/>
              </a:rPr>
              <a:t>thống</a:t>
            </a:r>
            <a:r>
              <a:rPr lang="en-US" sz="2400" dirty="0">
                <a:effectLst/>
                <a:ea typeface="Calibri" panose="020F0502020204030204" pitchFamily="34" charset="0"/>
              </a:rPr>
              <a:t> con </a:t>
            </a:r>
            <a:r>
              <a:rPr lang="en-US" sz="2400" dirty="0" err="1">
                <a:effectLst/>
                <a:ea typeface="Calibri" panose="020F0502020204030204" pitchFamily="34" charset="0"/>
              </a:rPr>
              <a:t>lớn</a:t>
            </a:r>
            <a:r>
              <a:rPr lang="en-US" sz="2400"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Quyết</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kiến</a:t>
            </a:r>
            <a:r>
              <a:rPr lang="en-US" sz="2400" dirty="0">
                <a:effectLst/>
                <a:ea typeface="Calibri" panose="020F0502020204030204" pitchFamily="34" charset="0"/>
              </a:rPr>
              <a:t> </a:t>
            </a:r>
            <a:r>
              <a:rPr lang="en-US" sz="2400" dirty="0" err="1">
                <a:effectLst/>
                <a:ea typeface="Calibri" panose="020F0502020204030204" pitchFamily="34" charset="0"/>
              </a:rPr>
              <a:t>trúc</a:t>
            </a:r>
            <a:r>
              <a:rPr lang="en-US" sz="2400" dirty="0">
                <a:effectLst/>
                <a:ea typeface="Calibri" panose="020F0502020204030204" pitchFamily="34" charset="0"/>
              </a:rPr>
              <a:t> </a:t>
            </a:r>
            <a:r>
              <a:rPr lang="en-US" sz="2400" dirty="0" err="1">
                <a:effectLst/>
                <a:ea typeface="Calibri" panose="020F0502020204030204" pitchFamily="34" charset="0"/>
              </a:rPr>
              <a:t>phù</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mục</a:t>
            </a:r>
            <a:r>
              <a:rPr lang="en-US" sz="2400" dirty="0">
                <a:effectLst/>
                <a:ea typeface="Calibri" panose="020F0502020204030204" pitchFamily="34" charset="0"/>
              </a:rPr>
              <a:t> </a:t>
            </a:r>
            <a:r>
              <a:rPr lang="en-US" sz="2400" dirty="0" err="1">
                <a:effectLst/>
                <a:ea typeface="Calibri" panose="020F0502020204030204" pitchFamily="34" charset="0"/>
              </a:rPr>
              <a:t>tiêu</a:t>
            </a:r>
            <a:r>
              <a:rPr lang="en-US" sz="2400" dirty="0">
                <a:effectLst/>
                <a:ea typeface="Calibri" panose="020F0502020204030204" pitchFamily="34" charset="0"/>
              </a:rPr>
              <a:t> </a:t>
            </a:r>
            <a:r>
              <a:rPr lang="en-US" sz="2400" dirty="0" err="1">
                <a:effectLst/>
                <a:ea typeface="Calibri" panose="020F0502020204030204" pitchFamily="34" charset="0"/>
              </a:rPr>
              <a:t>kinh</a:t>
            </a:r>
            <a:r>
              <a:rPr lang="en-US" sz="2400" dirty="0">
                <a:effectLst/>
                <a:ea typeface="Calibri" panose="020F0502020204030204" pitchFamily="34" charset="0"/>
              </a:rPr>
              <a:t> </a:t>
            </a:r>
            <a:r>
              <a:rPr lang="en-US" sz="2400" dirty="0" err="1">
                <a:effectLst/>
                <a:ea typeface="Calibri" panose="020F0502020204030204" pitchFamily="34" charset="0"/>
              </a:rPr>
              <a:t>doanh</a:t>
            </a:r>
            <a:r>
              <a:rPr lang="en-US" sz="2400" dirty="0">
                <a:effectLst/>
                <a:ea typeface="Calibri" panose="020F0502020204030204" pitchFamily="34" charset="0"/>
              </a:rPr>
              <a:t>.</a:t>
            </a:r>
          </a:p>
          <a:p>
            <a:pPr marL="800100" lvl="1" indent="-342900" algn="just">
              <a:lnSpc>
                <a:spcPct val="115000"/>
              </a:lnSpc>
              <a:spcAft>
                <a:spcPts val="1000"/>
              </a:spcAft>
              <a:buFont typeface="Symbol" panose="05050102010706020507" pitchFamily="18" charset="2"/>
              <a:buChar char=""/>
            </a:pPr>
            <a:r>
              <a:rPr lang="en-US" sz="2400" dirty="0">
                <a:effectLst/>
                <a:ea typeface="Calibri" panose="020F0502020204030204" pitchFamily="34" charset="0"/>
              </a:rPr>
              <a:t>Phong </a:t>
            </a:r>
            <a:r>
              <a:rPr lang="en-US" sz="2400" dirty="0" err="1">
                <a:effectLst/>
                <a:ea typeface="Calibri" panose="020F0502020204030204" pitchFamily="34" charset="0"/>
              </a:rPr>
              <a:t>cách</a:t>
            </a:r>
            <a:r>
              <a:rPr lang="en-US" sz="2400" dirty="0">
                <a:effectLst/>
                <a:ea typeface="Calibri" panose="020F0502020204030204" pitchFamily="34" charset="0"/>
              </a:rPr>
              <a:t> </a:t>
            </a:r>
            <a:r>
              <a:rPr lang="en-US" sz="2400" dirty="0" err="1">
                <a:effectLst/>
                <a:ea typeface="Calibri" panose="020F0502020204030204" pitchFamily="34" charset="0"/>
              </a:rPr>
              <a:t>kiến</a:t>
            </a:r>
            <a:r>
              <a:rPr lang="en-US" sz="2400" dirty="0">
                <a:effectLst/>
                <a:ea typeface="Calibri" panose="020F0502020204030204" pitchFamily="34" charset="0"/>
              </a:rPr>
              <a:t> </a:t>
            </a:r>
            <a:r>
              <a:rPr lang="en-US" sz="2400" dirty="0" err="1">
                <a:effectLst/>
                <a:ea typeface="Calibri" panose="020F0502020204030204" pitchFamily="34" charset="0"/>
              </a:rPr>
              <a:t>trúc</a:t>
            </a:r>
            <a:r>
              <a:rPr lang="en-US" sz="2400" dirty="0">
                <a:effectLst/>
                <a:ea typeface="Calibri" panose="020F0502020204030204" pitchFamily="34" charset="0"/>
              </a:rPr>
              <a:t> </a:t>
            </a:r>
            <a:r>
              <a:rPr lang="en-US" sz="2400" dirty="0" err="1">
                <a:effectLst/>
                <a:ea typeface="Calibri" panose="020F0502020204030204" pitchFamily="34" charset="0"/>
              </a:rPr>
              <a:t>theo</a:t>
            </a:r>
            <a:r>
              <a:rPr lang="en-US" sz="2400" dirty="0">
                <a:effectLst/>
                <a:ea typeface="Calibri" panose="020F0502020204030204" pitchFamily="34" charset="0"/>
              </a:rPr>
              <a:t> </a:t>
            </a:r>
            <a:r>
              <a:rPr lang="en-US" sz="2400" dirty="0" err="1">
                <a:effectLst/>
                <a:ea typeface="Calibri" panose="020F0502020204030204" pitchFamily="34" charset="0"/>
              </a:rPr>
              <a:t>định</a:t>
            </a:r>
            <a:r>
              <a:rPr lang="en-US" sz="2400" dirty="0">
                <a:effectLst/>
                <a:ea typeface="Calibri" panose="020F0502020204030204" pitchFamily="34" charset="0"/>
              </a:rPr>
              <a:t> </a:t>
            </a:r>
            <a:r>
              <a:rPr lang="en-US" sz="2400" dirty="0" err="1">
                <a:effectLst/>
                <a:ea typeface="Calibri" panose="020F0502020204030204" pitchFamily="34" charset="0"/>
              </a:rPr>
              <a:t>hướng</a:t>
            </a:r>
            <a:r>
              <a:rPr lang="en-US" sz="2400" dirty="0">
                <a:effectLst/>
                <a:ea typeface="Calibri" panose="020F0502020204030204" pitchFamily="34" charset="0"/>
              </a:rPr>
              <a:t> </a:t>
            </a:r>
            <a:r>
              <a:rPr lang="en-US" sz="2400" dirty="0" err="1">
                <a:effectLst/>
                <a:ea typeface="Calibri" panose="020F0502020204030204" pitchFamily="34" charset="0"/>
              </a:rPr>
              <a:t>của</a:t>
            </a:r>
            <a:r>
              <a:rPr lang="en-US" sz="2400" dirty="0">
                <a:effectLst/>
                <a:ea typeface="Calibri" panose="020F0502020204030204" pitchFamily="34" charset="0"/>
              </a:rPr>
              <a:t> </a:t>
            </a:r>
            <a:r>
              <a:rPr lang="en-US" sz="2400" dirty="0" err="1">
                <a:effectLst/>
                <a:ea typeface="Calibri" panose="020F0502020204030204" pitchFamily="34" charset="0"/>
              </a:rPr>
              <a:t>tổ</a:t>
            </a:r>
            <a:r>
              <a:rPr lang="en-US" sz="2400" dirty="0">
                <a:effectLst/>
                <a:ea typeface="Calibri" panose="020F0502020204030204" pitchFamily="34" charset="0"/>
              </a:rPr>
              <a:t> </a:t>
            </a:r>
            <a:r>
              <a:rPr lang="en-US" sz="2400" dirty="0" err="1">
                <a:effectLst/>
                <a:ea typeface="Calibri" panose="020F0502020204030204" pitchFamily="34" charset="0"/>
              </a:rPr>
              <a:t>chức</a:t>
            </a:r>
            <a:r>
              <a:rPr lang="en-US" sz="2400" dirty="0">
                <a:effectLst/>
                <a:ea typeface="Calibri" panose="020F0502020204030204" pitchFamily="34" charset="0"/>
              </a:rPr>
              <a:t>.</a:t>
            </a:r>
          </a:p>
          <a:p>
            <a:pPr marL="0" indent="0" algn="just">
              <a:buNone/>
            </a:pPr>
            <a:endParaRPr lang="en-US" kern="100" dirty="0">
              <a:effectLst/>
              <a:ea typeface="Calibri" panose="020F0502020204030204" pitchFamily="34" charset="0"/>
            </a:endParaRPr>
          </a:p>
          <a:p>
            <a:pPr marL="0" indent="0" algn="jus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19</a:t>
            </a:fld>
            <a:endParaRPr lang="en-US"/>
          </a:p>
        </p:txBody>
      </p:sp>
    </p:spTree>
    <p:extLst>
      <p:ext uri="{BB962C8B-B14F-4D97-AF65-F5344CB8AC3E}">
        <p14:creationId xmlns:p14="http://schemas.microsoft.com/office/powerpoint/2010/main" val="2169434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Font typeface="+mj-lt"/>
              <a:buAutoNum type="arabicPeriod"/>
            </a:pPr>
            <a:r>
              <a:rPr lang="en-US" dirty="0" err="1"/>
              <a:t>Mô</a:t>
            </a:r>
            <a:r>
              <a:rPr lang="en-US" dirty="0"/>
              <a:t> </a:t>
            </a:r>
            <a:r>
              <a:rPr lang="en-US" dirty="0" err="1"/>
              <a:t>hình</a:t>
            </a:r>
            <a:r>
              <a:rPr lang="en-US" dirty="0"/>
              <a:t> </a:t>
            </a:r>
            <a:r>
              <a:rPr lang="en-US" dirty="0" err="1"/>
              <a:t>hóa</a:t>
            </a:r>
            <a:r>
              <a:rPr lang="en-US" dirty="0"/>
              <a:t> </a:t>
            </a:r>
          </a:p>
          <a:p>
            <a:pPr marL="514350" indent="-514350">
              <a:buFont typeface="+mj-lt"/>
              <a:buAutoNum type="arabicPeriod"/>
            </a:pPr>
            <a:r>
              <a:rPr lang="en-US" dirty="0" err="1"/>
              <a:t>Kiến</a:t>
            </a:r>
            <a:r>
              <a:rPr lang="en-US" dirty="0"/>
              <a:t> </a:t>
            </a:r>
            <a:r>
              <a:rPr lang="en-US" dirty="0" err="1"/>
              <a:t>trúc</a:t>
            </a:r>
            <a:r>
              <a:rPr lang="en-US" dirty="0"/>
              <a:t> </a:t>
            </a:r>
            <a:r>
              <a:rPr lang="en-US" dirty="0" err="1"/>
              <a:t>thông</a:t>
            </a:r>
            <a:r>
              <a:rPr lang="en-US" dirty="0"/>
              <a:t> tin</a:t>
            </a:r>
          </a:p>
          <a:p>
            <a:pPr marL="514350" indent="-514350">
              <a:buFont typeface="+mj-lt"/>
              <a:buAutoNum type="arabicPeriod"/>
            </a:pPr>
            <a:r>
              <a:rPr lang="en-US" dirty="0" err="1"/>
              <a:t>Kiến</a:t>
            </a:r>
            <a:r>
              <a:rPr lang="en-US" dirty="0"/>
              <a:t> </a:t>
            </a:r>
            <a:r>
              <a:rPr lang="en-US" dirty="0" err="1"/>
              <a:t>trúc</a:t>
            </a:r>
            <a:r>
              <a:rPr lang="en-US" dirty="0"/>
              <a:t> </a:t>
            </a:r>
            <a:r>
              <a:rPr lang="en-US" dirty="0" err="1"/>
              <a:t>doanh</a:t>
            </a:r>
            <a:r>
              <a:rPr lang="en-US" dirty="0"/>
              <a:t> </a:t>
            </a:r>
            <a:r>
              <a:rPr lang="en-US" dirty="0" err="1"/>
              <a:t>nghiệp</a:t>
            </a:r>
            <a:endParaRPr lang="en-US" dirty="0"/>
          </a:p>
          <a:p>
            <a:pPr marL="514350" indent="-514350">
              <a:buFont typeface="+mj-lt"/>
              <a:buAutoNum type="arabicPeriod"/>
            </a:pPr>
            <a:r>
              <a:rPr lang="en-US" dirty="0" err="1"/>
              <a:t>Kiến</a:t>
            </a:r>
            <a:r>
              <a:rPr lang="en-US" dirty="0"/>
              <a:t> </a:t>
            </a:r>
            <a:r>
              <a:rPr lang="en-US" dirty="0" err="1"/>
              <a:t>trúc</a:t>
            </a:r>
            <a:r>
              <a:rPr lang="en-US" dirty="0"/>
              <a:t> </a:t>
            </a:r>
            <a:r>
              <a:rPr lang="en-US" dirty="0" err="1"/>
              <a:t>hệ</a:t>
            </a:r>
            <a:r>
              <a:rPr lang="en-US" dirty="0"/>
              <a:t> </a:t>
            </a:r>
            <a:r>
              <a:rPr lang="en-US" dirty="0" err="1"/>
              <a:t>thống</a:t>
            </a:r>
            <a:endParaRPr lang="en-US" dirty="0"/>
          </a:p>
          <a:p>
            <a:pPr marL="514350" indent="-514350">
              <a:buFont typeface="+mj-lt"/>
              <a:buAutoNum type="arabicPeriod"/>
            </a:pP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a:p>
            <a:pPr marL="514350" indent="-514350">
              <a:buFont typeface="+mj-lt"/>
              <a:buAutoNum type="arabicPeriod"/>
            </a:pP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a:p>
            <a:pPr marL="514350" indent="-514350">
              <a:buFont typeface="+mj-lt"/>
              <a:buAutoNum type="arabicPeriod"/>
            </a:pPr>
            <a:r>
              <a:rPr lang="en-US" dirty="0" err="1"/>
              <a:t>Bài</a:t>
            </a:r>
            <a:r>
              <a:rPr lang="en-US" dirty="0"/>
              <a:t> </a:t>
            </a:r>
            <a:r>
              <a:rPr lang="en-US" dirty="0" err="1"/>
              <a:t>tập</a:t>
            </a:r>
            <a:r>
              <a:rPr lang="en-US" dirty="0"/>
              <a:t> </a:t>
            </a:r>
            <a:r>
              <a:rPr lang="en-US" dirty="0" err="1"/>
              <a:t>ứng</a:t>
            </a:r>
            <a:r>
              <a:rPr lang="en-US" dirty="0"/>
              <a:t> </a:t>
            </a:r>
            <a:r>
              <a:rPr lang="en-US" dirty="0" err="1"/>
              <a:t>dụng</a:t>
            </a:r>
            <a:endParaRPr lang="en-US" dirty="0"/>
          </a:p>
          <a:p>
            <a:pPr marL="0" indent="0">
              <a:buNone/>
            </a:pPr>
            <a:endParaRPr lang="en-US" dirty="0"/>
          </a:p>
        </p:txBody>
      </p:sp>
      <p:sp>
        <p:nvSpPr>
          <p:cNvPr id="3" name="Title 2"/>
          <p:cNvSpPr>
            <a:spLocks noGrp="1"/>
          </p:cNvSpPr>
          <p:nvPr>
            <p:ph type="title" idx="4294967295"/>
          </p:nvPr>
        </p:nvSpPr>
        <p:spPr/>
        <p:txBody>
          <a:bodyPr/>
          <a:lstStyle/>
          <a:p>
            <a:r>
              <a:rPr lang="en-US" dirty="0" err="1"/>
              <a:t>Nội</a:t>
            </a:r>
            <a:r>
              <a:rPr lang="en-US" dirty="0"/>
              <a:t> dung</a:t>
            </a:r>
          </a:p>
        </p:txBody>
      </p:sp>
      <p:sp>
        <p:nvSpPr>
          <p:cNvPr id="4" name="Slide Number Placeholder 3"/>
          <p:cNvSpPr>
            <a:spLocks noGrp="1"/>
          </p:cNvSpPr>
          <p:nvPr>
            <p:ph type="sldNum" sz="quarter" idx="12"/>
          </p:nvPr>
        </p:nvSpPr>
        <p:spPr/>
        <p:txBody>
          <a:bodyPr/>
          <a:lstStyle/>
          <a:p>
            <a:fld id="{6E9BC5F3-20C3-46D3-932D-BAE27B3FCC69}" type="slidenum">
              <a:rPr lang="en-US" smtClean="0"/>
              <a:pPr/>
              <a:t>2</a:t>
            </a:fld>
            <a:endParaRPr lang="en-US"/>
          </a:p>
        </p:txBody>
      </p:sp>
    </p:spTree>
    <p:extLst>
      <p:ext uri="{BB962C8B-B14F-4D97-AF65-F5344CB8AC3E}">
        <p14:creationId xmlns:p14="http://schemas.microsoft.com/office/powerpoint/2010/main" val="35156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marL="0" indent="0" algn="just">
              <a:lnSpc>
                <a:spcPct val="115000"/>
              </a:lnSpc>
              <a:spcAft>
                <a:spcPts val="1000"/>
              </a:spcAft>
              <a:buNone/>
            </a:pPr>
            <a:r>
              <a:rPr lang="en-US" b="1" dirty="0" err="1">
                <a:effectLst/>
                <a:ea typeface="Calibri" panose="020F0502020204030204" pitchFamily="34" charset="0"/>
              </a:rPr>
              <a:t>Mục</a:t>
            </a:r>
            <a:r>
              <a:rPr lang="en-US" b="1" dirty="0">
                <a:effectLst/>
                <a:ea typeface="Calibri" panose="020F0502020204030204" pitchFamily="34" charset="0"/>
              </a:rPr>
              <a:t> </a:t>
            </a:r>
            <a:r>
              <a:rPr lang="en-US" b="1" dirty="0" err="1">
                <a:effectLst/>
                <a:ea typeface="Calibri" panose="020F0502020204030204" pitchFamily="34" charset="0"/>
              </a:rPr>
              <a:t>tiêu</a:t>
            </a:r>
            <a:r>
              <a:rPr lang="en-US" b="1" dirty="0">
                <a:effectLst/>
                <a:ea typeface="Calibri" panose="020F0502020204030204" pitchFamily="34" charset="0"/>
              </a:rPr>
              <a:t> </a:t>
            </a:r>
            <a:r>
              <a:rPr lang="en-US" b="1" dirty="0" err="1">
                <a:effectLst/>
                <a:ea typeface="Calibri" panose="020F0502020204030204" pitchFamily="34" charset="0"/>
              </a:rPr>
              <a:t>chính</a:t>
            </a:r>
            <a:r>
              <a:rPr lang="en-US" b="1" dirty="0">
                <a:effectLst/>
                <a:ea typeface="Calibri" panose="020F0502020204030204" pitchFamily="34" charset="0"/>
              </a:rPr>
              <a:t> </a:t>
            </a:r>
            <a:r>
              <a:rPr lang="en-US" b="1" dirty="0" err="1">
                <a:effectLst/>
                <a:ea typeface="Calibri" panose="020F0502020204030204" pitchFamily="34" charset="0"/>
              </a:rPr>
              <a:t>của</a:t>
            </a:r>
            <a:r>
              <a:rPr lang="en-US" b="1" dirty="0">
                <a:effectLst/>
                <a:ea typeface="Calibri" panose="020F0502020204030204" pitchFamily="34" charset="0"/>
              </a:rPr>
              <a:t> </a:t>
            </a:r>
            <a:r>
              <a:rPr lang="en-US" b="1" dirty="0" err="1">
                <a:effectLst/>
                <a:ea typeface="Calibri" panose="020F0502020204030204" pitchFamily="34" charset="0"/>
              </a:rPr>
              <a:t>kiến</a:t>
            </a:r>
            <a:r>
              <a:rPr lang="en-US" b="1" dirty="0">
                <a:effectLst/>
                <a:ea typeface="Calibri" panose="020F0502020204030204" pitchFamily="34" charset="0"/>
              </a:rPr>
              <a:t> </a:t>
            </a:r>
            <a:r>
              <a:rPr lang="en-US" b="1"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là</a:t>
            </a:r>
            <a:r>
              <a:rPr lang="en-US" dirty="0">
                <a:effectLst/>
                <a:ea typeface="Calibri" panose="020F0502020204030204" pitchFamily="34" charset="0"/>
              </a:rPr>
              <a:t> </a:t>
            </a:r>
            <a:r>
              <a:rPr lang="en-US" dirty="0" err="1">
                <a:effectLst/>
                <a:ea typeface="Calibri" panose="020F0502020204030204" pitchFamily="34" charset="0"/>
              </a:rPr>
              <a:t>xác</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yêu</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ảnh</a:t>
            </a:r>
            <a:r>
              <a:rPr lang="en-US" dirty="0">
                <a:effectLst/>
                <a:ea typeface="Calibri" panose="020F0502020204030204" pitchFamily="34" charset="0"/>
              </a:rPr>
              <a:t> </a:t>
            </a:r>
            <a:r>
              <a:rPr lang="en-US" dirty="0" err="1">
                <a:effectLst/>
                <a:ea typeface="Calibri" panose="020F0502020204030204" pitchFamily="34" charset="0"/>
              </a:rPr>
              <a:t>hưởng</a:t>
            </a:r>
            <a:r>
              <a:rPr lang="en-US" dirty="0">
                <a:effectLst/>
                <a:ea typeface="Calibri" panose="020F0502020204030204" pitchFamily="34" charset="0"/>
              </a:rPr>
              <a:t> </a:t>
            </a:r>
            <a:r>
              <a:rPr lang="en-US" dirty="0" err="1">
                <a:effectLst/>
                <a:ea typeface="Calibri" panose="020F0502020204030204" pitchFamily="34" charset="0"/>
              </a:rPr>
              <a:t>đến</a:t>
            </a:r>
            <a:r>
              <a:rPr lang="en-US" dirty="0">
                <a:effectLst/>
                <a:ea typeface="Calibri" panose="020F0502020204030204" pitchFamily="34" charset="0"/>
              </a:rPr>
              <a:t> </a:t>
            </a:r>
            <a:r>
              <a:rPr lang="en-US" dirty="0" err="1">
                <a:effectLst/>
                <a:ea typeface="Calibri" panose="020F0502020204030204" pitchFamily="34" charset="0"/>
              </a:rPr>
              <a:t>cấu</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ứng</a:t>
            </a:r>
            <a:r>
              <a:rPr lang="en-US" dirty="0">
                <a:effectLst/>
                <a:ea typeface="Calibri" panose="020F0502020204030204" pitchFamily="34" charset="0"/>
              </a:rPr>
              <a:t> </a:t>
            </a:r>
            <a:r>
              <a:rPr lang="en-US" dirty="0" err="1">
                <a:effectLst/>
                <a:ea typeface="Calibri" panose="020F0502020204030204" pitchFamily="34" charset="0"/>
              </a:rPr>
              <a:t>dụng</a:t>
            </a:r>
            <a:r>
              <a:rPr lang="en-US" dirty="0">
                <a:effectLst/>
                <a:ea typeface="Calibri" panose="020F0502020204030204" pitchFamily="34" charset="0"/>
              </a:rPr>
              <a:t>. </a:t>
            </a: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được</a:t>
            </a:r>
            <a:r>
              <a:rPr lang="en-US" dirty="0">
                <a:effectLst/>
                <a:ea typeface="Calibri" panose="020F0502020204030204" pitchFamily="34" charset="0"/>
              </a:rPr>
              <a:t> </a:t>
            </a:r>
            <a:r>
              <a:rPr lang="en-US" dirty="0" err="1">
                <a:effectLst/>
                <a:ea typeface="Calibri" panose="020F0502020204030204" pitchFamily="34" charset="0"/>
              </a:rPr>
              <a:t>bố</a:t>
            </a:r>
            <a:r>
              <a:rPr lang="en-US" dirty="0">
                <a:effectLst/>
                <a:ea typeface="Calibri" panose="020F0502020204030204" pitchFamily="34" charset="0"/>
              </a:rPr>
              <a:t> </a:t>
            </a:r>
            <a:r>
              <a:rPr lang="en-US" dirty="0" err="1">
                <a:effectLst/>
                <a:ea typeface="Calibri" panose="020F0502020204030204" pitchFamily="34" charset="0"/>
              </a:rPr>
              <a:t>trí</a:t>
            </a:r>
            <a:r>
              <a:rPr lang="en-US" dirty="0">
                <a:effectLst/>
                <a:ea typeface="Calibri" panose="020F0502020204030204" pitchFamily="34" charset="0"/>
              </a:rPr>
              <a:t> </a:t>
            </a:r>
            <a:r>
              <a:rPr lang="en-US" dirty="0" err="1">
                <a:effectLst/>
                <a:ea typeface="Calibri" panose="020F0502020204030204" pitchFamily="34" charset="0"/>
              </a:rPr>
              <a:t>hợp</a:t>
            </a:r>
            <a:r>
              <a:rPr lang="en-US" dirty="0">
                <a:effectLst/>
                <a:ea typeface="Calibri" panose="020F0502020204030204" pitchFamily="34" charset="0"/>
              </a:rPr>
              <a:t> </a:t>
            </a:r>
            <a:r>
              <a:rPr lang="en-US" dirty="0" err="1">
                <a:effectLst/>
                <a:ea typeface="Calibri" panose="020F0502020204030204" pitchFamily="34" charset="0"/>
              </a:rPr>
              <a:t>lý</a:t>
            </a:r>
            <a:r>
              <a:rPr lang="en-US" dirty="0">
                <a:effectLst/>
                <a:ea typeface="Calibri" panose="020F0502020204030204" pitchFamily="34" charset="0"/>
              </a:rPr>
              <a:t> </a:t>
            </a:r>
            <a:r>
              <a:rPr lang="en-US" dirty="0" err="1">
                <a:effectLst/>
                <a:ea typeface="Calibri" panose="020F0502020204030204" pitchFamily="34" charset="0"/>
              </a:rPr>
              <a:t>giúp</a:t>
            </a:r>
            <a:r>
              <a:rPr lang="en-US" dirty="0">
                <a:effectLst/>
                <a:ea typeface="Calibri" panose="020F0502020204030204" pitchFamily="34" charset="0"/>
              </a:rPr>
              <a:t> </a:t>
            </a:r>
            <a:r>
              <a:rPr lang="en-US" dirty="0" err="1">
                <a:effectLst/>
                <a:ea typeface="Calibri" panose="020F0502020204030204" pitchFamily="34" charset="0"/>
              </a:rPr>
              <a:t>việc</a:t>
            </a:r>
            <a:r>
              <a:rPr lang="en-US" dirty="0">
                <a:effectLst/>
                <a:ea typeface="Calibri" panose="020F0502020204030204" pitchFamily="34" charset="0"/>
              </a:rPr>
              <a:t> </a:t>
            </a:r>
            <a:r>
              <a:rPr lang="en-US" dirty="0" err="1">
                <a:effectLst/>
                <a:ea typeface="Calibri" panose="020F0502020204030204" pitchFamily="34" charset="0"/>
              </a:rPr>
              <a:t>xây</a:t>
            </a:r>
            <a:r>
              <a:rPr lang="en-US" dirty="0">
                <a:effectLst/>
                <a:ea typeface="Calibri" panose="020F0502020204030204" pitchFamily="34" charset="0"/>
              </a:rPr>
              <a:t> </a:t>
            </a:r>
            <a:r>
              <a:rPr lang="en-US" dirty="0" err="1">
                <a:effectLst/>
                <a:ea typeface="Calibri" panose="020F0502020204030204" pitchFamily="34" charset="0"/>
              </a:rPr>
              <a:t>dựng</a:t>
            </a:r>
            <a:r>
              <a:rPr lang="en-US" dirty="0">
                <a:effectLst/>
                <a:ea typeface="Calibri" panose="020F0502020204030204" pitchFamily="34" charset="0"/>
              </a:rPr>
              <a:t> </a:t>
            </a:r>
            <a:r>
              <a:rPr lang="en-US" dirty="0" err="1">
                <a:effectLst/>
                <a:ea typeface="Calibri" panose="020F0502020204030204" pitchFamily="34" charset="0"/>
              </a:rPr>
              <a:t>giải</a:t>
            </a:r>
            <a:r>
              <a:rPr lang="en-US" dirty="0">
                <a:effectLst/>
                <a:ea typeface="Calibri" panose="020F0502020204030204" pitchFamily="34" charset="0"/>
              </a:rPr>
              <a:t> </a:t>
            </a:r>
            <a:r>
              <a:rPr lang="en-US" dirty="0" err="1">
                <a:effectLst/>
                <a:ea typeface="Calibri" panose="020F0502020204030204" pitchFamily="34" charset="0"/>
              </a:rPr>
              <a:t>pháp</a:t>
            </a:r>
            <a:r>
              <a:rPr lang="en-US" dirty="0">
                <a:effectLst/>
                <a:ea typeface="Calibri" panose="020F0502020204030204" pitchFamily="34" charset="0"/>
              </a:rPr>
              <a:t> </a:t>
            </a:r>
            <a:r>
              <a:rPr lang="en-US" dirty="0" err="1">
                <a:effectLst/>
                <a:ea typeface="Calibri" panose="020F0502020204030204" pitchFamily="34" charset="0"/>
              </a:rPr>
              <a:t>kỹ</a:t>
            </a:r>
            <a:r>
              <a:rPr lang="en-US" dirty="0">
                <a:effectLst/>
                <a:ea typeface="Calibri" panose="020F0502020204030204" pitchFamily="34" charset="0"/>
              </a:rPr>
              <a:t> </a:t>
            </a:r>
            <a:r>
              <a:rPr lang="en-US" dirty="0" err="1">
                <a:effectLst/>
                <a:ea typeface="Calibri" panose="020F0502020204030204" pitchFamily="34" charset="0"/>
              </a:rPr>
              <a:t>thuật</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tạo</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nối</a:t>
            </a:r>
            <a:r>
              <a:rPr lang="en-US" dirty="0">
                <a:effectLst/>
                <a:ea typeface="Calibri" panose="020F0502020204030204" pitchFamily="34" charset="0"/>
              </a:rPr>
              <a:t> </a:t>
            </a:r>
            <a:r>
              <a:rPr lang="en-US" dirty="0" err="1">
                <a:effectLst/>
                <a:ea typeface="Calibri" panose="020F0502020204030204" pitchFamily="34" charset="0"/>
              </a:rPr>
              <a:t>giữa</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yêu</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nghiệp</a:t>
            </a:r>
            <a:r>
              <a:rPr lang="en-US" dirty="0">
                <a:effectLst/>
                <a:ea typeface="Calibri" panose="020F0502020204030204" pitchFamily="34" charset="0"/>
              </a:rPr>
              <a:t> </a:t>
            </a:r>
            <a:r>
              <a:rPr lang="en-US" dirty="0" err="1">
                <a:effectLst/>
                <a:ea typeface="Calibri" panose="020F0502020204030204" pitchFamily="34" charset="0"/>
              </a:rPr>
              <a:t>vụ</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kỹ</a:t>
            </a:r>
            <a:r>
              <a:rPr lang="en-US" dirty="0">
                <a:effectLst/>
                <a:ea typeface="Calibri" panose="020F0502020204030204" pitchFamily="34" charset="0"/>
              </a:rPr>
              <a:t> </a:t>
            </a:r>
            <a:r>
              <a:rPr lang="en-US" dirty="0" err="1">
                <a:effectLst/>
                <a:ea typeface="Calibri" panose="020F0502020204030204" pitchFamily="34" charset="0"/>
              </a:rPr>
              <a:t>thuật</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số</a:t>
            </a:r>
            <a:r>
              <a:rPr lang="en-US" dirty="0">
                <a:effectLst/>
                <a:ea typeface="Calibri" panose="020F0502020204030204" pitchFamily="34" charset="0"/>
              </a:rPr>
              <a:t> </a:t>
            </a:r>
            <a:r>
              <a:rPr lang="en-US" dirty="0" err="1">
                <a:effectLst/>
                <a:ea typeface="Calibri" panose="020F0502020204030204" pitchFamily="34" charset="0"/>
              </a:rPr>
              <a:t>mục</a:t>
            </a:r>
            <a:r>
              <a:rPr lang="en-US" dirty="0">
                <a:effectLst/>
                <a:ea typeface="Calibri" panose="020F0502020204030204" pitchFamily="34" charset="0"/>
              </a:rPr>
              <a:t> </a:t>
            </a:r>
            <a:r>
              <a:rPr lang="en-US" dirty="0" err="1">
                <a:effectLst/>
                <a:ea typeface="Calibri" panose="020F0502020204030204" pitchFamily="34" charset="0"/>
              </a:rPr>
              <a:t>tiêu</a:t>
            </a:r>
            <a:r>
              <a:rPr lang="en-US" dirty="0">
                <a:effectLst/>
                <a:ea typeface="Calibri" panose="020F0502020204030204" pitchFamily="34" charset="0"/>
              </a:rPr>
              <a:t> </a:t>
            </a:r>
            <a:r>
              <a:rPr lang="en-US" dirty="0" err="1">
                <a:effectLst/>
                <a:ea typeface="Calibri" panose="020F0502020204030204" pitchFamily="34" charset="0"/>
              </a:rPr>
              <a:t>như</a:t>
            </a:r>
            <a:r>
              <a:rPr lang="en-US" dirty="0">
                <a:effectLst/>
                <a:ea typeface="Calibri" panose="020F0502020204030204" pitchFamily="34" charset="0"/>
              </a:rPr>
              <a:t> </a:t>
            </a:r>
            <a:r>
              <a:rPr lang="en-US" dirty="0" err="1">
                <a:effectLst/>
                <a:ea typeface="Calibri" panose="020F0502020204030204" pitchFamily="34" charset="0"/>
              </a:rPr>
              <a:t>sau</a:t>
            </a:r>
            <a:r>
              <a:rPr lang="en-US" dirty="0">
                <a:effectLst/>
                <a:ea typeface="Calibri" panose="020F0502020204030204" pitchFamily="34" charset="0"/>
              </a:rPr>
              <a:t>:</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Hiển</a:t>
            </a:r>
            <a:r>
              <a:rPr lang="en-US" sz="2000" dirty="0">
                <a:effectLst/>
                <a:ea typeface="Calibri" panose="020F0502020204030204" pitchFamily="34" charset="0"/>
              </a:rPr>
              <a:t> </a:t>
            </a:r>
            <a:r>
              <a:rPr lang="en-US" sz="2000" dirty="0" err="1">
                <a:effectLst/>
                <a:ea typeface="Calibri" panose="020F0502020204030204" pitchFamily="34" charset="0"/>
              </a:rPr>
              <a:t>thị</a:t>
            </a:r>
            <a:r>
              <a:rPr lang="en-US" sz="2000" dirty="0">
                <a:effectLst/>
                <a:ea typeface="Calibri" panose="020F0502020204030204" pitchFamily="34" charset="0"/>
              </a:rPr>
              <a:t> </a:t>
            </a:r>
            <a:r>
              <a:rPr lang="en-US" sz="2000" dirty="0" err="1">
                <a:effectLst/>
                <a:ea typeface="Calibri" panose="020F0502020204030204" pitchFamily="34" charset="0"/>
              </a:rPr>
              <a:t>cấu</a:t>
            </a:r>
            <a:r>
              <a:rPr lang="en-US" sz="2000" dirty="0">
                <a:effectLst/>
                <a:ea typeface="Calibri" panose="020F0502020204030204" pitchFamily="34" charset="0"/>
              </a:rPr>
              <a:t> </a:t>
            </a:r>
            <a:r>
              <a:rPr lang="en-US" sz="2000" dirty="0" err="1">
                <a:effectLst/>
                <a:ea typeface="Calibri" panose="020F0502020204030204" pitchFamily="34" charset="0"/>
              </a:rPr>
              <a:t>trúc</a:t>
            </a:r>
            <a:r>
              <a:rPr lang="en-US" sz="2000" dirty="0">
                <a:effectLst/>
                <a:ea typeface="Calibri" panose="020F0502020204030204" pitchFamily="34" charset="0"/>
              </a:rPr>
              <a:t> </a:t>
            </a:r>
            <a:r>
              <a:rPr lang="en-US" sz="2000" dirty="0" err="1">
                <a:effectLst/>
                <a:ea typeface="Calibri" panose="020F0502020204030204" pitchFamily="34" charset="0"/>
              </a:rPr>
              <a:t>của</a:t>
            </a:r>
            <a:r>
              <a:rPr lang="en-US" sz="2000" dirty="0">
                <a:effectLst/>
                <a:ea typeface="Calibri" panose="020F0502020204030204" pitchFamily="34" charset="0"/>
              </a:rPr>
              <a:t> </a:t>
            </a:r>
            <a:r>
              <a:rPr lang="en-US" sz="2000" dirty="0" err="1">
                <a:effectLst/>
                <a:ea typeface="Calibri" panose="020F0502020204030204" pitchFamily="34" charset="0"/>
              </a:rPr>
              <a:t>hệ</a:t>
            </a:r>
            <a:r>
              <a:rPr lang="en-US" sz="2000" dirty="0">
                <a:effectLst/>
                <a:ea typeface="Calibri" panose="020F0502020204030204" pitchFamily="34" charset="0"/>
              </a:rPr>
              <a:t> </a:t>
            </a:r>
            <a:r>
              <a:rPr lang="en-US" sz="2000" dirty="0" err="1">
                <a:effectLst/>
                <a:ea typeface="Calibri" panose="020F0502020204030204" pitchFamily="34" charset="0"/>
              </a:rPr>
              <a:t>thống</a:t>
            </a:r>
            <a:r>
              <a:rPr lang="en-US" sz="2000" dirty="0">
                <a:effectLst/>
                <a:ea typeface="Calibri" panose="020F0502020204030204" pitchFamily="34" charset="0"/>
              </a:rPr>
              <a:t>, </a:t>
            </a:r>
            <a:r>
              <a:rPr lang="en-US" sz="2000" dirty="0" err="1">
                <a:effectLst/>
                <a:ea typeface="Calibri" panose="020F0502020204030204" pitchFamily="34" charset="0"/>
              </a:rPr>
              <a:t>nhưng</a:t>
            </a:r>
            <a:r>
              <a:rPr lang="en-US" sz="2000" dirty="0">
                <a:effectLst/>
                <a:ea typeface="Calibri" panose="020F0502020204030204" pitchFamily="34" charset="0"/>
              </a:rPr>
              <a:t> </a:t>
            </a:r>
            <a:r>
              <a:rPr lang="en-US" sz="2000" dirty="0" err="1">
                <a:effectLst/>
                <a:ea typeface="Calibri" panose="020F0502020204030204" pitchFamily="34" charset="0"/>
              </a:rPr>
              <a:t>ẩn</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chi </a:t>
            </a:r>
            <a:r>
              <a:rPr lang="en-US" sz="2000" dirty="0" err="1">
                <a:effectLst/>
                <a:ea typeface="Calibri" panose="020F0502020204030204" pitchFamily="34" charset="0"/>
              </a:rPr>
              <a:t>tiết</a:t>
            </a:r>
            <a:r>
              <a:rPr lang="en-US" sz="2000" dirty="0">
                <a:effectLst/>
                <a:ea typeface="Calibri" panose="020F0502020204030204" pitchFamily="34" charset="0"/>
              </a:rPr>
              <a:t> </a:t>
            </a:r>
            <a:r>
              <a:rPr lang="en-US" sz="2000" dirty="0" err="1">
                <a:effectLst/>
                <a:ea typeface="Calibri" panose="020F0502020204030204" pitchFamily="34" charset="0"/>
              </a:rPr>
              <a:t>triển</a:t>
            </a:r>
            <a:r>
              <a:rPr lang="en-US" sz="2000" dirty="0">
                <a:effectLst/>
                <a:ea typeface="Calibri" panose="020F0502020204030204" pitchFamily="34" charset="0"/>
              </a:rPr>
              <a:t> </a:t>
            </a:r>
            <a:r>
              <a:rPr lang="en-US" sz="2000" dirty="0" err="1">
                <a:effectLst/>
                <a:ea typeface="Calibri" panose="020F0502020204030204" pitchFamily="34" charset="0"/>
              </a:rPr>
              <a:t>khai</a:t>
            </a:r>
            <a:r>
              <a:rPr lang="en-US" sz="2000" dirty="0">
                <a:effectLst/>
                <a:ea typeface="Calibri" panose="020F0502020204030204" pitchFamily="34" charset="0"/>
              </a:rPr>
              <a:t> </a:t>
            </a:r>
            <a:r>
              <a:rPr lang="en-US" sz="2000" dirty="0" err="1">
                <a:effectLst/>
                <a:ea typeface="Calibri" panose="020F0502020204030204" pitchFamily="34" charset="0"/>
              </a:rPr>
              <a:t>của</a:t>
            </a:r>
            <a:r>
              <a:rPr lang="en-US" sz="2000" dirty="0">
                <a:effectLst/>
                <a:ea typeface="Calibri" panose="020F0502020204030204" pitchFamily="34" charset="0"/>
              </a:rPr>
              <a:t> </a:t>
            </a:r>
            <a:r>
              <a:rPr lang="en-US" sz="2000" dirty="0" err="1">
                <a:effectLst/>
                <a:ea typeface="Calibri" panose="020F0502020204030204" pitchFamily="34" charset="0"/>
              </a:rPr>
              <a:t>nó</a:t>
            </a:r>
            <a:r>
              <a:rPr lang="en-US" sz="2000" dirty="0">
                <a:effectLst/>
                <a:ea typeface="Calibri" panose="020F0502020204030204" pitchFamily="34" charset="0"/>
              </a:rPr>
              <a:t>.</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Nhận</a:t>
            </a:r>
            <a:r>
              <a:rPr lang="en-US" sz="2000" dirty="0">
                <a:effectLst/>
                <a:ea typeface="Calibri" panose="020F0502020204030204" pitchFamily="34" charset="0"/>
              </a:rPr>
              <a:t> </a:t>
            </a:r>
            <a:r>
              <a:rPr lang="en-US" sz="2000" dirty="0" err="1">
                <a:effectLst/>
                <a:ea typeface="Calibri" panose="020F0502020204030204" pitchFamily="34" charset="0"/>
              </a:rPr>
              <a:t>ra</a:t>
            </a:r>
            <a:r>
              <a:rPr lang="en-US" sz="2000" dirty="0">
                <a:effectLst/>
                <a:ea typeface="Calibri" panose="020F0502020204030204" pitchFamily="34" charset="0"/>
              </a:rPr>
              <a:t> </a:t>
            </a:r>
            <a:r>
              <a:rPr lang="en-US" sz="2000" dirty="0" err="1">
                <a:effectLst/>
                <a:ea typeface="Calibri" panose="020F0502020204030204" pitchFamily="34" charset="0"/>
              </a:rPr>
              <a:t>tất</a:t>
            </a:r>
            <a:r>
              <a:rPr lang="en-US" sz="2000" dirty="0">
                <a:effectLst/>
                <a:ea typeface="Calibri" panose="020F0502020204030204" pitchFamily="34" charset="0"/>
              </a:rPr>
              <a:t> </a:t>
            </a:r>
            <a:r>
              <a:rPr lang="en-US" sz="2000" dirty="0" err="1">
                <a:effectLst/>
                <a:ea typeface="Calibri" panose="020F0502020204030204" pitchFamily="34" charset="0"/>
              </a:rPr>
              <a:t>cả</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Use case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kịch</a:t>
            </a:r>
            <a:r>
              <a:rPr lang="en-US" sz="2000" dirty="0">
                <a:effectLst/>
                <a:ea typeface="Calibri" panose="020F0502020204030204" pitchFamily="34" charset="0"/>
              </a:rPr>
              <a:t> </a:t>
            </a:r>
            <a:r>
              <a:rPr lang="en-US" sz="2000" dirty="0" err="1">
                <a:effectLst/>
                <a:ea typeface="Calibri" panose="020F0502020204030204" pitchFamily="34" charset="0"/>
              </a:rPr>
              <a:t>bản</a:t>
            </a:r>
            <a:r>
              <a:rPr lang="en-US" sz="2000" dirty="0">
                <a:effectLst/>
                <a:ea typeface="Calibri" panose="020F0502020204030204" pitchFamily="34" charset="0"/>
              </a:rPr>
              <a:t> Use Case.</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Cố</a:t>
            </a:r>
            <a:r>
              <a:rPr lang="en-US" sz="2000" dirty="0">
                <a:effectLst/>
                <a:ea typeface="Calibri" panose="020F0502020204030204" pitchFamily="34" charset="0"/>
              </a:rPr>
              <a:t> </a:t>
            </a:r>
            <a:r>
              <a:rPr lang="en-US" sz="2000" dirty="0" err="1">
                <a:effectLst/>
                <a:ea typeface="Calibri" panose="020F0502020204030204" pitchFamily="34" charset="0"/>
              </a:rPr>
              <a:t>gắng</a:t>
            </a:r>
            <a:r>
              <a:rPr lang="en-US" sz="2000" dirty="0">
                <a:effectLst/>
                <a:ea typeface="Calibri" panose="020F0502020204030204" pitchFamily="34" charset="0"/>
              </a:rPr>
              <a:t> </a:t>
            </a:r>
            <a:r>
              <a:rPr lang="en-US" sz="2000" dirty="0" err="1">
                <a:effectLst/>
                <a:ea typeface="Calibri" panose="020F0502020204030204" pitchFamily="34" charset="0"/>
              </a:rPr>
              <a:t>giải</a:t>
            </a:r>
            <a:r>
              <a:rPr lang="en-US" sz="2000" dirty="0">
                <a:effectLst/>
                <a:ea typeface="Calibri" panose="020F0502020204030204" pitchFamily="34" charset="0"/>
              </a:rPr>
              <a:t> </a:t>
            </a:r>
            <a:r>
              <a:rPr lang="en-US" sz="2000" dirty="0" err="1">
                <a:effectLst/>
                <a:ea typeface="Calibri" panose="020F0502020204030204" pitchFamily="34" charset="0"/>
              </a:rPr>
              <a:t>quyết</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yêu</a:t>
            </a:r>
            <a:r>
              <a:rPr lang="en-US" sz="2000" dirty="0">
                <a:effectLst/>
                <a:ea typeface="Calibri" panose="020F0502020204030204" pitchFamily="34" charset="0"/>
              </a:rPr>
              <a:t> </a:t>
            </a:r>
            <a:r>
              <a:rPr lang="en-US" sz="2000" dirty="0" err="1">
                <a:effectLst/>
                <a:ea typeface="Calibri" panose="020F0502020204030204" pitchFamily="34" charset="0"/>
              </a:rPr>
              <a:t>cầu</a:t>
            </a:r>
            <a:r>
              <a:rPr lang="en-US" sz="2000" dirty="0">
                <a:effectLst/>
                <a:ea typeface="Calibri" panose="020F0502020204030204" pitchFamily="34" charset="0"/>
              </a:rPr>
              <a:t> </a:t>
            </a:r>
            <a:r>
              <a:rPr lang="en-US" sz="2000" dirty="0" err="1">
                <a:effectLst/>
                <a:ea typeface="Calibri" panose="020F0502020204030204" pitchFamily="34" charset="0"/>
              </a:rPr>
              <a:t>của</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bên</a:t>
            </a:r>
            <a:r>
              <a:rPr lang="en-US" sz="2000" dirty="0">
                <a:effectLst/>
                <a:ea typeface="Calibri" panose="020F0502020204030204" pitchFamily="34" charset="0"/>
              </a:rPr>
              <a:t> </a:t>
            </a:r>
            <a:r>
              <a:rPr lang="en-US" sz="2000" dirty="0" err="1">
                <a:effectLst/>
                <a:ea typeface="Calibri" panose="020F0502020204030204" pitchFamily="34" charset="0"/>
              </a:rPr>
              <a:t>liên</a:t>
            </a:r>
            <a:r>
              <a:rPr lang="en-US" sz="2000" dirty="0">
                <a:effectLst/>
                <a:ea typeface="Calibri" panose="020F0502020204030204" pitchFamily="34" charset="0"/>
              </a:rPr>
              <a:t> </a:t>
            </a:r>
            <a:r>
              <a:rPr lang="en-US" sz="2000" dirty="0" err="1">
                <a:effectLst/>
                <a:ea typeface="Calibri" panose="020F0502020204030204" pitchFamily="34" charset="0"/>
              </a:rPr>
              <a:t>quan</a:t>
            </a:r>
            <a:r>
              <a:rPr lang="en-US" sz="2000" dirty="0">
                <a:effectLst/>
                <a:ea typeface="Calibri" panose="020F0502020204030204" pitchFamily="34" charset="0"/>
              </a:rPr>
              <a:t> </a:t>
            </a:r>
            <a:r>
              <a:rPr lang="en-US" sz="2000" dirty="0" err="1">
                <a:effectLst/>
                <a:ea typeface="Calibri" panose="020F0502020204030204" pitchFamily="34" charset="0"/>
              </a:rPr>
              <a:t>khác</a:t>
            </a:r>
            <a:r>
              <a:rPr lang="en-US" sz="2000" dirty="0">
                <a:effectLst/>
                <a:ea typeface="Calibri" panose="020F0502020204030204" pitchFamily="34" charset="0"/>
              </a:rPr>
              <a:t> </a:t>
            </a:r>
            <a:r>
              <a:rPr lang="en-US" sz="2000" dirty="0" err="1">
                <a:effectLst/>
                <a:ea typeface="Calibri" panose="020F0502020204030204" pitchFamily="34" charset="0"/>
              </a:rPr>
              <a:t>nhau</a:t>
            </a:r>
            <a:r>
              <a:rPr lang="en-US" sz="2000" dirty="0">
                <a:effectLst/>
                <a:ea typeface="Calibri" panose="020F0502020204030204" pitchFamily="34" charset="0"/>
              </a:rPr>
              <a:t>.</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Xử</a:t>
            </a:r>
            <a:r>
              <a:rPr lang="en-US" sz="2000" dirty="0">
                <a:effectLst/>
                <a:ea typeface="Calibri" panose="020F0502020204030204" pitchFamily="34" charset="0"/>
              </a:rPr>
              <a:t> </a:t>
            </a:r>
            <a:r>
              <a:rPr lang="en-US" sz="2000" dirty="0" err="1">
                <a:effectLst/>
                <a:ea typeface="Calibri" panose="020F0502020204030204" pitchFamily="34" charset="0"/>
              </a:rPr>
              <a:t>lý</a:t>
            </a:r>
            <a:r>
              <a:rPr lang="en-US" sz="2000" dirty="0">
                <a:effectLst/>
                <a:ea typeface="Calibri" panose="020F0502020204030204" pitchFamily="34" charset="0"/>
              </a:rPr>
              <a:t> </a:t>
            </a:r>
            <a:r>
              <a:rPr lang="en-US" sz="2000" dirty="0" err="1">
                <a:effectLst/>
                <a:ea typeface="Calibri" panose="020F0502020204030204" pitchFamily="34" charset="0"/>
              </a:rPr>
              <a:t>các</a:t>
            </a:r>
            <a:r>
              <a:rPr lang="en-US" sz="2000" dirty="0">
                <a:effectLst/>
                <a:ea typeface="Calibri" panose="020F0502020204030204" pitchFamily="34" charset="0"/>
              </a:rPr>
              <a:t> </a:t>
            </a:r>
            <a:r>
              <a:rPr lang="en-US" sz="2000" dirty="0" err="1">
                <a:effectLst/>
                <a:ea typeface="Calibri" panose="020F0502020204030204" pitchFamily="34" charset="0"/>
              </a:rPr>
              <a:t>yêu</a:t>
            </a:r>
            <a:r>
              <a:rPr lang="en-US" sz="2000" dirty="0">
                <a:effectLst/>
                <a:ea typeface="Calibri" panose="020F0502020204030204" pitchFamily="34" charset="0"/>
              </a:rPr>
              <a:t> </a:t>
            </a:r>
            <a:r>
              <a:rPr lang="en-US" sz="2000" dirty="0" err="1">
                <a:effectLst/>
                <a:ea typeface="Calibri" panose="020F0502020204030204" pitchFamily="34" charset="0"/>
              </a:rPr>
              <a:t>cầu</a:t>
            </a:r>
            <a:r>
              <a:rPr lang="en-US" sz="2000" dirty="0">
                <a:effectLst/>
                <a:ea typeface="Calibri" panose="020F0502020204030204" pitchFamily="34" charset="0"/>
              </a:rPr>
              <a:t> </a:t>
            </a:r>
            <a:r>
              <a:rPr lang="en-US" sz="2000" dirty="0" err="1">
                <a:effectLst/>
                <a:ea typeface="Calibri" panose="020F0502020204030204" pitchFamily="34" charset="0"/>
              </a:rPr>
              <a:t>cả</a:t>
            </a:r>
            <a:r>
              <a:rPr lang="en-US" sz="2000" dirty="0">
                <a:effectLst/>
                <a:ea typeface="Calibri" panose="020F0502020204030204" pitchFamily="34" charset="0"/>
              </a:rPr>
              <a:t> </a:t>
            </a:r>
            <a:r>
              <a:rPr lang="en-US" sz="2000" dirty="0" err="1">
                <a:effectLst/>
                <a:ea typeface="Calibri" panose="020F0502020204030204" pitchFamily="34" charset="0"/>
              </a:rPr>
              <a:t>về</a:t>
            </a:r>
            <a:r>
              <a:rPr lang="en-US" sz="2000" dirty="0">
                <a:effectLst/>
                <a:ea typeface="Calibri" panose="020F0502020204030204" pitchFamily="34" charset="0"/>
              </a:rPr>
              <a:t> </a:t>
            </a:r>
            <a:r>
              <a:rPr lang="en-US" sz="2000" dirty="0" err="1">
                <a:effectLst/>
                <a:ea typeface="Calibri" panose="020F0502020204030204" pitchFamily="34" charset="0"/>
              </a:rPr>
              <a:t>chức</a:t>
            </a:r>
            <a:r>
              <a:rPr lang="en-US" sz="2000" dirty="0">
                <a:effectLst/>
                <a:ea typeface="Calibri" panose="020F0502020204030204" pitchFamily="34" charset="0"/>
              </a:rPr>
              <a:t> </a:t>
            </a:r>
            <a:r>
              <a:rPr lang="en-US" sz="2000" dirty="0" err="1">
                <a:effectLst/>
                <a:ea typeface="Calibri" panose="020F0502020204030204" pitchFamily="34" charset="0"/>
              </a:rPr>
              <a:t>năng</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chất</a:t>
            </a:r>
            <a:r>
              <a:rPr lang="en-US" sz="2000" dirty="0">
                <a:effectLst/>
                <a:ea typeface="Calibri" panose="020F0502020204030204" pitchFamily="34" charset="0"/>
              </a:rPr>
              <a:t> </a:t>
            </a:r>
            <a:r>
              <a:rPr lang="en-US" sz="2000" dirty="0" err="1">
                <a:effectLst/>
                <a:ea typeface="Calibri" panose="020F0502020204030204" pitchFamily="34" charset="0"/>
              </a:rPr>
              <a:t>lượng</a:t>
            </a:r>
            <a:r>
              <a:rPr lang="en-US" sz="2000" dirty="0">
                <a:effectLst/>
                <a:ea typeface="Calibri" panose="020F0502020204030204" pitchFamily="34" charset="0"/>
              </a:rPr>
              <a:t>.</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Giảm</a:t>
            </a:r>
            <a:r>
              <a:rPr lang="en-US" sz="2000" dirty="0">
                <a:effectLst/>
                <a:ea typeface="Calibri" panose="020F0502020204030204" pitchFamily="34" charset="0"/>
              </a:rPr>
              <a:t> </a:t>
            </a:r>
            <a:r>
              <a:rPr lang="en-US" sz="2000" dirty="0" err="1">
                <a:effectLst/>
                <a:ea typeface="Calibri" panose="020F0502020204030204" pitchFamily="34" charset="0"/>
              </a:rPr>
              <a:t>mục</a:t>
            </a:r>
            <a:r>
              <a:rPr lang="en-US" sz="2000" dirty="0">
                <a:effectLst/>
                <a:ea typeface="Calibri" panose="020F0502020204030204" pitchFamily="34" charset="0"/>
              </a:rPr>
              <a:t> </a:t>
            </a:r>
            <a:r>
              <a:rPr lang="en-US" sz="2000" dirty="0" err="1">
                <a:effectLst/>
                <a:ea typeface="Calibri" panose="020F0502020204030204" pitchFamily="34" charset="0"/>
              </a:rPr>
              <a:t>tiêu</a:t>
            </a:r>
            <a:r>
              <a:rPr lang="en-US" sz="2000" dirty="0">
                <a:effectLst/>
                <a:ea typeface="Calibri" panose="020F0502020204030204" pitchFamily="34" charset="0"/>
              </a:rPr>
              <a:t> </a:t>
            </a:r>
            <a:r>
              <a:rPr lang="en-US" sz="2000" dirty="0" err="1">
                <a:effectLst/>
                <a:ea typeface="Calibri" panose="020F0502020204030204" pitchFamily="34" charset="0"/>
              </a:rPr>
              <a:t>sở</a:t>
            </a:r>
            <a:r>
              <a:rPr lang="en-US" sz="2000" dirty="0">
                <a:effectLst/>
                <a:ea typeface="Calibri" panose="020F0502020204030204" pitchFamily="34" charset="0"/>
              </a:rPr>
              <a:t> </a:t>
            </a:r>
            <a:r>
              <a:rPr lang="en-US" sz="2000" dirty="0" err="1">
                <a:effectLst/>
                <a:ea typeface="Calibri" panose="020F0502020204030204" pitchFamily="34" charset="0"/>
              </a:rPr>
              <a:t>hữu</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cải</a:t>
            </a:r>
            <a:r>
              <a:rPr lang="en-US" sz="2000" dirty="0">
                <a:effectLst/>
                <a:ea typeface="Calibri" panose="020F0502020204030204" pitchFamily="34" charset="0"/>
              </a:rPr>
              <a:t> </a:t>
            </a:r>
            <a:r>
              <a:rPr lang="en-US" sz="2000" dirty="0" err="1">
                <a:effectLst/>
                <a:ea typeface="Calibri" panose="020F0502020204030204" pitchFamily="34" charset="0"/>
              </a:rPr>
              <a:t>thiện</a:t>
            </a:r>
            <a:r>
              <a:rPr lang="en-US" sz="2000" dirty="0">
                <a:effectLst/>
                <a:ea typeface="Calibri" panose="020F0502020204030204" pitchFamily="34" charset="0"/>
              </a:rPr>
              <a:t> </a:t>
            </a:r>
            <a:r>
              <a:rPr lang="en-US" sz="2000" dirty="0" err="1">
                <a:effectLst/>
                <a:ea typeface="Calibri" panose="020F0502020204030204" pitchFamily="34" charset="0"/>
              </a:rPr>
              <a:t>vị</a:t>
            </a:r>
            <a:r>
              <a:rPr lang="en-US" sz="2000" dirty="0">
                <a:effectLst/>
                <a:ea typeface="Calibri" panose="020F0502020204030204" pitchFamily="34" charset="0"/>
              </a:rPr>
              <a:t> </a:t>
            </a:r>
            <a:r>
              <a:rPr lang="en-US" sz="2000" dirty="0" err="1">
                <a:effectLst/>
                <a:ea typeface="Calibri" panose="020F0502020204030204" pitchFamily="34" charset="0"/>
              </a:rPr>
              <a:t>trí</a:t>
            </a:r>
            <a:r>
              <a:rPr lang="en-US" sz="2000" dirty="0">
                <a:effectLst/>
                <a:ea typeface="Calibri" panose="020F0502020204030204" pitchFamily="34" charset="0"/>
              </a:rPr>
              <a:t> </a:t>
            </a:r>
            <a:r>
              <a:rPr lang="en-US" sz="2000" dirty="0" err="1">
                <a:effectLst/>
                <a:ea typeface="Calibri" panose="020F0502020204030204" pitchFamily="34" charset="0"/>
              </a:rPr>
              <a:t>thị</a:t>
            </a:r>
            <a:r>
              <a:rPr lang="en-US" sz="2000" dirty="0">
                <a:effectLst/>
                <a:ea typeface="Calibri" panose="020F0502020204030204" pitchFamily="34" charset="0"/>
              </a:rPr>
              <a:t> </a:t>
            </a:r>
            <a:r>
              <a:rPr lang="en-US" sz="2000" dirty="0" err="1">
                <a:effectLst/>
                <a:ea typeface="Calibri" panose="020F0502020204030204" pitchFamily="34" charset="0"/>
              </a:rPr>
              <a:t>trường</a:t>
            </a:r>
            <a:r>
              <a:rPr lang="en-US" sz="2000" dirty="0">
                <a:effectLst/>
                <a:ea typeface="Calibri" panose="020F0502020204030204" pitchFamily="34" charset="0"/>
              </a:rPr>
              <a:t> </a:t>
            </a:r>
            <a:r>
              <a:rPr lang="en-US" sz="2000" dirty="0" err="1">
                <a:effectLst/>
                <a:ea typeface="Calibri" panose="020F0502020204030204" pitchFamily="34" charset="0"/>
              </a:rPr>
              <a:t>của</a:t>
            </a:r>
            <a:r>
              <a:rPr lang="en-US" sz="2000" dirty="0">
                <a:effectLst/>
                <a:ea typeface="Calibri" panose="020F0502020204030204" pitchFamily="34" charset="0"/>
              </a:rPr>
              <a:t> </a:t>
            </a:r>
            <a:r>
              <a:rPr lang="en-US" sz="2000" dirty="0" err="1">
                <a:effectLst/>
                <a:ea typeface="Calibri" panose="020F0502020204030204" pitchFamily="34" charset="0"/>
              </a:rPr>
              <a:t>tổ</a:t>
            </a:r>
            <a:r>
              <a:rPr lang="en-US" sz="2000" dirty="0">
                <a:effectLst/>
                <a:ea typeface="Calibri" panose="020F0502020204030204" pitchFamily="34" charset="0"/>
              </a:rPr>
              <a:t> </a:t>
            </a:r>
            <a:r>
              <a:rPr lang="en-US" sz="2000" dirty="0" err="1">
                <a:effectLst/>
                <a:ea typeface="Calibri" panose="020F0502020204030204" pitchFamily="34" charset="0"/>
              </a:rPr>
              <a:t>chức</a:t>
            </a:r>
            <a:r>
              <a:rPr lang="en-US" sz="2000" dirty="0">
                <a:effectLst/>
                <a:ea typeface="Calibri" panose="020F0502020204030204" pitchFamily="34" charset="0"/>
              </a:rPr>
              <a:t>.</a:t>
            </a:r>
          </a:p>
          <a:p>
            <a:pPr marL="342900" lvl="0" indent="-342900" algn="just">
              <a:lnSpc>
                <a:spcPct val="115000"/>
              </a:lnSpc>
              <a:buFont typeface="Symbol" panose="05050102010706020507" pitchFamily="18" charset="2"/>
              <a:buChar char=""/>
            </a:pPr>
            <a:r>
              <a:rPr lang="en-US" sz="2000" dirty="0" err="1">
                <a:effectLst/>
                <a:ea typeface="Calibri" panose="020F0502020204030204" pitchFamily="34" charset="0"/>
              </a:rPr>
              <a:t>Cải</a:t>
            </a:r>
            <a:r>
              <a:rPr lang="en-US" sz="2000" dirty="0">
                <a:effectLst/>
                <a:ea typeface="Calibri" panose="020F0502020204030204" pitchFamily="34" charset="0"/>
              </a:rPr>
              <a:t> </a:t>
            </a:r>
            <a:r>
              <a:rPr lang="en-US" sz="2000" dirty="0" err="1">
                <a:effectLst/>
                <a:ea typeface="Calibri" panose="020F0502020204030204" pitchFamily="34" charset="0"/>
              </a:rPr>
              <a:t>thiện</a:t>
            </a:r>
            <a:r>
              <a:rPr lang="en-US" sz="2000" dirty="0">
                <a:effectLst/>
                <a:ea typeface="Calibri" panose="020F0502020204030204" pitchFamily="34" charset="0"/>
              </a:rPr>
              <a:t> </a:t>
            </a:r>
            <a:r>
              <a:rPr lang="en-US" sz="2000" dirty="0" err="1">
                <a:effectLst/>
                <a:ea typeface="Calibri" panose="020F0502020204030204" pitchFamily="34" charset="0"/>
              </a:rPr>
              <a:t>chất</a:t>
            </a:r>
            <a:r>
              <a:rPr lang="en-US" sz="2000" dirty="0">
                <a:effectLst/>
                <a:ea typeface="Calibri" panose="020F0502020204030204" pitchFamily="34" charset="0"/>
              </a:rPr>
              <a:t> </a:t>
            </a:r>
            <a:r>
              <a:rPr lang="en-US" sz="2000" dirty="0" err="1">
                <a:effectLst/>
                <a:ea typeface="Calibri" panose="020F0502020204030204" pitchFamily="34" charset="0"/>
              </a:rPr>
              <a:t>lượng</a:t>
            </a:r>
            <a:r>
              <a:rPr lang="en-US" sz="2000" dirty="0">
                <a:effectLst/>
                <a:ea typeface="Calibri" panose="020F0502020204030204" pitchFamily="34" charset="0"/>
              </a:rPr>
              <a:t> </a:t>
            </a:r>
            <a:r>
              <a:rPr lang="en-US" sz="2000" dirty="0" err="1">
                <a:effectLst/>
                <a:ea typeface="Calibri" panose="020F0502020204030204" pitchFamily="34" charset="0"/>
              </a:rPr>
              <a:t>và</a:t>
            </a:r>
            <a:r>
              <a:rPr lang="en-US" sz="2000" dirty="0">
                <a:effectLst/>
                <a:ea typeface="Calibri" panose="020F0502020204030204" pitchFamily="34" charset="0"/>
              </a:rPr>
              <a:t> </a:t>
            </a:r>
            <a:r>
              <a:rPr lang="en-US" sz="2000" dirty="0" err="1">
                <a:effectLst/>
                <a:ea typeface="Calibri" panose="020F0502020204030204" pitchFamily="34" charset="0"/>
              </a:rPr>
              <a:t>chức</a:t>
            </a:r>
            <a:r>
              <a:rPr lang="en-US" sz="2000" dirty="0">
                <a:effectLst/>
                <a:ea typeface="Calibri" panose="020F0502020204030204" pitchFamily="34" charset="0"/>
              </a:rPr>
              <a:t> </a:t>
            </a:r>
            <a:r>
              <a:rPr lang="en-US" sz="2000" dirty="0" err="1">
                <a:effectLst/>
                <a:ea typeface="Calibri" panose="020F0502020204030204" pitchFamily="34" charset="0"/>
              </a:rPr>
              <a:t>năng</a:t>
            </a:r>
            <a:r>
              <a:rPr lang="en-US" sz="2000" dirty="0">
                <a:effectLst/>
                <a:ea typeface="Calibri" panose="020F0502020204030204" pitchFamily="34" charset="0"/>
              </a:rPr>
              <a:t> </a:t>
            </a:r>
            <a:r>
              <a:rPr lang="en-US" sz="2000" dirty="0" err="1">
                <a:effectLst/>
                <a:ea typeface="Calibri" panose="020F0502020204030204" pitchFamily="34" charset="0"/>
              </a:rPr>
              <a:t>được</a:t>
            </a:r>
            <a:r>
              <a:rPr lang="en-US" sz="2000" dirty="0">
                <a:effectLst/>
                <a:ea typeface="Calibri" panose="020F0502020204030204" pitchFamily="34" charset="0"/>
              </a:rPr>
              <a:t> </a:t>
            </a:r>
            <a:r>
              <a:rPr lang="en-US" sz="2000" dirty="0" err="1">
                <a:effectLst/>
                <a:ea typeface="Calibri" panose="020F0502020204030204" pitchFamily="34" charset="0"/>
              </a:rPr>
              <a:t>cung</a:t>
            </a:r>
            <a:r>
              <a:rPr lang="en-US" sz="2000" dirty="0">
                <a:effectLst/>
                <a:ea typeface="Calibri" panose="020F0502020204030204" pitchFamily="34" charset="0"/>
              </a:rPr>
              <a:t> </a:t>
            </a:r>
            <a:r>
              <a:rPr lang="en-US" sz="2000" dirty="0" err="1">
                <a:effectLst/>
                <a:ea typeface="Calibri" panose="020F0502020204030204" pitchFamily="34" charset="0"/>
              </a:rPr>
              <a:t>cấp</a:t>
            </a:r>
            <a:r>
              <a:rPr lang="en-US" sz="2000" dirty="0">
                <a:effectLst/>
                <a:ea typeface="Calibri" panose="020F0502020204030204" pitchFamily="34" charset="0"/>
              </a:rPr>
              <a:t> </a:t>
            </a:r>
            <a:r>
              <a:rPr lang="en-US" sz="2000" dirty="0" err="1">
                <a:effectLst/>
                <a:ea typeface="Calibri" panose="020F0502020204030204" pitchFamily="34" charset="0"/>
              </a:rPr>
              <a:t>bởi</a:t>
            </a:r>
            <a:r>
              <a:rPr lang="en-US" sz="2000" dirty="0">
                <a:effectLst/>
                <a:ea typeface="Calibri" panose="020F0502020204030204" pitchFamily="34" charset="0"/>
              </a:rPr>
              <a:t> </a:t>
            </a:r>
            <a:r>
              <a:rPr lang="en-US" sz="2000" dirty="0" err="1">
                <a:effectLst/>
                <a:ea typeface="Calibri" panose="020F0502020204030204" pitchFamily="34" charset="0"/>
              </a:rPr>
              <a:t>hệ</a:t>
            </a:r>
            <a:r>
              <a:rPr lang="en-US" sz="2000" dirty="0">
                <a:effectLst/>
                <a:ea typeface="Calibri" panose="020F0502020204030204" pitchFamily="34" charset="0"/>
              </a:rPr>
              <a:t> </a:t>
            </a:r>
            <a:r>
              <a:rPr lang="en-US" sz="2000" dirty="0" err="1">
                <a:effectLst/>
                <a:ea typeface="Calibri" panose="020F0502020204030204" pitchFamily="34" charset="0"/>
              </a:rPr>
              <a:t>thống</a:t>
            </a:r>
            <a:r>
              <a:rPr lang="en-US" sz="2000" dirty="0">
                <a:effectLst/>
                <a:ea typeface="Calibri" panose="020F0502020204030204" pitchFamily="34" charset="0"/>
              </a:rPr>
              <a:t>.</a:t>
            </a:r>
          </a:p>
          <a:p>
            <a:pPr marL="342900" lvl="0" indent="-342900" algn="just">
              <a:lnSpc>
                <a:spcPct val="115000"/>
              </a:lnSpc>
              <a:spcAft>
                <a:spcPts val="1000"/>
              </a:spcAft>
              <a:buFont typeface="Symbol" panose="05050102010706020507" pitchFamily="18" charset="2"/>
              <a:buChar char=""/>
            </a:pPr>
            <a:r>
              <a:rPr lang="en-US" sz="2000" dirty="0" err="1">
                <a:effectLst/>
                <a:ea typeface="Calibri" panose="020F0502020204030204" pitchFamily="34" charset="0"/>
              </a:rPr>
              <a:t>Cải</a:t>
            </a:r>
            <a:r>
              <a:rPr lang="en-US" sz="2000" dirty="0">
                <a:effectLst/>
                <a:ea typeface="Calibri" panose="020F0502020204030204" pitchFamily="34" charset="0"/>
              </a:rPr>
              <a:t> </a:t>
            </a:r>
            <a:r>
              <a:rPr lang="en-US" sz="2000" dirty="0" err="1">
                <a:effectLst/>
                <a:ea typeface="Calibri" panose="020F0502020204030204" pitchFamily="34" charset="0"/>
              </a:rPr>
              <a:t>thiện</a:t>
            </a:r>
            <a:r>
              <a:rPr lang="en-US" sz="2000" dirty="0">
                <a:effectLst/>
                <a:ea typeface="Calibri" panose="020F0502020204030204" pitchFamily="34" charset="0"/>
              </a:rPr>
              <a:t> </a:t>
            </a:r>
            <a:r>
              <a:rPr lang="en-US" sz="2000" dirty="0" err="1">
                <a:effectLst/>
                <a:ea typeface="Calibri" panose="020F0502020204030204" pitchFamily="34" charset="0"/>
              </a:rPr>
              <a:t>niềm</a:t>
            </a:r>
            <a:r>
              <a:rPr lang="en-US" sz="2000" dirty="0">
                <a:effectLst/>
                <a:ea typeface="Calibri" panose="020F0502020204030204" pitchFamily="34" charset="0"/>
              </a:rPr>
              <a:t> tin </a:t>
            </a:r>
            <a:r>
              <a:rPr lang="en-US" sz="2000" dirty="0" err="1">
                <a:effectLst/>
                <a:ea typeface="Calibri" panose="020F0502020204030204" pitchFamily="34" charset="0"/>
              </a:rPr>
              <a:t>bên</a:t>
            </a:r>
            <a:r>
              <a:rPr lang="en-US" sz="2000" dirty="0">
                <a:effectLst/>
                <a:ea typeface="Calibri" panose="020F0502020204030204" pitchFamily="34" charset="0"/>
              </a:rPr>
              <a:t> </a:t>
            </a:r>
            <a:r>
              <a:rPr lang="en-US" sz="2000" dirty="0" err="1">
                <a:effectLst/>
                <a:ea typeface="Calibri" panose="020F0502020204030204" pitchFamily="34" charset="0"/>
              </a:rPr>
              <a:t>ngoài</a:t>
            </a:r>
            <a:r>
              <a:rPr lang="en-US" sz="2000" dirty="0">
                <a:effectLst/>
                <a:ea typeface="Calibri" panose="020F0502020204030204" pitchFamily="34" charset="0"/>
              </a:rPr>
              <a:t> </a:t>
            </a:r>
            <a:r>
              <a:rPr lang="en-US" sz="2000" dirty="0" err="1">
                <a:effectLst/>
                <a:ea typeface="Calibri" panose="020F0502020204030204" pitchFamily="34" charset="0"/>
              </a:rPr>
              <a:t>vào</a:t>
            </a:r>
            <a:r>
              <a:rPr lang="en-US" sz="2000" dirty="0">
                <a:effectLst/>
                <a:ea typeface="Calibri" panose="020F0502020204030204" pitchFamily="34" charset="0"/>
              </a:rPr>
              <a:t> </a:t>
            </a:r>
            <a:r>
              <a:rPr lang="en-US" sz="2000" dirty="0" err="1">
                <a:effectLst/>
                <a:ea typeface="Calibri" panose="020F0502020204030204" pitchFamily="34" charset="0"/>
              </a:rPr>
              <a:t>tổ</a:t>
            </a:r>
            <a:r>
              <a:rPr lang="en-US" sz="2000" dirty="0">
                <a:effectLst/>
                <a:ea typeface="Calibri" panose="020F0502020204030204" pitchFamily="34" charset="0"/>
              </a:rPr>
              <a:t> </a:t>
            </a:r>
            <a:r>
              <a:rPr lang="en-US" sz="2000" dirty="0" err="1">
                <a:effectLst/>
                <a:ea typeface="Calibri" panose="020F0502020204030204" pitchFamily="34" charset="0"/>
              </a:rPr>
              <a:t>chức</a:t>
            </a:r>
            <a:r>
              <a:rPr lang="en-US" sz="2000" dirty="0">
                <a:effectLst/>
                <a:ea typeface="Calibri" panose="020F0502020204030204" pitchFamily="34" charset="0"/>
              </a:rPr>
              <a:t> </a:t>
            </a:r>
            <a:r>
              <a:rPr lang="en-US" sz="2000" dirty="0" err="1">
                <a:effectLst/>
                <a:ea typeface="Calibri" panose="020F0502020204030204" pitchFamily="34" charset="0"/>
              </a:rPr>
              <a:t>hoặc</a:t>
            </a:r>
            <a:r>
              <a:rPr lang="en-US" sz="2000" dirty="0">
                <a:effectLst/>
                <a:ea typeface="Calibri" panose="020F0502020204030204" pitchFamily="34" charset="0"/>
              </a:rPr>
              <a:t> </a:t>
            </a:r>
            <a:r>
              <a:rPr lang="en-US" sz="2000" dirty="0" err="1">
                <a:effectLst/>
                <a:ea typeface="Calibri" panose="020F0502020204030204" pitchFamily="34" charset="0"/>
              </a:rPr>
              <a:t>hệ</a:t>
            </a:r>
            <a:r>
              <a:rPr lang="en-US" sz="2000" dirty="0">
                <a:effectLst/>
                <a:ea typeface="Calibri" panose="020F0502020204030204" pitchFamily="34" charset="0"/>
              </a:rPr>
              <a:t> </a:t>
            </a:r>
            <a:r>
              <a:rPr lang="en-US" sz="2000" dirty="0" err="1">
                <a:effectLst/>
                <a:ea typeface="Calibri" panose="020F0502020204030204" pitchFamily="34" charset="0"/>
              </a:rPr>
              <a:t>thống</a:t>
            </a:r>
            <a:r>
              <a:rPr lang="en-US" sz="2000" dirty="0">
                <a:effectLst/>
                <a:ea typeface="Calibri" panose="020F0502020204030204" pitchFamily="34" charset="0"/>
              </a:rPr>
              <a:t>.</a:t>
            </a: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20</a:t>
            </a:fld>
            <a:endParaRPr lang="en-US"/>
          </a:p>
        </p:txBody>
      </p:sp>
    </p:spTree>
    <p:extLst>
      <p:ext uri="{BB962C8B-B14F-4D97-AF65-F5344CB8AC3E}">
        <p14:creationId xmlns:p14="http://schemas.microsoft.com/office/powerpoint/2010/main" val="959419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marL="0" indent="0" algn="just">
              <a:lnSpc>
                <a:spcPct val="115000"/>
              </a:lnSpc>
              <a:spcAft>
                <a:spcPts val="1000"/>
              </a:spcAft>
              <a:buNone/>
            </a:pPr>
            <a:r>
              <a:rPr lang="en-US" b="1" dirty="0" err="1">
                <a:effectLst/>
                <a:ea typeface="Calibri" panose="020F0502020204030204" pitchFamily="34" charset="0"/>
              </a:rPr>
              <a:t>Thiết</a:t>
            </a:r>
            <a:r>
              <a:rPr lang="en-US" b="1" dirty="0">
                <a:effectLst/>
                <a:ea typeface="Calibri" panose="020F0502020204030204" pitchFamily="34" charset="0"/>
              </a:rPr>
              <a:t> </a:t>
            </a:r>
            <a:r>
              <a:rPr lang="en-US" b="1" dirty="0" err="1">
                <a:effectLst/>
                <a:ea typeface="Calibri" panose="020F0502020204030204" pitchFamily="34" charset="0"/>
              </a:rPr>
              <a:t>kế</a:t>
            </a:r>
            <a:r>
              <a:rPr lang="en-US" b="1" dirty="0">
                <a:effectLst/>
                <a:ea typeface="Calibri" panose="020F0502020204030204" pitchFamily="34" charset="0"/>
              </a:rPr>
              <a:t> </a:t>
            </a:r>
            <a:r>
              <a:rPr lang="en-US" b="1" dirty="0" err="1">
                <a:effectLst/>
                <a:ea typeface="Calibri" panose="020F0502020204030204" pitchFamily="34" charset="0"/>
              </a:rPr>
              <a:t>phần</a:t>
            </a:r>
            <a:r>
              <a:rPr lang="en-US" b="1" dirty="0">
                <a:effectLst/>
                <a:ea typeface="Calibri" panose="020F0502020204030204" pitchFamily="34" charset="0"/>
              </a:rPr>
              <a:t> </a:t>
            </a:r>
            <a:r>
              <a:rPr lang="en-US" b="1" dirty="0" err="1">
                <a:effectLst/>
                <a:ea typeface="Calibri" panose="020F0502020204030204" pitchFamily="34" charset="0"/>
              </a:rPr>
              <a:t>mềm</a:t>
            </a:r>
            <a:r>
              <a:rPr lang="en-US" dirty="0">
                <a:effectLst/>
                <a:ea typeface="Calibri" panose="020F0502020204030204" pitchFamily="34" charset="0"/>
              </a:rPr>
              <a:t> (Software design) </a:t>
            </a:r>
            <a:r>
              <a:rPr lang="en-US" dirty="0" err="1">
                <a:effectLst/>
                <a:ea typeface="Calibri" panose="020F0502020204030204" pitchFamily="34" charset="0"/>
              </a:rPr>
              <a:t>cung</a:t>
            </a:r>
            <a:r>
              <a:rPr lang="en-US" dirty="0">
                <a:effectLst/>
                <a:ea typeface="Calibri" panose="020F0502020204030204" pitchFamily="34" charset="0"/>
              </a:rPr>
              <a:t> </a:t>
            </a:r>
            <a:r>
              <a:rPr lang="en-US" dirty="0" err="1">
                <a:effectLst/>
                <a:ea typeface="Calibri" panose="020F0502020204030204" pitchFamily="34" charset="0"/>
              </a:rPr>
              <a:t>cấp</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hoạch</a:t>
            </a:r>
            <a:r>
              <a:rPr lang="en-US" dirty="0">
                <a:effectLst/>
                <a:ea typeface="Calibri" panose="020F0502020204030204" pitchFamily="34" charset="0"/>
              </a:rPr>
              <a:t> </a:t>
            </a:r>
            <a:r>
              <a:rPr lang="en-US" dirty="0" err="1">
                <a:effectLst/>
                <a:ea typeface="Calibri" panose="020F0502020204030204" pitchFamily="34" charset="0"/>
              </a:rPr>
              <a:t>thiết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mô</a:t>
            </a:r>
            <a:r>
              <a:rPr lang="en-US" dirty="0">
                <a:effectLst/>
                <a:ea typeface="Calibri" panose="020F0502020204030204" pitchFamily="34" charset="0"/>
              </a:rPr>
              <a:t> </a:t>
            </a:r>
            <a:r>
              <a:rPr lang="en-US" dirty="0" err="1">
                <a:effectLst/>
                <a:ea typeface="Calibri" panose="020F0502020204030204" pitchFamily="34" charset="0"/>
              </a:rPr>
              <a:t>tả</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thành</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cách</a:t>
            </a:r>
            <a:r>
              <a:rPr lang="en-US" dirty="0">
                <a:effectLst/>
                <a:ea typeface="Calibri" panose="020F0502020204030204" pitchFamily="34" charset="0"/>
              </a:rPr>
              <a:t> </a:t>
            </a:r>
            <a:r>
              <a:rPr lang="en-US" dirty="0" err="1">
                <a:effectLst/>
                <a:ea typeface="Calibri" panose="020F0502020204030204" pitchFamily="34" charset="0"/>
              </a:rPr>
              <a:t>chúng</a:t>
            </a:r>
            <a:r>
              <a:rPr lang="en-US" dirty="0">
                <a:effectLst/>
                <a:ea typeface="Calibri" panose="020F0502020204030204" pitchFamily="34" charset="0"/>
              </a:rPr>
              <a:t> </a:t>
            </a:r>
            <a:r>
              <a:rPr lang="en-US" dirty="0" err="1">
                <a:effectLst/>
                <a:ea typeface="Calibri" panose="020F0502020204030204" pitchFamily="34" charset="0"/>
              </a:rPr>
              <a:t>ăn</a:t>
            </a:r>
            <a:r>
              <a:rPr lang="en-US" dirty="0">
                <a:effectLst/>
                <a:ea typeface="Calibri" panose="020F0502020204030204" pitchFamily="34" charset="0"/>
              </a:rPr>
              <a:t> </a:t>
            </a:r>
            <a:r>
              <a:rPr lang="en-US" dirty="0" err="1">
                <a:effectLst/>
                <a:ea typeface="Calibri" panose="020F0502020204030204" pitchFamily="34" charset="0"/>
              </a:rPr>
              <a:t>khớp</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làm</a:t>
            </a:r>
            <a:r>
              <a:rPr lang="en-US" dirty="0">
                <a:effectLst/>
                <a:ea typeface="Calibri" panose="020F0502020204030204" pitchFamily="34" charset="0"/>
              </a:rPr>
              <a:t> </a:t>
            </a:r>
            <a:r>
              <a:rPr lang="en-US" dirty="0" err="1">
                <a:effectLst/>
                <a:ea typeface="Calibri" panose="020F0502020204030204" pitchFamily="34" charset="0"/>
              </a:rPr>
              <a:t>việc</a:t>
            </a:r>
            <a:r>
              <a:rPr lang="en-US" dirty="0">
                <a:effectLst/>
                <a:ea typeface="Calibri" panose="020F0502020204030204" pitchFamily="34" charset="0"/>
              </a:rPr>
              <a:t> </a:t>
            </a:r>
            <a:r>
              <a:rPr lang="en-US" dirty="0" err="1">
                <a:effectLst/>
                <a:ea typeface="Calibri" panose="020F0502020204030204" pitchFamily="34" charset="0"/>
              </a:rPr>
              <a:t>cùng</a:t>
            </a:r>
            <a:r>
              <a:rPr lang="en-US" dirty="0">
                <a:effectLst/>
                <a:ea typeface="Calibri" panose="020F0502020204030204" pitchFamily="34" charset="0"/>
              </a:rPr>
              <a:t> </a:t>
            </a:r>
            <a:r>
              <a:rPr lang="en-US" dirty="0" err="1">
                <a:effectLst/>
                <a:ea typeface="Calibri" panose="020F0502020204030204" pitchFamily="34" charset="0"/>
              </a:rPr>
              <a:t>nhau</a:t>
            </a:r>
            <a:r>
              <a:rPr lang="en-US" dirty="0">
                <a:effectLst/>
                <a:ea typeface="Calibri" panose="020F0502020204030204" pitchFamily="34" charset="0"/>
              </a:rPr>
              <a:t> </a:t>
            </a:r>
            <a:r>
              <a:rPr lang="en-US" dirty="0" err="1">
                <a:effectLst/>
                <a:ea typeface="Calibri" panose="020F0502020204030204" pitchFamily="34" charset="0"/>
              </a:rPr>
              <a:t>để</a:t>
            </a:r>
            <a:r>
              <a:rPr lang="en-US" dirty="0">
                <a:effectLst/>
                <a:ea typeface="Calibri" panose="020F0502020204030204" pitchFamily="34" charset="0"/>
              </a:rPr>
              <a:t> </a:t>
            </a:r>
            <a:r>
              <a:rPr lang="en-US" dirty="0" err="1">
                <a:effectLst/>
                <a:ea typeface="Calibri" panose="020F0502020204030204" pitchFamily="34" charset="0"/>
              </a:rPr>
              <a:t>đáp</a:t>
            </a:r>
            <a:r>
              <a:rPr lang="en-US" dirty="0">
                <a:effectLst/>
                <a:ea typeface="Calibri" panose="020F0502020204030204" pitchFamily="34" charset="0"/>
              </a:rPr>
              <a:t> </a:t>
            </a:r>
            <a:r>
              <a:rPr lang="en-US" dirty="0" err="1">
                <a:effectLst/>
                <a:ea typeface="Calibri" panose="020F0502020204030204" pitchFamily="34" charset="0"/>
              </a:rPr>
              <a:t>ứng</a:t>
            </a:r>
            <a:r>
              <a:rPr lang="en-US" dirty="0">
                <a:effectLst/>
                <a:ea typeface="Calibri" panose="020F0502020204030204" pitchFamily="34" charset="0"/>
              </a:rPr>
              <a:t> </a:t>
            </a:r>
            <a:r>
              <a:rPr lang="en-US" dirty="0" err="1">
                <a:effectLst/>
                <a:ea typeface="Calibri" panose="020F0502020204030204" pitchFamily="34" charset="0"/>
              </a:rPr>
              <a:t>yêu</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mục</a:t>
            </a:r>
            <a:r>
              <a:rPr lang="en-US" dirty="0">
                <a:effectLst/>
                <a:ea typeface="Calibri" panose="020F0502020204030204" pitchFamily="34" charset="0"/>
              </a:rPr>
              <a:t> </a:t>
            </a:r>
            <a:r>
              <a:rPr lang="en-US" dirty="0" err="1">
                <a:effectLst/>
                <a:ea typeface="Calibri" panose="020F0502020204030204" pitchFamily="34" charset="0"/>
              </a:rPr>
              <a:t>tiêu</a:t>
            </a:r>
            <a:r>
              <a:rPr lang="en-US" dirty="0">
                <a:effectLst/>
                <a:ea typeface="Calibri" panose="020F0502020204030204" pitchFamily="34" charset="0"/>
              </a:rPr>
              <a:t> </a:t>
            </a:r>
            <a:r>
              <a:rPr lang="en-US" dirty="0" err="1">
                <a:effectLst/>
                <a:ea typeface="Calibri" panose="020F0502020204030204" pitchFamily="34" charset="0"/>
              </a:rPr>
              <a:t>của</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hoạch</a:t>
            </a:r>
            <a:r>
              <a:rPr lang="en-US" dirty="0">
                <a:effectLst/>
                <a:ea typeface="Calibri" panose="020F0502020204030204" pitchFamily="34" charset="0"/>
              </a:rPr>
              <a:t> </a:t>
            </a:r>
            <a:r>
              <a:rPr lang="en-US" dirty="0" err="1">
                <a:effectLst/>
                <a:ea typeface="Calibri" panose="020F0502020204030204" pitchFamily="34" charset="0"/>
              </a:rPr>
              <a:t>thiết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như</a:t>
            </a:r>
            <a:r>
              <a:rPr lang="en-US" dirty="0">
                <a:effectLst/>
                <a:ea typeface="Calibri" panose="020F0502020204030204" pitchFamily="34" charset="0"/>
              </a:rPr>
              <a:t> </a:t>
            </a:r>
            <a:r>
              <a:rPr lang="en-US" dirty="0" err="1">
                <a:effectLst/>
                <a:ea typeface="Calibri" panose="020F0502020204030204" pitchFamily="34" charset="0"/>
              </a:rPr>
              <a:t>sau</a:t>
            </a:r>
            <a:r>
              <a:rPr lang="en-US" dirty="0">
                <a:effectLst/>
                <a:ea typeface="Calibri" panose="020F0502020204030204" pitchFamily="34" charset="0"/>
              </a:rPr>
              <a:t>: (</a:t>
            </a:r>
            <a:r>
              <a:rPr lang="en-US" dirty="0" err="1">
                <a:effectLst/>
                <a:ea typeface="Calibri" panose="020F0502020204030204" pitchFamily="34" charset="0"/>
              </a:rPr>
              <a:t>Sinh</a:t>
            </a:r>
            <a:r>
              <a:rPr lang="en-US" dirty="0">
                <a:effectLst/>
                <a:ea typeface="Calibri" panose="020F0502020204030204" pitchFamily="34" charset="0"/>
              </a:rPr>
              <a:t> </a:t>
            </a:r>
            <a:r>
              <a:rPr lang="en-US" dirty="0" err="1">
                <a:effectLst/>
                <a:ea typeface="Calibri" panose="020F0502020204030204" pitchFamily="34" charset="0"/>
              </a:rPr>
              <a:t>viên</a:t>
            </a:r>
            <a:r>
              <a:rPr lang="en-US" dirty="0">
                <a:effectLst/>
                <a:ea typeface="Calibri" panose="020F0502020204030204" pitchFamily="34" charset="0"/>
              </a:rPr>
              <a:t> </a:t>
            </a:r>
            <a:r>
              <a:rPr lang="en-US" dirty="0" err="1">
                <a:effectLst/>
                <a:ea typeface="Calibri" panose="020F0502020204030204" pitchFamily="34" charset="0"/>
              </a:rPr>
              <a:t>xem</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giải</a:t>
            </a:r>
            <a:r>
              <a:rPr lang="en-US" dirty="0">
                <a:effectLst/>
                <a:ea typeface="Calibri" panose="020F0502020204030204" pitchFamily="34" charset="0"/>
              </a:rPr>
              <a:t> </a:t>
            </a:r>
            <a:r>
              <a:rPr lang="en-US" dirty="0" err="1">
                <a:effectLst/>
                <a:ea typeface="Calibri" panose="020F0502020204030204" pitchFamily="34" charset="0"/>
              </a:rPr>
              <a:t>thích</a:t>
            </a:r>
            <a:r>
              <a:rPr lang="en-US" dirty="0">
                <a:effectLst/>
                <a:ea typeface="Calibri" panose="020F0502020204030204" pitchFamily="34" charset="0"/>
              </a:rPr>
              <a:t> </a:t>
            </a:r>
            <a:r>
              <a:rPr lang="en-US" dirty="0" err="1">
                <a:effectLst/>
                <a:ea typeface="Calibri" panose="020F0502020204030204" pitchFamily="34" charset="0"/>
              </a:rPr>
              <a:t>hình</a:t>
            </a:r>
            <a:r>
              <a:rPr lang="en-US" dirty="0">
                <a:effectLst/>
                <a:ea typeface="Calibri" panose="020F0502020204030204" pitchFamily="34" charset="0"/>
              </a:rPr>
              <a:t> ờ Slide </a:t>
            </a:r>
            <a:r>
              <a:rPr lang="en-US" dirty="0" err="1">
                <a:effectLst/>
                <a:ea typeface="Calibri" panose="020F0502020204030204" pitchFamily="34" charset="0"/>
              </a:rPr>
              <a:t>sau</a:t>
            </a:r>
            <a:r>
              <a:rPr lang="en-US"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Đàm</a:t>
            </a:r>
            <a:r>
              <a:rPr lang="en-US" sz="2400" dirty="0">
                <a:effectLst/>
                <a:ea typeface="Calibri" panose="020F0502020204030204" pitchFamily="34" charset="0"/>
              </a:rPr>
              <a:t> </a:t>
            </a:r>
            <a:r>
              <a:rPr lang="en-US" sz="2400" dirty="0" err="1">
                <a:effectLst/>
                <a:ea typeface="Calibri" panose="020F0502020204030204" pitchFamily="34" charset="0"/>
              </a:rPr>
              <a:t>phán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yêu</a:t>
            </a:r>
            <a:r>
              <a:rPr lang="en-US" sz="2400" dirty="0">
                <a:effectLst/>
                <a:ea typeface="Calibri" panose="020F0502020204030204" pitchFamily="34" charset="0"/>
              </a:rPr>
              <a:t> </a:t>
            </a:r>
            <a:r>
              <a:rPr lang="en-US" sz="2400" dirty="0" err="1">
                <a:effectLst/>
                <a:ea typeface="Calibri" panose="020F0502020204030204" pitchFamily="34" charset="0"/>
              </a:rPr>
              <a:t>cầu</a:t>
            </a:r>
            <a:r>
              <a:rPr lang="en-US" sz="2400" dirty="0">
                <a:effectLst/>
                <a:ea typeface="Calibri" panose="020F0502020204030204" pitchFamily="34" charset="0"/>
              </a:rPr>
              <a:t> </a:t>
            </a:r>
            <a:r>
              <a:rPr lang="en-US" sz="2400" dirty="0" err="1">
                <a:effectLst/>
                <a:ea typeface="Calibri" panose="020F0502020204030204" pitchFamily="34" charset="0"/>
              </a:rPr>
              <a:t>hệ</a:t>
            </a:r>
            <a:r>
              <a:rPr lang="en-US" sz="2400" dirty="0">
                <a:effectLst/>
                <a:ea typeface="Calibri" panose="020F0502020204030204" pitchFamily="34" charset="0"/>
              </a:rPr>
              <a:t> </a:t>
            </a:r>
            <a:r>
              <a:rPr lang="en-US" sz="2400" dirty="0" err="1">
                <a:effectLst/>
                <a:ea typeface="Calibri" panose="020F0502020204030204" pitchFamily="34" charset="0"/>
              </a:rPr>
              <a:t>thống</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xác</a:t>
            </a:r>
            <a:r>
              <a:rPr lang="en-US" sz="2400" dirty="0">
                <a:effectLst/>
                <a:ea typeface="Calibri" panose="020F0502020204030204" pitchFamily="34" charset="0"/>
              </a:rPr>
              <a:t> </a:t>
            </a:r>
            <a:r>
              <a:rPr lang="en-US" sz="2400" dirty="0" err="1">
                <a:effectLst/>
                <a:ea typeface="Calibri" panose="020F0502020204030204" pitchFamily="34" charset="0"/>
              </a:rPr>
              <a:t>nhận</a:t>
            </a:r>
            <a:r>
              <a:rPr lang="en-US" sz="2400" dirty="0">
                <a:effectLst/>
                <a:ea typeface="Calibri" panose="020F0502020204030204" pitchFamily="34" charset="0"/>
              </a:rPr>
              <a:t> </a:t>
            </a:r>
            <a:r>
              <a:rPr lang="en-US" sz="2400" dirty="0" err="1">
                <a:effectLst/>
                <a:ea typeface="Calibri" panose="020F0502020204030204" pitchFamily="34" charset="0"/>
              </a:rPr>
              <a:t>với</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bên</a:t>
            </a:r>
            <a:r>
              <a:rPr lang="en-US" sz="2400" dirty="0">
                <a:effectLst/>
                <a:ea typeface="Calibri" panose="020F0502020204030204" pitchFamily="34" charset="0"/>
              </a:rPr>
              <a:t> </a:t>
            </a:r>
            <a:r>
              <a:rPr lang="en-US" sz="2400" dirty="0" err="1">
                <a:effectLst/>
                <a:ea typeface="Calibri" panose="020F0502020204030204" pitchFamily="34" charset="0"/>
              </a:rPr>
              <a:t>có</a:t>
            </a:r>
            <a:r>
              <a:rPr lang="en-US" sz="2400" dirty="0">
                <a:effectLst/>
                <a:ea typeface="Calibri" panose="020F0502020204030204" pitchFamily="34" charset="0"/>
              </a:rPr>
              <a:t> </a:t>
            </a:r>
            <a:r>
              <a:rPr lang="en-US" sz="2400" dirty="0" err="1">
                <a:effectLst/>
                <a:ea typeface="Calibri" panose="020F0502020204030204" pitchFamily="34" charset="0"/>
              </a:rPr>
              <a:t>liên</a:t>
            </a:r>
            <a:r>
              <a:rPr lang="en-US" sz="2400" dirty="0">
                <a:effectLst/>
                <a:ea typeface="Calibri" panose="020F0502020204030204" pitchFamily="34" charset="0"/>
              </a:rPr>
              <a:t> </a:t>
            </a:r>
            <a:r>
              <a:rPr lang="en-US" sz="2400" dirty="0" err="1">
                <a:effectLst/>
                <a:ea typeface="Calibri" panose="020F0502020204030204" pitchFamily="34" charset="0"/>
              </a:rPr>
              <a:t>quan</a:t>
            </a:r>
            <a:r>
              <a:rPr lang="en-US" sz="2400" dirty="0">
                <a:effectLst/>
                <a:ea typeface="Calibri" panose="020F0502020204030204" pitchFamily="34" charset="0"/>
              </a:rPr>
              <a:t> (</a:t>
            </a:r>
            <a:r>
              <a:rPr lang="en-US" sz="2400" dirty="0" err="1">
                <a:effectLst/>
                <a:ea typeface="Calibri" panose="020F0502020204030204" pitchFamily="34" charset="0"/>
              </a:rPr>
              <a:t>khách</a:t>
            </a:r>
            <a:r>
              <a:rPr lang="en-US" sz="2400" dirty="0">
                <a:effectLst/>
                <a:ea typeface="Calibri" panose="020F0502020204030204" pitchFamily="34" charset="0"/>
              </a:rPr>
              <a:t> </a:t>
            </a:r>
            <a:r>
              <a:rPr lang="en-US" sz="2400" dirty="0" err="1">
                <a:effectLst/>
                <a:ea typeface="Calibri" panose="020F0502020204030204" pitchFamily="34" charset="0"/>
              </a:rPr>
              <a:t>hàng</a:t>
            </a:r>
            <a:r>
              <a:rPr lang="en-US" sz="2400" dirty="0">
                <a:effectLst/>
                <a:ea typeface="Calibri" panose="020F0502020204030204" pitchFamily="34" charset="0"/>
              </a:rPr>
              <a:t>, …)</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Hoạt</a:t>
            </a:r>
            <a:r>
              <a:rPr lang="en-US" sz="2400" dirty="0">
                <a:effectLst/>
                <a:ea typeface="Calibri" panose="020F0502020204030204" pitchFamily="34" charset="0"/>
              </a:rPr>
              <a:t> </a:t>
            </a:r>
            <a:r>
              <a:rPr lang="en-US" sz="2400" dirty="0" err="1">
                <a:effectLst/>
                <a:ea typeface="Calibri" panose="020F0502020204030204" pitchFamily="34" charset="0"/>
              </a:rPr>
              <a:t>động</a:t>
            </a:r>
            <a:r>
              <a:rPr lang="en-US" sz="2400" dirty="0">
                <a:effectLst/>
                <a:ea typeface="Calibri" panose="020F0502020204030204" pitchFamily="34" charset="0"/>
              </a:rPr>
              <a:t> </a:t>
            </a:r>
            <a:r>
              <a:rPr lang="en-US" sz="2400" dirty="0" err="1">
                <a:effectLst/>
                <a:ea typeface="Calibri" panose="020F0502020204030204" pitchFamily="34" charset="0"/>
              </a:rPr>
              <a:t>như</a:t>
            </a:r>
            <a:r>
              <a:rPr lang="en-US" sz="2400" dirty="0">
                <a:effectLst/>
                <a:ea typeface="Calibri" panose="020F0502020204030204" pitchFamily="34" charset="0"/>
              </a:rPr>
              <a:t> </a:t>
            </a:r>
            <a:r>
              <a:rPr lang="en-US" sz="2400" dirty="0" err="1">
                <a:effectLst/>
                <a:ea typeface="Calibri" panose="020F0502020204030204" pitchFamily="34" charset="0"/>
              </a:rPr>
              <a:t>một</a:t>
            </a:r>
            <a:r>
              <a:rPr lang="en-US" sz="2400" dirty="0">
                <a:effectLst/>
                <a:ea typeface="Calibri" panose="020F0502020204030204" pitchFamily="34" charset="0"/>
              </a:rPr>
              <a:t> </a:t>
            </a:r>
            <a:r>
              <a:rPr lang="en-US" sz="2400" dirty="0" err="1">
                <a:effectLst/>
                <a:ea typeface="Calibri" panose="020F0502020204030204" pitchFamily="34" charset="0"/>
              </a:rPr>
              <a:t>kế</a:t>
            </a:r>
            <a:r>
              <a:rPr lang="en-US" sz="2400" dirty="0">
                <a:effectLst/>
                <a:ea typeface="Calibri" panose="020F0502020204030204" pitchFamily="34" charset="0"/>
              </a:rPr>
              <a:t> </a:t>
            </a:r>
            <a:r>
              <a:rPr lang="en-US" sz="2400" dirty="0" err="1">
                <a:effectLst/>
                <a:ea typeface="Calibri" panose="020F0502020204030204" pitchFamily="34" charset="0"/>
              </a:rPr>
              <a:t>hoạch</a:t>
            </a:r>
            <a:r>
              <a:rPr lang="en-US" sz="2400" dirty="0">
                <a:effectLst/>
                <a:ea typeface="Calibri" panose="020F0502020204030204" pitchFamily="34" charset="0"/>
              </a:rPr>
              <a:t> chi </a:t>
            </a:r>
            <a:r>
              <a:rPr lang="en-US" sz="2400" dirty="0" err="1">
                <a:effectLst/>
                <a:ea typeface="Calibri" panose="020F0502020204030204" pitchFamily="34" charset="0"/>
              </a:rPr>
              <a:t>tiết</a:t>
            </a:r>
            <a:r>
              <a:rPr lang="en-US" sz="2400" dirty="0">
                <a:effectLst/>
                <a:ea typeface="Calibri" panose="020F0502020204030204" pitchFamily="34" charset="0"/>
              </a:rPr>
              <a:t> </a:t>
            </a:r>
            <a:r>
              <a:rPr lang="en-US" sz="2400" dirty="0" err="1">
                <a:effectLst/>
                <a:ea typeface="Calibri" panose="020F0502020204030204" pitchFamily="34" charset="0"/>
              </a:rPr>
              <a:t>trong</a:t>
            </a:r>
            <a:r>
              <a:rPr lang="en-US" sz="2400" dirty="0">
                <a:effectLst/>
                <a:ea typeface="Calibri" panose="020F0502020204030204" pitchFamily="34" charset="0"/>
              </a:rPr>
              <a:t> </a:t>
            </a:r>
            <a:r>
              <a:rPr lang="en-US" sz="2400" dirty="0" err="1">
                <a:effectLst/>
                <a:ea typeface="Calibri" panose="020F0502020204030204" pitchFamily="34" charset="0"/>
              </a:rPr>
              <a:t>quá</a:t>
            </a:r>
            <a:r>
              <a:rPr lang="en-US" sz="2400" dirty="0">
                <a:effectLst/>
                <a:ea typeface="Calibri" panose="020F0502020204030204" pitchFamily="34" charset="0"/>
              </a:rPr>
              <a:t> </a:t>
            </a:r>
            <a:r>
              <a:rPr lang="en-US" sz="2400" dirty="0" err="1">
                <a:effectLst/>
                <a:ea typeface="Calibri" panose="020F0502020204030204" pitchFamily="34" charset="0"/>
              </a:rPr>
              <a:t>trình</a:t>
            </a:r>
            <a:r>
              <a:rPr lang="en-US" sz="2400" dirty="0">
                <a:effectLst/>
                <a:ea typeface="Calibri" panose="020F0502020204030204" pitchFamily="34" charset="0"/>
              </a:rPr>
              <a:t> </a:t>
            </a:r>
            <a:r>
              <a:rPr lang="en-US" sz="2400" dirty="0" err="1">
                <a:effectLst/>
                <a:ea typeface="Calibri" panose="020F0502020204030204" pitchFamily="34" charset="0"/>
              </a:rPr>
              <a:t>phát</a:t>
            </a:r>
            <a:r>
              <a:rPr lang="en-US" sz="2400" dirty="0">
                <a:effectLst/>
                <a:ea typeface="Calibri" panose="020F0502020204030204" pitchFamily="34" charset="0"/>
              </a:rPr>
              <a:t> </a:t>
            </a:r>
            <a:r>
              <a:rPr lang="en-US" sz="2400" dirty="0" err="1">
                <a:effectLst/>
                <a:ea typeface="Calibri" panose="020F0502020204030204" pitchFamily="34" charset="0"/>
              </a:rPr>
              <a:t>triển</a:t>
            </a:r>
            <a:r>
              <a:rPr lang="en-US" sz="2400"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sz="2400" dirty="0" err="1">
                <a:effectLst/>
                <a:ea typeface="Calibri" panose="020F0502020204030204" pitchFamily="34" charset="0"/>
              </a:rPr>
              <a:t>Hướng</a:t>
            </a:r>
            <a:r>
              <a:rPr lang="en-US" sz="2400" dirty="0">
                <a:effectLst/>
                <a:ea typeface="Calibri" panose="020F0502020204030204" pitchFamily="34" charset="0"/>
              </a:rPr>
              <a:t> </a:t>
            </a:r>
            <a:r>
              <a:rPr lang="en-US" sz="2400" dirty="0" err="1">
                <a:effectLst/>
                <a:ea typeface="Calibri" panose="020F0502020204030204" pitchFamily="34" charset="0"/>
              </a:rPr>
              <a:t>dẫn</a:t>
            </a:r>
            <a:r>
              <a:rPr lang="en-US" sz="2400" dirty="0">
                <a:effectLst/>
                <a:ea typeface="Calibri" panose="020F0502020204030204" pitchFamily="34" charset="0"/>
              </a:rPr>
              <a:t> </a:t>
            </a:r>
            <a:r>
              <a:rPr lang="en-US" sz="2400" dirty="0" err="1">
                <a:effectLst/>
                <a:ea typeface="Calibri" panose="020F0502020204030204" pitchFamily="34" charset="0"/>
              </a:rPr>
              <a:t>các</a:t>
            </a:r>
            <a:r>
              <a:rPr lang="en-US" sz="2400" dirty="0">
                <a:effectLst/>
                <a:ea typeface="Calibri" panose="020F0502020204030204" pitchFamily="34" charset="0"/>
              </a:rPr>
              <a:t> </a:t>
            </a:r>
            <a:r>
              <a:rPr lang="en-US" sz="2400" dirty="0" err="1">
                <a:effectLst/>
                <a:ea typeface="Calibri" panose="020F0502020204030204" pitchFamily="34" charset="0"/>
              </a:rPr>
              <a:t>nhiệm</a:t>
            </a:r>
            <a:r>
              <a:rPr lang="en-US" sz="2400" dirty="0">
                <a:effectLst/>
                <a:ea typeface="Calibri" panose="020F0502020204030204" pitchFamily="34" charset="0"/>
              </a:rPr>
              <a:t> </a:t>
            </a:r>
            <a:r>
              <a:rPr lang="en-US" sz="2400" dirty="0" err="1">
                <a:effectLst/>
                <a:ea typeface="Calibri" panose="020F0502020204030204" pitchFamily="34" charset="0"/>
              </a:rPr>
              <a:t>vụ</a:t>
            </a:r>
            <a:r>
              <a:rPr lang="en-US" sz="2400" dirty="0">
                <a:effectLst/>
                <a:ea typeface="Calibri" panose="020F0502020204030204" pitchFamily="34" charset="0"/>
              </a:rPr>
              <a:t> </a:t>
            </a:r>
            <a:r>
              <a:rPr lang="en-US" sz="2400" dirty="0" err="1">
                <a:effectLst/>
                <a:ea typeface="Calibri" panose="020F0502020204030204" pitchFamily="34" charset="0"/>
              </a:rPr>
              <a:t>triển</a:t>
            </a:r>
            <a:r>
              <a:rPr lang="en-US" sz="2400" dirty="0">
                <a:effectLst/>
                <a:ea typeface="Calibri" panose="020F0502020204030204" pitchFamily="34" charset="0"/>
              </a:rPr>
              <a:t> </a:t>
            </a:r>
            <a:r>
              <a:rPr lang="en-US" sz="2400" dirty="0" err="1">
                <a:effectLst/>
                <a:ea typeface="Calibri" panose="020F0502020204030204" pitchFamily="34" charset="0"/>
              </a:rPr>
              <a:t>khai</a:t>
            </a:r>
            <a:r>
              <a:rPr lang="en-US" sz="2400" dirty="0">
                <a:effectLst/>
                <a:ea typeface="Calibri" panose="020F0502020204030204" pitchFamily="34" charset="0"/>
              </a:rPr>
              <a:t>, bao </a:t>
            </a:r>
            <a:r>
              <a:rPr lang="en-US" sz="2400" dirty="0" err="1">
                <a:effectLst/>
                <a:ea typeface="Calibri" panose="020F0502020204030204" pitchFamily="34" charset="0"/>
              </a:rPr>
              <a:t>gồm</a:t>
            </a:r>
            <a:r>
              <a:rPr lang="en-US" sz="2400" dirty="0">
                <a:effectLst/>
                <a:ea typeface="Calibri" panose="020F0502020204030204" pitchFamily="34" charset="0"/>
              </a:rPr>
              <a:t> </a:t>
            </a:r>
            <a:r>
              <a:rPr lang="en-US" sz="2400" dirty="0" err="1">
                <a:effectLst/>
                <a:ea typeface="Calibri" panose="020F0502020204030204" pitchFamily="34" charset="0"/>
              </a:rPr>
              <a:t>thiết</a:t>
            </a:r>
            <a:r>
              <a:rPr lang="en-US" sz="2400" dirty="0">
                <a:effectLst/>
                <a:ea typeface="Calibri" panose="020F0502020204030204" pitchFamily="34" charset="0"/>
              </a:rPr>
              <a:t> </a:t>
            </a:r>
            <a:r>
              <a:rPr lang="en-US" sz="2400" dirty="0" err="1">
                <a:effectLst/>
                <a:ea typeface="Calibri" panose="020F0502020204030204" pitchFamily="34" charset="0"/>
              </a:rPr>
              <a:t>kế</a:t>
            </a:r>
            <a:r>
              <a:rPr lang="en-US" sz="2400" dirty="0">
                <a:effectLst/>
                <a:ea typeface="Calibri" panose="020F0502020204030204" pitchFamily="34" charset="0"/>
              </a:rPr>
              <a:t> chi </a:t>
            </a:r>
            <a:r>
              <a:rPr lang="en-US" sz="2400" dirty="0" err="1">
                <a:effectLst/>
                <a:ea typeface="Calibri" panose="020F0502020204030204" pitchFamily="34" charset="0"/>
              </a:rPr>
              <a:t>tiết</a:t>
            </a:r>
            <a:r>
              <a:rPr lang="en-US" sz="2400" dirty="0">
                <a:effectLst/>
                <a:ea typeface="Calibri" panose="020F0502020204030204" pitchFamily="34" charset="0"/>
              </a:rPr>
              <a:t>, </a:t>
            </a:r>
            <a:r>
              <a:rPr lang="en-US" sz="2400" dirty="0" err="1">
                <a:effectLst/>
                <a:ea typeface="Calibri" panose="020F0502020204030204" pitchFamily="34" charset="0"/>
              </a:rPr>
              <a:t>viết</a:t>
            </a:r>
            <a:r>
              <a:rPr lang="en-US" sz="2400" dirty="0">
                <a:effectLst/>
                <a:ea typeface="Calibri" panose="020F0502020204030204" pitchFamily="34" charset="0"/>
              </a:rPr>
              <a:t> </a:t>
            </a:r>
            <a:r>
              <a:rPr lang="en-US" sz="2400" dirty="0" err="1">
                <a:effectLst/>
                <a:ea typeface="Calibri" panose="020F0502020204030204" pitchFamily="34" charset="0"/>
              </a:rPr>
              <a:t>mã</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a:t>
            </a:r>
          </a:p>
          <a:p>
            <a:pPr marL="800100" lvl="1" indent="-342900" algn="just">
              <a:lnSpc>
                <a:spcPct val="115000"/>
              </a:lnSpc>
              <a:spcAft>
                <a:spcPts val="1000"/>
              </a:spcAft>
              <a:buFont typeface="Symbol" panose="05050102010706020507" pitchFamily="18" charset="2"/>
              <a:buChar char=""/>
            </a:pPr>
            <a:r>
              <a:rPr lang="en-US" sz="2400" dirty="0" err="1">
                <a:effectLst/>
                <a:ea typeface="Calibri" panose="020F0502020204030204" pitchFamily="34" charset="0"/>
              </a:rPr>
              <a:t>Nó</a:t>
            </a:r>
            <a:r>
              <a:rPr lang="en-US" sz="2400" dirty="0">
                <a:effectLst/>
                <a:ea typeface="Calibri" panose="020F0502020204030204" pitchFamily="34" charset="0"/>
              </a:rPr>
              <a:t> </a:t>
            </a:r>
            <a:r>
              <a:rPr lang="en-US" sz="2400" dirty="0" err="1">
                <a:effectLst/>
                <a:ea typeface="Calibri" panose="020F0502020204030204" pitchFamily="34" charset="0"/>
              </a:rPr>
              <a:t>xuất</a:t>
            </a:r>
            <a:r>
              <a:rPr lang="en-US" sz="2400" dirty="0">
                <a:effectLst/>
                <a:ea typeface="Calibri" panose="020F0502020204030204" pitchFamily="34" charset="0"/>
              </a:rPr>
              <a:t> </a:t>
            </a:r>
            <a:r>
              <a:rPr lang="en-US" sz="2400" dirty="0" err="1">
                <a:effectLst/>
                <a:ea typeface="Calibri" panose="020F0502020204030204" pitchFamily="34" charset="0"/>
              </a:rPr>
              <a:t>hiện</a:t>
            </a:r>
            <a:r>
              <a:rPr lang="en-US" sz="2400" dirty="0">
                <a:effectLst/>
                <a:ea typeface="Calibri" panose="020F0502020204030204" pitchFamily="34" charset="0"/>
              </a:rPr>
              <a:t> </a:t>
            </a:r>
            <a:r>
              <a:rPr lang="en-US" sz="2400" dirty="0" err="1">
                <a:effectLst/>
                <a:ea typeface="Calibri" panose="020F0502020204030204" pitchFamily="34" charset="0"/>
              </a:rPr>
              <a:t>trước</a:t>
            </a:r>
            <a:r>
              <a:rPr lang="en-US" sz="2400" dirty="0">
                <a:effectLst/>
                <a:ea typeface="Calibri" panose="020F0502020204030204" pitchFamily="34" charset="0"/>
              </a:rPr>
              <a:t> </a:t>
            </a:r>
            <a:r>
              <a:rPr lang="en-US" sz="2400" dirty="0" err="1">
                <a:effectLst/>
                <a:ea typeface="Calibri" panose="020F0502020204030204" pitchFamily="34" charset="0"/>
              </a:rPr>
              <a:t>thiết</a:t>
            </a:r>
            <a:r>
              <a:rPr lang="en-US" sz="2400" dirty="0">
                <a:effectLst/>
                <a:ea typeface="Calibri" panose="020F0502020204030204" pitchFamily="34" charset="0"/>
              </a:rPr>
              <a:t> </a:t>
            </a:r>
            <a:r>
              <a:rPr lang="en-US" sz="2400" dirty="0" err="1">
                <a:effectLst/>
                <a:ea typeface="Calibri" panose="020F0502020204030204" pitchFamily="34" charset="0"/>
              </a:rPr>
              <a:t>kế</a:t>
            </a:r>
            <a:r>
              <a:rPr lang="en-US" sz="2400" dirty="0">
                <a:effectLst/>
                <a:ea typeface="Calibri" panose="020F0502020204030204" pitchFamily="34" charset="0"/>
              </a:rPr>
              <a:t> chi </a:t>
            </a:r>
            <a:r>
              <a:rPr lang="en-US" sz="2400" dirty="0" err="1">
                <a:effectLst/>
                <a:ea typeface="Calibri" panose="020F0502020204030204" pitchFamily="34" charset="0"/>
              </a:rPr>
              <a:t>tiết</a:t>
            </a:r>
            <a:r>
              <a:rPr lang="en-US" sz="2400" dirty="0">
                <a:effectLst/>
                <a:ea typeface="Calibri" panose="020F0502020204030204" pitchFamily="34" charset="0"/>
              </a:rPr>
              <a:t>, </a:t>
            </a:r>
            <a:r>
              <a:rPr lang="en-US" sz="2400" dirty="0" err="1">
                <a:effectLst/>
                <a:ea typeface="Calibri" panose="020F0502020204030204" pitchFamily="34" charset="0"/>
              </a:rPr>
              <a:t>viết</a:t>
            </a:r>
            <a:r>
              <a:rPr lang="en-US" sz="2400" dirty="0">
                <a:effectLst/>
                <a:ea typeface="Calibri" panose="020F0502020204030204" pitchFamily="34" charset="0"/>
              </a:rPr>
              <a:t> </a:t>
            </a:r>
            <a:r>
              <a:rPr lang="en-US" sz="2400" dirty="0" err="1">
                <a:effectLst/>
                <a:ea typeface="Calibri" panose="020F0502020204030204" pitchFamily="34" charset="0"/>
              </a:rPr>
              <a:t>mã</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hợp</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kiểm</a:t>
            </a:r>
            <a:r>
              <a:rPr lang="en-US" sz="2400" dirty="0">
                <a:effectLst/>
                <a:ea typeface="Calibri" panose="020F0502020204030204" pitchFamily="34" charset="0"/>
              </a:rPr>
              <a:t> </a:t>
            </a:r>
            <a:r>
              <a:rPr lang="en-US" sz="2400" dirty="0" err="1">
                <a:effectLst/>
                <a:ea typeface="Calibri" panose="020F0502020204030204" pitchFamily="34" charset="0"/>
              </a:rPr>
              <a:t>thử</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sau</a:t>
            </a:r>
            <a:r>
              <a:rPr lang="en-US" sz="2400" dirty="0">
                <a:effectLst/>
                <a:ea typeface="Calibri" panose="020F0502020204030204" pitchFamily="34" charset="0"/>
              </a:rPr>
              <a:t> </a:t>
            </a:r>
            <a:r>
              <a:rPr lang="en-US" sz="2400" dirty="0" err="1">
                <a:effectLst/>
                <a:ea typeface="Calibri" panose="020F0502020204030204" pitchFamily="34" charset="0"/>
              </a:rPr>
              <a:t>khi</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miền</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yêu</a:t>
            </a:r>
            <a:r>
              <a:rPr lang="en-US" sz="2400" dirty="0">
                <a:effectLst/>
                <a:ea typeface="Calibri" panose="020F0502020204030204" pitchFamily="34" charset="0"/>
              </a:rPr>
              <a:t> </a:t>
            </a:r>
            <a:r>
              <a:rPr lang="en-US" sz="2400" dirty="0" err="1">
                <a:effectLst/>
                <a:ea typeface="Calibri" panose="020F0502020204030204" pitchFamily="34" charset="0"/>
              </a:rPr>
              <a:t>cầu</a:t>
            </a:r>
            <a:r>
              <a:rPr lang="en-US" sz="2400" dirty="0">
                <a:effectLst/>
                <a:ea typeface="Calibri" panose="020F0502020204030204" pitchFamily="34" charset="0"/>
              </a:rPr>
              <a:t> </a:t>
            </a:r>
            <a:r>
              <a:rPr lang="en-US" sz="2400" dirty="0" err="1">
                <a:effectLst/>
                <a:ea typeface="Calibri" panose="020F0502020204030204" pitchFamily="34" charset="0"/>
              </a:rPr>
              <a:t>và</a:t>
            </a:r>
            <a:r>
              <a:rPr lang="en-US" sz="2400" dirty="0">
                <a:effectLst/>
                <a:ea typeface="Calibri" panose="020F0502020204030204" pitchFamily="34" charset="0"/>
              </a:rPr>
              <a:t> </a:t>
            </a:r>
            <a:r>
              <a:rPr lang="en-US" sz="2400" dirty="0" err="1">
                <a:effectLst/>
                <a:ea typeface="Calibri" panose="020F0502020204030204" pitchFamily="34" charset="0"/>
              </a:rPr>
              <a:t>phân</a:t>
            </a:r>
            <a:r>
              <a:rPr lang="en-US" sz="2400" dirty="0">
                <a:effectLst/>
                <a:ea typeface="Calibri" panose="020F0502020204030204" pitchFamily="34" charset="0"/>
              </a:rPr>
              <a:t> </a:t>
            </a:r>
            <a:r>
              <a:rPr lang="en-US" sz="2400" dirty="0" err="1">
                <a:effectLst/>
                <a:ea typeface="Calibri" panose="020F0502020204030204" pitchFamily="34" charset="0"/>
              </a:rPr>
              <a:t>tích</a:t>
            </a:r>
            <a:r>
              <a:rPr lang="en-US" sz="2400" dirty="0">
                <a:effectLst/>
                <a:ea typeface="Calibri" panose="020F0502020204030204" pitchFamily="34" charset="0"/>
              </a:rPr>
              <a:t> </a:t>
            </a:r>
            <a:r>
              <a:rPr lang="en-US" sz="2400" dirty="0" err="1">
                <a:effectLst/>
                <a:ea typeface="Calibri" panose="020F0502020204030204" pitchFamily="34" charset="0"/>
              </a:rPr>
              <a:t>rủi</a:t>
            </a:r>
            <a:r>
              <a:rPr lang="en-US" sz="2400" dirty="0">
                <a:effectLst/>
                <a:ea typeface="Calibri" panose="020F0502020204030204" pitchFamily="34" charset="0"/>
              </a:rPr>
              <a:t> ro.</a:t>
            </a:r>
          </a:p>
          <a:p>
            <a:pPr marL="0" indent="0" algn="jus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21</a:t>
            </a:fld>
            <a:endParaRPr lang="en-US"/>
          </a:p>
        </p:txBody>
      </p:sp>
    </p:spTree>
    <p:extLst>
      <p:ext uri="{BB962C8B-B14F-4D97-AF65-F5344CB8AC3E}">
        <p14:creationId xmlns:p14="http://schemas.microsoft.com/office/powerpoint/2010/main" val="1262830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22</a:t>
            </a:fld>
            <a:endParaRPr lang="en-US"/>
          </a:p>
        </p:txBody>
      </p:sp>
      <p:pic>
        <p:nvPicPr>
          <p:cNvPr id="8" name="Picture 7">
            <a:extLst>
              <a:ext uri="{FF2B5EF4-FFF2-40B4-BE49-F238E27FC236}">
                <a16:creationId xmlns:a16="http://schemas.microsoft.com/office/drawing/2014/main" id="{E477E4A4-E7BE-6D2C-8187-AF1518AE7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4" y="1083452"/>
            <a:ext cx="12127590" cy="5025802"/>
          </a:xfrm>
          <a:prstGeom prst="rect">
            <a:avLst/>
          </a:prstGeom>
        </p:spPr>
      </p:pic>
    </p:spTree>
    <p:extLst>
      <p:ext uri="{BB962C8B-B14F-4D97-AF65-F5344CB8AC3E}">
        <p14:creationId xmlns:p14="http://schemas.microsoft.com/office/powerpoint/2010/main" val="3606125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marL="0" indent="0" algn="just">
              <a:lnSpc>
                <a:spcPct val="115000"/>
              </a:lnSpc>
              <a:spcAft>
                <a:spcPts val="1000"/>
              </a:spcAft>
              <a:buNone/>
            </a:pPr>
            <a:r>
              <a:rPr lang="en-US" b="1" dirty="0">
                <a:effectLst/>
                <a:ea typeface="Calibri" panose="020F0502020204030204" pitchFamily="34" charset="0"/>
              </a:rPr>
              <a:t>Vai </a:t>
            </a:r>
            <a:r>
              <a:rPr lang="en-US" b="1" dirty="0" err="1">
                <a:effectLst/>
                <a:ea typeface="Calibri" panose="020F0502020204030204" pitchFamily="34" charset="0"/>
              </a:rPr>
              <a:t>trò</a:t>
            </a:r>
            <a:r>
              <a:rPr lang="en-US" b="1" dirty="0">
                <a:effectLst/>
                <a:ea typeface="Calibri" panose="020F0502020204030204" pitchFamily="34" charset="0"/>
              </a:rPr>
              <a:t> </a:t>
            </a:r>
            <a:r>
              <a:rPr lang="en-US" b="1" dirty="0" err="1">
                <a:effectLst/>
                <a:ea typeface="Calibri" panose="020F0502020204030204" pitchFamily="34" charset="0"/>
              </a:rPr>
              <a:t>của</a:t>
            </a:r>
            <a:r>
              <a:rPr lang="en-US" b="1" dirty="0">
                <a:effectLst/>
                <a:ea typeface="Calibri" panose="020F0502020204030204" pitchFamily="34" charset="0"/>
              </a:rPr>
              <a:t> </a:t>
            </a:r>
            <a:r>
              <a:rPr lang="en-US" b="1" dirty="0" err="1">
                <a:effectLst/>
                <a:ea typeface="Calibri" panose="020F0502020204030204" pitchFamily="34" charset="0"/>
              </a:rPr>
              <a:t>kiến</a:t>
            </a:r>
            <a:r>
              <a:rPr lang="en-US" b="1" dirty="0">
                <a:effectLst/>
                <a:ea typeface="Calibri" panose="020F0502020204030204" pitchFamily="34" charset="0"/>
              </a:rPr>
              <a:t> </a:t>
            </a:r>
            <a:r>
              <a:rPr lang="en-US" b="1" dirty="0" err="1">
                <a:effectLst/>
                <a:ea typeface="Calibri" panose="020F0502020204030204" pitchFamily="34" charset="0"/>
              </a:rPr>
              <a:t>trúc</a:t>
            </a:r>
            <a:r>
              <a:rPr lang="en-US" b="1" dirty="0">
                <a:effectLst/>
                <a:ea typeface="Calibri" panose="020F0502020204030204" pitchFamily="34" charset="0"/>
              </a:rPr>
              <a:t> </a:t>
            </a:r>
            <a:r>
              <a:rPr lang="en-US" b="1" dirty="0" err="1">
                <a:effectLst/>
                <a:ea typeface="Calibri" panose="020F0502020204030204" pitchFamily="34" charset="0"/>
              </a:rPr>
              <a:t>sư</a:t>
            </a:r>
            <a:r>
              <a:rPr lang="en-US" b="1" dirty="0">
                <a:effectLst/>
                <a:ea typeface="Calibri" panose="020F0502020204030204" pitchFamily="34" charset="0"/>
              </a:rPr>
              <a:t> </a:t>
            </a:r>
            <a:r>
              <a:rPr lang="en-US" b="1" dirty="0" err="1">
                <a:effectLst/>
                <a:ea typeface="Calibri" panose="020F0502020204030204" pitchFamily="34" charset="0"/>
              </a:rPr>
              <a:t>phần</a:t>
            </a:r>
            <a:r>
              <a:rPr lang="en-US" b="1" dirty="0">
                <a:effectLst/>
                <a:ea typeface="Calibri" panose="020F0502020204030204" pitchFamily="34" charset="0"/>
              </a:rPr>
              <a:t> </a:t>
            </a:r>
            <a:r>
              <a:rPr lang="en-US" b="1" dirty="0" err="1">
                <a:effectLst/>
                <a:ea typeface="Calibri" panose="020F0502020204030204" pitchFamily="34" charset="0"/>
              </a:rPr>
              <a:t>mềm</a:t>
            </a:r>
            <a:r>
              <a:rPr lang="en-US" b="1" dirty="0">
                <a:effectLst/>
                <a:ea typeface="Calibri" panose="020F0502020204030204" pitchFamily="34" charset="0"/>
              </a:rPr>
              <a:t>: </a:t>
            </a: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sư</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cung</a:t>
            </a:r>
            <a:r>
              <a:rPr lang="en-US" dirty="0">
                <a:effectLst/>
                <a:ea typeface="Calibri" panose="020F0502020204030204" pitchFamily="34" charset="0"/>
              </a:rPr>
              <a:t> </a:t>
            </a:r>
            <a:r>
              <a:rPr lang="en-US" dirty="0" err="1">
                <a:effectLst/>
                <a:ea typeface="Calibri" panose="020F0502020204030204" pitchFamily="34" charset="0"/>
              </a:rPr>
              <a:t>cấp</a:t>
            </a:r>
            <a:r>
              <a:rPr lang="en-US" dirty="0">
                <a:effectLst/>
                <a:ea typeface="Calibri" panose="020F0502020204030204" pitchFamily="34" charset="0"/>
              </a:rPr>
              <a:t> </a:t>
            </a:r>
            <a:r>
              <a:rPr lang="en-US" dirty="0" err="1">
                <a:effectLst/>
                <a:ea typeface="Calibri" panose="020F0502020204030204" pitchFamily="34" charset="0"/>
              </a:rPr>
              <a:t>giải</a:t>
            </a:r>
            <a:r>
              <a:rPr lang="en-US" dirty="0">
                <a:effectLst/>
                <a:ea typeface="Calibri" panose="020F0502020204030204" pitchFamily="34" charset="0"/>
              </a:rPr>
              <a:t> </a:t>
            </a:r>
            <a:r>
              <a:rPr lang="en-US" dirty="0" err="1">
                <a:effectLst/>
                <a:ea typeface="Calibri" panose="020F0502020204030204" pitchFamily="34" charset="0"/>
              </a:rPr>
              <a:t>pháp</a:t>
            </a:r>
            <a:r>
              <a:rPr lang="en-US" dirty="0">
                <a:effectLst/>
                <a:ea typeface="Calibri" panose="020F0502020204030204" pitchFamily="34" charset="0"/>
              </a:rPr>
              <a:t> </a:t>
            </a:r>
            <a:r>
              <a:rPr lang="en-US" dirty="0" err="1">
                <a:effectLst/>
                <a:ea typeface="Calibri" panose="020F0502020204030204" pitchFamily="34" charset="0"/>
              </a:rPr>
              <a:t>mà</a:t>
            </a:r>
            <a:r>
              <a:rPr lang="en-US" dirty="0">
                <a:effectLst/>
                <a:ea typeface="Calibri" panose="020F0502020204030204" pitchFamily="34" charset="0"/>
              </a:rPr>
              <a:t> </a:t>
            </a:r>
            <a:r>
              <a:rPr lang="en-US" dirty="0" err="1">
                <a:effectLst/>
                <a:ea typeface="Calibri" panose="020F0502020204030204" pitchFamily="34" charset="0"/>
              </a:rPr>
              <a:t>nhóm</a:t>
            </a:r>
            <a:r>
              <a:rPr lang="en-US" dirty="0">
                <a:effectLst/>
                <a:ea typeface="Calibri" panose="020F0502020204030204" pitchFamily="34" charset="0"/>
              </a:rPr>
              <a:t> </a:t>
            </a:r>
            <a:r>
              <a:rPr lang="en-US" dirty="0" err="1">
                <a:effectLst/>
                <a:ea typeface="Calibri" panose="020F0502020204030204" pitchFamily="34" charset="0"/>
              </a:rPr>
              <a:t>kỹ</a:t>
            </a:r>
            <a:r>
              <a:rPr lang="en-US" dirty="0">
                <a:effectLst/>
                <a:ea typeface="Calibri" panose="020F0502020204030204" pitchFamily="34" charset="0"/>
              </a:rPr>
              <a:t> </a:t>
            </a:r>
            <a:r>
              <a:rPr lang="en-US" dirty="0" err="1">
                <a:effectLst/>
                <a:ea typeface="Calibri" panose="020F0502020204030204" pitchFamily="34" charset="0"/>
              </a:rPr>
              <a:t>thuật</a:t>
            </a:r>
            <a:r>
              <a:rPr lang="en-US" dirty="0">
                <a:effectLst/>
                <a:ea typeface="Calibri" panose="020F0502020204030204" pitchFamily="34" charset="0"/>
              </a:rPr>
              <a:t> </a:t>
            </a: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thể</a:t>
            </a:r>
            <a:r>
              <a:rPr lang="en-US" dirty="0">
                <a:effectLst/>
                <a:ea typeface="Calibri" panose="020F0502020204030204" pitchFamily="34" charset="0"/>
              </a:rPr>
              <a:t> </a:t>
            </a:r>
            <a:r>
              <a:rPr lang="en-US" dirty="0" err="1">
                <a:effectLst/>
                <a:ea typeface="Calibri" panose="020F0502020204030204" pitchFamily="34" charset="0"/>
              </a:rPr>
              <a:t>tạo</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thiết</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cho</a:t>
            </a:r>
            <a:r>
              <a:rPr lang="en-US" dirty="0">
                <a:effectLst/>
                <a:ea typeface="Calibri" panose="020F0502020204030204" pitchFamily="34" charset="0"/>
              </a:rPr>
              <a:t> </a:t>
            </a:r>
            <a:r>
              <a:rPr lang="en-US" dirty="0" err="1">
                <a:effectLst/>
                <a:ea typeface="Calibri" panose="020F0502020204030204" pitchFamily="34" charset="0"/>
              </a:rPr>
              <a:t>toàn</a:t>
            </a:r>
            <a:r>
              <a:rPr lang="en-US" dirty="0">
                <a:effectLst/>
                <a:ea typeface="Calibri" panose="020F0502020204030204" pitchFamily="34" charset="0"/>
              </a:rPr>
              <a:t> </a:t>
            </a:r>
            <a:r>
              <a:rPr lang="en-US" dirty="0" err="1">
                <a:effectLst/>
                <a:ea typeface="Calibri" panose="020F0502020204030204" pitchFamily="34" charset="0"/>
              </a:rPr>
              <a:t>bộ</a:t>
            </a:r>
            <a:r>
              <a:rPr lang="en-US" dirty="0">
                <a:effectLst/>
                <a:ea typeface="Calibri" panose="020F0502020204030204" pitchFamily="34" charset="0"/>
              </a:rPr>
              <a:t> </a:t>
            </a:r>
            <a:r>
              <a:rPr lang="en-US" dirty="0" err="1">
                <a:effectLst/>
                <a:ea typeface="Calibri" panose="020F0502020204030204" pitchFamily="34" charset="0"/>
              </a:rPr>
              <a:t>ứng</a:t>
            </a:r>
            <a:r>
              <a:rPr lang="en-US" dirty="0">
                <a:effectLst/>
                <a:ea typeface="Calibri" panose="020F0502020204030204" pitchFamily="34" charset="0"/>
              </a:rPr>
              <a:t> </a:t>
            </a:r>
            <a:r>
              <a:rPr lang="en-US" dirty="0" err="1">
                <a:effectLst/>
                <a:ea typeface="Calibri" panose="020F0502020204030204" pitchFamily="34" charset="0"/>
              </a:rPr>
              <a:t>dụng</a:t>
            </a:r>
            <a:r>
              <a:rPr lang="en-US" dirty="0">
                <a:effectLst/>
                <a:ea typeface="Calibri" panose="020F0502020204030204" pitchFamily="34" charset="0"/>
              </a:rPr>
              <a:t>. </a:t>
            </a:r>
            <a:r>
              <a:rPr lang="en-US" dirty="0" err="1">
                <a:effectLst/>
                <a:ea typeface="Calibri" panose="020F0502020204030204" pitchFamily="34" charset="0"/>
              </a:rPr>
              <a:t>Một</a:t>
            </a:r>
            <a:r>
              <a:rPr lang="en-US" dirty="0">
                <a:effectLst/>
                <a:ea typeface="Calibri" panose="020F0502020204030204" pitchFamily="34" charset="0"/>
              </a:rPr>
              <a:t> </a:t>
            </a: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a:t>
            </a:r>
            <a:r>
              <a:rPr lang="en-US" dirty="0" err="1">
                <a:effectLst/>
                <a:ea typeface="Calibri" panose="020F0502020204030204" pitchFamily="34" charset="0"/>
              </a:rPr>
              <a:t>sư</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 </a:t>
            </a:r>
            <a:r>
              <a:rPr lang="en-US" dirty="0" err="1">
                <a:effectLst/>
                <a:ea typeface="Calibri" panose="020F0502020204030204" pitchFamily="34" charset="0"/>
              </a:rPr>
              <a:t>nên</a:t>
            </a:r>
            <a:r>
              <a:rPr lang="en-US" dirty="0">
                <a:effectLst/>
                <a:ea typeface="Calibri" panose="020F0502020204030204" pitchFamily="34" charset="0"/>
              </a:rPr>
              <a:t> </a:t>
            </a: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chuyên</a:t>
            </a:r>
            <a:r>
              <a:rPr lang="en-US" dirty="0">
                <a:effectLst/>
                <a:ea typeface="Calibri" panose="020F0502020204030204" pitchFamily="34" charset="0"/>
              </a:rPr>
              <a:t> </a:t>
            </a:r>
            <a:r>
              <a:rPr lang="en-US" dirty="0" err="1">
                <a:effectLst/>
                <a:ea typeface="Calibri" panose="020F0502020204030204" pitchFamily="34" charset="0"/>
              </a:rPr>
              <a:t>môn</a:t>
            </a:r>
            <a:r>
              <a:rPr lang="en-US" dirty="0">
                <a:effectLst/>
                <a:ea typeface="Calibri" panose="020F0502020204030204" pitchFamily="34" charset="0"/>
              </a:rPr>
              <a:t> </a:t>
            </a:r>
            <a:r>
              <a:rPr lang="en-US" dirty="0" err="1">
                <a:effectLst/>
                <a:ea typeface="Calibri" panose="020F0502020204030204" pitchFamily="34" charset="0"/>
              </a:rPr>
              <a:t>trong</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lĩnh</a:t>
            </a:r>
            <a:r>
              <a:rPr lang="en-US" dirty="0">
                <a:effectLst/>
                <a:ea typeface="Calibri" panose="020F0502020204030204" pitchFamily="34" charset="0"/>
              </a:rPr>
              <a:t> </a:t>
            </a:r>
            <a:r>
              <a:rPr lang="en-US" dirty="0" err="1">
                <a:effectLst/>
                <a:ea typeface="Calibri" panose="020F0502020204030204" pitchFamily="34" charset="0"/>
              </a:rPr>
              <a:t>vực</a:t>
            </a:r>
            <a:r>
              <a:rPr lang="en-US" dirty="0">
                <a:effectLst/>
                <a:ea typeface="Calibri" panose="020F0502020204030204" pitchFamily="34" charset="0"/>
              </a:rPr>
              <a:t> </a:t>
            </a:r>
            <a:r>
              <a:rPr lang="en-US" dirty="0" err="1">
                <a:effectLst/>
                <a:ea typeface="Calibri" panose="020F0502020204030204" pitchFamily="34" charset="0"/>
              </a:rPr>
              <a:t>sau</a:t>
            </a:r>
            <a:r>
              <a:rPr lang="en-US" dirty="0">
                <a:ea typeface="Calibri" panose="020F0502020204030204" pitchFamily="34" charset="0"/>
              </a:rPr>
              <a:t>:</a:t>
            </a:r>
          </a:p>
          <a:p>
            <a:pPr>
              <a:lnSpc>
                <a:spcPct val="115000"/>
              </a:lnSpc>
              <a:spcAft>
                <a:spcPts val="1000"/>
              </a:spcAft>
            </a:pP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môn</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về</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Chuyên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gia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phần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mềm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phương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tiếp</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cận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như</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tượng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hướng</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kiện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v.v.</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Dẫn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dắt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nhóm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điều</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phối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nỗ</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lực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phát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đảm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tính</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toàn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vẹn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1000"/>
              </a:spcAft>
              <a:buFont typeface="Symbol" panose="05050102010706020507" pitchFamily="18" charset="2"/>
              <a:buChar cha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Có</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thể</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xem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xét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xuất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thay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đổi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kế</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1000"/>
              </a:spcAf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23</a:t>
            </a:fld>
            <a:endParaRPr lang="en-US"/>
          </a:p>
        </p:txBody>
      </p:sp>
    </p:spTree>
    <p:extLst>
      <p:ext uri="{BB962C8B-B14F-4D97-AF65-F5344CB8AC3E}">
        <p14:creationId xmlns:p14="http://schemas.microsoft.com/office/powerpoint/2010/main" val="2731999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nSpc>
                <a:spcPct val="115000"/>
              </a:lnSpc>
              <a:spcAft>
                <a:spcPts val="1000"/>
              </a:spcAft>
            </a:pPr>
            <a:r>
              <a:rPr lang="en-US" b="1" dirty="0" err="1">
                <a:effectLst/>
                <a:ea typeface="Calibri" panose="020F0502020204030204" pitchFamily="34" charset="0"/>
              </a:rPr>
              <a:t>Chuyên</a:t>
            </a:r>
            <a:r>
              <a:rPr lang="en-US" b="1" dirty="0">
                <a:effectLst/>
                <a:ea typeface="Calibri" panose="020F0502020204030204" pitchFamily="34" charset="0"/>
              </a:rPr>
              <a:t> </a:t>
            </a:r>
            <a:r>
              <a:rPr lang="en-US" b="1" dirty="0" err="1">
                <a:effectLst/>
                <a:ea typeface="Calibri" panose="020F0502020204030204" pitchFamily="34" charset="0"/>
              </a:rPr>
              <a:t>môn</a:t>
            </a:r>
            <a:r>
              <a:rPr lang="en-US" b="1" dirty="0">
                <a:effectLst/>
                <a:ea typeface="Calibri" panose="020F0502020204030204" pitchFamily="34" charset="0"/>
              </a:rPr>
              <a:t> </a:t>
            </a:r>
            <a:r>
              <a:rPr lang="en-US" b="1" dirty="0" err="1">
                <a:effectLst/>
                <a:ea typeface="Calibri" panose="020F0502020204030204" pitchFamily="34" charset="0"/>
              </a:rPr>
              <a:t>về</a:t>
            </a:r>
            <a:r>
              <a:rPr lang="en-US" b="1" dirty="0">
                <a:effectLst/>
                <a:ea typeface="Calibri" panose="020F0502020204030204" pitchFamily="34" charset="0"/>
              </a:rPr>
              <a:t> </a:t>
            </a:r>
            <a:r>
              <a:rPr lang="en-US" b="1" dirty="0" err="1">
                <a:effectLst/>
                <a:ea typeface="Calibri" panose="020F0502020204030204" pitchFamily="34" charset="0"/>
              </a:rPr>
              <a:t>tên</a:t>
            </a:r>
            <a:r>
              <a:rPr lang="en-US" b="1" dirty="0">
                <a:effectLst/>
                <a:ea typeface="Calibri" panose="020F0502020204030204" pitchFamily="34" charset="0"/>
              </a:rPr>
              <a:t> </a:t>
            </a:r>
            <a:r>
              <a:rPr lang="en-US" b="1" dirty="0" err="1">
                <a:effectLst/>
                <a:ea typeface="Calibri" panose="020F0502020204030204" pitchFamily="34" charset="0"/>
              </a:rPr>
              <a:t>miền</a:t>
            </a:r>
            <a:r>
              <a:rPr lang="en-US" b="1" dirty="0">
                <a:effectLst/>
                <a:ea typeface="Calibri" panose="020F0502020204030204" pitchFamily="34" charset="0"/>
              </a:rPr>
              <a:t>:</a:t>
            </a:r>
            <a:endParaRPr lang="en-US" dirty="0">
              <a:effectLst/>
              <a:ea typeface="Calibri" panose="020F0502020204030204" pitchFamily="34" charset="0"/>
            </a:endParaRPr>
          </a:p>
          <a:p>
            <a:pPr marL="800100" lvl="1" indent="-342900">
              <a:lnSpc>
                <a:spcPct val="115000"/>
              </a:lnSpc>
              <a:buFont typeface="Symbol" panose="05050102010706020507" pitchFamily="18" charset="2"/>
              <a:buChar char=""/>
            </a:pPr>
            <a:r>
              <a:rPr lang="en-US" dirty="0" err="1">
                <a:effectLst/>
                <a:ea typeface="Calibri" panose="020F0502020204030204" pitchFamily="34" charset="0"/>
              </a:rPr>
              <a:t>Là</a:t>
            </a:r>
            <a:r>
              <a:rPr lang="en-US" dirty="0">
                <a:effectLst/>
                <a:ea typeface="Calibri" panose="020F0502020204030204" pitchFamily="34" charset="0"/>
              </a:rPr>
              <a:t> </a:t>
            </a:r>
            <a:r>
              <a:rPr lang="en-US" dirty="0" err="1">
                <a:effectLst/>
                <a:ea typeface="Calibri" panose="020F0502020204030204" pitchFamily="34" charset="0"/>
              </a:rPr>
              <a:t>chuyên</a:t>
            </a:r>
            <a:r>
              <a:rPr lang="en-US" dirty="0">
                <a:effectLst/>
                <a:ea typeface="Calibri" panose="020F0502020204030204" pitchFamily="34" charset="0"/>
              </a:rPr>
              <a:t> </a:t>
            </a:r>
            <a:r>
              <a:rPr lang="en-US" dirty="0" err="1">
                <a:effectLst/>
                <a:ea typeface="Calibri" panose="020F0502020204030204" pitchFamily="34" charset="0"/>
              </a:rPr>
              <a:t>gia</a:t>
            </a:r>
            <a:r>
              <a:rPr lang="en-US" dirty="0">
                <a:effectLst/>
                <a:ea typeface="Calibri" panose="020F0502020204030204" pitchFamily="34" charset="0"/>
              </a:rPr>
              <a:t> </a:t>
            </a:r>
            <a:r>
              <a:rPr lang="en-US" dirty="0" err="1">
                <a:effectLst/>
                <a:ea typeface="Calibri" panose="020F0502020204030204" pitchFamily="34" charset="0"/>
              </a:rPr>
              <a:t>về</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đang</a:t>
            </a:r>
            <a:r>
              <a:rPr lang="en-US" dirty="0">
                <a:effectLst/>
                <a:ea typeface="Calibri" panose="020F0502020204030204" pitchFamily="34" charset="0"/>
              </a:rPr>
              <a:t> </a:t>
            </a:r>
            <a:r>
              <a:rPr lang="en-US" dirty="0" err="1">
                <a:effectLst/>
                <a:ea typeface="Calibri" panose="020F0502020204030204" pitchFamily="34" charset="0"/>
              </a:rPr>
              <a:t>được</a:t>
            </a:r>
            <a:r>
              <a:rPr lang="en-US" dirty="0">
                <a:effectLst/>
                <a:ea typeface="Calibri" panose="020F0502020204030204" pitchFamily="34" charset="0"/>
              </a:rPr>
              <a:t> </a:t>
            </a:r>
            <a:r>
              <a:rPr lang="en-US" dirty="0" err="1">
                <a:effectLst/>
                <a:ea typeface="Calibri" panose="020F0502020204030204" pitchFamily="34" charset="0"/>
              </a:rPr>
              <a:t>phát</a:t>
            </a:r>
            <a:r>
              <a:rPr lang="en-US" dirty="0">
                <a:effectLst/>
                <a:ea typeface="Calibri" panose="020F0502020204030204" pitchFamily="34" charset="0"/>
              </a:rPr>
              <a:t> </a:t>
            </a:r>
            <a:r>
              <a:rPr lang="en-US" dirty="0" err="1">
                <a:effectLst/>
                <a:ea typeface="Calibri" panose="020F0502020204030204" pitchFamily="34" charset="0"/>
              </a:rPr>
              <a:t>triển</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chuyên</a:t>
            </a:r>
            <a:r>
              <a:rPr lang="en-US" dirty="0">
                <a:effectLst/>
                <a:ea typeface="Calibri" panose="020F0502020204030204" pitchFamily="34" charset="0"/>
              </a:rPr>
              <a:t> </a:t>
            </a:r>
            <a:r>
              <a:rPr lang="en-US" dirty="0" err="1">
                <a:effectLst/>
                <a:ea typeface="Calibri" panose="020F0502020204030204" pitchFamily="34" charset="0"/>
              </a:rPr>
              <a:t>môn</a:t>
            </a:r>
            <a:r>
              <a:rPr lang="en-US" dirty="0">
                <a:effectLst/>
                <a:ea typeface="Calibri" panose="020F0502020204030204" pitchFamily="34" charset="0"/>
              </a:rPr>
              <a:t> </a:t>
            </a:r>
            <a:r>
              <a:rPr lang="en-US" dirty="0" err="1">
                <a:effectLst/>
                <a:ea typeface="Calibri" panose="020F0502020204030204" pitchFamily="34" charset="0"/>
              </a:rPr>
              <a:t>trong</a:t>
            </a:r>
            <a:r>
              <a:rPr lang="en-US" dirty="0">
                <a:effectLst/>
                <a:ea typeface="Calibri" panose="020F0502020204030204" pitchFamily="34" charset="0"/>
              </a:rPr>
              <a:t> </a:t>
            </a:r>
            <a:r>
              <a:rPr lang="en-US" dirty="0" err="1">
                <a:effectLst/>
                <a:ea typeface="Calibri" panose="020F0502020204030204" pitchFamily="34" charset="0"/>
              </a:rPr>
              <a:t>lập</a:t>
            </a:r>
            <a:r>
              <a:rPr lang="en-US" dirty="0">
                <a:effectLst/>
                <a:ea typeface="Calibri" panose="020F0502020204030204" pitchFamily="34" charset="0"/>
              </a:rPr>
              <a:t> </a:t>
            </a:r>
            <a:r>
              <a:rPr lang="en-US" dirty="0" err="1">
                <a:effectLst/>
                <a:ea typeface="Calibri" panose="020F0502020204030204" pitchFamily="34" charset="0"/>
              </a:rPr>
              <a:t>kế</a:t>
            </a:r>
            <a:r>
              <a:rPr lang="en-US" dirty="0">
                <a:effectLst/>
                <a:ea typeface="Calibri" panose="020F0502020204030204" pitchFamily="34" charset="0"/>
              </a:rPr>
              <a:t> </a:t>
            </a:r>
            <a:r>
              <a:rPr lang="en-US" dirty="0" err="1">
                <a:effectLst/>
                <a:ea typeface="Calibri" panose="020F0502020204030204" pitchFamily="34" charset="0"/>
              </a:rPr>
              <a:t>hoạch</a:t>
            </a:r>
            <a:r>
              <a:rPr lang="en-US" dirty="0">
                <a:effectLst/>
                <a:ea typeface="Calibri" panose="020F0502020204030204" pitchFamily="34" charset="0"/>
              </a:rPr>
              <a:t> </a:t>
            </a:r>
            <a:r>
              <a:rPr lang="en-US" dirty="0" err="1">
                <a:effectLst/>
                <a:ea typeface="Calibri" panose="020F0502020204030204" pitchFamily="34" charset="0"/>
              </a:rPr>
              <a:t>phát</a:t>
            </a:r>
            <a:r>
              <a:rPr lang="en-US" dirty="0">
                <a:effectLst/>
                <a:ea typeface="Calibri" panose="020F0502020204030204" pitchFamily="34" charset="0"/>
              </a:rPr>
              <a:t> </a:t>
            </a:r>
            <a:r>
              <a:rPr lang="en-US" dirty="0" err="1">
                <a:effectLst/>
                <a:ea typeface="Calibri" panose="020F0502020204030204" pitchFamily="34" charset="0"/>
              </a:rPr>
              <a:t>triển</a:t>
            </a:r>
            <a:r>
              <a:rPr lang="en-US" dirty="0">
                <a:effectLst/>
                <a:ea typeface="Calibri" panose="020F0502020204030204" pitchFamily="34" charset="0"/>
              </a:rPr>
              <a:t> </a:t>
            </a:r>
            <a:r>
              <a:rPr lang="en-US" dirty="0" err="1">
                <a:effectLst/>
                <a:ea typeface="Calibri" panose="020F0502020204030204" pitchFamily="34" charset="0"/>
              </a:rPr>
              <a:t>phần</a:t>
            </a:r>
            <a:r>
              <a:rPr lang="en-US" dirty="0">
                <a:effectLst/>
                <a:ea typeface="Calibri" panose="020F0502020204030204" pitchFamily="34" charset="0"/>
              </a:rPr>
              <a:t> </a:t>
            </a:r>
            <a:r>
              <a:rPr lang="en-US" dirty="0" err="1">
                <a:effectLst/>
                <a:ea typeface="Calibri" panose="020F0502020204030204" pitchFamily="34" charset="0"/>
              </a:rPr>
              <a:t>mềm</a:t>
            </a:r>
            <a:r>
              <a:rPr lang="en-US" dirty="0">
                <a:effectLst/>
                <a:ea typeface="Calibri" panose="020F0502020204030204" pitchFamily="34" charset="0"/>
              </a:rPr>
              <a:t>.</a:t>
            </a:r>
          </a:p>
          <a:p>
            <a:pPr marL="800100" lvl="1" indent="-342900">
              <a:lnSpc>
                <a:spcPct val="115000"/>
              </a:lnSpc>
              <a:buFont typeface="Symbol" panose="05050102010706020507" pitchFamily="18" charset="2"/>
              <a:buChar char=""/>
            </a:pPr>
            <a:r>
              <a:rPr lang="en-US" dirty="0" err="1">
                <a:effectLst/>
                <a:ea typeface="Calibri" panose="020F0502020204030204" pitchFamily="34" charset="0"/>
              </a:rPr>
              <a:t>Hỗ</a:t>
            </a:r>
            <a:r>
              <a:rPr lang="en-US" dirty="0">
                <a:effectLst/>
                <a:ea typeface="Calibri" panose="020F0502020204030204" pitchFamily="34" charset="0"/>
              </a:rPr>
              <a:t> </a:t>
            </a:r>
            <a:r>
              <a:rPr lang="en-US" dirty="0" err="1">
                <a:effectLst/>
                <a:ea typeface="Calibri" panose="020F0502020204030204" pitchFamily="34" charset="0"/>
              </a:rPr>
              <a:t>trợ</a:t>
            </a:r>
            <a:r>
              <a:rPr lang="en-US" dirty="0">
                <a:effectLst/>
                <a:ea typeface="Calibri" panose="020F0502020204030204" pitchFamily="34" charset="0"/>
              </a:rPr>
              <a:t> </a:t>
            </a:r>
            <a:r>
              <a:rPr lang="en-US" dirty="0" err="1">
                <a:effectLst/>
                <a:ea typeface="Calibri" panose="020F0502020204030204" pitchFamily="34" charset="0"/>
              </a:rPr>
              <a:t>quá</a:t>
            </a:r>
            <a:r>
              <a:rPr lang="en-US" dirty="0">
                <a:effectLst/>
                <a:ea typeface="Calibri" panose="020F0502020204030204" pitchFamily="34" charset="0"/>
              </a:rPr>
              <a:t> </a:t>
            </a:r>
            <a:r>
              <a:rPr lang="en-US" dirty="0" err="1">
                <a:effectLst/>
                <a:ea typeface="Calibri" panose="020F0502020204030204" pitchFamily="34" charset="0"/>
              </a:rPr>
              <a:t>trình</a:t>
            </a:r>
            <a:r>
              <a:rPr lang="en-US" dirty="0">
                <a:effectLst/>
                <a:ea typeface="Calibri" panose="020F0502020204030204" pitchFamily="34" charset="0"/>
              </a:rPr>
              <a:t> </a:t>
            </a:r>
            <a:r>
              <a:rPr lang="en-US" dirty="0" err="1">
                <a:effectLst/>
                <a:ea typeface="Calibri" panose="020F0502020204030204" pitchFamily="34" charset="0"/>
              </a:rPr>
              <a:t>xác</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yêu</a:t>
            </a:r>
            <a:r>
              <a:rPr lang="en-US" dirty="0">
                <a:effectLst/>
                <a:ea typeface="Calibri" panose="020F0502020204030204" pitchFamily="34" charset="0"/>
              </a:rPr>
              <a:t> </a:t>
            </a:r>
            <a:r>
              <a:rPr lang="en-US" dirty="0" err="1">
                <a:effectLst/>
                <a:ea typeface="Calibri" panose="020F0502020204030204" pitchFamily="34" charset="0"/>
              </a:rPr>
              <a:t>cầu</a:t>
            </a:r>
            <a:r>
              <a:rPr lang="en-US" dirty="0">
                <a:effectLst/>
                <a:ea typeface="Calibri" panose="020F0502020204030204" pitchFamily="34" charset="0"/>
              </a:rPr>
              <a:t>, </a:t>
            </a:r>
            <a:r>
              <a:rPr lang="en-US" dirty="0" err="1">
                <a:effectLst/>
                <a:ea typeface="Calibri" panose="020F0502020204030204" pitchFamily="34" charset="0"/>
              </a:rPr>
              <a:t>đảm</a:t>
            </a:r>
            <a:r>
              <a:rPr lang="en-US" dirty="0">
                <a:effectLst/>
                <a:ea typeface="Calibri" panose="020F0502020204030204" pitchFamily="34" charset="0"/>
              </a:rPr>
              <a:t> </a:t>
            </a:r>
            <a:r>
              <a:rPr lang="en-US" dirty="0" err="1">
                <a:effectLst/>
                <a:ea typeface="Calibri" panose="020F0502020204030204" pitchFamily="34" charset="0"/>
              </a:rPr>
              <a:t>bảo</a:t>
            </a:r>
            <a:r>
              <a:rPr lang="en-US" dirty="0">
                <a:effectLst/>
                <a:ea typeface="Calibri" panose="020F0502020204030204" pitchFamily="34" charset="0"/>
              </a:rPr>
              <a:t> </a:t>
            </a:r>
            <a:r>
              <a:rPr lang="en-US" dirty="0" err="1">
                <a:effectLst/>
                <a:ea typeface="Calibri" panose="020F0502020204030204" pitchFamily="34" charset="0"/>
              </a:rPr>
              <a:t>tính</a:t>
            </a:r>
            <a:r>
              <a:rPr lang="en-US" dirty="0">
                <a:effectLst/>
                <a:ea typeface="Calibri" panose="020F0502020204030204" pitchFamily="34" charset="0"/>
              </a:rPr>
              <a:t> </a:t>
            </a:r>
            <a:r>
              <a:rPr lang="en-US" dirty="0" err="1">
                <a:effectLst/>
                <a:ea typeface="Calibri" panose="020F0502020204030204" pitchFamily="34" charset="0"/>
              </a:rPr>
              <a:t>đầy</a:t>
            </a:r>
            <a:r>
              <a:rPr lang="en-US" dirty="0">
                <a:effectLst/>
                <a:ea typeface="Calibri" panose="020F0502020204030204" pitchFamily="34" charset="0"/>
              </a:rPr>
              <a:t> </a:t>
            </a:r>
            <a:r>
              <a:rPr lang="en-US" dirty="0" err="1">
                <a:effectLst/>
                <a:ea typeface="Calibri" panose="020F0502020204030204" pitchFamily="34" charset="0"/>
              </a:rPr>
              <a:t>đủ</a:t>
            </a:r>
            <a:r>
              <a:rPr lang="en-US" dirty="0">
                <a:effectLst/>
                <a:ea typeface="Calibri" panose="020F0502020204030204" pitchFamily="34" charset="0"/>
              </a:rPr>
              <a:t> </a:t>
            </a:r>
            <a:r>
              <a:rPr lang="en-US" dirty="0" err="1">
                <a:effectLst/>
                <a:ea typeface="Calibri" panose="020F0502020204030204" pitchFamily="34" charset="0"/>
              </a:rPr>
              <a:t>và</a:t>
            </a:r>
            <a:r>
              <a:rPr lang="en-US" dirty="0">
                <a:effectLst/>
                <a:ea typeface="Calibri" panose="020F0502020204030204" pitchFamily="34" charset="0"/>
              </a:rPr>
              <a:t> </a:t>
            </a:r>
            <a:r>
              <a:rPr lang="en-US" dirty="0" err="1">
                <a:effectLst/>
                <a:ea typeface="Calibri" panose="020F0502020204030204" pitchFamily="34" charset="0"/>
              </a:rPr>
              <a:t>nhất</a:t>
            </a:r>
            <a:r>
              <a:rPr lang="en-US" dirty="0">
                <a:effectLst/>
                <a:ea typeface="Calibri" panose="020F0502020204030204" pitchFamily="34" charset="0"/>
              </a:rPr>
              <a:t> </a:t>
            </a:r>
            <a:r>
              <a:rPr lang="en-US" dirty="0" err="1">
                <a:effectLst/>
                <a:ea typeface="Calibri" panose="020F0502020204030204" pitchFamily="34" charset="0"/>
              </a:rPr>
              <a:t>quán</a:t>
            </a:r>
            <a:r>
              <a:rPr lang="en-US" dirty="0">
                <a:effectLst/>
                <a:ea typeface="Calibri" panose="020F0502020204030204" pitchFamily="34" charset="0"/>
              </a:rPr>
              <a:t>.</a:t>
            </a:r>
          </a:p>
          <a:p>
            <a:pPr marL="800100" lvl="1" indent="-342900">
              <a:lnSpc>
                <a:spcPct val="115000"/>
              </a:lnSpc>
              <a:spcAft>
                <a:spcPts val="1000"/>
              </a:spcAft>
              <a:buFont typeface="Symbol" panose="05050102010706020507" pitchFamily="18" charset="2"/>
              <a:buChar char=""/>
            </a:pPr>
            <a:r>
              <a:rPr lang="en-US" dirty="0" err="1">
                <a:effectLst/>
                <a:ea typeface="Calibri" panose="020F0502020204030204" pitchFamily="34" charset="0"/>
              </a:rPr>
              <a:t>Phối</a:t>
            </a:r>
            <a:r>
              <a:rPr lang="en-US" dirty="0">
                <a:effectLst/>
                <a:ea typeface="Calibri" panose="020F0502020204030204" pitchFamily="34" charset="0"/>
              </a:rPr>
              <a:t> </a:t>
            </a:r>
            <a:r>
              <a:rPr lang="en-US" dirty="0" err="1">
                <a:effectLst/>
                <a:ea typeface="Calibri" panose="020F0502020204030204" pitchFamily="34" charset="0"/>
              </a:rPr>
              <a:t>hợp</a:t>
            </a:r>
            <a:r>
              <a:rPr lang="en-US" dirty="0">
                <a:effectLst/>
                <a:ea typeface="Calibri" panose="020F0502020204030204" pitchFamily="34" charset="0"/>
              </a:rPr>
              <a:t> </a:t>
            </a:r>
            <a:r>
              <a:rPr lang="en-US" dirty="0" err="1">
                <a:effectLst/>
                <a:ea typeface="Calibri" panose="020F0502020204030204" pitchFamily="34" charset="0"/>
              </a:rPr>
              <a:t>định</a:t>
            </a:r>
            <a:r>
              <a:rPr lang="en-US" dirty="0">
                <a:effectLst/>
                <a:ea typeface="Calibri" panose="020F0502020204030204" pitchFamily="34" charset="0"/>
              </a:rPr>
              <a:t> </a:t>
            </a:r>
            <a:r>
              <a:rPr lang="en-US" dirty="0" err="1">
                <a:effectLst/>
                <a:ea typeface="Calibri" panose="020F0502020204030204" pitchFamily="34" charset="0"/>
              </a:rPr>
              <a:t>nghĩa</a:t>
            </a:r>
            <a:r>
              <a:rPr lang="en-US" dirty="0">
                <a:effectLst/>
                <a:ea typeface="Calibri" panose="020F0502020204030204" pitchFamily="34" charset="0"/>
              </a:rPr>
              <a:t> </a:t>
            </a:r>
            <a:r>
              <a:rPr lang="en-US" dirty="0" err="1">
                <a:effectLst/>
                <a:ea typeface="Calibri" panose="020F0502020204030204" pitchFamily="34" charset="0"/>
              </a:rPr>
              <a:t>mô</a:t>
            </a:r>
            <a:r>
              <a:rPr lang="en-US" dirty="0">
                <a:effectLst/>
                <a:ea typeface="Calibri" panose="020F0502020204030204" pitchFamily="34" charset="0"/>
              </a:rPr>
              <a:t> </a:t>
            </a:r>
            <a:r>
              <a:rPr lang="en-US" dirty="0" err="1">
                <a:effectLst/>
                <a:ea typeface="Calibri" panose="020F0502020204030204" pitchFamily="34" charset="0"/>
              </a:rPr>
              <a:t>hình</a:t>
            </a:r>
            <a:r>
              <a:rPr lang="en-US" dirty="0">
                <a:effectLst/>
                <a:ea typeface="Calibri" panose="020F0502020204030204" pitchFamily="34" charset="0"/>
              </a:rPr>
              <a:t> </a:t>
            </a:r>
            <a:r>
              <a:rPr lang="en-US" dirty="0" err="1">
                <a:effectLst/>
                <a:ea typeface="Calibri" panose="020F0502020204030204" pitchFamily="34" charset="0"/>
              </a:rPr>
              <a:t>miền</a:t>
            </a:r>
            <a:r>
              <a:rPr lang="en-US" dirty="0">
                <a:effectLst/>
                <a:ea typeface="Calibri" panose="020F0502020204030204" pitchFamily="34" charset="0"/>
              </a:rPr>
              <a:t> </a:t>
            </a:r>
            <a:r>
              <a:rPr lang="en-US" dirty="0" err="1">
                <a:effectLst/>
                <a:ea typeface="Calibri" panose="020F0502020204030204" pitchFamily="34" charset="0"/>
              </a:rPr>
              <a:t>cho</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 </a:t>
            </a:r>
            <a:r>
              <a:rPr lang="en-US" dirty="0" err="1">
                <a:effectLst/>
                <a:ea typeface="Calibri" panose="020F0502020204030204" pitchFamily="34" charset="0"/>
              </a:rPr>
              <a:t>đang</a:t>
            </a:r>
            <a:r>
              <a:rPr lang="en-US" dirty="0">
                <a:effectLst/>
                <a:ea typeface="Calibri" panose="020F0502020204030204" pitchFamily="34" charset="0"/>
              </a:rPr>
              <a:t> </a:t>
            </a:r>
            <a:r>
              <a:rPr lang="en-US" dirty="0" err="1">
                <a:effectLst/>
                <a:ea typeface="Calibri" panose="020F0502020204030204" pitchFamily="34" charset="0"/>
              </a:rPr>
              <a:t>được</a:t>
            </a:r>
            <a:r>
              <a:rPr lang="en-US" dirty="0">
                <a:effectLst/>
                <a:ea typeface="Calibri" panose="020F0502020204030204" pitchFamily="34" charset="0"/>
              </a:rPr>
              <a:t> </a:t>
            </a:r>
            <a:r>
              <a:rPr lang="en-US" dirty="0" err="1">
                <a:effectLst/>
                <a:ea typeface="Calibri" panose="020F0502020204030204" pitchFamily="34" charset="0"/>
              </a:rPr>
              <a:t>phát</a:t>
            </a:r>
            <a:r>
              <a:rPr lang="en-US" dirty="0">
                <a:effectLst/>
                <a:ea typeface="Calibri" panose="020F0502020204030204" pitchFamily="34" charset="0"/>
              </a:rPr>
              <a:t> </a:t>
            </a:r>
            <a:r>
              <a:rPr lang="en-US" dirty="0" err="1">
                <a:effectLst/>
                <a:ea typeface="Calibri" panose="020F0502020204030204" pitchFamily="34" charset="0"/>
              </a:rPr>
              <a:t>triển</a:t>
            </a:r>
            <a:r>
              <a:rPr lang="en-US" dirty="0">
                <a:effectLst/>
                <a:ea typeface="Calibri" panose="020F0502020204030204" pitchFamily="34" charset="0"/>
              </a:rPr>
              <a:t>.</a:t>
            </a:r>
          </a:p>
          <a:p>
            <a:pPr marL="0" indent="0" algn="just">
              <a:lnSpc>
                <a:spcPct val="115000"/>
              </a:lnSpc>
              <a:spcAft>
                <a:spcPts val="1000"/>
              </a:spcAf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24</a:t>
            </a:fld>
            <a:endParaRPr lang="en-US"/>
          </a:p>
        </p:txBody>
      </p:sp>
    </p:spTree>
    <p:extLst>
      <p:ext uri="{BB962C8B-B14F-4D97-AF65-F5344CB8AC3E}">
        <p14:creationId xmlns:p14="http://schemas.microsoft.com/office/powerpoint/2010/main" val="1733206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nSpc>
                <a:spcPct val="115000"/>
              </a:lnSpc>
              <a:spcAft>
                <a:spcPts val="1000"/>
              </a:spcAft>
            </a:pPr>
            <a:r>
              <a:rPr lang="en-US" b="1" dirty="0" err="1">
                <a:effectLst/>
                <a:ea typeface="Calibri" panose="020F0502020204030204" pitchFamily="34" charset="0"/>
              </a:rPr>
              <a:t>Chuyên</a:t>
            </a:r>
            <a:r>
              <a:rPr lang="en-US" b="1" dirty="0">
                <a:effectLst/>
                <a:ea typeface="Calibri" panose="020F0502020204030204" pitchFamily="34" charset="0"/>
              </a:rPr>
              <a:t> </a:t>
            </a:r>
            <a:r>
              <a:rPr lang="en-US" b="1" dirty="0" err="1">
                <a:effectLst/>
                <a:ea typeface="Calibri" panose="020F0502020204030204" pitchFamily="34" charset="0"/>
              </a:rPr>
              <a:t>môn</a:t>
            </a:r>
            <a:r>
              <a:rPr lang="en-US" b="1" dirty="0">
                <a:effectLst/>
                <a:ea typeface="Calibri" panose="020F0502020204030204" pitchFamily="34" charset="0"/>
              </a:rPr>
              <a:t> </a:t>
            </a:r>
            <a:r>
              <a:rPr lang="en-US" b="1" dirty="0" err="1">
                <a:effectLst/>
                <a:ea typeface="Calibri" panose="020F0502020204030204" pitchFamily="34" charset="0"/>
              </a:rPr>
              <a:t>về</a:t>
            </a:r>
            <a:r>
              <a:rPr lang="en-US" b="1" dirty="0">
                <a:effectLst/>
                <a:ea typeface="Calibri" panose="020F0502020204030204" pitchFamily="34" charset="0"/>
              </a:rPr>
              <a:t> </a:t>
            </a:r>
            <a:r>
              <a:rPr lang="en-US" b="1" dirty="0" err="1">
                <a:effectLst/>
                <a:ea typeface="Calibri" panose="020F0502020204030204" pitchFamily="34" charset="0"/>
              </a:rPr>
              <a:t>công</a:t>
            </a:r>
            <a:r>
              <a:rPr lang="en-US" b="1" dirty="0">
                <a:effectLst/>
                <a:ea typeface="Calibri" panose="020F0502020204030204" pitchFamily="34" charset="0"/>
              </a:rPr>
              <a:t> </a:t>
            </a:r>
            <a:r>
              <a:rPr lang="en-US" b="1" dirty="0" err="1">
                <a:effectLst/>
                <a:ea typeface="Calibri" panose="020F0502020204030204" pitchFamily="34" charset="0"/>
              </a:rPr>
              <a:t>nghệ</a:t>
            </a:r>
            <a:endParaRPr lang="en-US" dirty="0">
              <a:effectLst/>
              <a:ea typeface="Calibri" panose="020F0502020204030204" pitchFamily="34" charset="0"/>
            </a:endParaRPr>
          </a:p>
          <a:p>
            <a:pPr marL="800100" lvl="1" indent="-342900" algn="just">
              <a:lnSpc>
                <a:spcPct val="115000"/>
              </a:lnSpc>
              <a:buFont typeface="Symbol" panose="05050102010706020507" pitchFamily="18" charset="2"/>
              <a:buChar char=""/>
            </a:pPr>
            <a:r>
              <a:rPr lang="en-US" dirty="0" err="1">
                <a:effectLst/>
                <a:ea typeface="Calibri" panose="020F0502020204030204" pitchFamily="34" charset="0"/>
              </a:rPr>
              <a:t>Chuyên</a:t>
            </a:r>
            <a:r>
              <a:rPr lang="en-US" dirty="0">
                <a:effectLst/>
                <a:ea typeface="Calibri" panose="020F0502020204030204" pitchFamily="34" charset="0"/>
              </a:rPr>
              <a:t> </a:t>
            </a:r>
            <a:r>
              <a:rPr lang="en-US" dirty="0" err="1">
                <a:effectLst/>
                <a:ea typeface="Calibri" panose="020F0502020204030204" pitchFamily="34" charset="0"/>
              </a:rPr>
              <a:t>gia</a:t>
            </a:r>
            <a:r>
              <a:rPr lang="en-US" dirty="0">
                <a:effectLst/>
                <a:ea typeface="Calibri" panose="020F0502020204030204" pitchFamily="34" charset="0"/>
              </a:rPr>
              <a:t> </a:t>
            </a:r>
            <a:r>
              <a:rPr lang="en-US" dirty="0" err="1">
                <a:effectLst/>
                <a:ea typeface="Calibri" panose="020F0502020204030204" pitchFamily="34" charset="0"/>
              </a:rPr>
              <a:t>về</a:t>
            </a:r>
            <a:r>
              <a:rPr lang="en-US" dirty="0">
                <a:effectLst/>
                <a:ea typeface="Calibri" panose="020F0502020204030204" pitchFamily="34" charset="0"/>
              </a:rPr>
              <a:t> </a:t>
            </a:r>
            <a:r>
              <a:rPr lang="en-US" dirty="0" err="1">
                <a:effectLst/>
                <a:ea typeface="Calibri" panose="020F0502020204030204" pitchFamily="34" charset="0"/>
              </a:rPr>
              <a:t>các</a:t>
            </a:r>
            <a:r>
              <a:rPr lang="en-US" dirty="0">
                <a:effectLst/>
                <a:ea typeface="Calibri" panose="020F0502020204030204" pitchFamily="34" charset="0"/>
              </a:rPr>
              <a:t> </a:t>
            </a:r>
            <a:r>
              <a:rPr lang="en-US" dirty="0" err="1">
                <a:effectLst/>
                <a:ea typeface="Calibri" panose="020F0502020204030204" pitchFamily="34" charset="0"/>
              </a:rPr>
              <a:t>công</a:t>
            </a:r>
            <a:r>
              <a:rPr lang="en-US" dirty="0">
                <a:effectLst/>
                <a:ea typeface="Calibri" panose="020F0502020204030204" pitchFamily="34" charset="0"/>
              </a:rPr>
              <a:t> </a:t>
            </a:r>
            <a:r>
              <a:rPr lang="en-US" dirty="0" err="1">
                <a:effectLst/>
                <a:ea typeface="Calibri" panose="020F0502020204030204" pitchFamily="34" charset="0"/>
              </a:rPr>
              <a:t>nghệ</a:t>
            </a:r>
            <a:r>
              <a:rPr lang="en-US" dirty="0">
                <a:effectLst/>
                <a:ea typeface="Calibri" panose="020F0502020204030204" pitchFamily="34" charset="0"/>
              </a:rPr>
              <a:t> </a:t>
            </a:r>
            <a:r>
              <a:rPr lang="en-US" dirty="0" err="1">
                <a:effectLst/>
                <a:ea typeface="Calibri" panose="020F0502020204030204" pitchFamily="34" charset="0"/>
              </a:rPr>
              <a:t>hiện</a:t>
            </a:r>
            <a:r>
              <a:rPr lang="en-US" dirty="0">
                <a:effectLst/>
                <a:ea typeface="Calibri" panose="020F0502020204030204" pitchFamily="34" charset="0"/>
              </a:rPr>
              <a:t> </a:t>
            </a:r>
            <a:r>
              <a:rPr lang="en-US" dirty="0" err="1">
                <a:ea typeface="Calibri" panose="020F0502020204030204" pitchFamily="34" charset="0"/>
              </a:rPr>
              <a:t>tại</a:t>
            </a:r>
            <a:r>
              <a:rPr lang="en-US" dirty="0">
                <a:ea typeface="Calibri" panose="020F0502020204030204" pitchFamily="34" charset="0"/>
              </a:rPr>
              <a:t> </a:t>
            </a:r>
            <a:r>
              <a:rPr lang="en-US" dirty="0" err="1">
                <a:ea typeface="Calibri" panose="020F0502020204030204" pitchFamily="34" charset="0"/>
              </a:rPr>
              <a:t>để</a:t>
            </a:r>
            <a:r>
              <a:rPr lang="en-US" dirty="0">
                <a:ea typeface="Calibri" panose="020F0502020204030204" pitchFamily="34" charset="0"/>
              </a:rPr>
              <a:t> </a:t>
            </a:r>
            <a:r>
              <a:rPr lang="en-US" dirty="0" err="1">
                <a:effectLst/>
                <a:ea typeface="Calibri" panose="020F0502020204030204" pitchFamily="34" charset="0"/>
              </a:rPr>
              <a:t>giúp</a:t>
            </a:r>
            <a:r>
              <a:rPr lang="en-US" dirty="0">
                <a:effectLst/>
                <a:ea typeface="Calibri" panose="020F0502020204030204" pitchFamily="34" charset="0"/>
              </a:rPr>
              <a:t> </a:t>
            </a:r>
            <a:r>
              <a:rPr lang="en-US" dirty="0" err="1">
                <a:effectLst/>
                <a:ea typeface="Calibri" panose="020F0502020204030204" pitchFamily="34" charset="0"/>
              </a:rPr>
              <a:t>triển</a:t>
            </a:r>
            <a:r>
              <a:rPr lang="en-US" dirty="0">
                <a:effectLst/>
                <a:ea typeface="Calibri" panose="020F0502020204030204" pitchFamily="34" charset="0"/>
              </a:rPr>
              <a:t> </a:t>
            </a:r>
            <a:r>
              <a:rPr lang="en-US" dirty="0" err="1">
                <a:effectLst/>
                <a:ea typeface="Calibri" panose="020F0502020204030204" pitchFamily="34" charset="0"/>
              </a:rPr>
              <a:t>khai</a:t>
            </a:r>
            <a:r>
              <a:rPr lang="en-US" dirty="0">
                <a:effectLst/>
                <a:ea typeface="Calibri" panose="020F0502020204030204" pitchFamily="34" charset="0"/>
              </a:rPr>
              <a:t> </a:t>
            </a:r>
            <a:r>
              <a:rPr lang="en-US" dirty="0" err="1">
                <a:effectLst/>
                <a:ea typeface="Calibri" panose="020F0502020204030204" pitchFamily="34" charset="0"/>
              </a:rPr>
              <a:t>hệ</a:t>
            </a:r>
            <a:r>
              <a:rPr lang="en-US" dirty="0">
                <a:effectLst/>
                <a:ea typeface="Calibri" panose="020F0502020204030204" pitchFamily="34" charset="0"/>
              </a:rPr>
              <a:t> </a:t>
            </a:r>
            <a:r>
              <a:rPr lang="en-US" dirty="0" err="1">
                <a:effectLst/>
                <a:ea typeface="Calibri" panose="020F0502020204030204" pitchFamily="34" charset="0"/>
              </a:rPr>
              <a:t>thống</a:t>
            </a:r>
            <a:r>
              <a:rPr lang="en-US" dirty="0">
                <a:effectLst/>
                <a:ea typeface="Calibri" panose="020F0502020204030204" pitchFamily="34" charset="0"/>
              </a:rPr>
              <a:t>.</a:t>
            </a:r>
          </a:p>
          <a:p>
            <a:pPr marL="800100" lvl="1" indent="-342900" algn="just">
              <a:lnSpc>
                <a:spcPct val="115000"/>
              </a:lnSpc>
              <a:buFont typeface="Symbol" panose="05050102010706020507" pitchFamily="18" charset="2"/>
              <a:buChar char=""/>
            </a:pPr>
            <a:r>
              <a:rPr lang="en-US" dirty="0" err="1">
                <a:effectLst/>
                <a:ea typeface="Calibri" panose="020F0502020204030204" pitchFamily="34" charset="0"/>
              </a:rPr>
              <a:t>Phối</a:t>
            </a:r>
            <a:r>
              <a:rPr lang="en-US" dirty="0">
                <a:effectLst/>
                <a:ea typeface="Calibri" panose="020F0502020204030204" pitchFamily="34" charset="0"/>
              </a:rPr>
              <a:t> </a:t>
            </a:r>
            <a:r>
              <a:rPr lang="en-US" dirty="0" err="1">
                <a:effectLst/>
                <a:ea typeface="Calibri" panose="020F0502020204030204" pitchFamily="34" charset="0"/>
              </a:rPr>
              <a:t>hợp</a:t>
            </a:r>
            <a:r>
              <a:rPr lang="en-US" dirty="0">
                <a:effectLst/>
                <a:ea typeface="Calibri" panose="020F0502020204030204" pitchFamily="34" charset="0"/>
              </a:rPr>
              <a:t> </a:t>
            </a:r>
            <a:r>
              <a:rPr lang="en-US" dirty="0" err="1">
                <a:effectLst/>
                <a:ea typeface="Calibri" panose="020F0502020204030204" pitchFamily="34" charset="0"/>
              </a:rPr>
              <a:t>lựa</a:t>
            </a:r>
            <a:r>
              <a:rPr lang="en-US" dirty="0">
                <a:effectLst/>
                <a:ea typeface="Calibri" panose="020F0502020204030204" pitchFamily="34" charset="0"/>
              </a:rPr>
              <a:t> </a:t>
            </a:r>
            <a:r>
              <a:rPr lang="en-US" dirty="0" err="1">
                <a:effectLst/>
                <a:ea typeface="Calibri" panose="020F0502020204030204" pitchFamily="34" charset="0"/>
              </a:rPr>
              <a:t>chọn</a:t>
            </a:r>
            <a:r>
              <a:rPr lang="en-US" dirty="0">
                <a:effectLst/>
                <a:ea typeface="Calibri" panose="020F0502020204030204" pitchFamily="34" charset="0"/>
              </a:rPr>
              <a:t> </a:t>
            </a:r>
            <a:r>
              <a:rPr lang="en-US" dirty="0" err="1">
                <a:effectLst/>
                <a:ea typeface="Calibri" panose="020F0502020204030204" pitchFamily="34" charset="0"/>
              </a:rPr>
              <a:t>ngôn</a:t>
            </a:r>
            <a:r>
              <a:rPr lang="en-US" dirty="0">
                <a:effectLst/>
                <a:ea typeface="Calibri" panose="020F0502020204030204" pitchFamily="34" charset="0"/>
              </a:rPr>
              <a:t> </a:t>
            </a:r>
            <a:r>
              <a:rPr lang="en-US" dirty="0" err="1">
                <a:effectLst/>
                <a:ea typeface="Calibri" panose="020F0502020204030204" pitchFamily="34" charset="0"/>
              </a:rPr>
              <a:t>ngữ</a:t>
            </a:r>
            <a:r>
              <a:rPr lang="en-US" dirty="0">
                <a:effectLst/>
                <a:ea typeface="Calibri" panose="020F0502020204030204" pitchFamily="34" charset="0"/>
              </a:rPr>
              <a:t> </a:t>
            </a:r>
            <a:r>
              <a:rPr lang="en-US" dirty="0" err="1">
                <a:effectLst/>
                <a:ea typeface="Calibri" panose="020F0502020204030204" pitchFamily="34" charset="0"/>
              </a:rPr>
              <a:t>lập</a:t>
            </a:r>
            <a:r>
              <a:rPr lang="en-US" dirty="0">
                <a:effectLst/>
                <a:ea typeface="Calibri" panose="020F0502020204030204" pitchFamily="34" charset="0"/>
              </a:rPr>
              <a:t> </a:t>
            </a:r>
            <a:r>
              <a:rPr lang="en-US" dirty="0" err="1">
                <a:effectLst/>
                <a:ea typeface="Calibri" panose="020F0502020204030204" pitchFamily="34" charset="0"/>
              </a:rPr>
              <a:t>trình</a:t>
            </a:r>
            <a:r>
              <a:rPr lang="en-US" dirty="0">
                <a:effectLst/>
                <a:ea typeface="Calibri" panose="020F0502020204030204" pitchFamily="34" charset="0"/>
              </a:rPr>
              <a:t>, Framework, </a:t>
            </a:r>
            <a:r>
              <a:rPr lang="en-US" dirty="0" err="1">
                <a:effectLst/>
                <a:ea typeface="Calibri" panose="020F0502020204030204" pitchFamily="34" charset="0"/>
              </a:rPr>
              <a:t>nền</a:t>
            </a:r>
            <a:r>
              <a:rPr lang="en-US" dirty="0">
                <a:effectLst/>
                <a:ea typeface="Calibri" panose="020F0502020204030204" pitchFamily="34" charset="0"/>
              </a:rPr>
              <a:t> </a:t>
            </a:r>
            <a:r>
              <a:rPr lang="en-US" dirty="0" err="1">
                <a:effectLst/>
                <a:ea typeface="Calibri" panose="020F0502020204030204" pitchFamily="34" charset="0"/>
              </a:rPr>
              <a:t>tảng</a:t>
            </a:r>
            <a:r>
              <a:rPr lang="en-US" dirty="0">
                <a:effectLst/>
                <a:ea typeface="Calibri" panose="020F0502020204030204" pitchFamily="34" charset="0"/>
              </a:rPr>
              <a:t>, </a:t>
            </a:r>
            <a:r>
              <a:rPr lang="en-US" dirty="0" err="1">
                <a:effectLst/>
                <a:ea typeface="Calibri" panose="020F0502020204030204" pitchFamily="34" charset="0"/>
              </a:rPr>
              <a:t>cơ</a:t>
            </a:r>
            <a:r>
              <a:rPr lang="en-US" dirty="0">
                <a:effectLst/>
                <a:ea typeface="Calibri" panose="020F0502020204030204" pitchFamily="34" charset="0"/>
              </a:rPr>
              <a:t> </a:t>
            </a:r>
            <a:r>
              <a:rPr lang="en-US" dirty="0" err="1">
                <a:effectLst/>
                <a:ea typeface="Calibri" panose="020F0502020204030204" pitchFamily="34" charset="0"/>
              </a:rPr>
              <a:t>sở</a:t>
            </a:r>
            <a:r>
              <a:rPr lang="en-US" dirty="0">
                <a:effectLst/>
                <a:ea typeface="Calibri" panose="020F0502020204030204" pitchFamily="34" charset="0"/>
              </a:rPr>
              <a:t> </a:t>
            </a:r>
            <a:r>
              <a:rPr lang="en-US" dirty="0" err="1">
                <a:effectLst/>
                <a:ea typeface="Calibri" panose="020F0502020204030204" pitchFamily="34" charset="0"/>
              </a:rPr>
              <a:t>dữ</a:t>
            </a:r>
            <a:r>
              <a:rPr lang="en-US" dirty="0">
                <a:effectLst/>
                <a:ea typeface="Calibri" panose="020F0502020204030204" pitchFamily="34" charset="0"/>
              </a:rPr>
              <a:t> </a:t>
            </a:r>
            <a:r>
              <a:rPr lang="en-US" dirty="0" err="1">
                <a:effectLst/>
                <a:ea typeface="Calibri" panose="020F0502020204030204" pitchFamily="34" charset="0"/>
              </a:rPr>
              <a:t>liệu</a:t>
            </a:r>
            <a:r>
              <a:rPr lang="en-US" dirty="0">
                <a:effectLst/>
                <a:ea typeface="Calibri" panose="020F0502020204030204" pitchFamily="34" charset="0"/>
              </a:rPr>
              <a:t>, v.v.</a:t>
            </a:r>
          </a:p>
          <a:p>
            <a:pPr marL="800100" lvl="1" indent="-342900" algn="just">
              <a:lnSpc>
                <a:spcPct val="115000"/>
              </a:lnSpc>
              <a:spcAft>
                <a:spcPts val="1000"/>
              </a:spcAft>
              <a:buFont typeface="Symbol" panose="05050102010706020507" pitchFamily="18" charset="2"/>
              <a:buChar char=""/>
            </a:pPr>
            <a:r>
              <a:rPr lang="en-US" dirty="0" err="1">
                <a:effectLst/>
                <a:ea typeface="Calibri" panose="020F0502020204030204" pitchFamily="34" charset="0"/>
              </a:rPr>
              <a:t>Có</a:t>
            </a:r>
            <a:r>
              <a:rPr lang="en-US" dirty="0">
                <a:effectLst/>
                <a:ea typeface="Calibri" panose="020F0502020204030204" pitchFamily="34" charset="0"/>
              </a:rPr>
              <a:t> </a:t>
            </a:r>
            <a:r>
              <a:rPr lang="en-US" dirty="0" err="1">
                <a:effectLst/>
                <a:ea typeface="Calibri" panose="020F0502020204030204" pitchFamily="34" charset="0"/>
              </a:rPr>
              <a:t>phương</a:t>
            </a:r>
            <a:r>
              <a:rPr lang="en-US" dirty="0">
                <a:effectLst/>
                <a:ea typeface="Calibri" panose="020F0502020204030204" pitchFamily="34" charset="0"/>
              </a:rPr>
              <a:t> </a:t>
            </a:r>
            <a:r>
              <a:rPr lang="en-US" dirty="0" err="1">
                <a:effectLst/>
                <a:ea typeface="Calibri" panose="020F0502020204030204" pitchFamily="34" charset="0"/>
              </a:rPr>
              <a:t>pháp</a:t>
            </a:r>
            <a:r>
              <a:rPr lang="en-US" dirty="0">
                <a:effectLst/>
                <a:ea typeface="Calibri" panose="020F0502020204030204" pitchFamily="34" charset="0"/>
              </a:rPr>
              <a:t> </a:t>
            </a:r>
            <a:r>
              <a:rPr lang="en-US" dirty="0" err="1">
                <a:effectLst/>
                <a:ea typeface="Calibri" panose="020F0502020204030204" pitchFamily="34" charset="0"/>
              </a:rPr>
              <a:t>chuyên</a:t>
            </a:r>
            <a:r>
              <a:rPr lang="en-US" dirty="0">
                <a:effectLst/>
                <a:ea typeface="Calibri" panose="020F0502020204030204" pitchFamily="34" charset="0"/>
              </a:rPr>
              <a:t> </a:t>
            </a:r>
            <a:r>
              <a:rPr lang="en-US" dirty="0" err="1">
                <a:effectLst/>
                <a:ea typeface="Calibri" panose="020F0502020204030204" pitchFamily="34" charset="0"/>
              </a:rPr>
              <a:t>môn</a:t>
            </a:r>
            <a:r>
              <a:rPr lang="en-US" dirty="0">
                <a:effectLst/>
                <a:ea typeface="Calibri" panose="020F0502020204030204" pitchFamily="34" charset="0"/>
              </a:rPr>
              <a:t>.</a:t>
            </a:r>
          </a:p>
          <a:p>
            <a:pPr marL="0" indent="0" algn="just">
              <a:lnSpc>
                <a:spcPct val="115000"/>
              </a:lnSpc>
              <a:spcAft>
                <a:spcPts val="1000"/>
              </a:spcAf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a:bodyPr>
          <a:lstStyle/>
          <a:p>
            <a:r>
              <a:rPr lang="en-US" dirty="0"/>
              <a:t>5. </a:t>
            </a:r>
            <a:r>
              <a:rPr lang="en-US" dirty="0" err="1"/>
              <a:t>Kiến</a:t>
            </a:r>
            <a:r>
              <a:rPr lang="en-US" dirty="0"/>
              <a:t> </a:t>
            </a:r>
            <a:r>
              <a:rPr lang="en-US" dirty="0" err="1"/>
              <a:t>trúc</a:t>
            </a:r>
            <a:r>
              <a:rPr lang="en-US" dirty="0"/>
              <a:t> </a:t>
            </a:r>
            <a:r>
              <a:rPr lang="en-US" dirty="0" err="1"/>
              <a:t>và</a:t>
            </a:r>
            <a:r>
              <a:rPr lang="en-US" dirty="0"/>
              <a:t> </a:t>
            </a:r>
            <a:r>
              <a:rPr lang="en-US" dirty="0" err="1"/>
              <a:t>thiết</a:t>
            </a:r>
            <a:r>
              <a:rPr lang="en-US" dirty="0"/>
              <a:t> </a:t>
            </a:r>
            <a:r>
              <a:rPr lang="en-US" dirty="0" err="1"/>
              <a:t>kế</a:t>
            </a:r>
            <a:r>
              <a:rPr lang="en-US" dirty="0"/>
              <a:t> </a:t>
            </a:r>
            <a:r>
              <a:rPr lang="en-US" dirty="0" err="1"/>
              <a:t>phần</a:t>
            </a:r>
            <a:r>
              <a:rPr lang="en-US" dirty="0"/>
              <a:t> </a:t>
            </a:r>
            <a:r>
              <a:rPr lang="en-US" dirty="0" err="1"/>
              <a:t>mềm</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25</a:t>
            </a:fld>
            <a:endParaRPr lang="en-US"/>
          </a:p>
        </p:txBody>
      </p:sp>
    </p:spTree>
    <p:extLst>
      <p:ext uri="{BB962C8B-B14F-4D97-AF65-F5344CB8AC3E}">
        <p14:creationId xmlns:p14="http://schemas.microsoft.com/office/powerpoint/2010/main" val="4014988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fontAlgn="base"/>
            <a:r>
              <a:rPr lang="en-US" kern="100" dirty="0">
                <a:solidFill>
                  <a:srgbClr val="1B2228"/>
                </a:solidFill>
                <a:ea typeface="Calibri" panose="020F0502020204030204" pitchFamily="34" charset="0"/>
              </a:rPr>
              <a:t> </a:t>
            </a:r>
            <a:r>
              <a:rPr lang="vi-VN" b="1" dirty="0">
                <a:solidFill>
                  <a:srgbClr val="202122"/>
                </a:solidFill>
                <a:effectLst/>
              </a:rPr>
              <a:t>Tích hợp ứng dụng doanh nghiệp</a:t>
            </a:r>
            <a:r>
              <a:rPr lang="vi-VN" b="0" dirty="0">
                <a:solidFill>
                  <a:srgbClr val="202122"/>
                </a:solidFill>
                <a:effectLst/>
              </a:rPr>
              <a:t> (</a:t>
            </a:r>
            <a:r>
              <a:rPr lang="en-US" dirty="0">
                <a:solidFill>
                  <a:srgbClr val="202122"/>
                </a:solidFill>
              </a:rPr>
              <a:t>E</a:t>
            </a:r>
            <a:r>
              <a:rPr lang="vi-VN" b="0" dirty="0">
                <a:solidFill>
                  <a:srgbClr val="202122"/>
                </a:solidFill>
                <a:effectLst/>
              </a:rPr>
              <a:t>nterprise </a:t>
            </a:r>
            <a:r>
              <a:rPr lang="en-US" b="0" dirty="0">
                <a:solidFill>
                  <a:srgbClr val="202122"/>
                </a:solidFill>
                <a:effectLst/>
              </a:rPr>
              <a:t>A</a:t>
            </a:r>
            <a:r>
              <a:rPr lang="vi-VN" b="0" dirty="0">
                <a:solidFill>
                  <a:srgbClr val="202122"/>
                </a:solidFill>
                <a:effectLst/>
              </a:rPr>
              <a:t>pplication </a:t>
            </a:r>
            <a:r>
              <a:rPr lang="en-US" b="0" dirty="0">
                <a:solidFill>
                  <a:srgbClr val="202122"/>
                </a:solidFill>
                <a:effectLst/>
              </a:rPr>
              <a:t>I</a:t>
            </a:r>
            <a:r>
              <a:rPr lang="vi-VN" b="0" dirty="0">
                <a:solidFill>
                  <a:srgbClr val="202122"/>
                </a:solidFill>
                <a:effectLst/>
              </a:rPr>
              <a:t>ntegration – EAI) </a:t>
            </a:r>
            <a:r>
              <a:rPr lang="en-US" b="0" dirty="0" err="1">
                <a:solidFill>
                  <a:srgbClr val="202122"/>
                </a:solidFill>
                <a:effectLst/>
              </a:rPr>
              <a:t>là</a:t>
            </a:r>
            <a:r>
              <a:rPr lang="en-US" b="0" dirty="0">
                <a:solidFill>
                  <a:srgbClr val="202122"/>
                </a:solidFill>
                <a:effectLst/>
              </a:rPr>
              <a:t> </a:t>
            </a:r>
            <a:r>
              <a:rPr lang="vi-VN" b="0" dirty="0">
                <a:solidFill>
                  <a:srgbClr val="202122"/>
                </a:solidFill>
                <a:effectLst/>
              </a:rPr>
              <a:t>kết nối các chức năng </a:t>
            </a:r>
            <a:r>
              <a:rPr lang="en-US" b="0" dirty="0" err="1">
                <a:solidFill>
                  <a:srgbClr val="202122"/>
                </a:solidFill>
                <a:effectLst/>
              </a:rPr>
              <a:t>nghiệp</a:t>
            </a:r>
            <a:r>
              <a:rPr lang="en-US" b="0" dirty="0">
                <a:solidFill>
                  <a:srgbClr val="202122"/>
                </a:solidFill>
                <a:effectLst/>
              </a:rPr>
              <a:t> </a:t>
            </a:r>
            <a:r>
              <a:rPr lang="en-US" b="0" dirty="0" err="1">
                <a:solidFill>
                  <a:srgbClr val="202122"/>
                </a:solidFill>
                <a:effectLst/>
              </a:rPr>
              <a:t>vụ</a:t>
            </a:r>
            <a:r>
              <a:rPr lang="en-US" b="0" dirty="0">
                <a:solidFill>
                  <a:srgbClr val="202122"/>
                </a:solidFill>
                <a:effectLst/>
              </a:rPr>
              <a:t> </a:t>
            </a:r>
            <a:r>
              <a:rPr lang="en-US" b="0" dirty="0" err="1">
                <a:solidFill>
                  <a:srgbClr val="202122"/>
                </a:solidFill>
                <a:effectLst/>
              </a:rPr>
              <a:t>trong</a:t>
            </a:r>
            <a:r>
              <a:rPr lang="en-US" b="0" dirty="0">
                <a:solidFill>
                  <a:srgbClr val="202122"/>
                </a:solidFill>
                <a:effectLst/>
              </a:rPr>
              <a:t> </a:t>
            </a:r>
            <a:r>
              <a:rPr lang="vi-VN" b="0" dirty="0">
                <a:solidFill>
                  <a:srgbClr val="202122"/>
                </a:solidFill>
                <a:effectLst/>
              </a:rPr>
              <a:t>kinh doanh của một doanh nghiệp, </a:t>
            </a:r>
            <a:r>
              <a:rPr lang="en-US" b="0" dirty="0">
                <a:solidFill>
                  <a:srgbClr val="202122"/>
                </a:solidFill>
                <a:effectLst/>
              </a:rPr>
              <a:t>do </a:t>
            </a:r>
            <a:r>
              <a:rPr lang="en-US" b="0" dirty="0" err="1">
                <a:solidFill>
                  <a:srgbClr val="202122"/>
                </a:solidFill>
                <a:effectLst/>
              </a:rPr>
              <a:t>các</a:t>
            </a:r>
            <a:r>
              <a:rPr lang="en-US" b="0" dirty="0">
                <a:solidFill>
                  <a:srgbClr val="202122"/>
                </a:solidFill>
                <a:effectLst/>
              </a:rPr>
              <a:t> </a:t>
            </a:r>
            <a:r>
              <a:rPr lang="en-US" b="0" dirty="0" err="1">
                <a:solidFill>
                  <a:srgbClr val="202122"/>
                </a:solidFill>
                <a:effectLst/>
              </a:rPr>
              <a:t>chức</a:t>
            </a:r>
            <a:r>
              <a:rPr lang="en-US" b="0" dirty="0">
                <a:solidFill>
                  <a:srgbClr val="202122"/>
                </a:solidFill>
                <a:effectLst/>
              </a:rPr>
              <a:t> </a:t>
            </a:r>
            <a:r>
              <a:rPr lang="en-US" b="0" dirty="0" err="1">
                <a:solidFill>
                  <a:srgbClr val="202122"/>
                </a:solidFill>
                <a:effectLst/>
              </a:rPr>
              <a:t>năng</a:t>
            </a:r>
            <a:r>
              <a:rPr lang="en-US" b="0" dirty="0">
                <a:solidFill>
                  <a:srgbClr val="202122"/>
                </a:solidFill>
                <a:effectLst/>
              </a:rPr>
              <a:t> </a:t>
            </a:r>
            <a:r>
              <a:rPr lang="vi-VN" b="0" dirty="0">
                <a:solidFill>
                  <a:srgbClr val="202122"/>
                </a:solidFill>
                <a:effectLst/>
              </a:rPr>
              <a:t>thường bị phân tán trên các </a:t>
            </a:r>
            <a:r>
              <a:rPr lang="en-US" b="0" dirty="0" err="1">
                <a:solidFill>
                  <a:srgbClr val="202122"/>
                </a:solidFill>
                <a:effectLst/>
              </a:rPr>
              <a:t>nền</a:t>
            </a:r>
            <a:r>
              <a:rPr lang="en-US" b="0" dirty="0">
                <a:solidFill>
                  <a:srgbClr val="202122"/>
                </a:solidFill>
                <a:effectLst/>
              </a:rPr>
              <a:t> </a:t>
            </a:r>
            <a:r>
              <a:rPr lang="en-US" b="0" dirty="0" err="1">
                <a:solidFill>
                  <a:srgbClr val="202122"/>
                </a:solidFill>
                <a:effectLst/>
              </a:rPr>
              <a:t>tảng</a:t>
            </a:r>
            <a:r>
              <a:rPr lang="vi-VN" b="0" dirty="0">
                <a:solidFill>
                  <a:srgbClr val="202122"/>
                </a:solidFill>
                <a:effectLst/>
              </a:rPr>
              <a:t> (platform) khác nhau</a:t>
            </a:r>
            <a:r>
              <a:rPr lang="en-US" b="0" dirty="0">
                <a:solidFill>
                  <a:srgbClr val="202122"/>
                </a:solidFill>
                <a:effectLst/>
              </a:rPr>
              <a:t> </a:t>
            </a:r>
            <a:r>
              <a:rPr lang="en-US" b="0" dirty="0" err="1">
                <a:solidFill>
                  <a:srgbClr val="202122"/>
                </a:solidFill>
                <a:effectLst/>
              </a:rPr>
              <a:t>hướng</a:t>
            </a:r>
            <a:r>
              <a:rPr lang="en-US" b="0" dirty="0">
                <a:solidFill>
                  <a:srgbClr val="202122"/>
                </a:solidFill>
                <a:effectLst/>
              </a:rPr>
              <a:t> </a:t>
            </a:r>
            <a:r>
              <a:rPr lang="en-US" b="0" dirty="0" err="1">
                <a:solidFill>
                  <a:srgbClr val="202122"/>
                </a:solidFill>
                <a:effectLst/>
              </a:rPr>
              <a:t>tới</a:t>
            </a:r>
            <a:r>
              <a:rPr lang="en-US" b="0" dirty="0">
                <a:solidFill>
                  <a:srgbClr val="202122"/>
                </a:solidFill>
                <a:effectLst/>
              </a:rPr>
              <a:t> </a:t>
            </a:r>
            <a:r>
              <a:rPr lang="vi-VN" b="0" dirty="0">
                <a:solidFill>
                  <a:srgbClr val="202122"/>
                </a:solidFill>
                <a:effectLst/>
              </a:rPr>
              <a:t>hợp nhất các </a:t>
            </a:r>
            <a:r>
              <a:rPr lang="en-US" b="0" dirty="0">
                <a:solidFill>
                  <a:srgbClr val="202122"/>
                </a:solidFill>
                <a:effectLst/>
              </a:rPr>
              <a:t>qui</a:t>
            </a:r>
            <a:r>
              <a:rPr lang="vi-VN" b="0" dirty="0">
                <a:solidFill>
                  <a:srgbClr val="202122"/>
                </a:solidFill>
                <a:effectLst/>
              </a:rPr>
              <a:t> trình </a:t>
            </a:r>
            <a:r>
              <a:rPr lang="en-US" b="0" dirty="0" err="1">
                <a:solidFill>
                  <a:srgbClr val="202122"/>
                </a:solidFill>
                <a:effectLst/>
              </a:rPr>
              <a:t>nghiệp</a:t>
            </a:r>
            <a:r>
              <a:rPr lang="en-US" b="0" dirty="0">
                <a:solidFill>
                  <a:srgbClr val="202122"/>
                </a:solidFill>
                <a:effectLst/>
              </a:rPr>
              <a:t> </a:t>
            </a:r>
            <a:r>
              <a:rPr lang="en-US" b="0" dirty="0" err="1">
                <a:solidFill>
                  <a:srgbClr val="202122"/>
                </a:solidFill>
                <a:effectLst/>
              </a:rPr>
              <a:t>vụ</a:t>
            </a:r>
            <a:r>
              <a:rPr lang="vi-VN" b="0" dirty="0">
                <a:solidFill>
                  <a:srgbClr val="202122"/>
                </a:solidFill>
                <a:effectLst/>
              </a:rPr>
              <a:t>.</a:t>
            </a:r>
            <a:r>
              <a:rPr lang="en-US" b="0" dirty="0">
                <a:solidFill>
                  <a:srgbClr val="202122"/>
                </a:solidFill>
                <a:effectLst/>
              </a:rPr>
              <a:t> </a:t>
            </a:r>
            <a:r>
              <a:rPr lang="en-US" b="0" dirty="0" err="1">
                <a:solidFill>
                  <a:srgbClr val="202122"/>
                </a:solidFill>
                <a:effectLst/>
              </a:rPr>
              <a:t>Ví</a:t>
            </a:r>
            <a:r>
              <a:rPr lang="en-US" b="0" dirty="0">
                <a:solidFill>
                  <a:srgbClr val="202122"/>
                </a:solidFill>
                <a:effectLst/>
              </a:rPr>
              <a:t> </a:t>
            </a:r>
            <a:r>
              <a:rPr lang="en-US" b="0" dirty="0" err="1">
                <a:solidFill>
                  <a:srgbClr val="202122"/>
                </a:solidFill>
                <a:effectLst/>
              </a:rPr>
              <a:t>dụ</a:t>
            </a:r>
            <a:r>
              <a:rPr lang="en-US" b="0" dirty="0">
                <a:solidFill>
                  <a:srgbClr val="202122"/>
                </a:solidFill>
                <a:effectLst/>
              </a:rPr>
              <a:t>: </a:t>
            </a:r>
            <a:r>
              <a:rPr lang="en-US" b="0" dirty="0" err="1">
                <a:solidFill>
                  <a:srgbClr val="202122"/>
                </a:solidFill>
                <a:effectLst/>
              </a:rPr>
              <a:t>Bán</a:t>
            </a:r>
            <a:r>
              <a:rPr lang="en-US" b="0" dirty="0">
                <a:solidFill>
                  <a:srgbClr val="202122"/>
                </a:solidFill>
                <a:effectLst/>
              </a:rPr>
              <a:t> </a:t>
            </a:r>
            <a:r>
              <a:rPr lang="en-US" b="0" dirty="0" err="1">
                <a:solidFill>
                  <a:srgbClr val="202122"/>
                </a:solidFill>
                <a:effectLst/>
              </a:rPr>
              <a:t>hàng</a:t>
            </a:r>
            <a:r>
              <a:rPr lang="en-US" b="0" dirty="0">
                <a:solidFill>
                  <a:srgbClr val="202122"/>
                </a:solidFill>
                <a:effectLst/>
              </a:rPr>
              <a:t>, </a:t>
            </a:r>
            <a:r>
              <a:rPr lang="en-US" b="0" dirty="0" err="1">
                <a:solidFill>
                  <a:srgbClr val="202122"/>
                </a:solidFill>
                <a:effectLst/>
              </a:rPr>
              <a:t>quảng</a:t>
            </a:r>
            <a:r>
              <a:rPr lang="en-US" b="0" dirty="0">
                <a:solidFill>
                  <a:srgbClr val="202122"/>
                </a:solidFill>
                <a:effectLst/>
              </a:rPr>
              <a:t> </a:t>
            </a:r>
            <a:r>
              <a:rPr lang="en-US" b="0" dirty="0" err="1">
                <a:solidFill>
                  <a:srgbClr val="202122"/>
                </a:solidFill>
                <a:effectLst/>
              </a:rPr>
              <a:t>cáo</a:t>
            </a:r>
            <a:r>
              <a:rPr lang="en-US" b="0" dirty="0">
                <a:solidFill>
                  <a:srgbClr val="202122"/>
                </a:solidFill>
                <a:effectLst/>
              </a:rPr>
              <a:t>, </a:t>
            </a:r>
            <a:r>
              <a:rPr lang="en-US" b="0" dirty="0" err="1">
                <a:solidFill>
                  <a:srgbClr val="202122"/>
                </a:solidFill>
                <a:effectLst/>
              </a:rPr>
              <a:t>chăm</a:t>
            </a:r>
            <a:r>
              <a:rPr lang="en-US" b="0" dirty="0">
                <a:solidFill>
                  <a:srgbClr val="202122"/>
                </a:solidFill>
                <a:effectLst/>
              </a:rPr>
              <a:t> </a:t>
            </a:r>
            <a:r>
              <a:rPr lang="en-US" b="0" dirty="0" err="1">
                <a:solidFill>
                  <a:srgbClr val="202122"/>
                </a:solidFill>
                <a:effectLst/>
              </a:rPr>
              <a:t>sóc</a:t>
            </a:r>
            <a:r>
              <a:rPr lang="en-US" b="0" dirty="0">
                <a:solidFill>
                  <a:srgbClr val="202122"/>
                </a:solidFill>
                <a:effectLst/>
              </a:rPr>
              <a:t> </a:t>
            </a:r>
            <a:r>
              <a:rPr lang="en-US" b="0" dirty="0" err="1">
                <a:solidFill>
                  <a:srgbClr val="202122"/>
                </a:solidFill>
                <a:effectLst/>
              </a:rPr>
              <a:t>khách</a:t>
            </a:r>
            <a:r>
              <a:rPr lang="en-US" b="0" dirty="0">
                <a:solidFill>
                  <a:srgbClr val="202122"/>
                </a:solidFill>
                <a:effectLst/>
              </a:rPr>
              <a:t> </a:t>
            </a:r>
            <a:r>
              <a:rPr lang="en-US" b="0" dirty="0" err="1">
                <a:solidFill>
                  <a:srgbClr val="202122"/>
                </a:solidFill>
                <a:effectLst/>
              </a:rPr>
              <a:t>hàng</a:t>
            </a:r>
            <a:r>
              <a:rPr lang="en-US" b="0" dirty="0">
                <a:solidFill>
                  <a:srgbClr val="202122"/>
                </a:solidFill>
                <a:effectLst/>
              </a:rPr>
              <a:t>, Marketing </a:t>
            </a:r>
            <a:r>
              <a:rPr lang="en-US" b="0" dirty="0" err="1">
                <a:solidFill>
                  <a:srgbClr val="202122"/>
                </a:solidFill>
                <a:effectLst/>
              </a:rPr>
              <a:t>thường</a:t>
            </a:r>
            <a:r>
              <a:rPr lang="en-US" b="0" dirty="0">
                <a:solidFill>
                  <a:srgbClr val="202122"/>
                </a:solidFill>
                <a:effectLst/>
              </a:rPr>
              <a:t> </a:t>
            </a:r>
            <a:r>
              <a:rPr lang="en-US" b="0" dirty="0" err="1">
                <a:solidFill>
                  <a:srgbClr val="202122"/>
                </a:solidFill>
                <a:effectLst/>
              </a:rPr>
              <a:t>được</a:t>
            </a:r>
            <a:r>
              <a:rPr lang="en-US" b="0" dirty="0">
                <a:solidFill>
                  <a:srgbClr val="202122"/>
                </a:solidFill>
                <a:effectLst/>
              </a:rPr>
              <a:t> </a:t>
            </a:r>
            <a:r>
              <a:rPr lang="en-US" b="0" dirty="0" err="1">
                <a:solidFill>
                  <a:srgbClr val="202122"/>
                </a:solidFill>
                <a:effectLst/>
              </a:rPr>
              <a:t>tích</a:t>
            </a:r>
            <a:r>
              <a:rPr lang="en-US" b="0" dirty="0">
                <a:solidFill>
                  <a:srgbClr val="202122"/>
                </a:solidFill>
                <a:effectLst/>
              </a:rPr>
              <a:t> </a:t>
            </a:r>
            <a:r>
              <a:rPr lang="en-US" b="0" dirty="0" err="1">
                <a:solidFill>
                  <a:srgbClr val="202122"/>
                </a:solidFill>
                <a:effectLst/>
              </a:rPr>
              <a:t>hợp</a:t>
            </a:r>
            <a:r>
              <a:rPr lang="en-US" b="0" dirty="0">
                <a:solidFill>
                  <a:srgbClr val="202122"/>
                </a:solidFill>
                <a:effectLst/>
              </a:rPr>
              <a:t> </a:t>
            </a:r>
            <a:r>
              <a:rPr lang="en-US" b="0" dirty="0" err="1">
                <a:solidFill>
                  <a:srgbClr val="202122"/>
                </a:solidFill>
                <a:effectLst/>
              </a:rPr>
              <a:t>với</a:t>
            </a:r>
            <a:r>
              <a:rPr lang="en-US" b="0" dirty="0">
                <a:solidFill>
                  <a:srgbClr val="202122"/>
                </a:solidFill>
                <a:effectLst/>
              </a:rPr>
              <a:t> </a:t>
            </a:r>
            <a:r>
              <a:rPr lang="en-US" b="0" dirty="0" err="1">
                <a:solidFill>
                  <a:srgbClr val="202122"/>
                </a:solidFill>
                <a:effectLst/>
              </a:rPr>
              <a:t>nhau</a:t>
            </a:r>
            <a:r>
              <a:rPr lang="en-US" b="0" dirty="0">
                <a:solidFill>
                  <a:srgbClr val="202122"/>
                </a:solidFill>
                <a:effectLst/>
              </a:rPr>
              <a:t> </a:t>
            </a:r>
            <a:r>
              <a:rPr lang="en-US" b="0" dirty="0" err="1">
                <a:solidFill>
                  <a:srgbClr val="202122"/>
                </a:solidFill>
                <a:effectLst/>
              </a:rPr>
              <a:t>để</a:t>
            </a:r>
            <a:r>
              <a:rPr lang="en-US" b="0" dirty="0">
                <a:solidFill>
                  <a:srgbClr val="202122"/>
                </a:solidFill>
                <a:effectLst/>
              </a:rPr>
              <a:t> </a:t>
            </a:r>
            <a:r>
              <a:rPr lang="en-US" b="0" dirty="0" err="1">
                <a:solidFill>
                  <a:srgbClr val="202122"/>
                </a:solidFill>
                <a:effectLst/>
              </a:rPr>
              <a:t>hoạt</a:t>
            </a:r>
            <a:r>
              <a:rPr lang="en-US" b="0" dirty="0">
                <a:solidFill>
                  <a:srgbClr val="202122"/>
                </a:solidFill>
                <a:effectLst/>
              </a:rPr>
              <a:t> </a:t>
            </a:r>
            <a:r>
              <a:rPr lang="en-US" b="0" dirty="0" err="1">
                <a:solidFill>
                  <a:srgbClr val="202122"/>
                </a:solidFill>
                <a:effectLst/>
              </a:rPr>
              <a:t>động</a:t>
            </a:r>
            <a:r>
              <a:rPr lang="en-US" b="0" dirty="0">
                <a:solidFill>
                  <a:srgbClr val="202122"/>
                </a:solidFill>
                <a:effectLst/>
              </a:rPr>
              <a:t> </a:t>
            </a:r>
            <a:r>
              <a:rPr lang="en-US" b="0" dirty="0" err="1">
                <a:solidFill>
                  <a:srgbClr val="202122"/>
                </a:solidFill>
                <a:effectLst/>
              </a:rPr>
              <a:t>hiệu</a:t>
            </a:r>
            <a:r>
              <a:rPr lang="en-US" b="0" dirty="0">
                <a:solidFill>
                  <a:srgbClr val="202122"/>
                </a:solidFill>
                <a:effectLst/>
              </a:rPr>
              <a:t> </a:t>
            </a:r>
            <a:r>
              <a:rPr lang="en-US" b="0" dirty="0" err="1">
                <a:solidFill>
                  <a:srgbClr val="202122"/>
                </a:solidFill>
                <a:effectLst/>
              </a:rPr>
              <a:t>quả</a:t>
            </a:r>
            <a:r>
              <a:rPr lang="en-US" b="0" dirty="0">
                <a:solidFill>
                  <a:srgbClr val="202122"/>
                </a:solidFill>
                <a:effectLst/>
              </a:rPr>
              <a:t> </a:t>
            </a:r>
            <a:r>
              <a:rPr lang="en-US" b="0" dirty="0" err="1">
                <a:solidFill>
                  <a:srgbClr val="202122"/>
                </a:solidFill>
                <a:effectLst/>
              </a:rPr>
              <a:t>hơn</a:t>
            </a:r>
            <a:r>
              <a:rPr lang="en-US" b="0" dirty="0">
                <a:solidFill>
                  <a:srgbClr val="202122"/>
                </a:solidFill>
                <a:effectLst/>
              </a:rPr>
              <a:t>.</a:t>
            </a:r>
          </a:p>
          <a:p>
            <a:pPr algn="just" fontAlgn="base"/>
            <a:r>
              <a:rPr lang="vi-VN" b="0" i="0" dirty="0">
                <a:solidFill>
                  <a:srgbClr val="202122"/>
                </a:solidFill>
                <a:effectLst/>
              </a:rPr>
              <a:t>Tích hợp </a:t>
            </a:r>
            <a:r>
              <a:rPr lang="en-US" b="0" i="0" dirty="0" err="1">
                <a:solidFill>
                  <a:srgbClr val="202122"/>
                </a:solidFill>
                <a:effectLst/>
              </a:rPr>
              <a:t>các</a:t>
            </a:r>
            <a:r>
              <a:rPr lang="en-US" b="0" i="0" dirty="0">
                <a:solidFill>
                  <a:srgbClr val="202122"/>
                </a:solidFill>
                <a:effectLst/>
              </a:rPr>
              <a:t> </a:t>
            </a:r>
            <a:r>
              <a:rPr lang="vi-VN" b="0" i="0" dirty="0">
                <a:solidFill>
                  <a:srgbClr val="202122"/>
                </a:solidFill>
                <a:effectLst/>
              </a:rPr>
              <a:t>ứng dụng doanh nghiệp bao gồm kế hoạch, phương pháp và </a:t>
            </a:r>
            <a:r>
              <a:rPr lang="vi-VN" b="0" i="0" u="none" strike="noStrike" dirty="0">
                <a:effectLst/>
              </a:rPr>
              <a:t>phần mềm</a:t>
            </a:r>
            <a:r>
              <a:rPr lang="vi-VN" b="0" i="0" dirty="0">
                <a:solidFill>
                  <a:srgbClr val="202122"/>
                </a:solidFill>
                <a:effectLst/>
              </a:rPr>
              <a:t> để tích hợp các hệ thống ứng dụng độc lập và không đồng nhất, </a:t>
            </a:r>
            <a:r>
              <a:rPr lang="en-US" b="0" i="0" dirty="0" err="1">
                <a:solidFill>
                  <a:srgbClr val="202122"/>
                </a:solidFill>
                <a:effectLst/>
              </a:rPr>
              <a:t>có</a:t>
            </a:r>
            <a:r>
              <a:rPr lang="en-US" b="0" i="0" dirty="0">
                <a:solidFill>
                  <a:srgbClr val="202122"/>
                </a:solidFill>
                <a:effectLst/>
              </a:rPr>
              <a:t> </a:t>
            </a:r>
            <a:r>
              <a:rPr lang="en-US" b="0" i="0" dirty="0" err="1">
                <a:solidFill>
                  <a:srgbClr val="202122"/>
                </a:solidFill>
                <a:effectLst/>
              </a:rPr>
              <a:t>thể</a:t>
            </a:r>
            <a:r>
              <a:rPr lang="vi-VN" b="0" i="0" dirty="0">
                <a:solidFill>
                  <a:srgbClr val="202122"/>
                </a:solidFill>
                <a:effectLst/>
              </a:rPr>
              <a:t> gồm cả các hệ thống ứng dụng bên ngoài</a:t>
            </a:r>
            <a:r>
              <a:rPr lang="en-US" b="0" i="0" dirty="0">
                <a:solidFill>
                  <a:srgbClr val="202122"/>
                </a:solidFill>
                <a:effectLst/>
              </a:rPr>
              <a:t>.</a:t>
            </a:r>
            <a:endParaRPr lang="en-US" kern="100" dirty="0">
              <a:effectLst/>
              <a:ea typeface="Calibri" panose="020F0502020204030204" pitchFamily="34" charset="0"/>
            </a:endParaRPr>
          </a:p>
          <a:p>
            <a:pPr marL="0" indent="0">
              <a:lnSpc>
                <a:spcPct val="107000"/>
              </a:lnSpc>
              <a:spcAft>
                <a:spcPts val="800"/>
              </a:spcAft>
              <a:buNone/>
            </a:pPr>
            <a:r>
              <a:rPr lang="en-US" kern="100" dirty="0">
                <a:effectLst/>
                <a:ea typeface="Calibri" panose="020F0502020204030204" pitchFamily="34" charset="0"/>
              </a:rPr>
              <a:t> </a:t>
            </a:r>
          </a:p>
          <a:p>
            <a:pPr marL="0" indent="0" algn="just">
              <a:buNone/>
            </a:pPr>
            <a:endParaRPr lang="en-US" kern="100" dirty="0">
              <a:effectLst/>
              <a:ea typeface="Calibri" panose="020F0502020204030204" pitchFamily="34" charset="0"/>
            </a:endParaRPr>
          </a:p>
          <a:p>
            <a:pPr marL="0" indent="0" algn="just">
              <a:buNone/>
            </a:pPr>
            <a:endParaRPr lang="vi-VN" dirty="0">
              <a:solidFill>
                <a:srgbClr val="1B1B1B"/>
              </a:solidFill>
              <a:effectLst/>
            </a:endParaRPr>
          </a:p>
        </p:txBody>
      </p:sp>
      <p:sp>
        <p:nvSpPr>
          <p:cNvPr id="3" name="Title 2"/>
          <p:cNvSpPr>
            <a:spLocks noGrp="1"/>
          </p:cNvSpPr>
          <p:nvPr>
            <p:ph type="title" idx="4294967295"/>
          </p:nvPr>
        </p:nvSpPr>
        <p:spPr>
          <a:xfrm>
            <a:off x="1281719" y="26504"/>
            <a:ext cx="10618836" cy="968017"/>
          </a:xfrm>
        </p:spPr>
        <p:txBody>
          <a:bodyPr>
            <a:normAutofit fontScale="90000"/>
          </a:bodyPr>
          <a:lstStyle/>
          <a:p>
            <a:r>
              <a:rPr lang="en-US" dirty="0"/>
              <a:t>6. </a:t>
            </a: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26</a:t>
            </a:fld>
            <a:endParaRPr lang="en-US"/>
          </a:p>
        </p:txBody>
      </p:sp>
    </p:spTree>
    <p:extLst>
      <p:ext uri="{BB962C8B-B14F-4D97-AF65-F5344CB8AC3E}">
        <p14:creationId xmlns:p14="http://schemas.microsoft.com/office/powerpoint/2010/main" val="21352709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fontAlgn="base"/>
            <a:r>
              <a:rPr lang="en-US" kern="100" dirty="0">
                <a:ea typeface="Calibri" panose="020F0502020204030204" pitchFamily="34" charset="0"/>
              </a:rPr>
              <a:t> </a:t>
            </a:r>
            <a:r>
              <a:rPr lang="vi-VN" b="0" dirty="0">
                <a:effectLst/>
              </a:rPr>
              <a:t>Tích hợp </a:t>
            </a:r>
            <a:r>
              <a:rPr lang="en-US" b="0" dirty="0" err="1">
                <a:effectLst/>
              </a:rPr>
              <a:t>ứng</a:t>
            </a:r>
            <a:r>
              <a:rPr lang="en-US" b="0" dirty="0">
                <a:effectLst/>
              </a:rPr>
              <a:t> </a:t>
            </a:r>
            <a:r>
              <a:rPr lang="en-US" b="0" dirty="0" err="1">
                <a:effectLst/>
              </a:rPr>
              <a:t>dụng</a:t>
            </a:r>
            <a:r>
              <a:rPr lang="en-US" b="0" dirty="0">
                <a:effectLst/>
              </a:rPr>
              <a:t> </a:t>
            </a:r>
            <a:r>
              <a:rPr lang="vi-VN" b="0" dirty="0">
                <a:effectLst/>
              </a:rPr>
              <a:t>doanh nghiệp</a:t>
            </a:r>
            <a:r>
              <a:rPr lang="en-US" b="0" dirty="0">
                <a:effectLst/>
              </a:rPr>
              <a:t> </a:t>
            </a:r>
            <a:r>
              <a:rPr lang="en-US" b="0" dirty="0" err="1">
                <a:effectLst/>
              </a:rPr>
              <a:t>cần</a:t>
            </a:r>
            <a:r>
              <a:rPr lang="vi-VN" b="0" dirty="0">
                <a:effectLst/>
              </a:rPr>
              <a:t> sử dụng các công nghệ</a:t>
            </a:r>
            <a:r>
              <a:rPr lang="en-US" dirty="0"/>
              <a:t> </a:t>
            </a:r>
            <a:r>
              <a:rPr lang="vi-VN" b="0" dirty="0">
                <a:effectLst/>
              </a:rPr>
              <a:t>và phương pháp luận để tích hợp các ứng dụng, dữ liệu, thiết bị và quy trình </a:t>
            </a:r>
            <a:r>
              <a:rPr lang="en-US" b="0" dirty="0" err="1">
                <a:effectLst/>
              </a:rPr>
              <a:t>nghiệp</a:t>
            </a:r>
            <a:r>
              <a:rPr lang="en-US" b="0" dirty="0">
                <a:effectLst/>
              </a:rPr>
              <a:t> </a:t>
            </a:r>
            <a:r>
              <a:rPr lang="en-US" b="0" dirty="0" err="1">
                <a:effectLst/>
              </a:rPr>
              <a:t>vụ</a:t>
            </a:r>
            <a:r>
              <a:rPr lang="vi-VN" b="0" dirty="0">
                <a:effectLst/>
              </a:rPr>
              <a:t> trong toàn bộ bối cảnh CNTT</a:t>
            </a:r>
            <a:r>
              <a:rPr lang="en-US" b="0" dirty="0">
                <a:effectLst/>
              </a:rPr>
              <a:t> </a:t>
            </a:r>
            <a:r>
              <a:rPr lang="en-US" b="0" dirty="0" err="1">
                <a:effectLst/>
              </a:rPr>
              <a:t>của</a:t>
            </a:r>
            <a:r>
              <a:rPr lang="en-US" b="0" dirty="0">
                <a:effectLst/>
              </a:rPr>
              <a:t> </a:t>
            </a:r>
            <a:r>
              <a:rPr lang="en-US" b="0" dirty="0" err="1">
                <a:effectLst/>
              </a:rPr>
              <a:t>một</a:t>
            </a:r>
            <a:r>
              <a:rPr lang="en-US" b="0" dirty="0">
                <a:effectLst/>
              </a:rPr>
              <a:t> </a:t>
            </a:r>
            <a:r>
              <a:rPr lang="en-US" b="0" dirty="0" err="1">
                <a:effectLst/>
              </a:rPr>
              <a:t>hệ</a:t>
            </a:r>
            <a:r>
              <a:rPr lang="en-US" b="0" dirty="0">
                <a:effectLst/>
              </a:rPr>
              <a:t> </a:t>
            </a:r>
            <a:r>
              <a:rPr lang="en-US" b="0" dirty="0" err="1">
                <a:effectLst/>
              </a:rPr>
              <a:t>thống</a:t>
            </a:r>
            <a:r>
              <a:rPr lang="vi-VN" b="0" dirty="0">
                <a:effectLst/>
              </a:rPr>
              <a:t>. Tích hợp </a:t>
            </a:r>
            <a:r>
              <a:rPr lang="en-US" b="0" dirty="0" err="1">
                <a:effectLst/>
              </a:rPr>
              <a:t>ứng</a:t>
            </a:r>
            <a:r>
              <a:rPr lang="en-US" b="0" dirty="0">
                <a:effectLst/>
              </a:rPr>
              <a:t> </a:t>
            </a:r>
            <a:r>
              <a:rPr lang="en-US" b="0" dirty="0" err="1">
                <a:effectLst/>
              </a:rPr>
              <a:t>dụng</a:t>
            </a:r>
            <a:r>
              <a:rPr lang="en-US" b="0" dirty="0">
                <a:effectLst/>
              </a:rPr>
              <a:t> </a:t>
            </a:r>
            <a:r>
              <a:rPr lang="vi-VN" b="0" dirty="0">
                <a:effectLst/>
              </a:rPr>
              <a:t>doanh nghiệp rất quan trọng vì nó kết nối các chức năng và sự truyền thông tin giữa các </a:t>
            </a:r>
            <a:r>
              <a:rPr lang="en-US" b="0" dirty="0" err="1">
                <a:effectLst/>
              </a:rPr>
              <a:t>thành</a:t>
            </a:r>
            <a:r>
              <a:rPr lang="en-US" b="0" dirty="0">
                <a:effectLst/>
              </a:rPr>
              <a:t> </a:t>
            </a:r>
            <a:r>
              <a:rPr lang="en-US" b="0" dirty="0" err="1">
                <a:effectLst/>
              </a:rPr>
              <a:t>phần</a:t>
            </a:r>
            <a:r>
              <a:rPr lang="en-US" b="0" dirty="0">
                <a:effectLst/>
              </a:rPr>
              <a:t> </a:t>
            </a:r>
            <a:r>
              <a:rPr lang="en-US" b="0" dirty="0" err="1">
                <a:effectLst/>
              </a:rPr>
              <a:t>trong</a:t>
            </a:r>
            <a:r>
              <a:rPr lang="en-US" b="0" dirty="0">
                <a:effectLst/>
              </a:rPr>
              <a:t> </a:t>
            </a:r>
            <a:r>
              <a:rPr lang="vi-VN" b="0" dirty="0">
                <a:effectLst/>
              </a:rPr>
              <a:t>hệ thống, cho phép các </a:t>
            </a:r>
            <a:r>
              <a:rPr lang="en-US" b="0" dirty="0" err="1">
                <a:effectLst/>
              </a:rPr>
              <a:t>thành</a:t>
            </a:r>
            <a:r>
              <a:rPr lang="en-US" b="0" dirty="0">
                <a:effectLst/>
              </a:rPr>
              <a:t> </a:t>
            </a:r>
            <a:r>
              <a:rPr lang="en-US" b="0" dirty="0" err="1">
                <a:effectLst/>
              </a:rPr>
              <a:t>phần</a:t>
            </a:r>
            <a:r>
              <a:rPr lang="vi-VN" b="0" dirty="0">
                <a:effectLst/>
              </a:rPr>
              <a:t> phản ứng nhanh chóng với các </a:t>
            </a:r>
            <a:r>
              <a:rPr lang="en-US" b="0" dirty="0" err="1">
                <a:effectLst/>
              </a:rPr>
              <a:t>yêu</a:t>
            </a:r>
            <a:r>
              <a:rPr lang="vi-VN" b="0" dirty="0">
                <a:effectLst/>
              </a:rPr>
              <a:t> cầu </a:t>
            </a:r>
            <a:r>
              <a:rPr lang="en-US" b="0" dirty="0" err="1">
                <a:effectLst/>
              </a:rPr>
              <a:t>xử</a:t>
            </a:r>
            <a:r>
              <a:rPr lang="en-US" b="0" dirty="0">
                <a:effectLst/>
              </a:rPr>
              <a:t> </a:t>
            </a:r>
            <a:r>
              <a:rPr lang="en-US" b="0" dirty="0" err="1">
                <a:effectLst/>
              </a:rPr>
              <a:t>lý</a:t>
            </a:r>
            <a:r>
              <a:rPr lang="en-US" b="0" dirty="0">
                <a:effectLst/>
              </a:rPr>
              <a:t> </a:t>
            </a:r>
            <a:r>
              <a:rPr lang="en-US" b="0" dirty="0" err="1">
                <a:effectLst/>
              </a:rPr>
              <a:t>nghiệp</a:t>
            </a:r>
            <a:r>
              <a:rPr lang="en-US" b="0" dirty="0">
                <a:effectLst/>
              </a:rPr>
              <a:t> </a:t>
            </a:r>
            <a:r>
              <a:rPr lang="en-US" b="0" dirty="0" err="1">
                <a:effectLst/>
              </a:rPr>
              <a:t>vụ</a:t>
            </a:r>
            <a:r>
              <a:rPr lang="en-US" b="0" dirty="0">
                <a:effectLst/>
              </a:rPr>
              <a:t> </a:t>
            </a:r>
            <a:r>
              <a:rPr lang="vi-VN" b="0" dirty="0">
                <a:effectLst/>
              </a:rPr>
              <a:t>của doanh nghiệp</a:t>
            </a:r>
            <a:r>
              <a:rPr lang="en-US" b="0" dirty="0">
                <a:effectLst/>
              </a:rPr>
              <a:t>,</a:t>
            </a:r>
            <a:r>
              <a:rPr lang="vi-VN" b="0" dirty="0">
                <a:effectLst/>
              </a:rPr>
              <a:t> </a:t>
            </a:r>
            <a:r>
              <a:rPr lang="en-US" b="0" dirty="0" err="1">
                <a:effectLst/>
              </a:rPr>
              <a:t>nó</a:t>
            </a:r>
            <a:r>
              <a:rPr lang="vi-VN" b="0" dirty="0">
                <a:effectLst/>
              </a:rPr>
              <a:t> </a:t>
            </a:r>
            <a:r>
              <a:rPr lang="en-US" b="0" dirty="0" err="1">
                <a:effectLst/>
              </a:rPr>
              <a:t>giúp</a:t>
            </a:r>
            <a:r>
              <a:rPr lang="en-US" b="0" dirty="0">
                <a:effectLst/>
              </a:rPr>
              <a:t> </a:t>
            </a:r>
            <a:r>
              <a:rPr lang="en-US" b="0" dirty="0" err="1">
                <a:effectLst/>
              </a:rPr>
              <a:t>doanh</a:t>
            </a:r>
            <a:r>
              <a:rPr lang="en-US" b="0" dirty="0">
                <a:effectLst/>
              </a:rPr>
              <a:t> </a:t>
            </a:r>
            <a:r>
              <a:rPr lang="en-US" b="0" dirty="0" err="1">
                <a:effectLst/>
              </a:rPr>
              <a:t>nghiệp</a:t>
            </a:r>
            <a:r>
              <a:rPr lang="en-US" b="0" dirty="0">
                <a:effectLst/>
              </a:rPr>
              <a:t> </a:t>
            </a:r>
            <a:r>
              <a:rPr lang="vi-VN" b="0" dirty="0">
                <a:effectLst/>
              </a:rPr>
              <a:t>trở </a:t>
            </a:r>
            <a:r>
              <a:rPr lang="en-US" b="0" dirty="0" err="1">
                <a:effectLst/>
              </a:rPr>
              <a:t>nên</a:t>
            </a:r>
            <a:r>
              <a:rPr lang="vi-VN" b="0" dirty="0">
                <a:effectLst/>
              </a:rPr>
              <a:t> </a:t>
            </a:r>
            <a:r>
              <a:rPr lang="en-US" b="0" dirty="0" err="1">
                <a:effectLst/>
              </a:rPr>
              <a:t>hiệu</a:t>
            </a:r>
            <a:r>
              <a:rPr lang="en-US" b="0" dirty="0">
                <a:effectLst/>
              </a:rPr>
              <a:t> </a:t>
            </a:r>
            <a:r>
              <a:rPr lang="en-US" b="0" dirty="0" err="1">
                <a:effectLst/>
              </a:rPr>
              <a:t>quả</a:t>
            </a:r>
            <a:r>
              <a:rPr lang="en-US" b="0" dirty="0">
                <a:effectLst/>
              </a:rPr>
              <a:t> </a:t>
            </a:r>
            <a:r>
              <a:rPr lang="vi-VN" b="0" dirty="0">
                <a:effectLst/>
              </a:rPr>
              <a:t>hơn</a:t>
            </a:r>
            <a:r>
              <a:rPr lang="en-US" b="0" dirty="0">
                <a:effectLst/>
              </a:rPr>
              <a:t> </a:t>
            </a:r>
            <a:r>
              <a:rPr lang="en-US" b="0" dirty="0" err="1">
                <a:effectLst/>
              </a:rPr>
              <a:t>trong</a:t>
            </a:r>
            <a:r>
              <a:rPr lang="en-US" b="0" dirty="0">
                <a:effectLst/>
              </a:rPr>
              <a:t> </a:t>
            </a:r>
            <a:r>
              <a:rPr lang="en-US" b="0" dirty="0" err="1">
                <a:effectLst/>
              </a:rPr>
              <a:t>tương</a:t>
            </a:r>
            <a:r>
              <a:rPr lang="en-US" b="0" dirty="0">
                <a:effectLst/>
              </a:rPr>
              <a:t> </a:t>
            </a:r>
            <a:r>
              <a:rPr lang="en-US" b="0" dirty="0" err="1">
                <a:effectLst/>
              </a:rPr>
              <a:t>tác</a:t>
            </a:r>
            <a:r>
              <a:rPr lang="en-US" b="0" dirty="0">
                <a:effectLst/>
              </a:rPr>
              <a:t> </a:t>
            </a:r>
            <a:r>
              <a:rPr lang="en-US" b="0" dirty="0" err="1">
                <a:effectLst/>
              </a:rPr>
              <a:t>kỹ</a:t>
            </a:r>
            <a:r>
              <a:rPr lang="en-US" b="0" dirty="0">
                <a:effectLst/>
              </a:rPr>
              <a:t> </a:t>
            </a:r>
            <a:r>
              <a:rPr lang="en-US" b="0" dirty="0" err="1">
                <a:effectLst/>
              </a:rPr>
              <a:t>thuật</a:t>
            </a:r>
            <a:r>
              <a:rPr lang="en-US" b="0" dirty="0">
                <a:effectLst/>
              </a:rPr>
              <a:t> </a:t>
            </a:r>
            <a:r>
              <a:rPr lang="en-US" b="0" dirty="0" err="1">
                <a:effectLst/>
              </a:rPr>
              <a:t>số</a:t>
            </a:r>
            <a:r>
              <a:rPr lang="en-US" b="0" dirty="0">
                <a:effectLst/>
              </a:rPr>
              <a:t> </a:t>
            </a:r>
            <a:r>
              <a:rPr lang="en-US" b="0" dirty="0" err="1">
                <a:effectLst/>
              </a:rPr>
              <a:t>và</a:t>
            </a:r>
            <a:r>
              <a:rPr lang="en-US" b="0" dirty="0">
                <a:effectLst/>
              </a:rPr>
              <a:t> </a:t>
            </a:r>
            <a:r>
              <a:rPr lang="en-US" b="0" dirty="0" err="1">
                <a:effectLst/>
              </a:rPr>
              <a:t>đáp</a:t>
            </a:r>
            <a:r>
              <a:rPr lang="en-US" b="0" dirty="0">
                <a:effectLst/>
              </a:rPr>
              <a:t> </a:t>
            </a:r>
            <a:r>
              <a:rPr lang="en-US" b="0" dirty="0" err="1">
                <a:effectLst/>
              </a:rPr>
              <a:t>ứng</a:t>
            </a:r>
            <a:r>
              <a:rPr lang="en-US" b="0" dirty="0">
                <a:effectLst/>
              </a:rPr>
              <a:t> </a:t>
            </a:r>
            <a:r>
              <a:rPr lang="en-US" b="0" dirty="0" err="1">
                <a:effectLst/>
              </a:rPr>
              <a:t>thời</a:t>
            </a:r>
            <a:r>
              <a:rPr lang="en-US" b="0" dirty="0">
                <a:effectLst/>
              </a:rPr>
              <a:t> </a:t>
            </a:r>
            <a:r>
              <a:rPr lang="en-US" b="0" dirty="0" err="1">
                <a:effectLst/>
              </a:rPr>
              <a:t>gian</a:t>
            </a:r>
            <a:r>
              <a:rPr lang="en-US" b="0" dirty="0">
                <a:effectLst/>
              </a:rPr>
              <a:t> </a:t>
            </a:r>
            <a:r>
              <a:rPr lang="en-US" b="0" dirty="0" err="1">
                <a:effectLst/>
              </a:rPr>
              <a:t>thực</a:t>
            </a:r>
            <a:r>
              <a:rPr lang="vi-VN" b="0" dirty="0">
                <a:effectLst/>
              </a:rPr>
              <a:t>.</a:t>
            </a:r>
            <a:endParaRPr lang="en-US" kern="100" dirty="0">
              <a:effectLst/>
              <a:ea typeface="Calibri" panose="020F0502020204030204" pitchFamily="34" charset="0"/>
            </a:endParaRPr>
          </a:p>
          <a:p>
            <a:pPr marL="0" indent="0">
              <a:lnSpc>
                <a:spcPct val="107000"/>
              </a:lnSpc>
              <a:spcAft>
                <a:spcPts val="800"/>
              </a:spcAft>
              <a:buNone/>
            </a:pPr>
            <a:r>
              <a:rPr lang="en-US" kern="100" dirty="0">
                <a:effectLst/>
                <a:ea typeface="Calibri" panose="020F0502020204030204" pitchFamily="34" charset="0"/>
              </a:rPr>
              <a:t> </a:t>
            </a:r>
          </a:p>
          <a:p>
            <a:pPr marL="0" indent="0" algn="just">
              <a:buNone/>
            </a:pPr>
            <a:endParaRPr lang="en-US" kern="100" dirty="0">
              <a:effectLst/>
              <a:ea typeface="Calibri" panose="020F0502020204030204" pitchFamily="34" charset="0"/>
            </a:endParaRPr>
          </a:p>
          <a:p>
            <a:pPr marL="0" indent="0" algn="just">
              <a:buNone/>
            </a:pPr>
            <a:endParaRPr lang="vi-VN" dirty="0">
              <a:effectLst/>
            </a:endParaRPr>
          </a:p>
        </p:txBody>
      </p:sp>
      <p:sp>
        <p:nvSpPr>
          <p:cNvPr id="3" name="Title 2"/>
          <p:cNvSpPr>
            <a:spLocks noGrp="1"/>
          </p:cNvSpPr>
          <p:nvPr>
            <p:ph type="title" idx="4294967295"/>
          </p:nvPr>
        </p:nvSpPr>
        <p:spPr>
          <a:xfrm>
            <a:off x="1281719" y="26504"/>
            <a:ext cx="10618836" cy="968017"/>
          </a:xfrm>
        </p:spPr>
        <p:txBody>
          <a:bodyPr>
            <a:normAutofit fontScale="90000"/>
          </a:bodyPr>
          <a:lstStyle/>
          <a:p>
            <a:r>
              <a:rPr lang="en-US" dirty="0"/>
              <a:t>6. </a:t>
            </a: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27</a:t>
            </a:fld>
            <a:endParaRPr lang="en-US"/>
          </a:p>
        </p:txBody>
      </p:sp>
    </p:spTree>
    <p:extLst>
      <p:ext uri="{BB962C8B-B14F-4D97-AF65-F5344CB8AC3E}">
        <p14:creationId xmlns:p14="http://schemas.microsoft.com/office/powerpoint/2010/main" val="482465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marL="0" indent="0" algn="just">
              <a:buNone/>
            </a:pPr>
            <a:r>
              <a:rPr lang="vi-VN" b="1" i="0" dirty="0">
                <a:solidFill>
                  <a:srgbClr val="FF0000"/>
                </a:solidFill>
                <a:effectLst/>
              </a:rPr>
              <a:t>Các loại tích hợp doanh nghiệp</a:t>
            </a:r>
            <a:r>
              <a:rPr lang="en-US" b="1" i="0" dirty="0">
                <a:solidFill>
                  <a:srgbClr val="FF0000"/>
                </a:solidFill>
                <a:effectLst/>
              </a:rPr>
              <a:t>: </a:t>
            </a:r>
            <a:r>
              <a:rPr lang="vi-VN" b="0" i="0" dirty="0">
                <a:effectLst/>
              </a:rPr>
              <a:t>Có một số kiểu tích hợp doanh nghiệp kết nối các hệ thống và ứng dụng quan trọng trên tất cả các </a:t>
            </a:r>
            <a:r>
              <a:rPr lang="en-US" b="0" i="0" dirty="0" err="1">
                <a:effectLst/>
              </a:rPr>
              <a:t>nghiệp</a:t>
            </a:r>
            <a:r>
              <a:rPr lang="en-US" b="0" i="0" dirty="0">
                <a:effectLst/>
              </a:rPr>
              <a:t> </a:t>
            </a:r>
            <a:r>
              <a:rPr lang="en-US" b="0" i="0" dirty="0" err="1">
                <a:effectLst/>
              </a:rPr>
              <a:t>vụ</a:t>
            </a:r>
            <a:r>
              <a:rPr lang="vi-VN" b="0" i="0" dirty="0">
                <a:effectLst/>
              </a:rPr>
              <a:t> trong một tổ chức:</a:t>
            </a:r>
          </a:p>
          <a:p>
            <a:pPr algn="just">
              <a:buFont typeface="Arial" panose="020B0604020202020204" pitchFamily="34" charset="0"/>
              <a:buChar char="•"/>
            </a:pPr>
            <a:r>
              <a:rPr lang="vi-VN" b="1" i="0" dirty="0">
                <a:effectLst/>
              </a:rPr>
              <a:t>Application integration:</a:t>
            </a:r>
            <a:r>
              <a:rPr lang="vi-VN" b="0" i="0" dirty="0">
                <a:effectLst/>
              </a:rPr>
              <a:t> Với tích hợp ứng dụng, các quy trình </a:t>
            </a:r>
            <a:r>
              <a:rPr lang="en-US" b="0" i="0" dirty="0" err="1">
                <a:effectLst/>
              </a:rPr>
              <a:t>nghiệp</a:t>
            </a:r>
            <a:r>
              <a:rPr lang="en-US" b="0" i="0" dirty="0">
                <a:effectLst/>
              </a:rPr>
              <a:t> </a:t>
            </a:r>
            <a:r>
              <a:rPr lang="en-US" b="0" i="0" dirty="0" err="1">
                <a:effectLst/>
              </a:rPr>
              <a:t>vụ</a:t>
            </a:r>
            <a:r>
              <a:rPr lang="en-US" b="0" i="0" dirty="0">
                <a:effectLst/>
              </a:rPr>
              <a:t> </a:t>
            </a:r>
            <a:r>
              <a:rPr lang="vi-VN" b="0" i="0" dirty="0">
                <a:effectLst/>
              </a:rPr>
              <a:t>và dữ liệu có thể được tối ưu hóa, tích hợp và chia sẻ giữa các ứng dụng, phần mềm riêng biệt trong thời gian thực để cung cấp thông tin chi tiết, khả năng hiển thị và năng suất được cải thiện trong toàn tổ chức.</a:t>
            </a:r>
            <a:r>
              <a:rPr lang="en-US" kern="100" dirty="0">
                <a:effectLst/>
                <a:ea typeface="Calibri" panose="020F0502020204030204" pitchFamily="34" charset="0"/>
              </a:rPr>
              <a:t> </a:t>
            </a:r>
          </a:p>
          <a:p>
            <a:pPr marL="0" indent="0" algn="just">
              <a:buNone/>
            </a:pPr>
            <a:endParaRPr lang="en-US" kern="100" dirty="0">
              <a:effectLst/>
              <a:ea typeface="Calibri" panose="020F0502020204030204" pitchFamily="34" charset="0"/>
            </a:endParaRPr>
          </a:p>
          <a:p>
            <a:pPr marL="0" indent="0" algn="just">
              <a:buNone/>
            </a:pPr>
            <a:endParaRPr lang="vi-VN" dirty="0">
              <a:effectLst/>
            </a:endParaRPr>
          </a:p>
        </p:txBody>
      </p:sp>
      <p:sp>
        <p:nvSpPr>
          <p:cNvPr id="3" name="Title 2"/>
          <p:cNvSpPr>
            <a:spLocks noGrp="1"/>
          </p:cNvSpPr>
          <p:nvPr>
            <p:ph type="title" idx="4294967295"/>
          </p:nvPr>
        </p:nvSpPr>
        <p:spPr>
          <a:xfrm>
            <a:off x="1281719" y="26504"/>
            <a:ext cx="10618836" cy="968017"/>
          </a:xfrm>
        </p:spPr>
        <p:txBody>
          <a:bodyPr>
            <a:normAutofit fontScale="90000"/>
          </a:bodyPr>
          <a:lstStyle/>
          <a:p>
            <a:r>
              <a:rPr lang="en-US" dirty="0"/>
              <a:t>6. </a:t>
            </a: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28</a:t>
            </a:fld>
            <a:endParaRPr lang="en-US"/>
          </a:p>
        </p:txBody>
      </p:sp>
    </p:spTree>
    <p:extLst>
      <p:ext uri="{BB962C8B-B14F-4D97-AF65-F5344CB8AC3E}">
        <p14:creationId xmlns:p14="http://schemas.microsoft.com/office/powerpoint/2010/main" val="3845635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a:buFont typeface="Arial" panose="020B0604020202020204" pitchFamily="34" charset="0"/>
              <a:buChar char="•"/>
            </a:pPr>
            <a:r>
              <a:rPr lang="vi-VN" b="1" i="0" dirty="0">
                <a:effectLst/>
              </a:rPr>
              <a:t>Data integration:</a:t>
            </a:r>
            <a:r>
              <a:rPr lang="vi-VN" b="0" i="0" dirty="0">
                <a:effectLst/>
              </a:rPr>
              <a:t> Với tích hợp dữ liệu, thông tin hoặc dữ liệu được phát hiện, truy xuất và </a:t>
            </a:r>
            <a:r>
              <a:rPr lang="en-US" b="0" i="0" dirty="0" err="1">
                <a:effectLst/>
              </a:rPr>
              <a:t>xử</a:t>
            </a:r>
            <a:r>
              <a:rPr lang="en-US" b="0" i="0" dirty="0">
                <a:effectLst/>
              </a:rPr>
              <a:t> </a:t>
            </a:r>
            <a:r>
              <a:rPr lang="en-US" b="0" i="0" dirty="0" err="1">
                <a:effectLst/>
              </a:rPr>
              <a:t>lý</a:t>
            </a:r>
            <a:r>
              <a:rPr lang="vi-VN" b="0" i="0" dirty="0">
                <a:effectLst/>
              </a:rPr>
              <a:t> từ các nguồn khác nhau thành một </a:t>
            </a:r>
            <a:r>
              <a:rPr lang="en-US" b="0" i="0" dirty="0" err="1">
                <a:effectLst/>
              </a:rPr>
              <a:t>thông</a:t>
            </a:r>
            <a:r>
              <a:rPr lang="en-US" b="0" i="0" dirty="0">
                <a:effectLst/>
              </a:rPr>
              <a:t> tin </a:t>
            </a:r>
            <a:r>
              <a:rPr lang="vi-VN" b="0" i="0" dirty="0">
                <a:effectLst/>
              </a:rPr>
              <a:t>có cấu trúc và thống nhất.</a:t>
            </a:r>
          </a:p>
          <a:p>
            <a:pPr algn="just">
              <a:buFont typeface="Arial" panose="020B0604020202020204" pitchFamily="34" charset="0"/>
              <a:buChar char="•"/>
            </a:pPr>
            <a:r>
              <a:rPr lang="vi-VN" b="1" i="0" dirty="0">
                <a:effectLst/>
              </a:rPr>
              <a:t>Process integration</a:t>
            </a:r>
            <a:r>
              <a:rPr lang="vi-VN" b="0" i="0" dirty="0">
                <a:effectLst/>
              </a:rPr>
              <a:t>: Với tích hợp quy trình, các luồng công việc và quy trình trải dài trên nhiều ứng dụng và hệ thống có thể được tối ưu hóa và sắp xếp để chuyển đổi </a:t>
            </a:r>
            <a:r>
              <a:rPr lang="en-US" b="0" i="0" dirty="0" err="1">
                <a:effectLst/>
              </a:rPr>
              <a:t>các</a:t>
            </a:r>
            <a:r>
              <a:rPr lang="en-US" b="0" i="0" dirty="0">
                <a:effectLst/>
              </a:rPr>
              <a:t> </a:t>
            </a:r>
            <a:r>
              <a:rPr lang="vi-VN" b="0" i="0" dirty="0">
                <a:effectLst/>
              </a:rPr>
              <a:t>hoạt động </a:t>
            </a:r>
            <a:r>
              <a:rPr lang="en-US" b="0" i="0" dirty="0" err="1">
                <a:effectLst/>
              </a:rPr>
              <a:t>sao</a:t>
            </a:r>
            <a:r>
              <a:rPr lang="en-US" b="0" i="0" dirty="0">
                <a:effectLst/>
              </a:rPr>
              <a:t> </a:t>
            </a:r>
            <a:r>
              <a:rPr lang="en-US" b="0" i="0" dirty="0" err="1">
                <a:effectLst/>
              </a:rPr>
              <a:t>cho</a:t>
            </a:r>
            <a:r>
              <a:rPr lang="vi-VN" b="0" i="0" dirty="0">
                <a:effectLst/>
              </a:rPr>
              <a:t> hiệu quả.</a:t>
            </a:r>
          </a:p>
          <a:p>
            <a:pPr algn="just">
              <a:buFont typeface="Arial" panose="020B0604020202020204" pitchFamily="34" charset="0"/>
              <a:buChar char="•"/>
            </a:pPr>
            <a:r>
              <a:rPr lang="vi-VN" b="1" i="0" dirty="0">
                <a:effectLst/>
              </a:rPr>
              <a:t>Device integration</a:t>
            </a:r>
            <a:r>
              <a:rPr lang="vi-VN" b="0" i="0" dirty="0">
                <a:effectLst/>
              </a:rPr>
              <a:t>: Với tích hợp thiết bị, các thiết bị khác nhau được kết nối để chúng có thể giao tiếp và tương tác với nhau </a:t>
            </a:r>
            <a:r>
              <a:rPr lang="en-US" b="0" i="0" dirty="0" err="1">
                <a:effectLst/>
              </a:rPr>
              <a:t>nhằm</a:t>
            </a:r>
            <a:r>
              <a:rPr lang="vi-VN" b="0" i="0" dirty="0">
                <a:effectLst/>
              </a:rPr>
              <a:t> hỗ trợ nhu cầu </a:t>
            </a:r>
            <a:r>
              <a:rPr lang="en-US" b="0" i="0" dirty="0" err="1">
                <a:effectLst/>
              </a:rPr>
              <a:t>truyền</a:t>
            </a:r>
            <a:r>
              <a:rPr lang="en-US" b="0" i="0" dirty="0">
                <a:effectLst/>
              </a:rPr>
              <a:t> </a:t>
            </a:r>
            <a:r>
              <a:rPr lang="en-US" b="0" i="0" dirty="0" err="1">
                <a:effectLst/>
              </a:rPr>
              <a:t>thông</a:t>
            </a:r>
            <a:r>
              <a:rPr lang="en-US" b="0" i="0" dirty="0">
                <a:effectLst/>
              </a:rPr>
              <a:t>, </a:t>
            </a:r>
            <a:r>
              <a:rPr lang="en-US" b="0" i="0" dirty="0" err="1">
                <a:effectLst/>
              </a:rPr>
              <a:t>phối</a:t>
            </a:r>
            <a:r>
              <a:rPr lang="en-US" b="0" i="0" dirty="0">
                <a:effectLst/>
              </a:rPr>
              <a:t> </a:t>
            </a:r>
            <a:r>
              <a:rPr lang="en-US" b="0" i="0" dirty="0" err="1">
                <a:effectLst/>
              </a:rPr>
              <a:t>hợp</a:t>
            </a:r>
            <a:r>
              <a:rPr lang="en-US" dirty="0"/>
              <a:t> </a:t>
            </a:r>
            <a:r>
              <a:rPr lang="en-US" dirty="0" err="1"/>
              <a:t>họat</a:t>
            </a:r>
            <a:r>
              <a:rPr lang="en-US" dirty="0"/>
              <a:t> </a:t>
            </a:r>
            <a:r>
              <a:rPr lang="en-US" dirty="0" err="1"/>
              <a:t>động</a:t>
            </a:r>
            <a:r>
              <a:rPr lang="vi-VN" b="0" i="0" dirty="0">
                <a:effectLst/>
              </a:rPr>
              <a:t> và thúc đẩy năng suất.</a:t>
            </a:r>
          </a:p>
          <a:p>
            <a:pPr marL="0" indent="0">
              <a:lnSpc>
                <a:spcPct val="107000"/>
              </a:lnSpc>
              <a:spcAft>
                <a:spcPts val="800"/>
              </a:spcAft>
              <a:buNone/>
            </a:pPr>
            <a:r>
              <a:rPr lang="en-US" kern="100" dirty="0">
                <a:effectLst/>
                <a:ea typeface="Calibri" panose="020F0502020204030204" pitchFamily="34" charset="0"/>
              </a:rPr>
              <a:t> </a:t>
            </a:r>
          </a:p>
          <a:p>
            <a:pPr marL="0" indent="0" algn="just">
              <a:buNone/>
            </a:pPr>
            <a:endParaRPr lang="en-US" kern="100" dirty="0">
              <a:effectLst/>
              <a:ea typeface="Calibri" panose="020F0502020204030204" pitchFamily="34" charset="0"/>
            </a:endParaRPr>
          </a:p>
          <a:p>
            <a:pPr marL="0" indent="0" algn="just">
              <a:buNone/>
            </a:pPr>
            <a:endParaRPr lang="vi-VN" dirty="0">
              <a:effectLst/>
            </a:endParaRPr>
          </a:p>
        </p:txBody>
      </p:sp>
      <p:sp>
        <p:nvSpPr>
          <p:cNvPr id="3" name="Title 2"/>
          <p:cNvSpPr>
            <a:spLocks noGrp="1"/>
          </p:cNvSpPr>
          <p:nvPr>
            <p:ph type="title" idx="4294967295"/>
          </p:nvPr>
        </p:nvSpPr>
        <p:spPr>
          <a:xfrm>
            <a:off x="1281719" y="26504"/>
            <a:ext cx="10618836" cy="968017"/>
          </a:xfrm>
        </p:spPr>
        <p:txBody>
          <a:bodyPr>
            <a:normAutofit fontScale="90000"/>
          </a:bodyPr>
          <a:lstStyle/>
          <a:p>
            <a:r>
              <a:rPr lang="en-US" dirty="0"/>
              <a:t>6. </a:t>
            </a: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29</a:t>
            </a:fld>
            <a:endParaRPr lang="en-US"/>
          </a:p>
        </p:txBody>
      </p:sp>
    </p:spTree>
    <p:extLst>
      <p:ext uri="{BB962C8B-B14F-4D97-AF65-F5344CB8AC3E}">
        <p14:creationId xmlns:p14="http://schemas.microsoft.com/office/powerpoint/2010/main" val="4128996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vi-VN" dirty="0">
                <a:solidFill>
                  <a:srgbClr val="1B1B1B"/>
                </a:solidFill>
                <a:effectLst/>
                <a:latin typeface="Times New Roman (Headings)"/>
              </a:rPr>
              <a:t>Mô hình </a:t>
            </a:r>
            <a:r>
              <a:rPr lang="en-US" dirty="0" err="1">
                <a:solidFill>
                  <a:srgbClr val="1B1B1B"/>
                </a:solidFill>
                <a:effectLst/>
                <a:latin typeface="Times New Roman (Headings)"/>
              </a:rPr>
              <a:t>hóa</a:t>
            </a:r>
            <a:r>
              <a:rPr lang="en-US" dirty="0">
                <a:solidFill>
                  <a:srgbClr val="1B1B1B"/>
                </a:solidFill>
                <a:effectLst/>
                <a:latin typeface="Times New Roman (Headings)"/>
              </a:rPr>
              <a:t> </a:t>
            </a:r>
            <a:r>
              <a:rPr lang="vi-VN" dirty="0">
                <a:solidFill>
                  <a:srgbClr val="1B1B1B"/>
                </a:solidFill>
                <a:effectLst/>
                <a:latin typeface="Times New Roman (Headings)"/>
              </a:rPr>
              <a:t>là một </a:t>
            </a:r>
            <a:r>
              <a:rPr lang="en-US" dirty="0" err="1">
                <a:solidFill>
                  <a:srgbClr val="1B1B1B"/>
                </a:solidFill>
                <a:effectLst/>
                <a:latin typeface="Times New Roman (Headings)"/>
              </a:rPr>
              <a:t>phương</a:t>
            </a:r>
            <a:r>
              <a:rPr lang="en-US" dirty="0">
                <a:solidFill>
                  <a:srgbClr val="1B1B1B"/>
                </a:solidFill>
                <a:effectLst/>
                <a:latin typeface="Times New Roman (Headings)"/>
              </a:rPr>
              <a:t> </a:t>
            </a:r>
            <a:r>
              <a:rPr lang="en-US" dirty="0" err="1">
                <a:solidFill>
                  <a:srgbClr val="1B1B1B"/>
                </a:solidFill>
                <a:effectLst/>
                <a:latin typeface="Times New Roman (Headings)"/>
              </a:rPr>
              <a:t>pháp</a:t>
            </a:r>
            <a:r>
              <a:rPr lang="en-US" dirty="0">
                <a:solidFill>
                  <a:srgbClr val="1B1B1B"/>
                </a:solidFill>
                <a:effectLst/>
                <a:latin typeface="Times New Roman (Headings)"/>
              </a:rPr>
              <a:t> </a:t>
            </a:r>
            <a:r>
              <a:rPr lang="en-US" dirty="0" err="1">
                <a:solidFill>
                  <a:srgbClr val="1B1B1B"/>
                </a:solidFill>
                <a:effectLst/>
                <a:latin typeface="Times New Roman (Headings)"/>
              </a:rPr>
              <a:t>xây</a:t>
            </a:r>
            <a:r>
              <a:rPr lang="en-US" dirty="0">
                <a:solidFill>
                  <a:srgbClr val="1B1B1B"/>
                </a:solidFill>
                <a:effectLst/>
                <a:latin typeface="Times New Roman (Headings)"/>
              </a:rPr>
              <a:t> </a:t>
            </a:r>
            <a:r>
              <a:rPr lang="en-US" dirty="0" err="1">
                <a:solidFill>
                  <a:srgbClr val="1B1B1B"/>
                </a:solidFill>
                <a:effectLst/>
                <a:latin typeface="Times New Roman (Headings)"/>
              </a:rPr>
              <a:t>dựng</a:t>
            </a:r>
            <a:r>
              <a:rPr lang="en-US" dirty="0">
                <a:solidFill>
                  <a:srgbClr val="1B1B1B"/>
                </a:solidFill>
                <a:effectLst/>
                <a:latin typeface="Times New Roman (Headings)"/>
              </a:rPr>
              <a:t> </a:t>
            </a:r>
            <a:r>
              <a:rPr lang="en-US" dirty="0" err="1">
                <a:solidFill>
                  <a:srgbClr val="1B1B1B"/>
                </a:solidFill>
                <a:effectLst/>
                <a:latin typeface="Times New Roman (Headings)"/>
              </a:rPr>
              <a:t>mô</a:t>
            </a:r>
            <a:r>
              <a:rPr lang="en-US" dirty="0">
                <a:solidFill>
                  <a:srgbClr val="1B1B1B"/>
                </a:solidFill>
                <a:effectLst/>
                <a:latin typeface="Times New Roman (Headings)"/>
              </a:rPr>
              <a:t> </a:t>
            </a:r>
            <a:r>
              <a:rPr lang="en-US" dirty="0" err="1">
                <a:solidFill>
                  <a:srgbClr val="1B1B1B"/>
                </a:solidFill>
                <a:effectLst/>
                <a:latin typeface="Times New Roman (Headings)"/>
              </a:rPr>
              <a:t>hình</a:t>
            </a:r>
            <a:r>
              <a:rPr lang="en-US" dirty="0">
                <a:solidFill>
                  <a:srgbClr val="1B1B1B"/>
                </a:solidFill>
                <a:effectLst/>
                <a:latin typeface="Times New Roman (Headings)"/>
              </a:rPr>
              <a:t> </a:t>
            </a:r>
            <a:r>
              <a:rPr lang="en-US" dirty="0" err="1">
                <a:solidFill>
                  <a:srgbClr val="1B1B1B"/>
                </a:solidFill>
                <a:effectLst/>
                <a:latin typeface="Times New Roman (Headings)"/>
              </a:rPr>
              <a:t>cho</a:t>
            </a:r>
            <a:r>
              <a:rPr lang="en-US" dirty="0">
                <a:solidFill>
                  <a:srgbClr val="1B1B1B"/>
                </a:solidFill>
                <a:effectLst/>
                <a:latin typeface="Times New Roman (Headings)"/>
              </a:rPr>
              <a:t> </a:t>
            </a:r>
            <a:r>
              <a:rPr lang="en-US" dirty="0" err="1">
                <a:solidFill>
                  <a:srgbClr val="1B1B1B"/>
                </a:solidFill>
                <a:effectLst/>
                <a:latin typeface="Times New Roman (Headings)"/>
              </a:rPr>
              <a:t>các</a:t>
            </a:r>
            <a:r>
              <a:rPr lang="en-US" dirty="0">
                <a:solidFill>
                  <a:srgbClr val="1B1B1B"/>
                </a:solidFill>
                <a:effectLst/>
                <a:latin typeface="Times New Roman (Headings)"/>
              </a:rPr>
              <a:t> </a:t>
            </a:r>
            <a:r>
              <a:rPr lang="en-US" dirty="0" err="1">
                <a:solidFill>
                  <a:srgbClr val="1B1B1B"/>
                </a:solidFill>
                <a:effectLst/>
                <a:latin typeface="Times New Roman (Headings)"/>
              </a:rPr>
              <a:t>đối</a:t>
            </a:r>
            <a:r>
              <a:rPr lang="en-US" dirty="0">
                <a:solidFill>
                  <a:srgbClr val="1B1B1B"/>
                </a:solidFill>
                <a:effectLst/>
                <a:latin typeface="Times New Roman (Headings)"/>
              </a:rPr>
              <a:t> </a:t>
            </a:r>
            <a:r>
              <a:rPr lang="en-US" dirty="0" err="1">
                <a:solidFill>
                  <a:srgbClr val="1B1B1B"/>
                </a:solidFill>
                <a:effectLst/>
                <a:latin typeface="Times New Roman (Headings)"/>
              </a:rPr>
              <a:t>tượng</a:t>
            </a:r>
            <a:r>
              <a:rPr lang="en-US" dirty="0">
                <a:solidFill>
                  <a:srgbClr val="1B1B1B"/>
                </a:solidFill>
                <a:effectLst/>
                <a:latin typeface="Times New Roman (Headings)"/>
              </a:rPr>
              <a:t> </a:t>
            </a:r>
            <a:r>
              <a:rPr lang="en-US" dirty="0" err="1">
                <a:solidFill>
                  <a:srgbClr val="1B1B1B"/>
                </a:solidFill>
                <a:effectLst/>
                <a:latin typeface="Times New Roman (Headings)"/>
              </a:rPr>
              <a:t>cần</a:t>
            </a:r>
            <a:r>
              <a:rPr lang="en-US" dirty="0">
                <a:solidFill>
                  <a:srgbClr val="1B1B1B"/>
                </a:solidFill>
                <a:effectLst/>
                <a:latin typeface="Times New Roman (Headings)"/>
              </a:rPr>
              <a:t> </a:t>
            </a:r>
            <a:r>
              <a:rPr lang="en-US" dirty="0" err="1">
                <a:solidFill>
                  <a:srgbClr val="1B1B1B"/>
                </a:solidFill>
                <a:effectLst/>
                <a:latin typeface="Times New Roman (Headings)"/>
              </a:rPr>
              <a:t>nghiên</a:t>
            </a:r>
            <a:r>
              <a:rPr lang="en-US" dirty="0">
                <a:solidFill>
                  <a:srgbClr val="1B1B1B"/>
                </a:solidFill>
                <a:effectLst/>
                <a:latin typeface="Times New Roman (Headings)"/>
              </a:rPr>
              <a:t> </a:t>
            </a:r>
            <a:r>
              <a:rPr lang="en-US" dirty="0" err="1">
                <a:solidFill>
                  <a:srgbClr val="1B1B1B"/>
                </a:solidFill>
                <a:effectLst/>
                <a:latin typeface="Times New Roman (Headings)"/>
              </a:rPr>
              <a:t>cứu</a:t>
            </a:r>
            <a:r>
              <a:rPr lang="en-US" dirty="0">
                <a:solidFill>
                  <a:srgbClr val="1B1B1B"/>
                </a:solidFill>
                <a:effectLst/>
                <a:latin typeface="Times New Roman (Headings)"/>
              </a:rPr>
              <a:t> </a:t>
            </a:r>
            <a:r>
              <a:rPr lang="vi-VN" dirty="0">
                <a:solidFill>
                  <a:srgbClr val="1B1B1B"/>
                </a:solidFill>
                <a:effectLst/>
                <a:latin typeface="Times New Roman (Headings)"/>
              </a:rPr>
              <a:t>của một hệ thống thực</a:t>
            </a:r>
            <a:r>
              <a:rPr lang="en-US" dirty="0">
                <a:solidFill>
                  <a:srgbClr val="1B1B1B"/>
                </a:solidFill>
                <a:effectLst/>
                <a:latin typeface="Times New Roman (Headings)"/>
              </a:rPr>
              <a:t>, </a:t>
            </a:r>
            <a:r>
              <a:rPr lang="vi-VN" dirty="0">
                <a:solidFill>
                  <a:srgbClr val="202124"/>
                </a:solidFill>
                <a:effectLst/>
                <a:latin typeface="Times New Roman (Headings)"/>
              </a:rPr>
              <a:t>sao cho việc nghiên cứu mô hình ta </a:t>
            </a:r>
            <a:r>
              <a:rPr lang="en-US" dirty="0" err="1">
                <a:solidFill>
                  <a:srgbClr val="202124"/>
                </a:solidFill>
                <a:effectLst/>
                <a:latin typeface="Times New Roman (Headings)"/>
              </a:rPr>
              <a:t>có</a:t>
            </a:r>
            <a:r>
              <a:rPr lang="en-US" dirty="0">
                <a:solidFill>
                  <a:srgbClr val="202124"/>
                </a:solidFill>
                <a:effectLst/>
                <a:latin typeface="Times New Roman (Headings)"/>
              </a:rPr>
              <a:t> </a:t>
            </a:r>
            <a:r>
              <a:rPr lang="en-US" dirty="0" err="1">
                <a:solidFill>
                  <a:srgbClr val="202124"/>
                </a:solidFill>
                <a:effectLst/>
                <a:latin typeface="Times New Roman (Headings)"/>
              </a:rPr>
              <a:t>thể</a:t>
            </a:r>
            <a:r>
              <a:rPr lang="en-US" dirty="0">
                <a:solidFill>
                  <a:srgbClr val="202124"/>
                </a:solidFill>
                <a:effectLst/>
                <a:latin typeface="Times New Roman (Headings)"/>
              </a:rPr>
              <a:t> </a:t>
            </a:r>
            <a:r>
              <a:rPr lang="en-US" dirty="0" err="1">
                <a:solidFill>
                  <a:srgbClr val="202124"/>
                </a:solidFill>
                <a:effectLst/>
                <a:latin typeface="Times New Roman (Headings)"/>
              </a:rPr>
              <a:t>có</a:t>
            </a:r>
            <a:r>
              <a:rPr lang="en-US" dirty="0">
                <a:solidFill>
                  <a:srgbClr val="202124"/>
                </a:solidFill>
                <a:effectLst/>
                <a:latin typeface="Times New Roman (Headings)"/>
              </a:rPr>
              <a:t> </a:t>
            </a:r>
            <a:r>
              <a:rPr lang="en-US" dirty="0" err="1">
                <a:solidFill>
                  <a:srgbClr val="202124"/>
                </a:solidFill>
                <a:effectLst/>
                <a:latin typeface="Times New Roman (Headings)"/>
              </a:rPr>
              <a:t>được</a:t>
            </a:r>
            <a:r>
              <a:rPr lang="en-US" dirty="0">
                <a:solidFill>
                  <a:srgbClr val="202124"/>
                </a:solidFill>
                <a:effectLst/>
                <a:latin typeface="Times New Roman (Headings)"/>
              </a:rPr>
              <a:t> </a:t>
            </a:r>
            <a:r>
              <a:rPr lang="vi-VN" dirty="0">
                <a:solidFill>
                  <a:srgbClr val="202124"/>
                </a:solidFill>
                <a:effectLst/>
                <a:latin typeface="Times New Roman (Headings)"/>
              </a:rPr>
              <a:t>những thông tin</a:t>
            </a:r>
            <a:r>
              <a:rPr lang="en-US" dirty="0">
                <a:solidFill>
                  <a:srgbClr val="202124"/>
                </a:solidFill>
                <a:effectLst/>
                <a:latin typeface="Times New Roman (Headings)"/>
              </a:rPr>
              <a:t> </a:t>
            </a:r>
            <a:r>
              <a:rPr lang="en-US" dirty="0" err="1">
                <a:solidFill>
                  <a:srgbClr val="202124"/>
                </a:solidFill>
                <a:effectLst/>
                <a:latin typeface="Times New Roman (Headings)"/>
              </a:rPr>
              <a:t>về</a:t>
            </a:r>
            <a:r>
              <a:rPr lang="en-US" dirty="0">
                <a:solidFill>
                  <a:srgbClr val="202124"/>
                </a:solidFill>
                <a:effectLst/>
                <a:latin typeface="Times New Roman (Headings)"/>
              </a:rPr>
              <a:t> </a:t>
            </a:r>
            <a:r>
              <a:rPr lang="en-US" dirty="0" err="1">
                <a:solidFill>
                  <a:srgbClr val="202124"/>
                </a:solidFill>
                <a:effectLst/>
                <a:latin typeface="Times New Roman (Headings)"/>
              </a:rPr>
              <a:t>hệ</a:t>
            </a:r>
            <a:r>
              <a:rPr lang="en-US" dirty="0">
                <a:solidFill>
                  <a:srgbClr val="202124"/>
                </a:solidFill>
                <a:effectLst/>
                <a:latin typeface="Times New Roman (Headings)"/>
              </a:rPr>
              <a:t> </a:t>
            </a:r>
            <a:r>
              <a:rPr lang="en-US" dirty="0" err="1">
                <a:solidFill>
                  <a:srgbClr val="202124"/>
                </a:solidFill>
                <a:effectLst/>
                <a:latin typeface="Times New Roman (Headings)"/>
              </a:rPr>
              <a:t>thống</a:t>
            </a:r>
            <a:r>
              <a:rPr lang="vi-VN" dirty="0">
                <a:solidFill>
                  <a:srgbClr val="202124"/>
                </a:solidFill>
                <a:effectLst/>
                <a:latin typeface="Times New Roman (Headings)"/>
              </a:rPr>
              <a:t> (</a:t>
            </a:r>
            <a:r>
              <a:rPr lang="en-US" dirty="0" err="1">
                <a:solidFill>
                  <a:srgbClr val="202124"/>
                </a:solidFill>
                <a:effectLst/>
                <a:latin typeface="Times New Roman (Headings)"/>
              </a:rPr>
              <a:t>như</a:t>
            </a:r>
            <a:r>
              <a:rPr lang="vi-VN" dirty="0">
                <a:solidFill>
                  <a:srgbClr val="202124"/>
                </a:solidFill>
                <a:effectLst/>
                <a:latin typeface="Times New Roman (Headings)"/>
              </a:rPr>
              <a:t> thuộc tính, cấu trúc, chức năng, cơ chế vận hành ….) tương tự đối tượng nghiên cứu đó.</a:t>
            </a:r>
            <a:r>
              <a:rPr lang="en-US" dirty="0">
                <a:solidFill>
                  <a:srgbClr val="202124"/>
                </a:solidFill>
                <a:effectLst/>
                <a:latin typeface="Times New Roman (Headings)"/>
              </a:rPr>
              <a:t> </a:t>
            </a:r>
          </a:p>
          <a:p>
            <a:pPr algn="just"/>
            <a:r>
              <a:rPr lang="vi-VN" dirty="0">
                <a:solidFill>
                  <a:srgbClr val="1B1B1B"/>
                </a:solidFill>
                <a:effectLst/>
                <a:latin typeface="Times New Roman (Headings)"/>
              </a:rPr>
              <a:t>Hay nói một cách khác, mô hình </a:t>
            </a:r>
            <a:r>
              <a:rPr lang="en-US" dirty="0" err="1">
                <a:solidFill>
                  <a:srgbClr val="1B1B1B"/>
                </a:solidFill>
                <a:effectLst/>
                <a:latin typeface="Times New Roman (Headings)"/>
              </a:rPr>
              <a:t>hóa</a:t>
            </a:r>
            <a:r>
              <a:rPr lang="en-US" dirty="0">
                <a:solidFill>
                  <a:srgbClr val="1B1B1B"/>
                </a:solidFill>
                <a:effectLst/>
                <a:latin typeface="Times New Roman (Headings)"/>
              </a:rPr>
              <a:t> </a:t>
            </a:r>
            <a:r>
              <a:rPr lang="vi-VN" dirty="0">
                <a:solidFill>
                  <a:srgbClr val="1B1B1B"/>
                </a:solidFill>
                <a:effectLst/>
                <a:latin typeface="Times New Roman (Headings)"/>
              </a:rPr>
              <a:t>là một hình ảnh hay một biểu diễn của một hệ thống thực, qua đó diễn tả hệ thống</a:t>
            </a:r>
            <a:r>
              <a:rPr lang="en-US" dirty="0">
                <a:solidFill>
                  <a:srgbClr val="1B1B1B"/>
                </a:solidFill>
                <a:effectLst/>
                <a:latin typeface="Times New Roman (Headings)"/>
              </a:rPr>
              <a:t>.</a:t>
            </a:r>
            <a:endParaRPr lang="vi-VN" dirty="0">
              <a:solidFill>
                <a:srgbClr val="1B1B1B"/>
              </a:solidFill>
              <a:effectLst/>
              <a:latin typeface="Times New Roman (Headings)"/>
            </a:endParaRPr>
          </a:p>
          <a:p>
            <a:pPr algn="just">
              <a:buFont typeface="Arial" panose="020B0604020202020204" pitchFamily="34" charset="0"/>
              <a:buChar char="•"/>
            </a:pPr>
            <a:r>
              <a:rPr lang="en-US" dirty="0" err="1">
                <a:solidFill>
                  <a:srgbClr val="1B1B1B"/>
                </a:solidFill>
                <a:effectLst/>
                <a:latin typeface="Times New Roman (Headings)"/>
              </a:rPr>
              <a:t>Mô</a:t>
            </a:r>
            <a:r>
              <a:rPr lang="en-US" dirty="0">
                <a:solidFill>
                  <a:srgbClr val="1B1B1B"/>
                </a:solidFill>
                <a:effectLst/>
                <a:latin typeface="Times New Roman (Headings)"/>
              </a:rPr>
              <a:t> </a:t>
            </a:r>
            <a:r>
              <a:rPr lang="en-US" dirty="0" err="1">
                <a:solidFill>
                  <a:srgbClr val="1B1B1B"/>
                </a:solidFill>
                <a:effectLst/>
                <a:latin typeface="Times New Roman (Headings)"/>
              </a:rPr>
              <a:t>hình</a:t>
            </a:r>
            <a:r>
              <a:rPr lang="en-US" dirty="0">
                <a:solidFill>
                  <a:srgbClr val="1B1B1B"/>
                </a:solidFill>
                <a:effectLst/>
                <a:latin typeface="Times New Roman (Headings)"/>
              </a:rPr>
              <a:t> </a:t>
            </a:r>
            <a:r>
              <a:rPr lang="en-US" dirty="0" err="1">
                <a:solidFill>
                  <a:srgbClr val="1B1B1B"/>
                </a:solidFill>
                <a:effectLst/>
                <a:latin typeface="Times New Roman (Headings)"/>
              </a:rPr>
              <a:t>hóa</a:t>
            </a:r>
            <a:r>
              <a:rPr lang="en-US" dirty="0">
                <a:solidFill>
                  <a:srgbClr val="1B1B1B"/>
                </a:solidFill>
                <a:effectLst/>
                <a:latin typeface="Times New Roman (Headings)"/>
              </a:rPr>
              <a:t> </a:t>
            </a:r>
            <a:r>
              <a:rPr lang="en-US" dirty="0" err="1">
                <a:solidFill>
                  <a:srgbClr val="1B1B1B"/>
                </a:solidFill>
                <a:effectLst/>
                <a:latin typeface="Times New Roman (Headings)"/>
              </a:rPr>
              <a:t>có</a:t>
            </a:r>
            <a:r>
              <a:rPr lang="en-US" dirty="0">
                <a:solidFill>
                  <a:srgbClr val="1B1B1B"/>
                </a:solidFill>
                <a:effectLst/>
                <a:latin typeface="Times New Roman (Headings)"/>
              </a:rPr>
              <a:t> m</a:t>
            </a:r>
            <a:r>
              <a:rPr lang="vi-VN" dirty="0">
                <a:solidFill>
                  <a:srgbClr val="1B1B1B"/>
                </a:solidFill>
                <a:effectLst/>
                <a:latin typeface="Times New Roman (Headings)"/>
              </a:rPr>
              <a:t>ột mức trừu tượng nhất định</a:t>
            </a:r>
            <a:r>
              <a:rPr lang="en-US" dirty="0">
                <a:solidFill>
                  <a:srgbClr val="1B1B1B"/>
                </a:solidFill>
                <a:effectLst/>
                <a:latin typeface="Times New Roman (Headings)"/>
              </a:rPr>
              <a:t>, t</a:t>
            </a:r>
            <a:r>
              <a:rPr lang="vi-VN" dirty="0">
                <a:solidFill>
                  <a:srgbClr val="1B1B1B"/>
                </a:solidFill>
                <a:effectLst/>
                <a:latin typeface="Times New Roman (Headings)"/>
              </a:rPr>
              <a:t>heo một quan điểm hay một góc nhìn.</a:t>
            </a:r>
          </a:p>
        </p:txBody>
      </p:sp>
      <p:sp>
        <p:nvSpPr>
          <p:cNvPr id="3" name="Title 2"/>
          <p:cNvSpPr>
            <a:spLocks noGrp="1"/>
          </p:cNvSpPr>
          <p:nvPr>
            <p:ph type="title" idx="4294967295"/>
          </p:nvPr>
        </p:nvSpPr>
        <p:spPr/>
        <p:txBody>
          <a:bodyPr/>
          <a:lstStyle/>
          <a:p>
            <a:r>
              <a:rPr lang="en-US" dirty="0"/>
              <a:t>1. </a:t>
            </a:r>
            <a:r>
              <a:rPr lang="en-US" dirty="0" err="1"/>
              <a:t>Mô</a:t>
            </a:r>
            <a:r>
              <a:rPr lang="en-US" dirty="0"/>
              <a:t> </a:t>
            </a:r>
            <a:r>
              <a:rPr lang="en-US" dirty="0" err="1"/>
              <a:t>hình</a:t>
            </a:r>
            <a:r>
              <a:rPr lang="en-US" dirty="0"/>
              <a:t> </a:t>
            </a:r>
            <a:r>
              <a:rPr lang="en-US" dirty="0" err="1"/>
              <a:t>hóa</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3</a:t>
            </a:fld>
            <a:endParaRPr lang="en-US"/>
          </a:p>
        </p:txBody>
      </p:sp>
    </p:spTree>
    <p:extLst>
      <p:ext uri="{BB962C8B-B14F-4D97-AF65-F5344CB8AC3E}">
        <p14:creationId xmlns:p14="http://schemas.microsoft.com/office/powerpoint/2010/main" val="17851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algn="just">
              <a:buFont typeface="Arial" panose="020B0604020202020204" pitchFamily="34" charset="0"/>
              <a:buChar char="•"/>
            </a:pPr>
            <a:r>
              <a:rPr lang="en-US" b="0" i="0" dirty="0">
                <a:effectLst/>
              </a:rPr>
              <a:t>T</a:t>
            </a:r>
            <a:r>
              <a:rPr lang="vi-VN" b="0" i="0" dirty="0">
                <a:effectLst/>
              </a:rPr>
              <a:t>óm lại, bằng cách tích hợp các ứng dụng, dữ liệu, quy trình và thiết bị, </a:t>
            </a:r>
            <a:r>
              <a:rPr lang="en-US" b="0" i="0" dirty="0" err="1">
                <a:effectLst/>
              </a:rPr>
              <a:t>chúng</a:t>
            </a:r>
            <a:r>
              <a:rPr lang="en-US" b="0" i="0" dirty="0">
                <a:effectLst/>
              </a:rPr>
              <a:t> ta </a:t>
            </a:r>
            <a:r>
              <a:rPr lang="en-US" b="0" i="0" dirty="0" err="1">
                <a:effectLst/>
              </a:rPr>
              <a:t>có</a:t>
            </a:r>
            <a:r>
              <a:rPr lang="en-US" b="0" i="0" dirty="0">
                <a:effectLst/>
              </a:rPr>
              <a:t> </a:t>
            </a:r>
            <a:r>
              <a:rPr lang="en-US" b="0" i="0" dirty="0" err="1">
                <a:effectLst/>
              </a:rPr>
              <a:t>thể</a:t>
            </a:r>
            <a:r>
              <a:rPr lang="en-US" b="0" i="0" dirty="0">
                <a:effectLst/>
              </a:rPr>
              <a:t> </a:t>
            </a:r>
            <a:r>
              <a:rPr lang="en-US" b="0" i="0" dirty="0" err="1">
                <a:effectLst/>
              </a:rPr>
              <a:t>tư</a:t>
            </a:r>
            <a:r>
              <a:rPr lang="en-US" b="0" i="0" dirty="0">
                <a:effectLst/>
              </a:rPr>
              <a:t> </a:t>
            </a:r>
            <a:r>
              <a:rPr lang="en-US" b="0" i="0" dirty="0" err="1">
                <a:effectLst/>
              </a:rPr>
              <a:t>vấn</a:t>
            </a:r>
            <a:r>
              <a:rPr lang="en-US" b="0" i="0" dirty="0">
                <a:effectLst/>
              </a:rPr>
              <a:t> </a:t>
            </a:r>
            <a:r>
              <a:rPr lang="en-US" b="0" i="0" dirty="0" err="1">
                <a:effectLst/>
              </a:rPr>
              <a:t>cho</a:t>
            </a:r>
            <a:r>
              <a:rPr lang="en-US" b="0" i="0" dirty="0">
                <a:effectLst/>
              </a:rPr>
              <a:t> </a:t>
            </a:r>
            <a:r>
              <a:rPr lang="vi-VN" b="0" i="0" dirty="0">
                <a:effectLst/>
              </a:rPr>
              <a:t>các nhà lãnh đạo doanh nghiệp tận dụng </a:t>
            </a:r>
            <a:r>
              <a:rPr lang="en-US" dirty="0" err="1"/>
              <a:t>ưu</a:t>
            </a:r>
            <a:r>
              <a:rPr lang="en-US" dirty="0"/>
              <a:t> </a:t>
            </a:r>
            <a:r>
              <a:rPr lang="en-US" dirty="0" err="1"/>
              <a:t>điểm</a:t>
            </a:r>
            <a:r>
              <a:rPr lang="en-US" dirty="0"/>
              <a:t> </a:t>
            </a:r>
            <a:r>
              <a:rPr lang="en-US" dirty="0" err="1"/>
              <a:t>của</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vi-VN" b="0" i="0" dirty="0">
                <a:effectLst/>
              </a:rPr>
              <a:t>để đưa ra các quyết định </a:t>
            </a:r>
            <a:r>
              <a:rPr lang="en-US" b="0" i="0" dirty="0" err="1">
                <a:effectLst/>
              </a:rPr>
              <a:t>hiệu</a:t>
            </a:r>
            <a:r>
              <a:rPr lang="en-US" b="0" i="0" dirty="0">
                <a:effectLst/>
              </a:rPr>
              <a:t> </a:t>
            </a:r>
            <a:r>
              <a:rPr lang="en-US" b="0" i="0" dirty="0" err="1">
                <a:effectLst/>
              </a:rPr>
              <a:t>quả</a:t>
            </a:r>
            <a:r>
              <a:rPr lang="en-US" b="0" i="0" dirty="0">
                <a:effectLst/>
              </a:rPr>
              <a:t> (</a:t>
            </a:r>
            <a:r>
              <a:rPr lang="en-US" b="0" i="0" dirty="0" err="1">
                <a:effectLst/>
              </a:rPr>
              <a:t>hỗ</a:t>
            </a:r>
            <a:r>
              <a:rPr lang="en-US" b="0" i="0" dirty="0">
                <a:effectLst/>
              </a:rPr>
              <a:t> </a:t>
            </a:r>
            <a:r>
              <a:rPr lang="en-US" b="0" i="0" dirty="0" err="1">
                <a:effectLst/>
              </a:rPr>
              <a:t>trợ</a:t>
            </a:r>
            <a:r>
              <a:rPr lang="en-US" b="0" i="0" dirty="0">
                <a:effectLst/>
              </a:rPr>
              <a:t> </a:t>
            </a:r>
            <a:r>
              <a:rPr lang="en-US" b="0" i="0" dirty="0" err="1">
                <a:effectLst/>
              </a:rPr>
              <a:t>ra</a:t>
            </a:r>
            <a:r>
              <a:rPr lang="en-US" b="0" i="0" dirty="0">
                <a:effectLst/>
              </a:rPr>
              <a:t> </a:t>
            </a:r>
            <a:r>
              <a:rPr lang="en-US" b="0" i="0" dirty="0" err="1">
                <a:effectLst/>
              </a:rPr>
              <a:t>quyết</a:t>
            </a:r>
            <a:r>
              <a:rPr lang="en-US" b="0" i="0" dirty="0">
                <a:effectLst/>
              </a:rPr>
              <a:t> </a:t>
            </a:r>
            <a:r>
              <a:rPr lang="en-US" b="0" i="0" dirty="0" err="1">
                <a:effectLst/>
              </a:rPr>
              <a:t>định</a:t>
            </a:r>
            <a:r>
              <a:rPr lang="en-US" b="0" i="0" dirty="0">
                <a:effectLst/>
              </a:rPr>
              <a:t>)</a:t>
            </a:r>
            <a:r>
              <a:rPr lang="vi-VN" b="0" i="0" dirty="0">
                <a:effectLst/>
              </a:rPr>
              <a:t>. </a:t>
            </a:r>
            <a:endParaRPr lang="en-US" b="0" i="0" dirty="0">
              <a:effectLst/>
            </a:endParaRPr>
          </a:p>
          <a:p>
            <a:pPr algn="just">
              <a:buFont typeface="Arial" panose="020B0604020202020204" pitchFamily="34" charset="0"/>
              <a:buChar char="•"/>
            </a:pPr>
            <a:r>
              <a:rPr lang="vi-VN" b="0" i="0" dirty="0">
                <a:effectLst/>
              </a:rPr>
              <a:t>Không cần phải tổng hợp và cập nhật hệ thống theo cách thủ công, mọi người sẽ làm việc </a:t>
            </a:r>
            <a:r>
              <a:rPr lang="en-US" b="0" i="0" dirty="0" err="1">
                <a:effectLst/>
              </a:rPr>
              <a:t>có</a:t>
            </a:r>
            <a:r>
              <a:rPr lang="en-US" b="0" i="0" dirty="0">
                <a:effectLst/>
              </a:rPr>
              <a:t> </a:t>
            </a:r>
            <a:r>
              <a:rPr lang="vi-VN" b="0" i="0" dirty="0">
                <a:effectLst/>
              </a:rPr>
              <a:t>năng suất hơn, sử dụng dữ liệu thời gian thực theo yêu cầu để làm việc hiệu quả hơn. Trải nghiệm của khách hàng cũng được làm phong phú hơn với các tương tác nhanh hơn, hài lòng hơn.</a:t>
            </a:r>
            <a:endParaRPr lang="en-US" kern="100" dirty="0">
              <a:effectLst/>
              <a:ea typeface="Calibri" panose="020F0502020204030204" pitchFamily="34" charset="0"/>
            </a:endParaRPr>
          </a:p>
          <a:p>
            <a:pPr marL="0" indent="0" algn="just">
              <a:buNone/>
            </a:pPr>
            <a:endParaRPr lang="vi-VN" dirty="0">
              <a:effectLst/>
            </a:endParaRPr>
          </a:p>
        </p:txBody>
      </p:sp>
      <p:sp>
        <p:nvSpPr>
          <p:cNvPr id="3" name="Title 2"/>
          <p:cNvSpPr>
            <a:spLocks noGrp="1"/>
          </p:cNvSpPr>
          <p:nvPr>
            <p:ph type="title" idx="4294967295"/>
          </p:nvPr>
        </p:nvSpPr>
        <p:spPr>
          <a:xfrm>
            <a:off x="1281719" y="26504"/>
            <a:ext cx="10618836" cy="968017"/>
          </a:xfrm>
        </p:spPr>
        <p:txBody>
          <a:bodyPr>
            <a:normAutofit fontScale="90000"/>
          </a:bodyPr>
          <a:lstStyle/>
          <a:p>
            <a:r>
              <a:rPr lang="en-US" dirty="0"/>
              <a:t>6. </a:t>
            </a:r>
            <a:r>
              <a:rPr lang="en-US" dirty="0" err="1"/>
              <a:t>Các</a:t>
            </a:r>
            <a:r>
              <a:rPr lang="en-US" dirty="0"/>
              <a:t> </a:t>
            </a:r>
            <a:r>
              <a:rPr lang="en-US" dirty="0" err="1"/>
              <a:t>ứng</a:t>
            </a:r>
            <a:r>
              <a:rPr lang="en-US" dirty="0"/>
              <a:t> </a:t>
            </a:r>
            <a:r>
              <a:rPr lang="en-US" dirty="0" err="1"/>
              <a:t>dụng</a:t>
            </a:r>
            <a:r>
              <a:rPr lang="en-US" dirty="0"/>
              <a:t> </a:t>
            </a:r>
            <a:r>
              <a:rPr lang="en-US" dirty="0" err="1"/>
              <a:t>tích</a:t>
            </a:r>
            <a:r>
              <a:rPr lang="en-US" dirty="0"/>
              <a:t> </a:t>
            </a:r>
            <a:r>
              <a:rPr lang="en-US" dirty="0" err="1"/>
              <a:t>hợp</a:t>
            </a:r>
            <a:r>
              <a:rPr lang="en-US" dirty="0"/>
              <a:t> </a:t>
            </a:r>
            <a:r>
              <a:rPr lang="en-US" dirty="0" err="1"/>
              <a:t>trong</a:t>
            </a:r>
            <a:r>
              <a:rPr lang="en-US" dirty="0"/>
              <a:t> </a:t>
            </a:r>
            <a:r>
              <a:rPr lang="en-US" dirty="0" err="1"/>
              <a:t>doanh</a:t>
            </a:r>
            <a:r>
              <a:rPr lang="en-US" dirty="0"/>
              <a:t> </a:t>
            </a:r>
            <a:r>
              <a:rPr lang="en-US" dirty="0" err="1"/>
              <a:t>nghiệp</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30</a:t>
            </a:fld>
            <a:endParaRPr lang="en-US"/>
          </a:p>
        </p:txBody>
      </p:sp>
    </p:spTree>
    <p:extLst>
      <p:ext uri="{BB962C8B-B14F-4D97-AF65-F5344CB8AC3E}">
        <p14:creationId xmlns:p14="http://schemas.microsoft.com/office/powerpoint/2010/main" val="879208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313" y="973232"/>
            <a:ext cx="11929374" cy="5276080"/>
          </a:xfrm>
        </p:spPr>
        <p:txBody>
          <a:bodyPr>
            <a:noAutofit/>
          </a:bodyPr>
          <a:lstStyle/>
          <a:p>
            <a:pPr marL="0" indent="0" algn="just" fontAlgn="base">
              <a:buNone/>
            </a:pPr>
            <a:r>
              <a:rPr lang="en-US" kern="100" dirty="0" err="1">
                <a:ea typeface="Calibri" panose="020F0502020204030204" pitchFamily="34" charset="0"/>
                <a:cs typeface="Times New Roman" panose="02020603050405020304" pitchFamily="18" charset="0"/>
              </a:rPr>
              <a:t>Sinh</a:t>
            </a:r>
            <a:r>
              <a:rPr lang="en-US" kern="100" dirty="0">
                <a:ea typeface="Calibri" panose="020F0502020204030204" pitchFamily="34" charset="0"/>
                <a:cs typeface="Times New Roman" panose="02020603050405020304" pitchFamily="18" charset="0"/>
              </a:rPr>
              <a:t> </a:t>
            </a:r>
            <a:r>
              <a:rPr lang="en-US" kern="100" dirty="0" err="1">
                <a:ea typeface="Calibri" panose="020F0502020204030204" pitchFamily="34" charset="0"/>
                <a:cs typeface="Times New Roman" panose="02020603050405020304" pitchFamily="18" charset="0"/>
              </a:rPr>
              <a:t>vi</a:t>
            </a:r>
            <a:r>
              <a:rPr lang="en-US" kern="100" dirty="0" err="1">
                <a:ea typeface="Calibri" panose="020F0502020204030204" pitchFamily="34" charset="0"/>
              </a:rPr>
              <a:t>ên</a:t>
            </a:r>
            <a:r>
              <a:rPr lang="en-US" kern="100" dirty="0">
                <a:ea typeface="Calibri" panose="020F0502020204030204" pitchFamily="34" charset="0"/>
              </a:rPr>
              <a:t> </a:t>
            </a:r>
            <a:r>
              <a:rPr lang="en-US" kern="100" dirty="0" err="1">
                <a:ea typeface="Calibri" panose="020F0502020204030204" pitchFamily="34" charset="0"/>
              </a:rPr>
              <a:t>xác</a:t>
            </a:r>
            <a:r>
              <a:rPr lang="en-US" kern="100" dirty="0">
                <a:ea typeface="Calibri" panose="020F0502020204030204" pitchFamily="34" charset="0"/>
              </a:rPr>
              <a:t> </a:t>
            </a:r>
            <a:r>
              <a:rPr lang="en-US" kern="100" dirty="0" err="1">
                <a:ea typeface="Calibri" panose="020F0502020204030204" pitchFamily="34" charset="0"/>
              </a:rPr>
              <a:t>định</a:t>
            </a:r>
            <a:r>
              <a:rPr lang="en-US" kern="100" dirty="0">
                <a:ea typeface="Calibri" panose="020F0502020204030204" pitchFamily="34" charset="0"/>
              </a:rPr>
              <a:t> </a:t>
            </a:r>
            <a:r>
              <a:rPr lang="en-US" kern="100" dirty="0" err="1">
                <a:ea typeface="Calibri" panose="020F0502020204030204" pitchFamily="34" charset="0"/>
              </a:rPr>
              <a:t>các</a:t>
            </a:r>
            <a:r>
              <a:rPr lang="en-US" kern="100" dirty="0">
                <a:ea typeface="Calibri" panose="020F0502020204030204" pitchFamily="34" charset="0"/>
              </a:rPr>
              <a:t> </a:t>
            </a:r>
            <a:r>
              <a:rPr lang="en-US" kern="100" dirty="0" err="1">
                <a:ea typeface="Calibri" panose="020F0502020204030204" pitchFamily="34" charset="0"/>
              </a:rPr>
              <a:t>kiến</a:t>
            </a:r>
            <a:r>
              <a:rPr lang="en-US" kern="100" dirty="0">
                <a:ea typeface="Calibri" panose="020F0502020204030204" pitchFamily="34" charset="0"/>
              </a:rPr>
              <a:t> </a:t>
            </a:r>
            <a:r>
              <a:rPr lang="en-US" kern="100" dirty="0" err="1">
                <a:ea typeface="Calibri" panose="020F0502020204030204" pitchFamily="34" charset="0"/>
              </a:rPr>
              <a:t>trúc</a:t>
            </a:r>
            <a:r>
              <a:rPr lang="en-US" kern="100" dirty="0">
                <a:ea typeface="Calibri" panose="020F0502020204030204" pitchFamily="34" charset="0"/>
              </a:rPr>
              <a:t> </a:t>
            </a:r>
            <a:r>
              <a:rPr lang="en-US" kern="100" dirty="0" err="1">
                <a:ea typeface="Calibri" panose="020F0502020204030204" pitchFamily="34" charset="0"/>
              </a:rPr>
              <a:t>phần</a:t>
            </a:r>
            <a:r>
              <a:rPr lang="en-US" kern="100" dirty="0">
                <a:ea typeface="Calibri" panose="020F0502020204030204" pitchFamily="34" charset="0"/>
              </a:rPr>
              <a:t> </a:t>
            </a:r>
            <a:r>
              <a:rPr lang="en-US" kern="100" dirty="0" err="1">
                <a:ea typeface="Calibri" panose="020F0502020204030204" pitchFamily="34" charset="0"/>
              </a:rPr>
              <a:t>mềm</a:t>
            </a:r>
            <a:r>
              <a:rPr lang="en-US" kern="100" dirty="0">
                <a:ea typeface="Calibri" panose="020F0502020204030204" pitchFamily="34" charset="0"/>
              </a:rPr>
              <a:t> </a:t>
            </a:r>
            <a:r>
              <a:rPr lang="en-US" kern="100" dirty="0" err="1">
                <a:ea typeface="Calibri" panose="020F0502020204030204" pitchFamily="34" charset="0"/>
              </a:rPr>
              <a:t>sau</a:t>
            </a:r>
            <a:r>
              <a:rPr lang="en-US" kern="100" dirty="0">
                <a:ea typeface="Calibri" panose="020F0502020204030204" pitchFamily="34" charset="0"/>
              </a:rPr>
              <a:t>:</a:t>
            </a:r>
          </a:p>
          <a:p>
            <a:pPr algn="just" fontAlgn="base"/>
            <a:r>
              <a:rPr lang="en-US" dirty="0">
                <a:effectLst/>
                <a:ea typeface="Times New Roman" panose="02020603050405020304" pitchFamily="18" charset="0"/>
              </a:rPr>
              <a:t> </a:t>
            </a:r>
            <a:r>
              <a:rPr lang="en-US" dirty="0" err="1">
                <a:effectLst/>
                <a:ea typeface="Times New Roman" panose="02020603050405020304" pitchFamily="18" charset="0"/>
              </a:rPr>
              <a:t>Kiến</a:t>
            </a:r>
            <a:r>
              <a:rPr lang="en-US" dirty="0">
                <a:effectLst/>
                <a:ea typeface="Times New Roman" panose="02020603050405020304" pitchFamily="18" charset="0"/>
              </a:rPr>
              <a:t> </a:t>
            </a:r>
            <a:r>
              <a:rPr lang="en-US" dirty="0" err="1">
                <a:effectLst/>
                <a:ea typeface="Times New Roman" panose="02020603050405020304" pitchFamily="18" charset="0"/>
              </a:rPr>
              <a:t>trúc</a:t>
            </a:r>
            <a:r>
              <a:rPr lang="en-US" dirty="0">
                <a:effectLst/>
                <a:ea typeface="Times New Roman" panose="02020603050405020304" pitchFamily="18" charset="0"/>
              </a:rPr>
              <a:t> Client – Server</a:t>
            </a:r>
          </a:p>
          <a:p>
            <a:pPr algn="just" fontAlgn="base"/>
            <a:r>
              <a:rPr lang="en-US" dirty="0">
                <a:effectLst/>
                <a:ea typeface="Times New Roman" panose="02020603050405020304" pitchFamily="18" charset="0"/>
              </a:rPr>
              <a:t> </a:t>
            </a:r>
            <a:r>
              <a:rPr lang="en-US" dirty="0" err="1">
                <a:effectLst/>
                <a:ea typeface="Times New Roman" panose="02020603050405020304" pitchFamily="18" charset="0"/>
              </a:rPr>
              <a:t>Kiến</a:t>
            </a:r>
            <a:r>
              <a:rPr lang="en-US" dirty="0">
                <a:effectLst/>
                <a:ea typeface="Times New Roman" panose="02020603050405020304" pitchFamily="18" charset="0"/>
              </a:rPr>
              <a:t> </a:t>
            </a:r>
            <a:r>
              <a:rPr lang="en-US" dirty="0" err="1">
                <a:effectLst/>
                <a:ea typeface="Times New Roman" panose="02020603050405020304" pitchFamily="18" charset="0"/>
              </a:rPr>
              <a:t>trúc</a:t>
            </a:r>
            <a:r>
              <a:rPr lang="en-US" dirty="0">
                <a:effectLst/>
                <a:ea typeface="Times New Roman" panose="02020603050405020304" pitchFamily="18" charset="0"/>
              </a:rPr>
              <a:t> </a:t>
            </a:r>
            <a:r>
              <a:rPr lang="en-US" dirty="0" err="1">
                <a:effectLst/>
                <a:ea typeface="Times New Roman" panose="02020603050405020304" pitchFamily="18" charset="0"/>
              </a:rPr>
              <a:t>phân</a:t>
            </a:r>
            <a:r>
              <a:rPr lang="en-US" dirty="0">
                <a:effectLst/>
                <a:ea typeface="Times New Roman" panose="02020603050405020304" pitchFamily="18" charset="0"/>
              </a:rPr>
              <a:t> </a:t>
            </a:r>
            <a:r>
              <a:rPr lang="en-US" dirty="0" err="1">
                <a:effectLst/>
                <a:ea typeface="Times New Roman" panose="02020603050405020304" pitchFamily="18" charset="0"/>
              </a:rPr>
              <a:t>lớp</a:t>
            </a:r>
            <a:r>
              <a:rPr lang="en-US" dirty="0">
                <a:effectLst/>
                <a:ea typeface="Times New Roman" panose="02020603050405020304" pitchFamily="18" charset="0"/>
              </a:rPr>
              <a:t> – Layered (n-tier) Architecture</a:t>
            </a:r>
          </a:p>
          <a:p>
            <a:pPr algn="just" fontAlgn="base"/>
            <a:r>
              <a:rPr lang="en-US" dirty="0">
                <a:effectLst/>
                <a:ea typeface="Times New Roman" panose="02020603050405020304" pitchFamily="18" charset="0"/>
              </a:rPr>
              <a:t> </a:t>
            </a:r>
            <a:r>
              <a:rPr lang="en-US" dirty="0" err="1">
                <a:effectLst/>
                <a:ea typeface="Times New Roman" panose="02020603050405020304" pitchFamily="18" charset="0"/>
              </a:rPr>
              <a:t>Kiến</a:t>
            </a:r>
            <a:r>
              <a:rPr lang="en-US" dirty="0">
                <a:effectLst/>
                <a:ea typeface="Times New Roman" panose="02020603050405020304" pitchFamily="18" charset="0"/>
              </a:rPr>
              <a:t> </a:t>
            </a:r>
            <a:r>
              <a:rPr lang="en-US" dirty="0" err="1">
                <a:effectLst/>
                <a:ea typeface="Times New Roman" panose="02020603050405020304" pitchFamily="18" charset="0"/>
              </a:rPr>
              <a:t>trúc</a:t>
            </a:r>
            <a:r>
              <a:rPr lang="en-US" dirty="0">
                <a:effectLst/>
                <a:ea typeface="Times New Roman" panose="02020603050405020304" pitchFamily="18" charset="0"/>
              </a:rPr>
              <a:t> </a:t>
            </a:r>
            <a:r>
              <a:rPr lang="en-US" dirty="0" err="1">
                <a:effectLst/>
                <a:ea typeface="Times New Roman" panose="02020603050405020304" pitchFamily="18" charset="0"/>
              </a:rPr>
              <a:t>hướng</a:t>
            </a:r>
            <a:r>
              <a:rPr lang="en-US" dirty="0">
                <a:effectLst/>
                <a:ea typeface="Times New Roman" panose="02020603050405020304" pitchFamily="18" charset="0"/>
              </a:rPr>
              <a:t> </a:t>
            </a:r>
            <a:r>
              <a:rPr lang="en-US" dirty="0" err="1">
                <a:effectLst/>
                <a:ea typeface="Times New Roman" panose="02020603050405020304" pitchFamily="18" charset="0"/>
              </a:rPr>
              <a:t>sự</a:t>
            </a:r>
            <a:r>
              <a:rPr lang="en-US" dirty="0">
                <a:effectLst/>
                <a:ea typeface="Times New Roman" panose="02020603050405020304" pitchFamily="18" charset="0"/>
              </a:rPr>
              <a:t> </a:t>
            </a:r>
            <a:r>
              <a:rPr lang="en-US" dirty="0" err="1">
                <a:effectLst/>
                <a:ea typeface="Times New Roman" panose="02020603050405020304" pitchFamily="18" charset="0"/>
              </a:rPr>
              <a:t>kiện</a:t>
            </a:r>
            <a:r>
              <a:rPr lang="en-US" dirty="0">
                <a:effectLst/>
                <a:ea typeface="Times New Roman" panose="02020603050405020304" pitchFamily="18" charset="0"/>
              </a:rPr>
              <a:t> – Event-driven architecture</a:t>
            </a:r>
          </a:p>
          <a:p>
            <a:pPr algn="just" fontAlgn="base"/>
            <a:r>
              <a:rPr lang="en-US" dirty="0">
                <a:effectLst/>
                <a:ea typeface="Times New Roman" panose="02020603050405020304" pitchFamily="18" charset="0"/>
              </a:rPr>
              <a:t> </a:t>
            </a:r>
            <a:r>
              <a:rPr lang="en-US" dirty="0" err="1">
                <a:effectLst/>
                <a:ea typeface="Times New Roman" panose="02020603050405020304" pitchFamily="18" charset="0"/>
              </a:rPr>
              <a:t>Kiến</a:t>
            </a:r>
            <a:r>
              <a:rPr lang="en-US" dirty="0">
                <a:effectLst/>
                <a:ea typeface="Times New Roman" panose="02020603050405020304" pitchFamily="18" charset="0"/>
              </a:rPr>
              <a:t> </a:t>
            </a:r>
            <a:r>
              <a:rPr lang="en-US" dirty="0" err="1">
                <a:effectLst/>
                <a:ea typeface="Times New Roman" panose="02020603050405020304" pitchFamily="18" charset="0"/>
              </a:rPr>
              <a:t>trúc</a:t>
            </a:r>
            <a:r>
              <a:rPr lang="en-US" dirty="0">
                <a:effectLst/>
                <a:ea typeface="Times New Roman" panose="02020603050405020304" pitchFamily="18" charset="0"/>
              </a:rPr>
              <a:t> </a:t>
            </a:r>
            <a:r>
              <a:rPr lang="en-US" dirty="0" err="1">
                <a:effectLst/>
                <a:ea typeface="Times New Roman" panose="02020603050405020304" pitchFamily="18" charset="0"/>
              </a:rPr>
              <a:t>hướng</a:t>
            </a:r>
            <a:r>
              <a:rPr lang="en-US" dirty="0">
                <a:effectLst/>
                <a:ea typeface="Times New Roman" panose="02020603050405020304" pitchFamily="18" charset="0"/>
              </a:rPr>
              <a:t> </a:t>
            </a:r>
            <a:r>
              <a:rPr lang="en-US" dirty="0" err="1">
                <a:effectLst/>
                <a:ea typeface="Times New Roman" panose="02020603050405020304" pitchFamily="18" charset="0"/>
              </a:rPr>
              <a:t>đối</a:t>
            </a:r>
            <a:r>
              <a:rPr lang="en-US" dirty="0">
                <a:effectLst/>
                <a:ea typeface="Times New Roman" panose="02020603050405020304" pitchFamily="18" charset="0"/>
              </a:rPr>
              <a:t> </a:t>
            </a:r>
            <a:r>
              <a:rPr lang="en-US" dirty="0" err="1">
                <a:effectLst/>
                <a:ea typeface="Times New Roman" panose="02020603050405020304" pitchFamily="18" charset="0"/>
              </a:rPr>
              <a:t>tượng</a:t>
            </a:r>
            <a:r>
              <a:rPr lang="en-US" dirty="0">
                <a:effectLst/>
                <a:ea typeface="Times New Roman" panose="02020603050405020304" pitchFamily="18" charset="0"/>
              </a:rPr>
              <a:t> – Objects-based Architecture</a:t>
            </a:r>
          </a:p>
          <a:p>
            <a:pPr algn="just" fontAlgn="base"/>
            <a:r>
              <a:rPr lang="en-US" kern="100" dirty="0">
                <a:ea typeface="Calibri" panose="020F0502020204030204" pitchFamily="34" charset="0"/>
              </a:rPr>
              <a:t> </a:t>
            </a:r>
            <a:r>
              <a:rPr lang="en-US" kern="100" dirty="0" err="1">
                <a:ea typeface="Calibri" panose="020F0502020204030204" pitchFamily="34" charset="0"/>
              </a:rPr>
              <a:t>Kiến</a:t>
            </a:r>
            <a:r>
              <a:rPr lang="en-US" kern="100" dirty="0">
                <a:ea typeface="Calibri" panose="020F0502020204030204" pitchFamily="34" charset="0"/>
              </a:rPr>
              <a:t> </a:t>
            </a:r>
            <a:r>
              <a:rPr lang="en-US" kern="100" dirty="0" err="1">
                <a:ea typeface="Calibri" panose="020F0502020204030204" pitchFamily="34" charset="0"/>
              </a:rPr>
              <a:t>trúc</a:t>
            </a:r>
            <a:r>
              <a:rPr lang="en-US" kern="100" dirty="0">
                <a:ea typeface="Calibri" panose="020F0502020204030204" pitchFamily="34" charset="0"/>
              </a:rPr>
              <a:t> </a:t>
            </a:r>
            <a:r>
              <a:rPr lang="en-US" dirty="0">
                <a:effectLst/>
                <a:ea typeface="Times New Roman" panose="02020603050405020304" pitchFamily="18" charset="0"/>
              </a:rPr>
              <a:t>Model – View – Controller (MVC)</a:t>
            </a:r>
          </a:p>
          <a:p>
            <a:pPr algn="just" fontAlgn="base"/>
            <a:r>
              <a:rPr lang="en-US" dirty="0">
                <a:effectLst/>
                <a:ea typeface="Calibri" panose="020F0502020204030204" pitchFamily="34" charset="0"/>
              </a:rPr>
              <a:t> </a:t>
            </a:r>
            <a:r>
              <a:rPr lang="en-US" dirty="0" err="1">
                <a:effectLst/>
                <a:ea typeface="Calibri" panose="020F0502020204030204" pitchFamily="34" charset="0"/>
              </a:rPr>
              <a:t>Kiến</a:t>
            </a:r>
            <a:r>
              <a:rPr lang="en-US" dirty="0">
                <a:effectLst/>
                <a:ea typeface="Calibri" panose="020F0502020204030204" pitchFamily="34" charset="0"/>
              </a:rPr>
              <a:t> </a:t>
            </a:r>
            <a:r>
              <a:rPr lang="en-US" dirty="0" err="1">
                <a:effectLst/>
                <a:ea typeface="Calibri" panose="020F0502020204030204" pitchFamily="34" charset="0"/>
              </a:rPr>
              <a:t>trúc</a:t>
            </a:r>
            <a:r>
              <a:rPr lang="en-US" dirty="0">
                <a:effectLst/>
                <a:ea typeface="Calibri" panose="020F0502020204030204" pitchFamily="34" charset="0"/>
              </a:rPr>
              <a:t> Microservices</a:t>
            </a:r>
            <a:endParaRPr lang="en-US" kern="100" dirty="0">
              <a:ea typeface="Calibri" panose="020F0502020204030204" pitchFamily="34" charset="0"/>
            </a:endParaRPr>
          </a:p>
          <a:p>
            <a:pPr algn="just" fontAlgn="base"/>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7. </a:t>
            </a:r>
            <a:r>
              <a:rPr lang="en-US" dirty="0" err="1"/>
              <a:t>Bài</a:t>
            </a:r>
            <a:r>
              <a:rPr lang="en-US" dirty="0"/>
              <a:t> </a:t>
            </a:r>
            <a:r>
              <a:rPr lang="en-US" dirty="0" err="1"/>
              <a:t>tập</a:t>
            </a:r>
            <a:r>
              <a:rPr lang="en-US" dirty="0"/>
              <a:t> </a:t>
            </a:r>
            <a:r>
              <a:rPr lang="en-US" dirty="0" err="1"/>
              <a:t>ứng</a:t>
            </a:r>
            <a:r>
              <a:rPr lang="en-US" dirty="0"/>
              <a:t> </a:t>
            </a:r>
            <a:r>
              <a:rPr lang="en-US" dirty="0" err="1"/>
              <a:t>dụng</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31</a:t>
            </a:fld>
            <a:endParaRPr lang="en-US"/>
          </a:p>
        </p:txBody>
      </p:sp>
    </p:spTree>
    <p:extLst>
      <p:ext uri="{BB962C8B-B14F-4D97-AF65-F5344CB8AC3E}">
        <p14:creationId xmlns:p14="http://schemas.microsoft.com/office/powerpoint/2010/main" val="35694676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normAutofit/>
          </a:bodyPr>
          <a:lstStyle/>
          <a:p>
            <a:pPr algn="ctr"/>
            <a:r>
              <a:rPr lang="en-US" dirty="0"/>
              <a:t>Q/A</a:t>
            </a:r>
          </a:p>
        </p:txBody>
      </p:sp>
      <p:pic>
        <p:nvPicPr>
          <p:cNvPr id="3074" name="Picture 2" descr="Kết quả hình ảnh cho ques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294" y="1129308"/>
            <a:ext cx="5160274" cy="51602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6E9BC5F3-20C3-46D3-932D-BAE27B3FCC69}" type="slidenum">
              <a:rPr lang="en-US" smtClean="0"/>
              <a:pPr/>
              <a:t>32</a:t>
            </a:fld>
            <a:endParaRPr lang="en-US"/>
          </a:p>
        </p:txBody>
      </p:sp>
    </p:spTree>
    <p:extLst>
      <p:ext uri="{BB962C8B-B14F-4D97-AF65-F5344CB8AC3E}">
        <p14:creationId xmlns:p14="http://schemas.microsoft.com/office/powerpoint/2010/main" val="220609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r>
              <a:rPr lang="en-US" dirty="0" err="1">
                <a:effectLst/>
                <a:latin typeface="Times New Roman (Headings)"/>
              </a:rPr>
              <a:t>Mô</a:t>
            </a:r>
            <a:r>
              <a:rPr lang="en-US" dirty="0">
                <a:effectLst/>
                <a:latin typeface="Times New Roman (Headings)"/>
              </a:rPr>
              <a:t> </a:t>
            </a:r>
            <a:r>
              <a:rPr lang="en-US" dirty="0" err="1">
                <a:effectLst/>
                <a:latin typeface="Times New Roman (Headings)"/>
              </a:rPr>
              <a:t>hình</a:t>
            </a:r>
            <a:r>
              <a:rPr lang="en-US" dirty="0">
                <a:effectLst/>
                <a:latin typeface="Times New Roman (Headings)"/>
              </a:rPr>
              <a:t> </a:t>
            </a:r>
            <a:r>
              <a:rPr lang="en-US" dirty="0" err="1">
                <a:effectLst/>
                <a:latin typeface="Times New Roman (Headings)"/>
              </a:rPr>
              <a:t>hóa</a:t>
            </a:r>
            <a:r>
              <a:rPr lang="en-US" dirty="0">
                <a:effectLst/>
                <a:latin typeface="Times New Roman (Headings)"/>
              </a:rPr>
              <a:t> </a:t>
            </a:r>
            <a:r>
              <a:rPr lang="en-US" dirty="0" err="1">
                <a:effectLst/>
                <a:latin typeface="Times New Roman (Headings)"/>
              </a:rPr>
              <a:t>là</a:t>
            </a:r>
            <a:r>
              <a:rPr lang="vi-VN" dirty="0">
                <a:effectLst/>
                <a:latin typeface="Times New Roman (Headings)"/>
              </a:rPr>
              <a:t> một hình thức diễn tả hiểu được (văn bản, hình khối, phương trình, bảng, đồ thị,</a:t>
            </a:r>
            <a:r>
              <a:rPr lang="en-US" dirty="0">
                <a:effectLst/>
                <a:latin typeface="Times New Roman (Headings)"/>
              </a:rPr>
              <a:t> </a:t>
            </a:r>
            <a:r>
              <a:rPr lang="en-US" dirty="0" err="1">
                <a:effectLst/>
                <a:latin typeface="Times New Roman (Headings)"/>
              </a:rPr>
              <a:t>sơ</a:t>
            </a:r>
            <a:r>
              <a:rPr lang="en-US" dirty="0">
                <a:effectLst/>
                <a:latin typeface="Times New Roman (Headings)"/>
              </a:rPr>
              <a:t> </a:t>
            </a:r>
            <a:r>
              <a:rPr lang="en-US" dirty="0" err="1">
                <a:effectLst/>
                <a:latin typeface="Times New Roman (Headings)"/>
              </a:rPr>
              <a:t>đồ</a:t>
            </a:r>
            <a:r>
              <a:rPr lang="en-US" dirty="0">
                <a:effectLst/>
                <a:latin typeface="Times New Roman (Headings)"/>
              </a:rPr>
              <a:t>, …</a:t>
            </a:r>
            <a:r>
              <a:rPr lang="vi-VN" dirty="0">
                <a:effectLst/>
                <a:latin typeface="Times New Roman (Headings)"/>
              </a:rPr>
              <a:t>).</a:t>
            </a:r>
          </a:p>
          <a:p>
            <a:pPr algn="just"/>
            <a:r>
              <a:rPr lang="vi-VN" dirty="0">
                <a:effectLst/>
                <a:latin typeface="Times New Roman (Headings)"/>
              </a:rPr>
              <a:t>Việc dùng các mô hình để </a:t>
            </a:r>
            <a:r>
              <a:rPr lang="en-US" dirty="0" err="1">
                <a:effectLst/>
                <a:latin typeface="Times New Roman (Headings)"/>
              </a:rPr>
              <a:t>giúp</a:t>
            </a:r>
            <a:r>
              <a:rPr lang="vi-VN" dirty="0">
                <a:effectLst/>
                <a:latin typeface="Times New Roman (Headings)"/>
              </a:rPr>
              <a:t> nhận thức và diễn tả được hệ thống thì người ta gọi đó là mô hình hóa. Do vậy mà quá trình phân tích và thiết kế hệ thống cũng thường được gọi chung là quá trình mô hình hóa hệ thống.</a:t>
            </a:r>
          </a:p>
        </p:txBody>
      </p:sp>
      <p:sp>
        <p:nvSpPr>
          <p:cNvPr id="3" name="Title 2"/>
          <p:cNvSpPr>
            <a:spLocks noGrp="1"/>
          </p:cNvSpPr>
          <p:nvPr>
            <p:ph type="title" idx="4294967295"/>
          </p:nvPr>
        </p:nvSpPr>
        <p:spPr/>
        <p:txBody>
          <a:bodyPr/>
          <a:lstStyle/>
          <a:p>
            <a:r>
              <a:rPr lang="en-US" dirty="0"/>
              <a:t>1. </a:t>
            </a:r>
            <a:r>
              <a:rPr lang="en-US" dirty="0" err="1"/>
              <a:t>Mô</a:t>
            </a:r>
            <a:r>
              <a:rPr lang="en-US" dirty="0"/>
              <a:t> </a:t>
            </a:r>
            <a:r>
              <a:rPr lang="en-US" dirty="0" err="1"/>
              <a:t>hình</a:t>
            </a:r>
            <a:r>
              <a:rPr lang="en-US" dirty="0"/>
              <a:t> </a:t>
            </a:r>
            <a:r>
              <a:rPr lang="en-US" dirty="0" err="1"/>
              <a:t>hóa</a:t>
            </a:r>
            <a:endParaRPr lang="en-US" dirty="0"/>
          </a:p>
        </p:txBody>
      </p:sp>
      <p:sp>
        <p:nvSpPr>
          <p:cNvPr id="4" name="Slide Number Placeholder 3"/>
          <p:cNvSpPr>
            <a:spLocks noGrp="1"/>
          </p:cNvSpPr>
          <p:nvPr>
            <p:ph type="sldNum" sz="quarter" idx="12"/>
          </p:nvPr>
        </p:nvSpPr>
        <p:spPr/>
        <p:txBody>
          <a:bodyPr/>
          <a:lstStyle/>
          <a:p>
            <a:fld id="{6E9BC5F3-20C3-46D3-932D-BAE27B3FCC69}" type="slidenum">
              <a:rPr lang="en-US" smtClean="0"/>
              <a:pPr/>
              <a:t>4</a:t>
            </a:fld>
            <a:endParaRPr lang="en-US"/>
          </a:p>
        </p:txBody>
      </p:sp>
    </p:spTree>
    <p:extLst>
      <p:ext uri="{BB962C8B-B14F-4D97-AF65-F5344CB8AC3E}">
        <p14:creationId xmlns:p14="http://schemas.microsoft.com/office/powerpoint/2010/main" val="3688150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lnSpc>
                <a:spcPct val="107000"/>
              </a:lnSpc>
              <a:spcAft>
                <a:spcPts val="800"/>
              </a:spcAft>
            </a:pPr>
            <a:r>
              <a:rPr lang="en-US"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_ </a:t>
            </a:r>
            <a:r>
              <a:rPr lang="en-US"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Architecture </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môn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khoa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di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động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truyền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hội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sư</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Mỹ</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Richard Saul Wurman,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tại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chuyên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lập</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Thông tin (IAI). Theo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chuyên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IAI ,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quyết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gì</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hiểu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5</a:t>
            </a:fld>
            <a:endParaRPr lang="en-US"/>
          </a:p>
        </p:txBody>
      </p:sp>
    </p:spTree>
    <p:extLst>
      <p:ext uri="{BB962C8B-B14F-4D97-AF65-F5344CB8AC3E}">
        <p14:creationId xmlns:p14="http://schemas.microsoft.com/office/powerpoint/2010/main" val="1855386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lnSpc>
                <a:spcPct val="107000"/>
              </a:lnSpc>
              <a:spcAft>
                <a:spcPts val="800"/>
              </a:spcAft>
            </a:pP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nhằm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đích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chỉnh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mọi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họ</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dễ</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dàng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yếu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tố</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Trước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hết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chuyên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gia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xem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xét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vì</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đặt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hài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lòng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Ngoài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phụ</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thuộc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loại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sản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phẩm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cung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buFont typeface="Arial" panose="020B0604020202020204" pitchFamily="34" charset="0"/>
              <a:buChar char="•"/>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6</a:t>
            </a:fld>
            <a:endParaRPr lang="en-US"/>
          </a:p>
        </p:txBody>
      </p:sp>
    </p:spTree>
    <p:extLst>
      <p:ext uri="{BB962C8B-B14F-4D97-AF65-F5344CB8AC3E}">
        <p14:creationId xmlns:p14="http://schemas.microsoft.com/office/powerpoint/2010/main" val="1558842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algn="just">
              <a:lnSpc>
                <a:spcPct val="107000"/>
              </a:lnSpc>
              <a:spcAft>
                <a:spcPts val="800"/>
              </a:spcAft>
            </a:pP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Ví</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nếu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 so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sánh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bán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a typeface="Times New Roman" panose="02020603050405020304" pitchFamily="18" charset="0"/>
              </a:rPr>
              <a:t>hàng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blog,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chúng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thấy</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mục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định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trở</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đối</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tượng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nghiên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cứu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bản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lĩnh</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vực</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phát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triển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Arial" panose="020B0604020202020204" pitchFamily="34" charset="0"/>
              <a:buChar char="•"/>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7</a:t>
            </a:fld>
            <a:endParaRPr lang="en-US"/>
          </a:p>
        </p:txBody>
      </p:sp>
    </p:spTree>
    <p:extLst>
      <p:ext uri="{BB962C8B-B14F-4D97-AF65-F5344CB8AC3E}">
        <p14:creationId xmlns:p14="http://schemas.microsoft.com/office/powerpoint/2010/main" val="1248157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0" indent="0" algn="just">
              <a:lnSpc>
                <a:spcPct val="107000"/>
              </a:lnSpc>
              <a:spcBef>
                <a:spcPts val="600"/>
              </a:spcBef>
              <a:spcAft>
                <a:spcPts val="600"/>
              </a:spcAft>
              <a:buNone/>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ý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nghĩa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a typeface="Times New Roman" panose="02020603050405020304" pitchFamily="18" charset="0"/>
              </a:rPr>
              <a:t>như</a:t>
            </a:r>
            <a:r>
              <a:rPr lang="en-US" kern="0" dirty="0">
                <a:solidFill>
                  <a:srgbClr val="000000"/>
                </a:solidFill>
                <a:ea typeface="Times New Roman" panose="02020603050405020304" pitchFamily="18" charset="0"/>
              </a:rPr>
              <a:t> </a:t>
            </a:r>
            <a:r>
              <a:rPr lang="en-US" kern="0" dirty="0" err="1">
                <a:solidFill>
                  <a:srgbClr val="000000"/>
                </a:solidFill>
                <a:ea typeface="Times New Roman" panose="02020603050405020304" pitchFamily="18" charset="0"/>
              </a:rPr>
              <a:t>sau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cấu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môi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trường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chia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sẻ</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Nghệ</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khoa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học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dán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trực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tuyến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phần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mềm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khả</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cộng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đồng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hành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nổi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trung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đưa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nguyên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tắc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cảnh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quan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ghi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nhãn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tìm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kiếm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trang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web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mạng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8</a:t>
            </a:fld>
            <a:endParaRPr lang="en-US"/>
          </a:p>
        </p:txBody>
      </p:sp>
    </p:spTree>
    <p:extLst>
      <p:ext uri="{BB962C8B-B14F-4D97-AF65-F5344CB8AC3E}">
        <p14:creationId xmlns:p14="http://schemas.microsoft.com/office/powerpoint/2010/main" val="1042546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0821" y="1112363"/>
            <a:ext cx="11929374" cy="5276080"/>
          </a:xfrm>
        </p:spPr>
        <p:txBody>
          <a:bodyPr>
            <a:noAutofit/>
          </a:bodyPr>
          <a:lstStyle/>
          <a:p>
            <a:pPr marL="514350" lvl="0" indent="-514350" algn="just">
              <a:lnSpc>
                <a:spcPct val="107000"/>
              </a:lnSpc>
              <a:spcAft>
                <a:spcPts val="120"/>
              </a:spcAft>
              <a:buFont typeface="+mj-lt"/>
              <a:buAutoNum type="arabicPeriod" startAt="5"/>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Trích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xuất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tham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số</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Kỹ</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thuật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quá</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trình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tạo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cơ</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sở</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tri </a:t>
            </a:r>
            <a:r>
              <a:rPr lang="en-US"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thức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liên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tiêu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chuẩn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khác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startAt="5"/>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chi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điều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nội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dung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hệ</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thống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giàu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lvl="0" indent="-514350" algn="just">
              <a:lnSpc>
                <a:spcPct val="107000"/>
              </a:lnSpc>
              <a:spcAft>
                <a:spcPts val="120"/>
              </a:spcAft>
              <a:buFont typeface="+mj-lt"/>
              <a:buAutoNum type="arabicPeriod" startAt="5"/>
              <a:tabLst>
                <a:tab pos="457200" algn="l"/>
              </a:tabLst>
            </a:pP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tập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con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kiến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trúc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còn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gọi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thông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tin)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xây</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dựng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sắp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xếp</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hữu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ích</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nhất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hoặc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diện</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mặt</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nghiệm</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dùng</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dữ</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liệu</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kern="0" dirty="0" err="1">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này</a:t>
            </a:r>
            <a:r>
              <a:rPr lang="en-US" kern="0" dirty="0">
                <a:solidFill>
                  <a:srgbClr val="202122"/>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vi-VN" dirty="0">
              <a:solidFill>
                <a:srgbClr val="1B1B1B"/>
              </a:solidFill>
              <a:effectLst/>
              <a:latin typeface="Times New Roman (Headings)"/>
            </a:endParaRPr>
          </a:p>
        </p:txBody>
      </p:sp>
      <p:sp>
        <p:nvSpPr>
          <p:cNvPr id="3" name="Title 2"/>
          <p:cNvSpPr>
            <a:spLocks noGrp="1"/>
          </p:cNvSpPr>
          <p:nvPr>
            <p:ph type="title" idx="4294967295"/>
          </p:nvPr>
        </p:nvSpPr>
        <p:spPr/>
        <p:txBody>
          <a:bodyPr/>
          <a:lstStyle/>
          <a:p>
            <a:r>
              <a:rPr lang="en-US" dirty="0"/>
              <a:t>2. </a:t>
            </a:r>
            <a:r>
              <a:rPr lang="en-US" dirty="0" err="1"/>
              <a:t>Kiến</a:t>
            </a:r>
            <a:r>
              <a:rPr lang="en-US" dirty="0"/>
              <a:t> </a:t>
            </a:r>
            <a:r>
              <a:rPr lang="en-US" dirty="0" err="1"/>
              <a:t>trúc</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fld id="{6E9BC5F3-20C3-46D3-932D-BAE27B3FCC69}" type="slidenum">
              <a:rPr lang="en-US" smtClean="0"/>
              <a:pPr/>
              <a:t>9</a:t>
            </a:fld>
            <a:endParaRPr lang="en-US"/>
          </a:p>
        </p:txBody>
      </p:sp>
    </p:spTree>
    <p:extLst>
      <p:ext uri="{BB962C8B-B14F-4D97-AF65-F5344CB8AC3E}">
        <p14:creationId xmlns:p14="http://schemas.microsoft.com/office/powerpoint/2010/main" val="3140457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3120</Words>
  <Application>Microsoft Office PowerPoint</Application>
  <PresentationFormat>Widescreen</PresentationFormat>
  <Paragraphs>171</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Courier New</vt:lpstr>
      <vt:lpstr>Symbol</vt:lpstr>
      <vt:lpstr>Tahoma</vt:lpstr>
      <vt:lpstr>Times New Roman</vt:lpstr>
      <vt:lpstr>Times New Roman (Headings)</vt:lpstr>
      <vt:lpstr>Wingdings</vt:lpstr>
      <vt:lpstr>Office Theme</vt:lpstr>
      <vt:lpstr>Kiến Trúc Hệ Thống Phần Mềm</vt:lpstr>
      <vt:lpstr>Nội dung</vt:lpstr>
      <vt:lpstr>1. Mô hình hóa</vt:lpstr>
      <vt:lpstr>1. Mô hình hóa</vt:lpstr>
      <vt:lpstr>2. Kiến trúc thông tin</vt:lpstr>
      <vt:lpstr>2. Kiến trúc thông tin</vt:lpstr>
      <vt:lpstr>2. Kiến trúc thông tin</vt:lpstr>
      <vt:lpstr>2. Kiến trúc thông tin</vt:lpstr>
      <vt:lpstr>2. Kiến trúc thông tin</vt:lpstr>
      <vt:lpstr>2. Kiến trúc thông tin</vt:lpstr>
      <vt:lpstr>3. Kiến trúc doanh nghiệp</vt:lpstr>
      <vt:lpstr>3. Kiến trúc doanh nghiệp</vt:lpstr>
      <vt:lpstr>3. Kiến trúc doanh nghiệp</vt:lpstr>
      <vt:lpstr>3. Kiến trúc doanh nghiệp</vt:lpstr>
      <vt:lpstr>4. Kiến trúc hệ thống</vt:lpstr>
      <vt:lpstr>4. Kiến trúc hệ thống</vt:lpstr>
      <vt:lpstr>4. Kiến trúc hệ thống</vt:lpstr>
      <vt:lpstr>5. Kiến trúc và thiết kế phần mềm</vt:lpstr>
      <vt:lpstr>5. Kiến trúc và thiết kế phần mềm</vt:lpstr>
      <vt:lpstr>5. Kiến trúc và thiết kế phần mềm</vt:lpstr>
      <vt:lpstr>5. Kiến trúc và thiết kế phần mềm</vt:lpstr>
      <vt:lpstr>5. Kiến trúc và thiết kế phần mềm</vt:lpstr>
      <vt:lpstr>5. Kiến trúc và thiết kế phần mềm</vt:lpstr>
      <vt:lpstr>5. Kiến trúc và thiết kế phần mềm</vt:lpstr>
      <vt:lpstr>5. Kiến trúc và thiết kế phần mềm</vt:lpstr>
      <vt:lpstr>6. Các ứng dụng tích hợp trong doanh nghiệp</vt:lpstr>
      <vt:lpstr>6. Các ứng dụng tích hợp trong doanh nghiệp</vt:lpstr>
      <vt:lpstr>6. Các ứng dụng tích hợp trong doanh nghiệp</vt:lpstr>
      <vt:lpstr>6. Các ứng dụng tích hợp trong doanh nghiệp</vt:lpstr>
      <vt:lpstr>6. Các ứng dụng tích hợp trong doanh nghiệp</vt:lpstr>
      <vt:lpstr>7. Bài tập ứng dụng</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nxcuong100@outlook.com</cp:lastModifiedBy>
  <cp:revision>82</cp:revision>
  <dcterms:created xsi:type="dcterms:W3CDTF">2016-05-19T07:14:34Z</dcterms:created>
  <dcterms:modified xsi:type="dcterms:W3CDTF">2023-06-08T08:22:03Z</dcterms:modified>
</cp:coreProperties>
</file>