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0A9-429D-45FF-94A3-7BD29B5F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DFE3-BAC6-4436-A636-4BC67D98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AF94-B64E-4D40-8747-C98A441B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1CAB-2829-45B0-BD63-D027CFAB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88FB-C158-4E2E-A14B-B6118C6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1360-280C-4FCB-B4DC-943B6BF3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D232A-0738-4BD0-A1DD-E9A591E2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1C45-99A4-4197-B4C2-C4F4D04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4058-5530-48A3-8F22-270DEEF8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FD78-D9C1-4ADF-8A37-00456EEB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B7D44-1478-4DDB-939F-1E0756FC5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99E5F-5BAA-472E-869B-0A9E4FBC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DED6-BB57-4F2C-B4E9-9CDE17F4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000D-9473-45B6-9EA5-6CF440C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3D75-19EC-4D5B-940A-B5AA0514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C60-A7F8-4086-BD17-9FC370F2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DB2F-F761-4265-A44F-5094313E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7DFE-D85F-41F7-9D24-BBB130D9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CBA1-4114-4797-A468-61A630F2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B291-0EF6-4A9B-BF7B-3EC2C93B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711A-8C8B-4F69-B83F-E689C24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CD85-CEC0-43E8-A213-65F1AD27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7A15-F75B-4179-8C6E-5F54DBC2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EC7D-DDD4-4F7C-82DE-B08581ED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89CF-AF72-48FD-AF80-500F2291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37A0-D362-4BFF-8AB1-65564D1D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83A9-4CD7-4234-81E2-F6BA5D86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F06F-5754-41DB-99CA-B11EECEC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2F02F-C90E-4E9E-B80C-1940D19C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2FB3-BE7F-463C-B137-E5552BC5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C9D5-5742-4C6A-80EF-BD0748D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4A4-557D-4977-B0EB-147A25EA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6C14-1781-4EF5-8FF0-28DA36D3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891D-CE53-4A33-903A-5ED199A88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A4F07-7770-4F84-867B-D27504F4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11C8C-61A9-45A3-A1E3-3DF0FB06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D1403-F6DB-4359-A2A9-A9455BE5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9BB7D-5D56-4AA7-A85F-A05C5835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3B79-4F20-467B-A33C-87D2A626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CA4C-89A1-432B-9C2C-9B0A837C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CAA6F-C81C-4341-B42B-F383AB0B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0E7F3-B5BC-471A-AD81-2A87D7FA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F5CE-1BF3-4722-97EE-9BAD41CA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C014D-8942-4999-AA9F-C9217F2A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EAF72-16D3-4D31-BB5E-25C785E6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EDD62-4A50-4F3D-BF6A-01F49F88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472-265C-4A1C-8D52-A84F0B9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8A49-E732-4C9F-B5E9-1C2664C3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9FECD-1E48-4336-87DA-8D74E8B8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D155-2DEA-43C5-A44F-17228580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CB5E-B5F8-47FE-8B74-C4503DD0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6AE8-CCB5-4F30-BA06-30EC9BDC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3838-DBEA-42BC-8556-8B5BCFB6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F8EF5-FDDA-4578-A437-BF687715D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521A-C4DA-4A85-8160-4D730C80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B12E4-D77A-4265-AF37-9F9EF239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1DE5-56FF-4E34-B26B-747C469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4CB3-71EF-4258-B044-EE6E4448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60EF3-C6AD-44BA-8F61-AFA03EB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C7AB-8DBC-449F-AAE8-7230217A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75AD-D26A-412B-8F30-AA71144B9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3C63-46E8-433F-8EA1-BC4132FB16F6}" type="datetimeFigureOut">
              <a:rPr lang="en-US" smtClean="0"/>
              <a:t>20-Jun-19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9BBD-2041-48C6-9C8E-7A885BE2B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708A-ED1D-4C36-B6F1-84ED82F26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27BE-9C10-4690-BE41-BF0F68DF9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ngimg.com/download/38106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ricbigas.com/que-conviene-conocer-de-foursquare/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E6341-A292-4D00-AA85-0642A68D623C}"/>
              </a:ext>
            </a:extLst>
          </p:cNvPr>
          <p:cNvSpPr/>
          <p:nvPr/>
        </p:nvSpPr>
        <p:spPr>
          <a:xfrm>
            <a:off x="445475" y="442296"/>
            <a:ext cx="104007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friend could not decide which type of the restaurant and also which neighborhood she should place the investment.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She needs some relevant analysis about the characteristics, trends the area.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3A07FF8-EC18-47B5-A678-16D0D45A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31" y="3429000"/>
            <a:ext cx="4442791" cy="2332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dining room table&#10;&#10;Description automatically generated">
            <a:extLst>
              <a:ext uri="{FF2B5EF4-FFF2-40B4-BE49-F238E27FC236}">
                <a16:creationId xmlns:a16="http://schemas.microsoft.com/office/drawing/2014/main" id="{6E4F4143-8C08-4F15-A454-320306C0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4" y="3506018"/>
            <a:ext cx="3875573" cy="2178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C68B5-4269-4CE0-B505-50734BA0C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76531" y="3429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97FB8F-8997-47FD-894D-DBC380246797}"/>
              </a:ext>
            </a:extLst>
          </p:cNvPr>
          <p:cNvSpPr/>
          <p:nvPr/>
        </p:nvSpPr>
        <p:spPr>
          <a:xfrm>
            <a:off x="516834" y="845765"/>
            <a:ext cx="9011479" cy="442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List of Toronto’s boroughs: </a:t>
            </a:r>
            <a:r>
              <a:rPr lang="en-US" sz="2400" b="1" dirty="0">
                <a:hlinkClick r:id="rId2"/>
              </a:rPr>
              <a:t>https://en.wikipedia.org/wiki/List_of_postal_codes_of_Canada:_M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Toronto’s coordinate: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hlinkClick r:id="rId3"/>
              </a:rPr>
              <a:t>http://cocl.us/Geospatial_data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Foursquare platform: including location, local search, and venue 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67BD6-7853-4955-82A6-8BBFEAE531D8}"/>
              </a:ext>
            </a:extLst>
          </p:cNvPr>
          <p:cNvSpPr txBox="1"/>
          <p:nvPr/>
        </p:nvSpPr>
        <p:spPr>
          <a:xfrm>
            <a:off x="516834" y="318052"/>
            <a:ext cx="118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E85E32C-EEF5-4AFA-A865-AF3A306C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5406" y="4571070"/>
            <a:ext cx="3999671" cy="1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1628-EE9B-4675-B70D-F8572D42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66960-D5BC-4836-8078-C337C276EB69}"/>
              </a:ext>
            </a:extLst>
          </p:cNvPr>
          <p:cNvSpPr/>
          <p:nvPr/>
        </p:nvSpPr>
        <p:spPr>
          <a:xfrm>
            <a:off x="838199" y="1690688"/>
            <a:ext cx="10797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Merging the cleaned list of Toronto’s boroughs and its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Foursquare platform to identify the nearby venues in each area.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11BF6-B9A6-40B1-86C1-A3FF7D31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16251"/>
            <a:ext cx="4906262" cy="248710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EAB6B43-B4A9-453D-8AD6-331AEB24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6251"/>
            <a:ext cx="5314121" cy="24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953C-43FE-43E0-990D-62501CD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52278-9CC1-45B5-8E2E-0A36FF35DB90}"/>
              </a:ext>
            </a:extLst>
          </p:cNvPr>
          <p:cNvSpPr/>
          <p:nvPr/>
        </p:nvSpPr>
        <p:spPr>
          <a:xfrm>
            <a:off x="838200" y="1367522"/>
            <a:ext cx="741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Folium</a:t>
            </a:r>
            <a:r>
              <a:rPr lang="en-US" dirty="0"/>
              <a:t> is a great choice for the purpose of mapping in this analysis.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9A71003-7E77-43D1-BFF1-92570D0D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5" y="1863929"/>
            <a:ext cx="9455570" cy="46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E0A7-99F0-4694-BA9C-ECB4E112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1F7CA-CF25-43B7-B89F-FAD1848294FA}"/>
              </a:ext>
            </a:extLst>
          </p:cNvPr>
          <p:cNvSpPr/>
          <p:nvPr/>
        </p:nvSpPr>
        <p:spPr>
          <a:xfrm>
            <a:off x="838199" y="1690688"/>
            <a:ext cx="8385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used Foursquare to get the information of nearby venues including the name, its coordinate, and the category.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FC67A-1849-4890-A745-7B342C33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" y="2718779"/>
            <a:ext cx="12180952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469B-2BA5-429B-AAFF-66B2430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6BCFD-9323-4FE4-BB34-E3AF506A70E9}"/>
              </a:ext>
            </a:extLst>
          </p:cNvPr>
          <p:cNvSpPr/>
          <p:nvPr/>
        </p:nvSpPr>
        <p:spPr>
          <a:xfrm>
            <a:off x="838200" y="1548055"/>
            <a:ext cx="8015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W</a:t>
            </a:r>
            <a:r>
              <a:rPr lang="en-US" sz="2800" dirty="0"/>
              <a:t>e get the top 10 most common venues of each area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C0B6B-8F1C-41C4-A260-7B45C6A22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"/>
          <a:stretch/>
        </p:blipFill>
        <p:spPr>
          <a:xfrm>
            <a:off x="0" y="2721693"/>
            <a:ext cx="11847443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7D2-3999-4792-BF68-6C7633DC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23352-3F32-4E88-930F-C13C7D547A75}"/>
              </a:ext>
            </a:extLst>
          </p:cNvPr>
          <p:cNvSpPr/>
          <p:nvPr/>
        </p:nvSpPr>
        <p:spPr>
          <a:xfrm>
            <a:off x="838200" y="1449314"/>
            <a:ext cx="9485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Finally, I have tried to examine clusters in these neighborhoods to see how similar objects are grouped in one </a:t>
            </a:r>
            <a:r>
              <a:rPr lang="en-US" sz="2400" dirty="0" err="1">
                <a:latin typeface="Calibri (Body)"/>
              </a:rPr>
              <a:t>clust</a:t>
            </a:r>
            <a:r>
              <a:rPr lang="vi-VN" sz="2400" dirty="0">
                <a:latin typeface="Calibri (Body)"/>
              </a:rPr>
              <a:t>er</a:t>
            </a:r>
            <a:endParaRPr lang="en-US" sz="2400" dirty="0">
              <a:latin typeface="Calibri (Body)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5E8C1D4-1331-425D-BF35-CFC263B79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" r="5021"/>
          <a:stretch/>
        </p:blipFill>
        <p:spPr>
          <a:xfrm>
            <a:off x="1388166" y="2280311"/>
            <a:ext cx="9213573" cy="43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039A-2559-4020-B466-66C549F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b="1" dirty="0">
                <a:latin typeface="+mn-lt"/>
                <a:ea typeface="+mn-ea"/>
                <a:cs typeface="+mn-cs"/>
              </a:rPr>
              <a:t>Results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7B787-12C3-4D9F-A992-BBF2CED8DDA7}"/>
              </a:ext>
            </a:extLst>
          </p:cNvPr>
          <p:cNvSpPr/>
          <p:nvPr/>
        </p:nvSpPr>
        <p:spPr>
          <a:xfrm>
            <a:off x="838200" y="138588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most crowded area in Toronto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is 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Downtown in Old Toronto.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estaurant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coffee shop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the most common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53370-4AA6-48C2-9D29-4B3B81C0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9989"/>
            <a:ext cx="12192000" cy="37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039A-2559-4020-B466-66C549F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b="1" dirty="0">
                <a:latin typeface="+mn-lt"/>
                <a:ea typeface="+mn-ea"/>
                <a:cs typeface="+mn-cs"/>
              </a:rPr>
              <a:t>Conclusion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7B787-12C3-4D9F-A992-BBF2CED8DDA7}"/>
              </a:ext>
            </a:extLst>
          </p:cNvPr>
          <p:cNvSpPr/>
          <p:nvPr/>
        </p:nvSpPr>
        <p:spPr>
          <a:xfrm>
            <a:off x="838200" y="1385888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Restaurant and coffee shop should be placed in the downtown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9D6FFBC-142D-4B07-B5F7-73F511CB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" r="5021"/>
          <a:stretch/>
        </p:blipFill>
        <p:spPr>
          <a:xfrm>
            <a:off x="1348410" y="2004888"/>
            <a:ext cx="9213573" cy="438196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EBD0E67-5DB6-4DE9-9E4B-6087855825FC}"/>
              </a:ext>
            </a:extLst>
          </p:cNvPr>
          <p:cNvSpPr/>
          <p:nvPr/>
        </p:nvSpPr>
        <p:spPr>
          <a:xfrm>
            <a:off x="5552661" y="4065402"/>
            <a:ext cx="1404731" cy="120491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219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Data</vt:lpstr>
      <vt:lpstr>Methodology</vt:lpstr>
      <vt:lpstr>Methodology</vt:lpstr>
      <vt:lpstr>Methodology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 Viet</dc:creator>
  <cp:lastModifiedBy>Cuong Nguyen Viet</cp:lastModifiedBy>
  <cp:revision>5</cp:revision>
  <dcterms:created xsi:type="dcterms:W3CDTF">2019-06-20T15:48:34Z</dcterms:created>
  <dcterms:modified xsi:type="dcterms:W3CDTF">2019-06-20T16:25:16Z</dcterms:modified>
</cp:coreProperties>
</file>