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15"/>
  </p:notesMasterIdLst>
  <p:handoutMasterIdLst>
    <p:handoutMasterId r:id="rId30"/>
  </p:handoutMasterIdLst>
  <p:sldIdLst>
    <p:sldId id="3369" r:id="rId4"/>
    <p:sldId id="3402" r:id="rId5"/>
    <p:sldId id="3404" r:id="rId6"/>
    <p:sldId id="3405" r:id="rId7"/>
    <p:sldId id="3408" r:id="rId8"/>
    <p:sldId id="3409" r:id="rId9"/>
    <p:sldId id="3410" r:id="rId10"/>
    <p:sldId id="3370" r:id="rId11"/>
    <p:sldId id="3372" r:id="rId12"/>
    <p:sldId id="3401" r:id="rId13"/>
    <p:sldId id="3347" r:id="rId14"/>
    <p:sldId id="3318" r:id="rId16"/>
    <p:sldId id="3374" r:id="rId17"/>
    <p:sldId id="3371" r:id="rId18"/>
    <p:sldId id="3375" r:id="rId19"/>
    <p:sldId id="3376" r:id="rId20"/>
    <p:sldId id="3378" r:id="rId21"/>
    <p:sldId id="3379" r:id="rId22"/>
    <p:sldId id="3377" r:id="rId23"/>
    <p:sldId id="3411" r:id="rId24"/>
    <p:sldId id="3412" r:id="rId25"/>
    <p:sldId id="3381" r:id="rId26"/>
    <p:sldId id="3384" r:id="rId27"/>
    <p:sldId id="3382" r:id="rId28"/>
    <p:sldId id="3383" r:id="rId29"/>
  </p:sldIdLst>
  <p:sldSz cx="9145270" cy="514477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" userDrawn="1">
          <p15:clr>
            <a:srgbClr val="A4A3A4"/>
          </p15:clr>
        </p15:guide>
        <p15:guide id="2" pos="4084" userDrawn="1">
          <p15:clr>
            <a:srgbClr val="A4A3A4"/>
          </p15:clr>
        </p15:guide>
        <p15:guide id="3" orient="horz" pos="4183" userDrawn="1">
          <p15:clr>
            <a:srgbClr val="A4A3A4"/>
          </p15:clr>
        </p15:guide>
        <p15:guide id="4" pos="7588" userDrawn="1">
          <p15:clr>
            <a:srgbClr val="A4A3A4"/>
          </p15:clr>
        </p15:guide>
        <p15:guide id="5" pos="385" userDrawn="1">
          <p15:clr>
            <a:srgbClr val="A4A3A4"/>
          </p15:clr>
        </p15:guide>
        <p15:guide id="6" pos="1317" userDrawn="1">
          <p15:clr>
            <a:srgbClr val="A4A3A4"/>
          </p15:clr>
        </p15:guide>
        <p15:guide id="7" orient="horz" pos="792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5397" userDrawn="1">
          <p15:clr>
            <a:srgbClr val="A4A3A4"/>
          </p15:clr>
        </p15:guide>
        <p15:guide id="11" pos="207" userDrawn="1">
          <p15:clr>
            <a:srgbClr val="A4A3A4"/>
          </p15:clr>
        </p15:guide>
        <p15:guide id="12" pos="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317" autoAdjust="0"/>
  </p:normalViewPr>
  <p:slideViewPr>
    <p:cSldViewPr showGuides="1">
      <p:cViewPr varScale="1">
        <p:scale>
          <a:sx n="151" d="100"/>
          <a:sy n="151" d="100"/>
        </p:scale>
        <p:origin x="324" y="126"/>
      </p:cViewPr>
      <p:guideLst>
        <p:guide orient="horz" pos="375"/>
        <p:guide pos="4084"/>
        <p:guide orient="horz" pos="4183"/>
        <p:guide pos="7588"/>
        <p:guide pos="385"/>
        <p:guide pos="1317"/>
        <p:guide orient="horz" pos="792"/>
        <p:guide orient="horz" pos="2976"/>
        <p:guide pos="2880"/>
        <p:guide pos="5397"/>
        <p:guide pos="207"/>
        <p:guide pos="93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29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Microsoft YaHei" panose="020B0503020204020204" pitchFamily="34" charset="-122"/>
              </a:rPr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Microsoft YaHei" panose="020B0503020204020204" pitchFamily="34" charset="-122"/>
              </a:rPr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162560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2"/>
            <a:ext cx="9145588" cy="515144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0496" y="1803957"/>
            <a:ext cx="5826214" cy="123510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496" y="3039063"/>
            <a:ext cx="5826214" cy="8229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2026276"/>
            <a:ext cx="6448621" cy="1370359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96634"/>
            <a:ext cx="6448621" cy="64549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89" y="1620942"/>
            <a:ext cx="3138571" cy="291147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8141" y="1620943"/>
            <a:ext cx="3138570" cy="291147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6897" y="1621238"/>
            <a:ext cx="3139762" cy="4323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6897" y="2053568"/>
            <a:ext cx="3139762" cy="2478853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16950" y="1621238"/>
            <a:ext cx="3139759" cy="4323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16951" y="2053568"/>
            <a:ext cx="3139758" cy="2478853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457341"/>
            <a:ext cx="6448621" cy="99090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1124300"/>
            <a:ext cx="2891398" cy="95914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0966" y="386313"/>
            <a:ext cx="3385744" cy="414610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89" y="2083445"/>
            <a:ext cx="2891398" cy="193893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3601561"/>
            <a:ext cx="6448620" cy="42518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08089" y="457341"/>
            <a:ext cx="6448621" cy="288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935" indent="0">
              <a:buNone/>
              <a:defRPr sz="1200"/>
            </a:lvl8pPr>
            <a:lvl9pPr marL="2743835" indent="0">
              <a:buNone/>
              <a:defRPr sz="12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89" y="4026746"/>
            <a:ext cx="6448620" cy="50567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457341"/>
            <a:ext cx="6448621" cy="255348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53835"/>
            <a:ext cx="6448621" cy="11785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622" y="457341"/>
            <a:ext cx="6071655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24782" y="2724991"/>
            <a:ext cx="5419334" cy="28583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53835"/>
            <a:ext cx="6448621" cy="11785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73" y="592967"/>
            <a:ext cx="457279" cy="438717"/>
          </a:xfrm>
          <a:prstGeom prst="rect">
            <a:avLst/>
          </a:prstGeom>
        </p:spPr>
        <p:txBody>
          <a:bodyPr vert="horz" lIns="68592" tIns="34296" rIns="68592" bIns="34296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0917" y="2165586"/>
            <a:ext cx="457279" cy="438717"/>
          </a:xfrm>
          <a:prstGeom prst="rect">
            <a:avLst/>
          </a:prstGeom>
        </p:spPr>
        <p:txBody>
          <a:bodyPr vert="horz" lIns="68592" tIns="34296" rIns="68592" bIns="34296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89" y="1449438"/>
            <a:ext cx="6448621" cy="1947196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96634"/>
            <a:ext cx="644862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622" y="457341"/>
            <a:ext cx="6071655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8088" y="3010829"/>
            <a:ext cx="6448621" cy="3858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96634"/>
            <a:ext cx="644862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" y="592967"/>
            <a:ext cx="457279" cy="438717"/>
          </a:xfrm>
          <a:prstGeom prst="rect">
            <a:avLst/>
          </a:prstGeom>
        </p:spPr>
        <p:txBody>
          <a:bodyPr vert="horz" lIns="68592" tIns="34296" rIns="68592" bIns="34296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0917" y="2165586"/>
            <a:ext cx="457279" cy="438717"/>
          </a:xfrm>
          <a:prstGeom prst="rect">
            <a:avLst/>
          </a:prstGeom>
        </p:spPr>
        <p:txBody>
          <a:bodyPr vert="horz" lIns="68592" tIns="34296" rIns="68592" bIns="34296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439" y="457341"/>
            <a:ext cx="6442271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8088" y="3010829"/>
            <a:ext cx="6448621" cy="3858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89" y="3396634"/>
            <a:ext cx="644862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5976793" y="457341"/>
            <a:ext cx="978727" cy="3939804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08090" y="457341"/>
            <a:ext cx="5296032" cy="3939803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push dir="r"/>
  </p:transition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2"/>
            <a:ext cx="9145588" cy="515144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89" y="457341"/>
            <a:ext cx="6448621" cy="990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89" y="1620943"/>
            <a:ext cx="6448621" cy="291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4789" y="4532421"/>
            <a:ext cx="68407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89" y="4532421"/>
            <a:ext cx="472402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117" y="4532421"/>
            <a:ext cx="51259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ransition spd="med">
    <p:push dir="r"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2385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5285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8.jpe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/>
          <p:nvPr/>
        </p:nvSpPr>
        <p:spPr>
          <a:xfrm>
            <a:off x="1011045" y="15523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2"/>
          <a:srcRect l="9904" r="9896"/>
          <a:stretch>
            <a:fillRect/>
          </a:stretch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0" y="226390"/>
            <a:ext cx="1595139" cy="93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426" y="1868004"/>
            <a:ext cx="6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92" y="2428528"/>
            <a:ext cx="59706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Nhóm</a:t>
            </a:r>
            <a:r>
              <a:rPr lang="en-US" sz="2000" b="1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5:</a:t>
            </a:r>
            <a:endParaRPr lang="en-US" sz="2000" b="1" dirty="0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17663" y="2877007"/>
          <a:ext cx="5235450" cy="171175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17725"/>
                <a:gridCol w="2617725"/>
              </a:tblGrid>
              <a:tr h="3631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44.01.104.109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Ngô Duy Khang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7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4501104130</a:t>
                      </a: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GB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Hồng</a:t>
                      </a:r>
                      <a:r>
                        <a:rPr lang="en-GB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Long</a:t>
                      </a:r>
                      <a:endParaRPr lang="en-GB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7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46.01.104.088</a:t>
                      </a: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dirty="0" err="1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Nguyễn</a:t>
                      </a:r>
                      <a:r>
                        <a:rPr lang="en-GB" sz="1800" b="1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 Anh </a:t>
                      </a:r>
                      <a:r>
                        <a:rPr lang="en-GB" sz="1800" b="1" dirty="0" err="1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Kiệt</a:t>
                      </a:r>
                      <a:endParaRPr lang="en-GB" sz="1800" b="1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</a:tr>
              <a:tr h="337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47.01.104.062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Lưu</a:t>
                      </a:r>
                      <a:r>
                        <a:rPr lang="en-GB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Thành </a:t>
                      </a:r>
                      <a:r>
                        <a:rPr lang="en-GB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Đạt</a:t>
                      </a:r>
                      <a:endParaRPr lang="en-GB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7160">
                <a:tc>
                  <a:txBody>
                    <a:bodyPr/>
                    <a:lstStyle/>
                    <a:p>
                      <a:pPr marL="0" marR="0" lvl="0" indent="0" algn="ctr" defTabSz="650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47.01.104.054</a:t>
                      </a: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50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b="1" dirty="0" err="1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Nguyễn</a:t>
                      </a:r>
                      <a:r>
                        <a:rPr lang="en-GB" sz="1800" b="1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GB" sz="1800" b="1" dirty="0" err="1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Mạnh</a:t>
                      </a:r>
                      <a:r>
                        <a:rPr lang="en-GB" sz="1800" b="1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GB" sz="1800" b="1" dirty="0" err="1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Cường</a:t>
                      </a:r>
                      <a:endParaRPr lang="en-GB" sz="1800" b="1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17664" y="1160118"/>
            <a:ext cx="47102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LẬP TRÌNH WINFORM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American Sans" panose="0204060305050602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3905" y="822325"/>
            <a:ext cx="1551940" cy="869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  <a:endParaRPr lang="en-US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086735" y="1257300"/>
            <a:ext cx="148717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5845" y="1332865"/>
            <a:ext cx="71691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44700" y="1564005"/>
            <a:ext cx="122428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90055" y="1530350"/>
            <a:ext cx="136906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Staff</a:t>
            </a:r>
            <a:endParaRPr lang="en-US"/>
          </a:p>
          <a:p>
            <a:pPr algn="ctr"/>
            <a:r>
              <a:rPr lang="en-US"/>
              <a:t>(người dùng)</a:t>
            </a:r>
            <a:endParaRPr lang="en-US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flipH="1">
            <a:off x="2556510" y="2356485"/>
            <a:ext cx="100330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0835" y="2292350"/>
            <a:ext cx="83756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60475" y="2322830"/>
            <a:ext cx="1036955" cy="111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 flipV="1">
            <a:off x="1403985" y="1636395"/>
            <a:ext cx="64071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32905" y="2292350"/>
            <a:ext cx="416560" cy="11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13040" y="2284095"/>
            <a:ext cx="431800" cy="108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075" y="1070610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ăn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350520" y="3364230"/>
            <a:ext cx="1468120" cy="910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953895" y="3363595"/>
            <a:ext cx="1315085" cy="12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xóa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ăn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327400" y="3208020"/>
            <a:ext cx="1344930" cy="1223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tài khoản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25845" y="3435985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ăn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820795" y="200787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>
            <a:off x="3242310" y="2141220"/>
            <a:ext cx="57848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60005" y="336423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toán</a:t>
            </a:r>
            <a:endParaRPr lang="en-US" dirty="0"/>
          </a:p>
        </p:txBody>
      </p:sp>
    </p:spTree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/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0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000" kern="0" dirty="0">
              <a:solidFill>
                <a:schemeClr val="accent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3000" kern="0" dirty="0">
              <a:solidFill>
                <a:schemeClr val="accent3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4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3000" kern="0" dirty="0">
              <a:solidFill>
                <a:schemeClr val="accent4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Text_1"/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Text_2"/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/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/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3000" kern="0" dirty="0">
              <a:ln>
                <a:solidFill>
                  <a:srgbClr val="7030A0"/>
                </a:solidFill>
              </a:ln>
              <a:solidFill>
                <a:srgbClr val="8B2FC3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/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1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1"/>
          <a:srcRect l="18051" t="7845" r="12547" b="4588"/>
          <a:stretch>
            <a:fillRect/>
          </a:stretch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2;p43"/>
          <p:cNvSpPr txBox="1"/>
          <p:nvPr/>
        </p:nvSpPr>
        <p:spPr>
          <a:xfrm>
            <a:off x="163339" y="910397"/>
            <a:ext cx="2219287" cy="17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 khoản admin có thể  xem và chỉnh sửa thông tin, thức ăn... (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ngoại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trừ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password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chỉ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reset)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</p:txBody>
      </p:sp>
      <p:sp>
        <p:nvSpPr>
          <p:cNvPr id="4" name="Google Shape;713;p43"/>
          <p:cNvSpPr txBox="1"/>
          <p:nvPr/>
        </p:nvSpPr>
        <p:spPr>
          <a:xfrm>
            <a:off x="6887583" y="3221871"/>
            <a:ext cx="1568112" cy="10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Bảo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mật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thông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tin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và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tiết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kiệm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thời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gian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532130" y="1462283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Phần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mềm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lưu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trữ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một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lượng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lớn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thông tin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về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khoản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thức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ăn ... 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49347" y="3398154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Nâng cao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hiệu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trong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quản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lý các loại thông tin và bảo mật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1656767" y="98992"/>
            <a:ext cx="5250954" cy="6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Giao diện và bố cục phần mềm sắp xếp hợp lí, rõ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ràng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tiện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lợi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cho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người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dùng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xem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sử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dụng</a:t>
            </a:r>
            <a:endPara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/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Arrow: Down 62"/>
          <p:cNvSpPr/>
          <p:nvPr/>
        </p:nvSpPr>
        <p:spPr>
          <a:xfrm>
            <a:off x="752135" y="2679232"/>
            <a:ext cx="487865" cy="641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/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2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67a8686-3c76-461f-b098-8690c521abcd"/>
          <p:cNvGrpSpPr>
            <a:grpSpLocks noChangeAspect="1"/>
          </p:cNvGrpSpPr>
          <p:nvPr/>
        </p:nvGrpSpPr>
        <p:grpSpPr>
          <a:xfrm>
            <a:off x="735928" y="1132384"/>
            <a:ext cx="7673731" cy="2749111"/>
            <a:chOff x="857822" y="1888391"/>
            <a:chExt cx="10476357" cy="3664845"/>
          </a:xfrm>
        </p:grpSpPr>
        <p:grpSp>
          <p:nvGrpSpPr>
            <p:cNvPr id="3" name="Group 38"/>
            <p:cNvGrpSpPr/>
            <p:nvPr/>
          </p:nvGrpSpPr>
          <p:grpSpPr>
            <a:xfrm>
              <a:off x="857822" y="1888391"/>
              <a:ext cx="4177215" cy="1659473"/>
              <a:chOff x="914399" y="1841591"/>
              <a:chExt cx="4132096" cy="1641549"/>
            </a:xfrm>
            <a:effectLst/>
          </p:grpSpPr>
          <p:sp>
            <p:nvSpPr>
              <p:cNvPr id="13" name="Arrow: Right 39"/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Oval 40"/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  <a:endParaRPr lang="en-US" sz="1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6792079" y="3893763"/>
              <a:ext cx="4542100" cy="1659473"/>
              <a:chOff x="6784559" y="3825303"/>
              <a:chExt cx="4493041" cy="1641549"/>
            </a:xfrm>
            <a:effectLst/>
          </p:grpSpPr>
          <p:sp>
            <p:nvSpPr>
              <p:cNvPr id="11" name="Arrow: Right 42"/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Oval 43"/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5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  <a:endParaRPr lang="en-US" sz="1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Group 45"/>
            <p:cNvGrpSpPr/>
            <p:nvPr/>
          </p:nvGrpSpPr>
          <p:grpSpPr bwMode="auto">
            <a:xfrm>
              <a:off x="1376599" y="2464654"/>
              <a:ext cx="456595" cy="456595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9" name="Freeform: Shape 46"/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Freeform: Shape 47"/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Group 48"/>
            <p:cNvGrpSpPr/>
            <p:nvPr/>
          </p:nvGrpSpPr>
          <p:grpSpPr bwMode="auto">
            <a:xfrm>
              <a:off x="10396480" y="4495199"/>
              <a:ext cx="369031" cy="456596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7" name="Freeform: Shape 49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Freeform: Shape 50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077187" y="1416788"/>
            <a:ext cx="4392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Chương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trình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dành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cho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Admin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có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nhiệm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vụ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mọi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thông tin</a:t>
            </a:r>
            <a:endParaRPr lang="en-US" dirty="0">
              <a:solidFill>
                <a:srgbClr val="0070C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634" y="2810887"/>
            <a:ext cx="4695974" cy="1338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Người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dùng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(staff)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có thể đăng nhập tài khoản theo dõi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và xử lí tình huống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trong quá trình làm việc</a:t>
            </a:r>
            <a:endParaRPr lang="vi-VN" b="1" dirty="0">
              <a:solidFill>
                <a:srgbClr val="7030A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32734" y="152842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3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8556" y="3076600"/>
            <a:ext cx="655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 bwMode="auto">
          <a:xfrm>
            <a:off x="1952788" y="1564432"/>
            <a:ext cx="2083436" cy="2088232"/>
            <a:chOff x="1047975" y="1130980"/>
            <a:chExt cx="1863725" cy="1863724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47975" y="1130980"/>
              <a:ext cx="1863725" cy="1863724"/>
            </a:xfrm>
            <a:custGeom>
              <a:avLst/>
              <a:gdLst>
                <a:gd name="T0" fmla="*/ 931863 w 352"/>
                <a:gd name="T1" fmla="*/ 0 h 352"/>
                <a:gd name="T2" fmla="*/ 0 w 352"/>
                <a:gd name="T3" fmla="*/ 931862 h 352"/>
                <a:gd name="T4" fmla="*/ 931863 w 352"/>
                <a:gd name="T5" fmla="*/ 1863724 h 352"/>
                <a:gd name="T6" fmla="*/ 1863725 w 352"/>
                <a:gd name="T7" fmla="*/ 931862 h 352"/>
                <a:gd name="T8" fmla="*/ 931863 w 352"/>
                <a:gd name="T9" fmla="*/ 0 h 352"/>
                <a:gd name="T10" fmla="*/ 931863 w 352"/>
                <a:gd name="T11" fmla="*/ 1477213 h 352"/>
                <a:gd name="T12" fmla="*/ 381217 w 352"/>
                <a:gd name="T13" fmla="*/ 931862 h 352"/>
                <a:gd name="T14" fmla="*/ 931863 w 352"/>
                <a:gd name="T15" fmla="*/ 381216 h 352"/>
                <a:gd name="T16" fmla="*/ 1477214 w 352"/>
                <a:gd name="T17" fmla="*/ 931862 h 352"/>
                <a:gd name="T18" fmla="*/ 931863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00363" y="1797730"/>
              <a:ext cx="1754188" cy="1144587"/>
            </a:xfrm>
            <a:custGeom>
              <a:avLst/>
              <a:gdLst>
                <a:gd name="T0" fmla="*/ 1415010 w 331"/>
                <a:gd name="T1" fmla="*/ 0 h 216"/>
                <a:gd name="T2" fmla="*/ 1478606 w 331"/>
                <a:gd name="T3" fmla="*/ 264951 h 216"/>
                <a:gd name="T4" fmla="*/ 879744 w 331"/>
                <a:gd name="T5" fmla="*/ 863739 h 216"/>
                <a:gd name="T6" fmla="*/ 275582 w 331"/>
                <a:gd name="T7" fmla="*/ 264951 h 216"/>
                <a:gd name="T8" fmla="*/ 339178 w 331"/>
                <a:gd name="T9" fmla="*/ 0 h 216"/>
                <a:gd name="T10" fmla="*/ 42397 w 331"/>
                <a:gd name="T11" fmla="*/ 0 h 216"/>
                <a:gd name="T12" fmla="*/ 0 w 331"/>
                <a:gd name="T13" fmla="*/ 264951 h 216"/>
                <a:gd name="T14" fmla="*/ 879744 w 331"/>
                <a:gd name="T15" fmla="*/ 1144587 h 216"/>
                <a:gd name="T16" fmla="*/ 1754188 w 331"/>
                <a:gd name="T17" fmla="*/ 264951 h 216"/>
                <a:gd name="T18" fmla="*/ 1717090 w 331"/>
                <a:gd name="T19" fmla="*/ 0 h 216"/>
                <a:gd name="T20" fmla="*/ 1415010 w 331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216"/>
                <a:gd name="T35" fmla="*/ 331 w 331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216">
                  <a:moveTo>
                    <a:pt x="267" y="0"/>
                  </a:moveTo>
                  <a:cubicBezTo>
                    <a:pt x="275" y="15"/>
                    <a:pt x="279" y="32"/>
                    <a:pt x="279" y="50"/>
                  </a:cubicBezTo>
                  <a:cubicBezTo>
                    <a:pt x="279" y="112"/>
                    <a:pt x="228" y="163"/>
                    <a:pt x="166" y="163"/>
                  </a:cubicBezTo>
                  <a:cubicBezTo>
                    <a:pt x="103" y="163"/>
                    <a:pt x="52" y="112"/>
                    <a:pt x="52" y="50"/>
                  </a:cubicBezTo>
                  <a:cubicBezTo>
                    <a:pt x="52" y="32"/>
                    <a:pt x="57" y="15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1"/>
                    <a:pt x="75" y="216"/>
                    <a:pt x="166" y="216"/>
                  </a:cubicBezTo>
                  <a:cubicBezTo>
                    <a:pt x="257" y="216"/>
                    <a:pt x="331" y="141"/>
                    <a:pt x="331" y="50"/>
                  </a:cubicBezTo>
                  <a:cubicBezTo>
                    <a:pt x="331" y="32"/>
                    <a:pt x="329" y="15"/>
                    <a:pt x="324" y="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 bwMode="auto">
          <a:xfrm>
            <a:off x="5235778" y="1564432"/>
            <a:ext cx="2085210" cy="2088232"/>
            <a:chOff x="3494313" y="1130980"/>
            <a:chExt cx="1865313" cy="1863724"/>
          </a:xfrm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3494313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595913" y="2339067"/>
              <a:ext cx="1663700" cy="603250"/>
            </a:xfrm>
            <a:custGeom>
              <a:avLst/>
              <a:gdLst>
                <a:gd name="T0" fmla="*/ 1366989 w 314"/>
                <a:gd name="T1" fmla="*/ 0 h 114"/>
                <a:gd name="T2" fmla="*/ 831850 w 314"/>
                <a:gd name="T3" fmla="*/ 322792 h 114"/>
                <a:gd name="T4" fmla="*/ 296711 w 314"/>
                <a:gd name="T5" fmla="*/ 0 h 114"/>
                <a:gd name="T6" fmla="*/ 0 w 314"/>
                <a:gd name="T7" fmla="*/ 0 h 114"/>
                <a:gd name="T8" fmla="*/ 831850 w 314"/>
                <a:gd name="T9" fmla="*/ 603250 h 114"/>
                <a:gd name="T10" fmla="*/ 1663700 w 314"/>
                <a:gd name="T11" fmla="*/ 0 h 114"/>
                <a:gd name="T12" fmla="*/ 1366989 w 31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4"/>
                <a:gd name="T22" fmla="*/ 0 h 114"/>
                <a:gd name="T23" fmla="*/ 314 w 314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4" h="114">
                  <a:moveTo>
                    <a:pt x="258" y="0"/>
                  </a:moveTo>
                  <a:cubicBezTo>
                    <a:pt x="239" y="37"/>
                    <a:pt x="201" y="61"/>
                    <a:pt x="157" y="61"/>
                  </a:cubicBezTo>
                  <a:cubicBezTo>
                    <a:pt x="113" y="61"/>
                    <a:pt x="75" y="37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66"/>
                    <a:pt x="84" y="114"/>
                    <a:pt x="157" y="114"/>
                  </a:cubicBezTo>
                  <a:cubicBezTo>
                    <a:pt x="230" y="114"/>
                    <a:pt x="292" y="66"/>
                    <a:pt x="314" y="0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88799" y="2112378"/>
            <a:ext cx="162002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br>
              <a:rPr lang="en-US" dirty="0"/>
            </a:b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8675" y="2110879"/>
            <a:ext cx="1139955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endParaRPr lang="en-US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7;p48"/>
          <p:cNvSpPr/>
          <p:nvPr/>
        </p:nvSpPr>
        <p:spPr>
          <a:xfrm>
            <a:off x="3492674" y="484312"/>
            <a:ext cx="1916100" cy="1916100"/>
          </a:xfrm>
          <a:prstGeom prst="ellipse">
            <a:avLst/>
          </a:prstGeom>
          <a:gradFill>
            <a:gsLst>
              <a:gs pos="0">
                <a:srgbClr val="645CA7">
                  <a:alpha val="76470"/>
                </a:srgbClr>
              </a:gs>
              <a:gs pos="100000">
                <a:srgbClr val="D77EAD">
                  <a:alpha val="7647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4797" y="2788568"/>
            <a:ext cx="581599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Cập nhật món ăn và thông tin </a:t>
            </a:r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Có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khả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năng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chỉnh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sửa</a:t>
            </a:r>
            <a:endParaRPr lang="vi-VN" sz="2400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6;p48"/>
          <p:cNvSpPr/>
          <p:nvPr/>
        </p:nvSpPr>
        <p:spPr>
          <a:xfrm>
            <a:off x="3636862" y="192264"/>
            <a:ext cx="2005504" cy="1916100"/>
          </a:xfrm>
          <a:prstGeom prst="ellipse">
            <a:avLst/>
          </a:prstGeom>
          <a:solidFill>
            <a:schemeClr val="accent6">
              <a:lumMod val="40000"/>
              <a:lumOff val="60000"/>
              <a:alpha val="76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020;p48"/>
          <p:cNvGrpSpPr/>
          <p:nvPr/>
        </p:nvGrpSpPr>
        <p:grpSpPr>
          <a:xfrm>
            <a:off x="4989712" y="485123"/>
            <a:ext cx="1303360" cy="1191540"/>
            <a:chOff x="4166100" y="2738500"/>
            <a:chExt cx="1303360" cy="1191540"/>
          </a:xfrm>
        </p:grpSpPr>
        <p:sp>
          <p:nvSpPr>
            <p:cNvPr id="5" name="Google Shape;1021;p48"/>
            <p:cNvSpPr/>
            <p:nvPr/>
          </p:nvSpPr>
          <p:spPr>
            <a:xfrm>
              <a:off x="4166100" y="3298484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022;p48"/>
            <p:cNvSpPr/>
            <p:nvPr/>
          </p:nvSpPr>
          <p:spPr>
            <a:xfrm>
              <a:off x="5193483" y="273850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1023;p48"/>
            <p:cNvSpPr/>
            <p:nvPr/>
          </p:nvSpPr>
          <p:spPr>
            <a:xfrm>
              <a:off x="5380280" y="3319777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024;p48"/>
            <p:cNvSpPr/>
            <p:nvPr/>
          </p:nvSpPr>
          <p:spPr>
            <a:xfrm>
              <a:off x="5036285" y="388594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025;p48"/>
            <p:cNvSpPr/>
            <p:nvPr/>
          </p:nvSpPr>
          <p:spPr>
            <a:xfrm>
              <a:off x="5425360" y="2955586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026;p48"/>
            <p:cNvSpPr/>
            <p:nvPr/>
          </p:nvSpPr>
          <p:spPr>
            <a:xfrm>
              <a:off x="4243982" y="2801609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027;p48"/>
            <p:cNvSpPr/>
            <p:nvPr/>
          </p:nvSpPr>
          <p:spPr>
            <a:xfrm>
              <a:off x="5013356" y="2999738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Google Shape;1042;p48"/>
          <p:cNvSpPr txBox="1"/>
          <p:nvPr/>
        </p:nvSpPr>
        <p:spPr>
          <a:xfrm flipH="1">
            <a:off x="3909598" y="522254"/>
            <a:ext cx="1448316" cy="137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endParaRPr lang="en-US" sz="1800" b="1" dirty="0" err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77EA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ngleber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1232" y="2540065"/>
            <a:ext cx="720892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Sử dụng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, 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theo dõi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, chỉnh sửa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thông tin đã và đang xảy ra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MH_Text_1"/>
          <p:cNvSpPr/>
          <p:nvPr>
            <p:custDataLst>
              <p:tags r:id="rId1"/>
            </p:custDataLst>
          </p:nvPr>
        </p:nvSpPr>
        <p:spPr>
          <a:xfrm>
            <a:off x="1339205" y="1132384"/>
            <a:ext cx="3523313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Us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2988618" y="196280"/>
            <a:ext cx="3528391" cy="7305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1"/>
          <p:cNvSpPr/>
          <p:nvPr/>
        </p:nvSpPr>
        <p:spPr>
          <a:xfrm>
            <a:off x="828378" y="1204392"/>
            <a:ext cx="7920880" cy="1124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Language-Integrated Query hay LINQ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là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cách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truy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vấn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một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tập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hợp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các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dữ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liệu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828378" y="2530214"/>
            <a:ext cx="8064897" cy="1124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các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phương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thức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mở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rộng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(extension methods)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bằng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“using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System.Linq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836490" y="196280"/>
            <a:ext cx="6048672" cy="7305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LINQ?</a:t>
            </a: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1"/>
          <p:cNvSpPr/>
          <p:nvPr/>
        </p:nvSpPr>
        <p:spPr>
          <a:xfrm>
            <a:off x="828378" y="1204392"/>
            <a:ext cx="7920880" cy="570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ngôn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ngữ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quen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thuộc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828378" y="1852464"/>
            <a:ext cx="8064897" cy="570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Code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ít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hơn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1"/>
          <p:cNvSpPr/>
          <p:nvPr/>
        </p:nvSpPr>
        <p:spPr>
          <a:xfrm>
            <a:off x="828378" y="2423454"/>
            <a:ext cx="8064897" cy="570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Dễ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dàng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đọc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hiểu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và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bảo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trì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828377" y="3084212"/>
            <a:ext cx="8064897" cy="570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An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toàn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hơn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/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4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0306" y="9285"/>
            <a:ext cx="7659327" cy="570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Video demo:</a:t>
            </a:r>
            <a:endParaRPr lang="en-US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5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362" y="1564432"/>
            <a:ext cx="765932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_ Phần mềm giúp cải thiện việc quản lí các vấn đề về thông tin, chức năng và cả thời gian tốt hơn.</a:t>
            </a:r>
            <a:endParaRPr lang="en-US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361" y="2788568"/>
            <a:ext cx="7659327" cy="167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Đề tài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2412554" y="1276350"/>
            <a:ext cx="4536505" cy="3168352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MH_Text_1"/>
          <p:cNvSpPr/>
          <p:nvPr>
            <p:custDataLst>
              <p:tags r:id="rId1"/>
            </p:custDataLst>
          </p:nvPr>
        </p:nvSpPr>
        <p:spPr>
          <a:xfrm>
            <a:off x="318455" y="497700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44.01.104.109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H_Text_1"/>
          <p:cNvSpPr/>
          <p:nvPr>
            <p:custDataLst>
              <p:tags r:id="rId2"/>
            </p:custDataLst>
          </p:nvPr>
        </p:nvSpPr>
        <p:spPr>
          <a:xfrm>
            <a:off x="396330" y="1440778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 Duy Khang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H_Text_1"/>
          <p:cNvSpPr/>
          <p:nvPr>
            <p:custDataLst>
              <p:tags r:id="rId3"/>
            </p:custDataLst>
          </p:nvPr>
        </p:nvSpPr>
        <p:spPr>
          <a:xfrm>
            <a:off x="954815" y="1975021"/>
            <a:ext cx="4187256" cy="14364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Thích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lương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Phê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resource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Hình ảnh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221" y="412304"/>
            <a:ext cx="2420958" cy="3227945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180306" y="492251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4501104130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729718" y="1529643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Hồng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H_Text_1"/>
          <p:cNvSpPr/>
          <p:nvPr>
            <p:custDataLst>
              <p:tags r:id="rId3"/>
            </p:custDataLst>
          </p:nvPr>
        </p:nvSpPr>
        <p:spPr>
          <a:xfrm>
            <a:off x="972322" y="2082141"/>
            <a:ext cx="4187256" cy="14364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oolong 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Hoàn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Hình ảnh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66" y="913431"/>
            <a:ext cx="2049040" cy="2989845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319866" y="585983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46.01.104.088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540346" y="1564432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Kiệt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H_Text_1"/>
          <p:cNvSpPr/>
          <p:nvPr>
            <p:custDataLst>
              <p:tags r:id="rId3"/>
            </p:custDataLst>
          </p:nvPr>
        </p:nvSpPr>
        <p:spPr>
          <a:xfrm>
            <a:off x="1007360" y="2100278"/>
            <a:ext cx="4187256" cy="20601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GB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Thích cà phê sữa</a:t>
            </a:r>
            <a:b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Liên quan đến Game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17" y="1293529"/>
            <a:ext cx="2179293" cy="2179293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329411" y="595693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47.01.104.062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396330" y="1636764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H_Text_1"/>
          <p:cNvSpPr/>
          <p:nvPr>
            <p:custDataLst>
              <p:tags r:id="rId3"/>
            </p:custDataLst>
          </p:nvPr>
        </p:nvSpPr>
        <p:spPr>
          <a:xfrm>
            <a:off x="970302" y="2122048"/>
            <a:ext cx="4187256" cy="940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49595" y="1060450"/>
            <a:ext cx="1638300" cy="2911475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6" name="Group 5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92" cy="5151439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5587" cy="514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-6352"/>
            <a:ext cx="9145589" cy="5151438"/>
            <a:chOff x="0" y="-8467"/>
            <a:chExt cx="12192000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MH_Text_1"/>
          <p:cNvSpPr/>
          <p:nvPr>
            <p:custDataLst>
              <p:tags r:id="rId1"/>
            </p:custDataLst>
          </p:nvPr>
        </p:nvSpPr>
        <p:spPr>
          <a:xfrm>
            <a:off x="329411" y="595693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47.01.104.054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884796" y="1532836"/>
            <a:ext cx="3523313" cy="4453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H_Text_1"/>
          <p:cNvSpPr/>
          <p:nvPr>
            <p:custDataLst>
              <p:tags r:id="rId3"/>
            </p:custDataLst>
          </p:nvPr>
        </p:nvSpPr>
        <p:spPr>
          <a:xfrm>
            <a:off x="986198" y="2068024"/>
            <a:ext cx="4187256" cy="21082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Sở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GB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thích</a:t>
            </a: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:</a:t>
            </a:r>
            <a:endParaRPr lang="en-GB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- </a:t>
            </a:r>
            <a:r>
              <a:rPr lang="en-US" alt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Đi du lịch</a:t>
            </a:r>
            <a:b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</a:br>
            <a:r>
              <a:rPr 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- </a:t>
            </a:r>
            <a:r>
              <a:rPr lang="en-US" altLang="en-GB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Qua môn </a:t>
            </a:r>
            <a:b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</a:b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Content Placeholder 1" descr="Cuong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1060" y="988695"/>
            <a:ext cx="2141220" cy="1994535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861" y="1636440"/>
            <a:ext cx="4572000" cy="119888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nhà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hàng</a:t>
            </a:r>
            <a:endParaRPr lang="en-US" sz="3600" b="1" dirty="0">
              <a:solidFill>
                <a:srgbClr val="C0000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3004592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460" y="94615"/>
            <a:ext cx="22923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2111644" name="Picture 3184523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" y="635000"/>
            <a:ext cx="8110855" cy="3874770"/>
          </a:xfrm>
          <a:prstGeom prst="rect">
            <a:avLst/>
          </a:prstGeom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7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8.xml><?xml version="1.0" encoding="utf-8"?>
<p:tagLst xmlns:p="http://schemas.openxmlformats.org/presentationml/2006/main">
  <p:tag name="MH" val="20161022204303"/>
  <p:tag name="MH_LIBRARY" val="GRAPHIC"/>
</p:tagLst>
</file>

<file path=ppt/tags/tag29.xml><?xml version="1.0" encoding="utf-8"?>
<p:tagLst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ương diện">
  <a:themeElements>
    <a:clrScheme name="Phương diệ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hương diện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ương diệ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Presentation</Application>
  <PresentationFormat>Custom</PresentationFormat>
  <Paragraphs>196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Microsoft YaHei</vt:lpstr>
      <vt:lpstr>Open Sans</vt:lpstr>
      <vt:lpstr>Segoe Print</vt:lpstr>
      <vt:lpstr>冬青黑体简体中文 W3</vt:lpstr>
      <vt:lpstr>Wingdings 3</vt:lpstr>
      <vt:lpstr>Arial</vt:lpstr>
      <vt:lpstr>Tahoma</vt:lpstr>
      <vt:lpstr>Times New Roman</vt:lpstr>
      <vt:lpstr>Times New Roman</vt:lpstr>
      <vt:lpstr>Tahoma</vt:lpstr>
      <vt:lpstr>UTM American Sans</vt:lpstr>
      <vt:lpstr>Arial Unicode MS</vt:lpstr>
      <vt:lpstr>Zilla Slab Light</vt:lpstr>
      <vt:lpstr>Englebert</vt:lpstr>
      <vt:lpstr>Calibri Light</vt:lpstr>
      <vt:lpstr>Trebuchet MS</vt:lpstr>
      <vt:lpstr>1_自定义设计方案</vt:lpstr>
      <vt:lpstr>Phương diện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>Cường Nguyễn</cp:lastModifiedBy>
  <cp:revision>233</cp:revision>
  <dcterms:created xsi:type="dcterms:W3CDTF">2016-10-17T14:00:00Z</dcterms:created>
  <dcterms:modified xsi:type="dcterms:W3CDTF">2024-05-21T15:25:03Z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90D40C2C8B914349A64C7787275838C8_13</vt:lpwstr>
  </property>
</Properties>
</file>