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0C47-9152-12A9-A65D-6CEC6FA2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99DD-0FD0-4F20-AE80-520B4BED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42D1-D969-B1C5-C7F7-08E28EB0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9A11-32D7-1705-EF48-801199B5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937B-A8E8-7404-5FFC-20DDEEC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F074-963A-A865-6533-0D8359E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E8C2-FC78-4418-C5B4-3B2C3FDD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36D3-C667-86F9-922A-096F12C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D497-1FDA-00B9-1E11-8FAF9AD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D118-323D-3D2B-9B1A-45488D6A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C201-1E20-008B-D614-49E27113B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DB8BE-91D0-D03D-BD70-1994C05EE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B943-8020-3943-0FEE-EABC60D0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F430-3342-3184-6B29-F53D788D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D1CA-BDB8-6989-98E7-385DCDBF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8209-49BC-9119-314F-1DC56318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7B4B-CA33-D8BB-0028-A703C50A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4C44-E61A-07CF-3C14-9620D4DD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9F00-6AAC-E2E3-285F-6BEBE19B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16B0-54F5-967C-7D8A-173FE76D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8859-395A-FEF1-AD4B-861041ED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487F-6106-4793-0522-663AF8C5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B840-9F23-6905-E8C5-1C3AECF8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128-69B3-97E1-DE70-23145A62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705A-3700-E08C-D45C-E46B7CFD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8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A7E6-50B8-EC02-7236-8EBBCF4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EE20-3217-92EC-A26E-C083096C2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D0F08-28E4-C92B-C4AB-9643DE16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C34A-BCA1-3CDB-CD11-C449B6BF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570D-B44D-5A1C-34BC-D25D1705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14E2C-9B64-5E2E-E4CA-D463751D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8710-36CB-1E01-5A0C-66BBE8EA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9DC9-490C-1827-186C-36A6619C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F734-6ED0-A354-03E9-F6312AE6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57E48-03E6-1F14-9045-B0F38013D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6A635-FCE2-1D9B-9393-1C5D8B48B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E526E-ECE1-D713-2E15-744386EF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F1A04-1A32-30FF-7492-EE6CBF38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37605-7C33-77C8-C7B6-C33B9443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AD7D-AE89-B21B-F9A1-8DE0B65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1D61D-7A88-CA09-08CA-28367FF4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CB06D-602D-0668-027F-96EAE043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08441-6019-0494-A40C-6CA312AD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036B7-E8B9-D936-3CBD-C2CA56C4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BCA28-E243-5026-120A-C87EFD9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D093-977E-7598-6E9E-1841401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C40-7E9A-11B4-5CC4-B6B51C6C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33BA-09E9-EDFD-6C40-660F31A9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9C65-0AF4-10BB-A2B8-663C8319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17E4-08D2-EDF6-F0BF-863B04C4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56A4A-FB32-3A64-35B8-D07F3523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A94D-92AD-BF58-5205-61E9FEDC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82B2-6825-EB5D-567A-5E2FF66F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2FE9-9CE4-9B6F-37D3-5A35BBFE0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F37E0-95E8-7C3B-1684-CA5B4B27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7EBB-B636-B47C-291B-511A7705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82AA-AAD3-DE06-57C8-F8A0D6FE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1BE5-1F4C-5058-452B-C7DF0972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5CD5B-23E1-0FAD-09BF-5D8D5CF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8CF8-8528-D598-6628-2A5EB540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FE7-074A-A203-51C2-A55C525AC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0714-6846-47C4-B9A0-1B38C361C5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954C-39E0-67E1-DA1E-66BA2CC5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049CD-14C0-94AC-C0BC-E0C087F8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EA07-30D3-48D5-A58D-3BB9C5E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6D98F-D642-2E31-E6E0-1D039E2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B0B0B"/>
                </a:solidFill>
                <a:effectLst/>
                <a:latin typeface="var(--chakra-fonts-heading)"/>
              </a:rPr>
              <a:t>The business outcomes you are designing for are as follows: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BC529-AE39-5840-3B97-6B9FC648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Analyze</a:t>
            </a: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Analyze</a:t>
            </a: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EXTRA CREDIT - </a:t>
            </a:r>
            <a:r>
              <a:rPr lang="en-GB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Analyze</a:t>
            </a: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2427-B296-74AE-9A2B-EE5E0C2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C87A49-1E8F-23CD-30DA-F8970A1E3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858701"/>
            <a:ext cx="5158180" cy="53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A74-3407-3C53-ADF5-BD328E92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E37E0-5309-BA9C-D243-CE6C140A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03" y="1825625"/>
            <a:ext cx="6553793" cy="4351338"/>
          </a:xfrm>
        </p:spPr>
      </p:pic>
    </p:spTree>
    <p:extLst>
      <p:ext uri="{BB962C8B-B14F-4D97-AF65-F5344CB8AC3E}">
        <p14:creationId xmlns:p14="http://schemas.microsoft.com/office/powerpoint/2010/main" val="174967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var(--chakra-fonts-heading)</vt:lpstr>
      <vt:lpstr>Arial</vt:lpstr>
      <vt:lpstr>Calibri</vt:lpstr>
      <vt:lpstr>Calibri Light</vt:lpstr>
      <vt:lpstr>Open Sans</vt:lpstr>
      <vt:lpstr>Office Theme</vt:lpstr>
      <vt:lpstr>The business outcomes you are designing for are as follows:</vt:lpstr>
      <vt:lpstr>ERD</vt:lpstr>
      <vt:lpstr>Star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outcomes you are designing for are as follows:</dc:title>
  <dc:creator>Cường Trần</dc:creator>
  <cp:lastModifiedBy>Cường Trần</cp:lastModifiedBy>
  <cp:revision>1</cp:revision>
  <dcterms:created xsi:type="dcterms:W3CDTF">2024-10-21T15:54:34Z</dcterms:created>
  <dcterms:modified xsi:type="dcterms:W3CDTF">2024-10-21T15:54:54Z</dcterms:modified>
</cp:coreProperties>
</file>