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562" r:id="rId3"/>
    <p:sldId id="638" r:id="rId4"/>
    <p:sldId id="637" r:id="rId5"/>
    <p:sldId id="639" r:id="rId6"/>
    <p:sldId id="640" r:id="rId7"/>
    <p:sldId id="641" r:id="rId8"/>
    <p:sldId id="642" r:id="rId9"/>
    <p:sldId id="671" r:id="rId10"/>
    <p:sldId id="658" r:id="rId11"/>
    <p:sldId id="659" r:id="rId12"/>
    <p:sldId id="660" r:id="rId13"/>
    <p:sldId id="672" r:id="rId14"/>
    <p:sldId id="670" r:id="rId15"/>
    <p:sldId id="643" r:id="rId16"/>
    <p:sldId id="668" r:id="rId17"/>
    <p:sldId id="669" r:id="rId18"/>
    <p:sldId id="673" r:id="rId19"/>
    <p:sldId id="663" r:id="rId20"/>
    <p:sldId id="664" r:id="rId21"/>
    <p:sldId id="665" r:id="rId22"/>
    <p:sldId id="666" r:id="rId23"/>
    <p:sldId id="674" r:id="rId24"/>
    <p:sldId id="646" r:id="rId25"/>
    <p:sldId id="647" r:id="rId26"/>
    <p:sldId id="648" r:id="rId27"/>
    <p:sldId id="649" r:id="rId28"/>
    <p:sldId id="650" r:id="rId29"/>
    <p:sldId id="675" r:id="rId30"/>
    <p:sldId id="486" r:id="rId31"/>
    <p:sldId id="6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etbootstrap.com/javascri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3: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24400" cy="5257800"/>
          </a:xfrm>
        </p:spPr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tab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4956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7600" y="20574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Tiêu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1483" y="3576637"/>
            <a:ext cx="10486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Nội</a:t>
            </a:r>
            <a:r>
              <a:rPr lang="en-US" b="1" dirty="0" smtClean="0">
                <a:solidFill>
                  <a:srgbClr val="FF0000"/>
                </a:solidFill>
              </a:rPr>
              <a:t> dung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85745" y="2743200"/>
            <a:ext cx="804865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3" y="2881884"/>
            <a:ext cx="8390456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Collapse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18" y="1024064"/>
            <a:ext cx="6329682" cy="120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286000" y="1981200"/>
            <a:ext cx="990600" cy="847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3810000"/>
            <a:ext cx="6858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38800" y="1295400"/>
            <a:ext cx="13716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433199" y="1633289"/>
            <a:ext cx="1990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trúc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collapse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506645" y="4181445"/>
            <a:ext cx="2090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Chi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tiết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một</a:t>
            </a:r>
            <a:r>
              <a:rPr lang="en-US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panel</a:t>
            </a:r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6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getbootstrap.com/javascript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362200"/>
            <a:ext cx="85439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562600" y="5562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2200" y="51816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Chép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mã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0"/>
            <a:ext cx="20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menu </a:t>
            </a:r>
            <a:r>
              <a:rPr lang="en-US" dirty="0" err="1" smtClean="0">
                <a:solidFill>
                  <a:schemeClr val="bg1"/>
                </a:solidFill>
              </a:rPr>
              <a:t>đứng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2895600"/>
            <a:ext cx="2362200" cy="2209800"/>
            <a:chOff x="457200" y="457200"/>
            <a:chExt cx="2362200" cy="2209800"/>
          </a:xfrm>
        </p:grpSpPr>
        <p:sp>
          <p:nvSpPr>
            <p:cNvPr id="5" name="Rectangle 4"/>
            <p:cNvSpPr/>
            <p:nvPr/>
          </p:nvSpPr>
          <p:spPr>
            <a:xfrm>
              <a:off x="457200" y="457200"/>
              <a:ext cx="2362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838200"/>
              <a:ext cx="2362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1028700"/>
              <a:ext cx="18288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1028700"/>
              <a:ext cx="5334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2356104"/>
              <a:ext cx="2362200" cy="310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" y="117348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Jumbotron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175260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Carousel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 rot="16200000">
            <a:off x="3046390" y="3963698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Loại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Nhà</a:t>
            </a:r>
            <a:r>
              <a:rPr lang="en-US" sz="1600" dirty="0" smtClean="0">
                <a:solidFill>
                  <a:schemeClr val="bg1"/>
                </a:solidFill>
              </a:rPr>
              <a:t> CC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3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61" y="1523999"/>
            <a:ext cx="6324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52974"/>
            <a:ext cx="7850122" cy="9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4292345" y="39624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Pagination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75127"/>
            <a:ext cx="3810000" cy="6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924175"/>
            <a:ext cx="65151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flipV="1">
            <a:off x="4329684" y="20574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4" y="1676400"/>
            <a:ext cx="3026290" cy="6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3429000"/>
            <a:ext cx="81057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flipV="1">
            <a:off x="4329683" y="25146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0"/>
            <a:ext cx="374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895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276600"/>
            <a:ext cx="2362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467100"/>
            <a:ext cx="18288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467100"/>
            <a:ext cx="5334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794504"/>
            <a:ext cx="236220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23848"/>
              </p:ext>
            </p:extLst>
          </p:nvPr>
        </p:nvGraphicFramePr>
        <p:xfrm>
          <a:off x="1828800" y="3577590"/>
          <a:ext cx="1581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3046390" y="3963698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Loại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Nhà</a:t>
            </a:r>
            <a:r>
              <a:rPr lang="en-US" sz="1600" dirty="0" smtClean="0">
                <a:solidFill>
                  <a:schemeClr val="bg1"/>
                </a:solidFill>
              </a:rPr>
              <a:t> CC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667000"/>
          </a:xfrm>
        </p:spPr>
        <p:txBody>
          <a:bodyPr/>
          <a:lstStyle/>
          <a:p>
            <a:r>
              <a:rPr lang="en-US" dirty="0" smtClean="0"/>
              <a:t>Thumbnail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8" y="1066800"/>
            <a:ext cx="52292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thumbnal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thumbnail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28" y="1867830"/>
            <a:ext cx="5585848" cy="9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28" y="3733800"/>
            <a:ext cx="6796944" cy="240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6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thumbnail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38325"/>
            <a:ext cx="78486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371600" y="1247013"/>
            <a:ext cx="1371600" cy="612648"/>
          </a:xfrm>
          <a:prstGeom prst="wedgeRoundRectCallout">
            <a:avLst>
              <a:gd name="adj1" fmla="val -40389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967162"/>
            <a:ext cx="2286000" cy="197643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71600" y="3124200"/>
            <a:ext cx="1371600" cy="612648"/>
          </a:xfrm>
          <a:prstGeom prst="wedgeRoundRectCallout">
            <a:avLst>
              <a:gd name="adj1" fmla="val -40389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thumbnail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thumbnail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286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51339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45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5105400"/>
            <a:ext cx="234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chi </a:t>
            </a:r>
            <a:r>
              <a:rPr lang="en-US" dirty="0" err="1" smtClean="0">
                <a:solidFill>
                  <a:schemeClr val="bg1"/>
                </a:solidFill>
              </a:rPr>
              <a:t>tiết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thumbnail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2895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3276600"/>
            <a:ext cx="2362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467100"/>
            <a:ext cx="18288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467100"/>
            <a:ext cx="5334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4794504"/>
            <a:ext cx="236220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046390" y="3963698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Loại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Nhà</a:t>
            </a:r>
            <a:r>
              <a:rPr lang="en-US" sz="1600" dirty="0" smtClean="0">
                <a:solidFill>
                  <a:schemeClr val="bg1"/>
                </a:solidFill>
              </a:rPr>
              <a:t> CC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75" y="3581400"/>
            <a:ext cx="986049" cy="732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03" y="4392786"/>
            <a:ext cx="365942" cy="271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81" y="4392785"/>
            <a:ext cx="365942" cy="271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58" y="4392785"/>
            <a:ext cx="365942" cy="2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286000"/>
            <a:ext cx="5295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3" y="4876800"/>
            <a:ext cx="8223394" cy="98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 flipV="1">
            <a:off x="4329684" y="4209288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45" y="2038350"/>
            <a:ext cx="6891086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96" y="3562350"/>
            <a:ext cx="6703184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flipV="1">
            <a:off x="4329684" y="2743200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 fontScale="85000" lnSpcReduction="10000"/>
          </a:bodyPr>
          <a:lstStyle/>
          <a:p>
            <a:r>
              <a:rPr lang="vi-VN" dirty="0"/>
              <a:t>Bạn có thể dễ dàng làm nổi bật các mục mới hoặc mục chưa đọc bằng cách thêm </a:t>
            </a:r>
            <a:r>
              <a:rPr lang="vi-VN" b="1" dirty="0">
                <a:solidFill>
                  <a:srgbClr val="FF3300"/>
                </a:solidFill>
              </a:rPr>
              <a:t>&lt;span class="badge"&gt;</a:t>
            </a:r>
            <a:r>
              <a:rPr lang="vi-VN" dirty="0"/>
              <a:t> vào các liên kết, các thành phần điều hướng của Bootstrap,...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810000"/>
            <a:ext cx="86772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2581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 rot="3186860" flipV="1">
            <a:off x="4947516" y="3496719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Thông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219325"/>
            <a:ext cx="3686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38375"/>
            <a:ext cx="46482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3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r>
              <a:rPr lang="en-US" dirty="0" smtClean="0"/>
              <a:t>.data-placement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smtClean="0"/>
              <a:t>: </a:t>
            </a:r>
            <a:r>
              <a:rPr lang="en-US" dirty="0" err="1"/>
              <a:t>l</a:t>
            </a:r>
            <a:r>
              <a:rPr lang="en-US" smtClean="0"/>
              <a:t>eft</a:t>
            </a:r>
            <a:r>
              <a:rPr lang="en-US" dirty="0" smtClean="0"/>
              <a:t>, right, top, bottom </a:t>
            </a:r>
            <a:r>
              <a:rPr lang="en-US" dirty="0" err="1" smtClean="0"/>
              <a:t>hoặc</a:t>
            </a:r>
            <a:r>
              <a:rPr lang="en-US" dirty="0" smtClean="0"/>
              <a:t> auto (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581400"/>
            <a:ext cx="35337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4481512"/>
            <a:ext cx="18573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029200"/>
            <a:ext cx="46386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 rot="5400000" flipV="1">
            <a:off x="5596509" y="4553472"/>
            <a:ext cx="484632" cy="609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76800"/>
            <a:ext cx="342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Gắn</a:t>
            </a:r>
            <a:r>
              <a:rPr lang="en-US" dirty="0" smtClean="0">
                <a:solidFill>
                  <a:schemeClr val="bg1"/>
                </a:solidFill>
              </a:rPr>
              <a:t> labels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 chi </a:t>
            </a:r>
            <a:r>
              <a:rPr lang="en-US" dirty="0" err="1" smtClean="0">
                <a:solidFill>
                  <a:schemeClr val="bg1"/>
                </a:solidFill>
              </a:rPr>
              <a:t>tiết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Gắn</a:t>
            </a:r>
            <a:r>
              <a:rPr lang="en-US" dirty="0" smtClean="0">
                <a:solidFill>
                  <a:schemeClr val="bg1"/>
                </a:solidFill>
              </a:rPr>
              <a:t> badges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menu </a:t>
            </a:r>
            <a:r>
              <a:rPr lang="en-US" dirty="0" err="1" smtClean="0">
                <a:solidFill>
                  <a:schemeClr val="bg1"/>
                </a:solidFill>
              </a:rPr>
              <a:t>đứng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Gắn</a:t>
            </a:r>
            <a:r>
              <a:rPr lang="en-US" dirty="0" smtClean="0">
                <a:solidFill>
                  <a:schemeClr val="bg1"/>
                </a:solidFill>
              </a:rPr>
              <a:t> tooltips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vi-VN" dirty="0" smtClean="0"/>
              <a:t>Jumbotron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smtClean="0"/>
              <a:t>Carousel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Collapse</a:t>
            </a:r>
          </a:p>
          <a:p>
            <a:pPr>
              <a:buFont typeface="Wingdings" pitchFamily="2" charset="2"/>
              <a:buChar char="&amp;"/>
            </a:pPr>
            <a:r>
              <a:rPr lang="vi-VN" dirty="0" smtClean="0"/>
              <a:t>Pagination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/>
              <a:t>Thumbnail</a:t>
            </a:r>
          </a:p>
          <a:p>
            <a:pPr>
              <a:buFont typeface="Wingdings" pitchFamily="2" charset="2"/>
              <a:buChar char="&amp;"/>
            </a:pPr>
            <a:r>
              <a:rPr lang="en-US" dirty="0" smtClean="0"/>
              <a:t>Labels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smtClean="0"/>
              <a:t>Alert</a:t>
            </a:r>
            <a:endParaRPr lang="vi-VN" dirty="0"/>
          </a:p>
          <a:p>
            <a:pPr>
              <a:buFont typeface="Wingdings" pitchFamily="2" charset="2"/>
              <a:buChar char="&amp;"/>
            </a:pPr>
            <a:r>
              <a:rPr lang="en-US" dirty="0" smtClean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10116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Jumbotron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Carousel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Collapse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Pagination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Thumbnail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Labels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Alert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vi-VN" dirty="0"/>
              <a:t>Một thành phần nhỏ gọn và linh hoạt có thể mở rộng </a:t>
            </a:r>
            <a:r>
              <a:rPr lang="vi-VN" dirty="0" smtClean="0"/>
              <a:t>bằng </a:t>
            </a:r>
            <a:r>
              <a:rPr lang="vi-VN" dirty="0"/>
              <a:t>với kích thước khung nhìn để hiển thị nội dung chính trong site của bạn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696200" cy="432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Jumbotron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19200"/>
            <a:ext cx="8858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slideshow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71625"/>
            <a:ext cx="78295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4396" y="1828800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Nội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dụng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slide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736" y="274320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Nút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điều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hướng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586" y="4419600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Nhóm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chỉ</a:t>
            </a:r>
            <a:r>
              <a:rPr 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mục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447800" y="3004810"/>
            <a:ext cx="1787936" cy="752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5908262" y="3004810"/>
            <a:ext cx="1864138" cy="752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4571999" y="4942820"/>
            <a:ext cx="0" cy="467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1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/>
              <a:t> Carousel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19200"/>
            <a:ext cx="86772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551176"/>
            <a:ext cx="8301038" cy="2286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301038" cy="1066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870704"/>
            <a:ext cx="8301038" cy="124968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02328" y="4412682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Nội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dụng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slide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297" y="569589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Nút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điều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hướng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040" y="2079926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Nhóm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chỉ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mục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74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Vào</a:t>
            </a:r>
            <a:r>
              <a:rPr lang="en-US" dirty="0"/>
              <a:t> http://</a:t>
            </a:r>
            <a:r>
              <a:rPr lang="en-US" dirty="0" smtClean="0"/>
              <a:t>getbootstrap.com.vn/javascript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5093"/>
            <a:ext cx="8763000" cy="48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477000" y="4648200"/>
            <a:ext cx="14478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8487319">
            <a:off x="6226395" y="5213176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3300"/>
                </a:solidFill>
              </a:rPr>
              <a:t>Chép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mã</a:t>
            </a:r>
            <a:r>
              <a:rPr lang="en-US" dirty="0" smtClean="0">
                <a:solidFill>
                  <a:srgbClr val="FF3300"/>
                </a:solidFill>
              </a:rPr>
              <a:t> ở </a:t>
            </a:r>
            <a:r>
              <a:rPr lang="en-US" dirty="0" err="1" smtClean="0">
                <a:solidFill>
                  <a:srgbClr val="FF3300"/>
                </a:solidFill>
              </a:rPr>
              <a:t>đây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33400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chủ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2895600"/>
            <a:ext cx="2362200" cy="2209800"/>
            <a:chOff x="457200" y="457200"/>
            <a:chExt cx="2362200" cy="2209800"/>
          </a:xfrm>
        </p:grpSpPr>
        <p:sp>
          <p:nvSpPr>
            <p:cNvPr id="2" name="Rectangle 1"/>
            <p:cNvSpPr/>
            <p:nvPr/>
          </p:nvSpPr>
          <p:spPr>
            <a:xfrm>
              <a:off x="457200" y="457200"/>
              <a:ext cx="2362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838200"/>
              <a:ext cx="2362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1028700"/>
              <a:ext cx="18288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1028700"/>
              <a:ext cx="533400" cy="133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2356104"/>
              <a:ext cx="2362200" cy="3108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117348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Jumbotron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1752600"/>
              <a:ext cx="1676400" cy="514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Carousel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5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8289</TotalTime>
  <Words>429</Words>
  <Application>Microsoft Office PowerPoint</Application>
  <PresentationFormat>On-screen Show (4:3)</PresentationFormat>
  <Paragraphs>104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Custom Design</vt:lpstr>
      <vt:lpstr>PowerPoint Presentation</vt:lpstr>
      <vt:lpstr>Mục tiêu</vt:lpstr>
      <vt:lpstr>Nội dung</vt:lpstr>
      <vt:lpstr>Jumbotron</vt:lpstr>
      <vt:lpstr>Cấu trúc mã Jumbotron</vt:lpstr>
      <vt:lpstr>Carousel</vt:lpstr>
      <vt:lpstr>Cấu trúc mã Carousel</vt:lpstr>
      <vt:lpstr>Lấy mã nguồn</vt:lpstr>
      <vt:lpstr>PowerPoint Presentation</vt:lpstr>
      <vt:lpstr>Collapse</vt:lpstr>
      <vt:lpstr>Cấu trúc mã Collapse</vt:lpstr>
      <vt:lpstr>Lấy mã collapse</vt:lpstr>
      <vt:lpstr>PowerPoint Presentation</vt:lpstr>
      <vt:lpstr>PowerPoint Presentation</vt:lpstr>
      <vt:lpstr>Hình ảnh</vt:lpstr>
      <vt:lpstr>Pagination</vt:lpstr>
      <vt:lpstr>Pager</vt:lpstr>
      <vt:lpstr>PowerPoint Presentation</vt:lpstr>
      <vt:lpstr>Thumbnail</vt:lpstr>
      <vt:lpstr>Cấu trúc mã thumbnal</vt:lpstr>
      <vt:lpstr>Kết hợp thumbnail với thông tin</vt:lpstr>
      <vt:lpstr>Mã kết hợp thumbnail với thông tin</vt:lpstr>
      <vt:lpstr>PowerPoint Presentation</vt:lpstr>
      <vt:lpstr>Labels</vt:lpstr>
      <vt:lpstr>Labels</vt:lpstr>
      <vt:lpstr>Badges</vt:lpstr>
      <vt:lpstr>Thông báo</vt:lpstr>
      <vt:lpstr>Tooltip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1425</cp:revision>
  <dcterms:created xsi:type="dcterms:W3CDTF">2013-04-23T08:05:33Z</dcterms:created>
  <dcterms:modified xsi:type="dcterms:W3CDTF">2017-03-21T12:26:43Z</dcterms:modified>
</cp:coreProperties>
</file>