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1"/>
  </p:notesMasterIdLst>
  <p:sldIdLst>
    <p:sldId id="541" r:id="rId2"/>
    <p:sldId id="562" r:id="rId3"/>
    <p:sldId id="690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1" r:id="rId13"/>
    <p:sldId id="650" r:id="rId14"/>
    <p:sldId id="680" r:id="rId15"/>
    <p:sldId id="652" r:id="rId16"/>
    <p:sldId id="654" r:id="rId17"/>
    <p:sldId id="653" r:id="rId18"/>
    <p:sldId id="681" r:id="rId19"/>
    <p:sldId id="655" r:id="rId20"/>
    <p:sldId id="656" r:id="rId21"/>
    <p:sldId id="657" r:id="rId22"/>
    <p:sldId id="686" r:id="rId23"/>
    <p:sldId id="685" r:id="rId24"/>
    <p:sldId id="659" r:id="rId25"/>
    <p:sldId id="660" r:id="rId26"/>
    <p:sldId id="661" r:id="rId27"/>
    <p:sldId id="662" r:id="rId28"/>
    <p:sldId id="663" r:id="rId29"/>
    <p:sldId id="687" r:id="rId30"/>
    <p:sldId id="665" r:id="rId31"/>
    <p:sldId id="667" r:id="rId32"/>
    <p:sldId id="666" r:id="rId33"/>
    <p:sldId id="688" r:id="rId34"/>
    <p:sldId id="668" r:id="rId35"/>
    <p:sldId id="658" r:id="rId36"/>
    <p:sldId id="669" r:id="rId37"/>
    <p:sldId id="689" r:id="rId38"/>
    <p:sldId id="670" r:id="rId39"/>
    <p:sldId id="671" r:id="rId40"/>
    <p:sldId id="672" r:id="rId41"/>
    <p:sldId id="673" r:id="rId42"/>
    <p:sldId id="674" r:id="rId43"/>
    <p:sldId id="675" r:id="rId44"/>
    <p:sldId id="676" r:id="rId45"/>
    <p:sldId id="677" r:id="rId46"/>
    <p:sldId id="678" r:id="rId47"/>
    <p:sldId id="679" r:id="rId48"/>
    <p:sldId id="486" r:id="rId49"/>
    <p:sldId id="62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6512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9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&lt;h3&gt;THÔNG TIN NHÂN VIÊN&lt;/h3&gt;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staff.fullname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uppercase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staff.birthday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date : 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&lt;li&gt;Lương: </a:t>
            </a:r>
            <a:r>
              <a:rPr lang="vi-V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staff.salary | number : 2</a:t>
            </a:r>
            <a:r>
              <a:rPr lang="vi-V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scope.staff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&lt;h3&gt;DANH SÁCH NHÂN VIÊN&lt;/h3&gt;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-repeat="s in staffs |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4 : 2"&gt;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s.fullname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uppercase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s.birthday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date : 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&lt;li&gt;Lương: </a:t>
            </a:r>
            <a:r>
              <a:rPr lang="vi-V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s.salary | number : 2</a:t>
            </a:r>
            <a:r>
              <a:rPr lang="vi-V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scope.staffs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&lt;h3&gt;DANH SÁCH NHÂN VIÊN&lt;/h3&gt;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-repeat="s in staffs |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'-salary'"&gt;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s.fullname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uppercase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s.birthday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date : 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&lt;li&gt;Lương: </a:t>
            </a:r>
            <a:r>
              <a:rPr lang="vi-V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s.salary | number : 2</a:t>
            </a:r>
            <a:r>
              <a:rPr lang="vi-V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scope.staffs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&lt;h3&gt;DANH SÁCH NHÂN VIÊN&lt;/h3&gt;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-repeat="s in staffs | filter : 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'}"&gt;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s.fullname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uppercase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s.birthday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date : 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&lt;li&gt;Lương: </a:t>
            </a:r>
            <a:r>
              <a:rPr lang="vi-V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s.salary | number : 2</a:t>
            </a:r>
            <a:r>
              <a:rPr lang="vi-V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scope.staffs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"Phạm Thị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Hằng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"Nguyễn Kim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Hằng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&lt;h3&gt;DANH SÁCH NHÂN VIÊN&lt;/h3&gt;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-repeat="s in staffs | greater : 'salary' : 6000"&gt;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s.fullname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uppercase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s.birthday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date : 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&lt;li&gt;Lương: </a:t>
            </a:r>
            <a:r>
              <a:rPr lang="vi-V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s.salary | number : 2</a:t>
            </a:r>
            <a:r>
              <a:rPr lang="vi-V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app.filter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('greater', function 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function (array, prop, min)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 = [];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array.length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(array[i][prop] &gt; min)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output.push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(array[i]);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output;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scope.staffs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"Phạm Thị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Hằng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"Nguyễn Kim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Hằng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8500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&lt;h3&gt;AUTO RELOAD&lt;/h3&gt;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($scope, $interval, $window)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$interval(function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window.location.reload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}, 500)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11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7: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Year</a:t>
            </a:r>
            <a:endParaRPr lang="en-US" dirty="0"/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yyyy</a:t>
            </a:r>
            <a:r>
              <a:rPr lang="en-US" dirty="0" smtClean="0"/>
              <a:t>"(</a:t>
            </a:r>
            <a:r>
              <a:rPr lang="en-US" dirty="0"/>
              <a:t>2016</a:t>
            </a:r>
            <a:r>
              <a:rPr lang="en-US" dirty="0" smtClean="0"/>
              <a:t>), "</a:t>
            </a:r>
            <a:r>
              <a:rPr lang="en-US" dirty="0" err="1"/>
              <a:t>yy</a:t>
            </a:r>
            <a:r>
              <a:rPr lang="en-US" dirty="0" smtClean="0"/>
              <a:t>"(</a:t>
            </a:r>
            <a:r>
              <a:rPr lang="en-US" dirty="0"/>
              <a:t>16</a:t>
            </a:r>
            <a:r>
              <a:rPr lang="en-US" dirty="0" smtClean="0"/>
              <a:t>), "</a:t>
            </a:r>
            <a:r>
              <a:rPr lang="en-US" dirty="0"/>
              <a:t>y</a:t>
            </a:r>
            <a:r>
              <a:rPr lang="en-US" dirty="0" smtClean="0"/>
              <a:t>"(</a:t>
            </a:r>
            <a:r>
              <a:rPr lang="en-US" dirty="0"/>
              <a:t>2016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"MMMM"(</a:t>
            </a:r>
            <a:r>
              <a:rPr lang="en-US" dirty="0"/>
              <a:t>January</a:t>
            </a:r>
            <a:r>
              <a:rPr lang="en-US" dirty="0" smtClean="0"/>
              <a:t>), "</a:t>
            </a:r>
            <a:r>
              <a:rPr lang="en-US" dirty="0"/>
              <a:t>MMM</a:t>
            </a:r>
            <a:r>
              <a:rPr lang="en-US" dirty="0" smtClean="0"/>
              <a:t>"(</a:t>
            </a:r>
            <a:r>
              <a:rPr lang="en-US" dirty="0"/>
              <a:t>Jan</a:t>
            </a:r>
            <a:r>
              <a:rPr lang="en-US" dirty="0" smtClean="0"/>
              <a:t>), "</a:t>
            </a:r>
            <a:r>
              <a:rPr lang="en-US" dirty="0"/>
              <a:t>MM</a:t>
            </a:r>
            <a:r>
              <a:rPr lang="en-US" dirty="0" smtClean="0"/>
              <a:t>"(</a:t>
            </a:r>
            <a:r>
              <a:rPr lang="en-US" dirty="0"/>
              <a:t>01</a:t>
            </a:r>
            <a:r>
              <a:rPr lang="en-US" dirty="0" smtClean="0"/>
              <a:t>), "</a:t>
            </a:r>
            <a:r>
              <a:rPr lang="en-US" dirty="0"/>
              <a:t>M</a:t>
            </a:r>
            <a:r>
              <a:rPr lang="en-US" dirty="0" smtClean="0"/>
              <a:t>"(</a:t>
            </a:r>
            <a:r>
              <a:rPr lang="en-US" dirty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Day of month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dd</a:t>
            </a:r>
            <a:r>
              <a:rPr lang="en-US" dirty="0" smtClean="0"/>
              <a:t>"(</a:t>
            </a:r>
            <a:r>
              <a:rPr lang="en-US" dirty="0"/>
              <a:t>06</a:t>
            </a:r>
            <a:r>
              <a:rPr lang="en-US" dirty="0" smtClean="0"/>
              <a:t>), "</a:t>
            </a:r>
            <a:r>
              <a:rPr lang="en-US" dirty="0"/>
              <a:t>d</a:t>
            </a:r>
            <a:r>
              <a:rPr lang="en-US" dirty="0" smtClean="0"/>
              <a:t>"(</a:t>
            </a:r>
            <a:r>
              <a:rPr lang="en-US" dirty="0"/>
              <a:t>6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Day of week</a:t>
            </a:r>
          </a:p>
          <a:p>
            <a:pPr lvl="1"/>
            <a:r>
              <a:rPr lang="en-US" dirty="0" smtClean="0"/>
              <a:t>"EEEE"(</a:t>
            </a:r>
            <a:r>
              <a:rPr lang="en-US" dirty="0"/>
              <a:t>Tuesday</a:t>
            </a:r>
            <a:r>
              <a:rPr lang="en-US" dirty="0" smtClean="0"/>
              <a:t>), "</a:t>
            </a:r>
            <a:r>
              <a:rPr lang="en-US" dirty="0"/>
              <a:t>EEE</a:t>
            </a:r>
            <a:r>
              <a:rPr lang="en-US" dirty="0" smtClean="0"/>
              <a:t>"(</a:t>
            </a:r>
            <a:r>
              <a:rPr lang="en-US" dirty="0"/>
              <a:t>Tue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Hour(24)</a:t>
            </a:r>
          </a:p>
          <a:p>
            <a:pPr lvl="1"/>
            <a:r>
              <a:rPr lang="en-US" dirty="0" smtClean="0"/>
              <a:t>"HH"(09), "</a:t>
            </a:r>
            <a:r>
              <a:rPr lang="en-US" dirty="0"/>
              <a:t>H</a:t>
            </a:r>
            <a:r>
              <a:rPr lang="en-US" dirty="0" smtClean="0"/>
              <a:t>"(9)</a:t>
            </a:r>
          </a:p>
          <a:p>
            <a:r>
              <a:rPr lang="en-US" dirty="0" smtClean="0"/>
              <a:t>Hour(12)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hh</a:t>
            </a:r>
            <a:r>
              <a:rPr lang="en-US" dirty="0" smtClean="0"/>
              <a:t>"(</a:t>
            </a:r>
            <a:r>
              <a:rPr lang="en-US" dirty="0"/>
              <a:t>09</a:t>
            </a:r>
            <a:r>
              <a:rPr lang="en-US" dirty="0" smtClean="0"/>
              <a:t>), "</a:t>
            </a:r>
            <a:r>
              <a:rPr lang="en-US" dirty="0"/>
              <a:t>h</a:t>
            </a:r>
            <a:r>
              <a:rPr lang="en-US" dirty="0" smtClean="0"/>
              <a:t>"(</a:t>
            </a:r>
            <a:r>
              <a:rPr lang="en-US" dirty="0"/>
              <a:t>9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Minute</a:t>
            </a:r>
          </a:p>
          <a:p>
            <a:pPr lvl="1"/>
            <a:r>
              <a:rPr lang="en-US" dirty="0" smtClean="0"/>
              <a:t>"mm"(</a:t>
            </a:r>
            <a:r>
              <a:rPr lang="en-US" dirty="0"/>
              <a:t>05</a:t>
            </a:r>
            <a:r>
              <a:rPr lang="en-US" dirty="0" smtClean="0"/>
              <a:t>), "</a:t>
            </a:r>
            <a:r>
              <a:rPr lang="en-US" dirty="0"/>
              <a:t>m</a:t>
            </a:r>
            <a:r>
              <a:rPr lang="en-US" dirty="0" smtClean="0"/>
              <a:t>"(</a:t>
            </a:r>
            <a:r>
              <a:rPr lang="en-US" dirty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Second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ss</a:t>
            </a:r>
            <a:r>
              <a:rPr lang="en-US" dirty="0" smtClean="0"/>
              <a:t>"(</a:t>
            </a:r>
            <a:r>
              <a:rPr lang="en-US" dirty="0"/>
              <a:t>05</a:t>
            </a:r>
            <a:r>
              <a:rPr lang="en-US" dirty="0" smtClean="0"/>
              <a:t>), "</a:t>
            </a:r>
            <a:r>
              <a:rPr lang="en-US" dirty="0"/>
              <a:t>s</a:t>
            </a:r>
            <a:r>
              <a:rPr lang="en-US" dirty="0" smtClean="0"/>
              <a:t>"(</a:t>
            </a:r>
            <a:r>
              <a:rPr lang="en-US" dirty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Millisecond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sss</a:t>
            </a:r>
            <a:r>
              <a:rPr lang="en-US" dirty="0" smtClean="0"/>
              <a:t>"(</a:t>
            </a:r>
            <a:r>
              <a:rPr lang="en-US" dirty="0"/>
              <a:t>035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AM/PM: </a:t>
            </a:r>
          </a:p>
          <a:p>
            <a:pPr lvl="1"/>
            <a:r>
              <a:rPr lang="en-US" dirty="0" smtClean="0"/>
              <a:t>"a"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smtClean="0">
                <a:solidFill>
                  <a:srgbClr val="FF0000"/>
                </a:solidFill>
              </a:rPr>
              <a:t>short</a:t>
            </a:r>
            <a:r>
              <a:rPr lang="en-US" dirty="0" smtClean="0"/>
              <a:t>“ =</a:t>
            </a:r>
            <a:r>
              <a:rPr lang="en-US" dirty="0"/>
              <a:t> "M/d/</a:t>
            </a:r>
            <a:r>
              <a:rPr lang="en-US" dirty="0" err="1"/>
              <a:t>yy</a:t>
            </a:r>
            <a:r>
              <a:rPr lang="en-US" dirty="0"/>
              <a:t> h:mm a" 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>
                <a:solidFill>
                  <a:srgbClr val="FF0000"/>
                </a:solidFill>
              </a:rPr>
              <a:t>medium</a:t>
            </a:r>
            <a:r>
              <a:rPr lang="en-US" dirty="0"/>
              <a:t>" = "MMM d, y h:mm:ss a" 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>
                <a:solidFill>
                  <a:srgbClr val="FF0000"/>
                </a:solidFill>
              </a:rPr>
              <a:t>shortDate</a:t>
            </a:r>
            <a:r>
              <a:rPr lang="en-US" dirty="0"/>
              <a:t>" = "M/d/</a:t>
            </a:r>
            <a:r>
              <a:rPr lang="en-US" dirty="0" err="1"/>
              <a:t>yy</a:t>
            </a:r>
            <a:r>
              <a:rPr lang="en-US" dirty="0"/>
              <a:t>" 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>
                <a:solidFill>
                  <a:srgbClr val="FF0000"/>
                </a:solidFill>
              </a:rPr>
              <a:t>mediumDate</a:t>
            </a:r>
            <a:r>
              <a:rPr lang="en-US" dirty="0"/>
              <a:t>" </a:t>
            </a:r>
            <a:r>
              <a:rPr lang="en-US" dirty="0" smtClean="0"/>
              <a:t>=</a:t>
            </a:r>
            <a:r>
              <a:rPr lang="en-US" dirty="0"/>
              <a:t> "MMM d, </a:t>
            </a:r>
            <a:r>
              <a:rPr lang="en-US" dirty="0" smtClean="0"/>
              <a:t>y“</a:t>
            </a:r>
          </a:p>
          <a:p>
            <a:r>
              <a:rPr lang="en-US" dirty="0" smtClean="0"/>
              <a:t>"</a:t>
            </a:r>
            <a:r>
              <a:rPr lang="en-US" dirty="0" err="1">
                <a:solidFill>
                  <a:srgbClr val="FF0000"/>
                </a:solidFill>
              </a:rPr>
              <a:t>longDate</a:t>
            </a:r>
            <a:r>
              <a:rPr lang="en-US" dirty="0"/>
              <a:t>" </a:t>
            </a:r>
            <a:r>
              <a:rPr lang="en-US" dirty="0" smtClean="0"/>
              <a:t>=</a:t>
            </a:r>
            <a:r>
              <a:rPr lang="en-US" dirty="0"/>
              <a:t> "MMMM d, </a:t>
            </a:r>
            <a:r>
              <a:rPr lang="en-US" dirty="0" smtClean="0"/>
              <a:t>y”</a:t>
            </a:r>
          </a:p>
          <a:p>
            <a:r>
              <a:rPr lang="en-US" dirty="0" smtClean="0"/>
              <a:t>"</a:t>
            </a:r>
            <a:r>
              <a:rPr lang="en-US" dirty="0" err="1">
                <a:solidFill>
                  <a:srgbClr val="FF0000"/>
                </a:solidFill>
              </a:rPr>
              <a:t>fullDate</a:t>
            </a:r>
            <a:r>
              <a:rPr lang="en-US" dirty="0"/>
              <a:t>" </a:t>
            </a:r>
            <a:r>
              <a:rPr lang="en-US" dirty="0" smtClean="0"/>
              <a:t>=</a:t>
            </a:r>
            <a:r>
              <a:rPr lang="en-US" dirty="0"/>
              <a:t> "EEEE, MMMM d, y</a:t>
            </a:r>
            <a:r>
              <a:rPr lang="en-US" dirty="0" smtClean="0"/>
              <a:t>"</a:t>
            </a:r>
          </a:p>
          <a:p>
            <a:r>
              <a:rPr lang="en-US" dirty="0" smtClean="0"/>
              <a:t>"</a:t>
            </a:r>
            <a:r>
              <a:rPr lang="en-US" dirty="0" err="1">
                <a:solidFill>
                  <a:srgbClr val="FF0000"/>
                </a:solidFill>
              </a:rPr>
              <a:t>shortTime</a:t>
            </a:r>
            <a:r>
              <a:rPr lang="en-US" dirty="0"/>
              <a:t>" </a:t>
            </a:r>
            <a:r>
              <a:rPr lang="en-US" dirty="0" smtClean="0"/>
              <a:t>=</a:t>
            </a:r>
            <a:r>
              <a:rPr lang="en-US" dirty="0"/>
              <a:t> "h:mm a</a:t>
            </a:r>
            <a:r>
              <a:rPr lang="en-US" dirty="0" smtClean="0"/>
              <a:t>"</a:t>
            </a:r>
          </a:p>
          <a:p>
            <a:r>
              <a:rPr lang="en-US" dirty="0" smtClean="0"/>
              <a:t>"</a:t>
            </a:r>
            <a:r>
              <a:rPr lang="en-US" dirty="0" err="1">
                <a:solidFill>
                  <a:srgbClr val="FF0000"/>
                </a:solidFill>
              </a:rPr>
              <a:t>mediumTime</a:t>
            </a:r>
            <a:r>
              <a:rPr lang="en-US" dirty="0"/>
              <a:t>" </a:t>
            </a:r>
            <a:r>
              <a:rPr lang="en-US" dirty="0" smtClean="0"/>
              <a:t>=</a:t>
            </a:r>
            <a:r>
              <a:rPr lang="en-US" dirty="0"/>
              <a:t> "h:mm:ss a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uppercase, lowercase &amp; </a:t>
            </a:r>
            <a:r>
              <a:rPr lang="en-US" sz="2400" dirty="0" err="1" smtClean="0"/>
              <a:t>json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uppercase</a:t>
            </a:r>
            <a:r>
              <a:rPr lang="en-US" dirty="0"/>
              <a:t>, </a:t>
            </a:r>
            <a:r>
              <a:rPr lang="en-US" dirty="0" smtClean="0"/>
              <a:t>lowercase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in </a:t>
            </a:r>
            <a:r>
              <a:rPr lang="en-US" dirty="0" err="1" smtClean="0"/>
              <a:t>hoa</a:t>
            </a:r>
            <a:r>
              <a:rPr lang="en-US" dirty="0" smtClean="0"/>
              <a:t>, in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{{ string | uppercase}}, {{ string | lowercase}}</a:t>
            </a:r>
          </a:p>
          <a:p>
            <a:pPr lvl="2"/>
            <a:r>
              <a:rPr lang="en-US" dirty="0" smtClean="0"/>
              <a:t>String: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smtClean="0"/>
              <a:t>Uppercase &amp; lowercase: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{{</a:t>
            </a:r>
            <a:r>
              <a:rPr lang="en-US" dirty="0"/>
              <a:t> </a:t>
            </a:r>
            <a:r>
              <a:rPr lang="en-US" i="1" dirty="0"/>
              <a:t>object</a:t>
            </a:r>
            <a:r>
              <a:rPr lang="en-US" dirty="0"/>
              <a:t> | </a:t>
            </a:r>
            <a:r>
              <a:rPr lang="en-US" dirty="0" err="1"/>
              <a:t>json</a:t>
            </a:r>
            <a:r>
              <a:rPr lang="en-US" dirty="0"/>
              <a:t> : </a:t>
            </a:r>
            <a:r>
              <a:rPr lang="en-US" i="1" dirty="0"/>
              <a:t>spacing</a:t>
            </a:r>
            <a:r>
              <a:rPr lang="en-US" dirty="0"/>
              <a:t> 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Object: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smtClean="0"/>
              <a:t>Spacing: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221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uppercase &amp; lowercase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4329684" y="2286000"/>
            <a:ext cx="484632" cy="36671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03" y="1095375"/>
            <a:ext cx="71818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03" y="2819400"/>
            <a:ext cx="68008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495800"/>
            <a:ext cx="2907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cá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: in </a:t>
            </a:r>
            <a:r>
              <a:rPr lang="en-US" dirty="0" err="1" smtClean="0">
                <a:solidFill>
                  <a:schemeClr val="bg1"/>
                </a:solidFill>
              </a:rPr>
              <a:t>hoa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ngay-thang-năm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Lương</a:t>
            </a:r>
            <a:r>
              <a:rPr lang="en-US" dirty="0" smtClean="0">
                <a:solidFill>
                  <a:schemeClr val="bg1"/>
                </a:solidFill>
              </a:rPr>
              <a:t>: 3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lẻ</a:t>
            </a:r>
            <a:r>
              <a:rPr lang="en-US" dirty="0" smtClean="0">
                <a:solidFill>
                  <a:schemeClr val="bg1"/>
                </a:solidFill>
              </a:rPr>
              <a:t>, VNĐ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Bộ lọc limitTo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{{</a:t>
            </a:r>
            <a:r>
              <a:rPr lang="en-US" dirty="0"/>
              <a:t> </a:t>
            </a:r>
            <a:r>
              <a:rPr lang="en-US" i="1" dirty="0"/>
              <a:t>object</a:t>
            </a:r>
            <a:r>
              <a:rPr lang="en-US" dirty="0"/>
              <a:t> | </a:t>
            </a:r>
            <a:r>
              <a:rPr lang="en-US" dirty="0" err="1"/>
              <a:t>limitTo</a:t>
            </a:r>
            <a:r>
              <a:rPr lang="en-US" dirty="0"/>
              <a:t> : </a:t>
            </a:r>
            <a:r>
              <a:rPr lang="en-US" i="1" dirty="0"/>
              <a:t>limit</a:t>
            </a:r>
            <a:r>
              <a:rPr lang="en-US" dirty="0"/>
              <a:t> : </a:t>
            </a:r>
            <a:r>
              <a:rPr lang="en-US" i="1" dirty="0"/>
              <a:t>begin</a:t>
            </a:r>
            <a:r>
              <a:rPr lang="en-US" dirty="0"/>
              <a:t> 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Object: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2"/>
            <a:r>
              <a:rPr lang="en-US" dirty="0" err="1" smtClean="0"/>
              <a:t>limitTo</a:t>
            </a:r>
            <a:r>
              <a:rPr lang="en-US" dirty="0" smtClean="0"/>
              <a:t>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2"/>
            <a:r>
              <a:rPr lang="en-US" dirty="0" smtClean="0"/>
              <a:t>Limit: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Begin: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/>
              <a:t>&lt;div </a:t>
            </a:r>
            <a:r>
              <a:rPr lang="en-US" dirty="0" err="1"/>
              <a:t>ng</a:t>
            </a:r>
            <a:r>
              <a:rPr lang="en-US" dirty="0"/>
              <a:t>-repeat=“</a:t>
            </a:r>
            <a:r>
              <a:rPr lang="en-US" dirty="0" err="1"/>
              <a:t>mang</a:t>
            </a:r>
            <a:r>
              <a:rPr lang="en-US" dirty="0"/>
              <a:t> | </a:t>
            </a:r>
            <a:r>
              <a:rPr lang="en-US" dirty="0" err="1" smtClean="0"/>
              <a:t>limitTo</a:t>
            </a:r>
            <a:r>
              <a:rPr lang="en-US" dirty="0" smtClean="0"/>
              <a:t> : 3”&gt;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5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limitTo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105150"/>
            <a:ext cx="78105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638800" y="1066800"/>
            <a:ext cx="3048000" cy="2514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12573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752600" y="1295400"/>
            <a:ext cx="2667000" cy="612648"/>
          </a:xfrm>
          <a:prstGeom prst="wedgeRoundRectCallout">
            <a:avLst>
              <a:gd name="adj1" fmla="val 105390"/>
              <a:gd name="adj2" fmla="val -409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Phương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 (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0)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>
            <a:off x="4824984" y="2224087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limitTo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867400" cy="2238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| </a:t>
            </a:r>
            <a:r>
              <a:rPr lang="en-US" dirty="0" err="1"/>
              <a:t>limitTo</a:t>
            </a:r>
            <a:r>
              <a:rPr lang="en-US" dirty="0"/>
              <a:t> : 3 : 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4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r>
              <a:rPr lang="en-US" dirty="0"/>
              <a:t>| </a:t>
            </a:r>
            <a:r>
              <a:rPr lang="en-US" dirty="0" err="1"/>
              <a:t>limitTo</a:t>
            </a:r>
            <a:r>
              <a:rPr lang="en-US" dirty="0"/>
              <a:t> : 3 :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457575"/>
            <a:ext cx="77819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6629400" y="1066800"/>
            <a:ext cx="2057400" cy="2667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43000"/>
            <a:ext cx="13049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ent Arrow 4"/>
          <p:cNvSpPr/>
          <p:nvPr/>
        </p:nvSpPr>
        <p:spPr>
          <a:xfrm>
            <a:off x="6080760" y="3067050"/>
            <a:ext cx="533400" cy="66675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343400"/>
            <a:ext cx="3282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mảng</a:t>
            </a:r>
            <a:r>
              <a:rPr lang="en-US" dirty="0" smtClean="0">
                <a:solidFill>
                  <a:schemeClr val="bg1"/>
                </a:solidFill>
              </a:rPr>
              <a:t> 10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viên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Lương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Hiển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viên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3 </a:t>
            </a:r>
            <a:r>
              <a:rPr lang="en-US" dirty="0" err="1" smtClean="0">
                <a:solidFill>
                  <a:schemeClr val="bg1"/>
                </a:solidFill>
              </a:rPr>
              <a:t>đến</a:t>
            </a:r>
            <a:r>
              <a:rPr lang="en-US" dirty="0" smtClean="0">
                <a:solidFill>
                  <a:schemeClr val="bg1"/>
                </a:solidFill>
              </a:rPr>
              <a:t> 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orderBy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orderBy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sếp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{{</a:t>
            </a:r>
            <a:r>
              <a:rPr lang="en-US" dirty="0"/>
              <a:t> </a:t>
            </a:r>
            <a:r>
              <a:rPr lang="en-US" i="1" dirty="0"/>
              <a:t>array</a:t>
            </a:r>
            <a:r>
              <a:rPr lang="en-US" dirty="0"/>
              <a:t> | </a:t>
            </a:r>
            <a:r>
              <a:rPr lang="en-US" dirty="0" err="1"/>
              <a:t>orderBy</a:t>
            </a:r>
            <a:r>
              <a:rPr lang="en-US" dirty="0"/>
              <a:t> : </a:t>
            </a:r>
            <a:r>
              <a:rPr lang="en-US" i="1" dirty="0"/>
              <a:t>expression</a:t>
            </a:r>
            <a:r>
              <a:rPr lang="en-US" dirty="0"/>
              <a:t> : </a:t>
            </a:r>
            <a:r>
              <a:rPr lang="en-US" i="1" dirty="0"/>
              <a:t>reverse</a:t>
            </a:r>
            <a:r>
              <a:rPr lang="en-US" dirty="0"/>
              <a:t> 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Array: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pPr lvl="2"/>
            <a:r>
              <a:rPr lang="en-US" dirty="0" err="1" smtClean="0"/>
              <a:t>orderBy</a:t>
            </a:r>
            <a:r>
              <a:rPr lang="en-US" dirty="0" smtClean="0"/>
              <a:t>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pPr lvl="2"/>
            <a:r>
              <a:rPr lang="en-US" dirty="0" smtClean="0"/>
              <a:t>Expression: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pPr lvl="2"/>
            <a:r>
              <a:rPr lang="en-US" dirty="0" smtClean="0"/>
              <a:t>Reverse: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(true,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), </a:t>
            </a:r>
            <a:r>
              <a:rPr lang="en-US" dirty="0" err="1" smtClean="0"/>
              <a:t>giảm</a:t>
            </a:r>
            <a:r>
              <a:rPr lang="en-US" dirty="0" smtClean="0"/>
              <a:t> (false)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-repeat=“</a:t>
            </a:r>
            <a:r>
              <a:rPr lang="en-US" dirty="0" err="1" smtClean="0"/>
              <a:t>mang</a:t>
            </a:r>
            <a:r>
              <a:rPr lang="en-US" dirty="0" smtClean="0"/>
              <a:t> | </a:t>
            </a:r>
            <a:r>
              <a:rPr lang="en-US" dirty="0" err="1" smtClean="0"/>
              <a:t>orderBy</a:t>
            </a:r>
            <a:r>
              <a:rPr lang="en-US" dirty="0" smtClean="0"/>
              <a:t>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orderBy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5638800" y="1066800"/>
            <a:ext cx="3048000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219200"/>
            <a:ext cx="1304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" y="3657600"/>
            <a:ext cx="78200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676400" y="1676400"/>
            <a:ext cx="2590800" cy="914400"/>
          </a:xfrm>
          <a:prstGeom prst="wedgeRoundRectCallout">
            <a:avLst>
              <a:gd name="adj1" fmla="val 100108"/>
              <a:gd name="adj2" fmla="val -28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5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orderBy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3975"/>
            <a:ext cx="63341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6324600" y="3886200"/>
            <a:ext cx="2209800" cy="2209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57650"/>
            <a:ext cx="16954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791200" y="1752600"/>
            <a:ext cx="2514600" cy="612648"/>
          </a:xfrm>
          <a:prstGeom prst="wedgeRoundRectCallout">
            <a:avLst>
              <a:gd name="adj1" fmla="val -45075"/>
              <a:gd name="adj2" fmla="val 963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343400"/>
            <a:ext cx="3864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mảng</a:t>
            </a:r>
            <a:r>
              <a:rPr lang="en-US" dirty="0" smtClean="0">
                <a:solidFill>
                  <a:schemeClr val="bg1"/>
                </a:solidFill>
              </a:rPr>
              <a:t> 10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viên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Lương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Hiển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viên </a:t>
            </a:r>
            <a:r>
              <a:rPr lang="en-US" dirty="0" err="1" smtClean="0">
                <a:solidFill>
                  <a:schemeClr val="bg1"/>
                </a:solidFill>
              </a:rPr>
              <a:t>giảm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lương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1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7 </a:t>
            </a:r>
            <a:r>
              <a:rPr lang="en-US" dirty="0" smtClean="0"/>
              <a:t>(</a:t>
            </a:r>
            <a:r>
              <a:rPr lang="en-US" dirty="0" err="1" smtClean="0"/>
              <a:t>Phần</a:t>
            </a:r>
            <a:r>
              <a:rPr lang="en-US" dirty="0" smtClean="0"/>
              <a:t>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{{</a:t>
            </a:r>
            <a:r>
              <a:rPr lang="en-US" dirty="0"/>
              <a:t> </a:t>
            </a:r>
            <a:r>
              <a:rPr lang="en-US" i="1" dirty="0" smtClean="0"/>
              <a:t>array</a:t>
            </a:r>
            <a:r>
              <a:rPr lang="en-US" dirty="0"/>
              <a:t> | filter : </a:t>
            </a:r>
            <a:r>
              <a:rPr lang="en-US" i="1" dirty="0"/>
              <a:t>expression</a:t>
            </a:r>
            <a:r>
              <a:rPr lang="en-US" dirty="0"/>
              <a:t> : </a:t>
            </a:r>
            <a:r>
              <a:rPr lang="en-US" i="1" dirty="0"/>
              <a:t>comparator</a:t>
            </a:r>
            <a:r>
              <a:rPr lang="en-US" dirty="0"/>
              <a:t> 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Array: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en-US" dirty="0" smtClean="0"/>
          </a:p>
          <a:p>
            <a:pPr lvl="2"/>
            <a:r>
              <a:rPr lang="en-US" dirty="0" smtClean="0"/>
              <a:t>Filter: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en-US" dirty="0" smtClean="0"/>
          </a:p>
          <a:p>
            <a:pPr lvl="2"/>
            <a:r>
              <a:rPr lang="en-US" dirty="0" smtClean="0"/>
              <a:t>Expression: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en-US" dirty="0" smtClean="0"/>
          </a:p>
          <a:p>
            <a:pPr lvl="2"/>
            <a:r>
              <a:rPr lang="en-US" dirty="0" smtClean="0"/>
              <a:t>Comparator: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, true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false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/>
              <a:t>&lt;li </a:t>
            </a:r>
            <a:r>
              <a:rPr lang="en-US" dirty="0" err="1"/>
              <a:t>ng</a:t>
            </a:r>
            <a:r>
              <a:rPr lang="en-US" dirty="0"/>
              <a:t>-repeat="x in cars | filter : 'A'"&gt;{{x}}&lt;/li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hơi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‘A’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filter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762375"/>
            <a:ext cx="8124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3048000" y="1143000"/>
            <a:ext cx="3048000" cy="1752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43025"/>
            <a:ext cx="1743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p Arrow 4"/>
          <p:cNvSpPr/>
          <p:nvPr/>
        </p:nvSpPr>
        <p:spPr>
          <a:xfrm>
            <a:off x="4087368" y="3048000"/>
            <a:ext cx="484632" cy="47148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filter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0675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181600" y="4800600"/>
            <a:ext cx="3505200" cy="1524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17948"/>
            <a:ext cx="2752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ent Arrow 6"/>
          <p:cNvSpPr/>
          <p:nvPr/>
        </p:nvSpPr>
        <p:spPr>
          <a:xfrm flipV="1">
            <a:off x="4331208" y="4917948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867400" y="2014728"/>
            <a:ext cx="2438400" cy="612648"/>
          </a:xfrm>
          <a:prstGeom prst="wedgeRoundRectCallout">
            <a:avLst>
              <a:gd name="adj1" fmla="val -51991"/>
              <a:gd name="adj2" fmla="val -947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0323"/>
            <a:ext cx="71818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filter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5181600" y="4800600"/>
            <a:ext cx="3505200" cy="1524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17948"/>
            <a:ext cx="3200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ent Arrow 4"/>
          <p:cNvSpPr/>
          <p:nvPr/>
        </p:nvSpPr>
        <p:spPr>
          <a:xfrm flipV="1">
            <a:off x="4331208" y="4917948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867400" y="2014728"/>
            <a:ext cx="2438400" cy="612648"/>
          </a:xfrm>
          <a:prstGeom prst="wedgeRoundRectCallout">
            <a:avLst>
              <a:gd name="adj1" fmla="val -51991"/>
              <a:gd name="adj2" fmla="val -947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filter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90600"/>
            <a:ext cx="81153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181600" y="4800600"/>
            <a:ext cx="3505200" cy="1524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 flipV="1">
            <a:off x="4331208" y="4917948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05" y="4999863"/>
            <a:ext cx="19240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210300" y="1981200"/>
            <a:ext cx="2019300" cy="612648"/>
          </a:xfrm>
          <a:prstGeom prst="wedgeRoundRectCallout">
            <a:avLst>
              <a:gd name="adj1" fmla="val -51991"/>
              <a:gd name="adj2" fmla="val -947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343400"/>
            <a:ext cx="31602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mảng</a:t>
            </a:r>
            <a:r>
              <a:rPr lang="en-US" dirty="0" smtClean="0">
                <a:solidFill>
                  <a:schemeClr val="bg1"/>
                </a:solidFill>
              </a:rPr>
              <a:t> 10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viên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Lương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Hiển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viên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Hằng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250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Flowchart: Document 16398"/>
          <p:cNvSpPr/>
          <p:nvPr/>
        </p:nvSpPr>
        <p:spPr>
          <a:xfrm>
            <a:off x="838200" y="3234356"/>
            <a:ext cx="4419600" cy="2252044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6" y="3457575"/>
            <a:ext cx="41814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Bộ lọc tùy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1906" y="2365580"/>
            <a:ext cx="359213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{expression | </a:t>
            </a:r>
            <a:r>
              <a:rPr lang="en-US" b="1" dirty="0" err="1" smtClean="0">
                <a:solidFill>
                  <a:srgbClr val="FF0000"/>
                </a:solidFill>
              </a:rPr>
              <a:t>myFilter</a:t>
            </a:r>
            <a:r>
              <a:rPr lang="en-US" b="1" dirty="0" smtClean="0">
                <a:solidFill>
                  <a:srgbClr val="FF0000"/>
                </a:solidFill>
              </a:rPr>
              <a:t> : opt1 : opt2</a:t>
            </a:r>
            <a:r>
              <a:rPr lang="en-US" b="1" dirty="0" smtClean="0"/>
              <a:t>}</a:t>
            </a:r>
            <a:endParaRPr lang="en-US" b="1" dirty="0"/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124200" y="2734912"/>
            <a:ext cx="3103775" cy="9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3249" y="284005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391" idx="1"/>
          </p:cNvCxnSpPr>
          <p:nvPr/>
        </p:nvCxnSpPr>
        <p:spPr>
          <a:xfrm flipH="1" flipV="1">
            <a:off x="4234065" y="4114801"/>
            <a:ext cx="895946" cy="115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391" idx="1"/>
          </p:cNvCxnSpPr>
          <p:nvPr/>
        </p:nvCxnSpPr>
        <p:spPr>
          <a:xfrm flipH="1" flipV="1">
            <a:off x="3352801" y="4519615"/>
            <a:ext cx="1777210" cy="750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391" idx="1"/>
          </p:cNvCxnSpPr>
          <p:nvPr/>
        </p:nvCxnSpPr>
        <p:spPr>
          <a:xfrm flipH="1" flipV="1">
            <a:off x="3733801" y="4114801"/>
            <a:ext cx="1396210" cy="115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Folded Corner 16390"/>
          <p:cNvSpPr/>
          <p:nvPr/>
        </p:nvSpPr>
        <p:spPr>
          <a:xfrm>
            <a:off x="5130011" y="4519614"/>
            <a:ext cx="3556789" cy="1500186"/>
          </a:xfrm>
          <a:prstGeom prst="foldedCorner">
            <a:avLst>
              <a:gd name="adj" fmla="val 85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Input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r>
              <a:rPr lang="en-US" b="1" dirty="0"/>
              <a:t>Output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r>
              <a:rPr lang="en-US" b="1" dirty="0"/>
              <a:t>Opt1, opt2</a:t>
            </a:r>
            <a:r>
              <a:rPr lang="en-US" dirty="0"/>
              <a:t>: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smtClean="0"/>
              <a:t>sung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5910262" y="1295400"/>
            <a:ext cx="2743200" cy="1371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2" y="2085975"/>
            <a:ext cx="53435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1509712"/>
            <a:ext cx="23717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p Arrow 4"/>
          <p:cNvSpPr/>
          <p:nvPr/>
        </p:nvSpPr>
        <p:spPr>
          <a:xfrm rot="3406210">
            <a:off x="5278928" y="2301932"/>
            <a:ext cx="484632" cy="48920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15315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6858000" y="2743200"/>
            <a:ext cx="1828800" cy="2133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48000"/>
            <a:ext cx="9144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6172200" y="3276600"/>
            <a:ext cx="43815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2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343400"/>
            <a:ext cx="3555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mảng</a:t>
            </a:r>
            <a:r>
              <a:rPr lang="en-US" dirty="0" smtClean="0">
                <a:solidFill>
                  <a:schemeClr val="bg1"/>
                </a:solidFill>
              </a:rPr>
              <a:t> 10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viên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Lương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Hiển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nhân</a:t>
            </a:r>
            <a:r>
              <a:rPr lang="en-US" dirty="0" smtClean="0">
                <a:solidFill>
                  <a:schemeClr val="bg1"/>
                </a:solidFill>
              </a:rPr>
              <a:t> viên </a:t>
            </a:r>
            <a:r>
              <a:rPr lang="en-US" dirty="0" err="1" smtClean="0">
                <a:solidFill>
                  <a:schemeClr val="bg1"/>
                </a:solidFill>
              </a:rPr>
              <a:t>lương</a:t>
            </a:r>
            <a:r>
              <a:rPr lang="en-US" dirty="0" smtClean="0">
                <a:solidFill>
                  <a:schemeClr val="bg1"/>
                </a:solidFill>
              </a:rPr>
              <a:t> &gt; 6000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location: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interval: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http: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70554"/>
            <a:ext cx="6324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$</a:t>
            </a:r>
            <a:r>
              <a:rPr lang="en-US" dirty="0" err="1" smtClean="0"/>
              <a:t>inverval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$interval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setInterval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window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$interval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8" name="Flowchart: Document 7"/>
          <p:cNvSpPr/>
          <p:nvPr/>
        </p:nvSpPr>
        <p:spPr>
          <a:xfrm>
            <a:off x="5562600" y="5257800"/>
            <a:ext cx="3124200" cy="1143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457825"/>
            <a:ext cx="18478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1295400" y="1066800"/>
            <a:ext cx="6629400" cy="198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smtClean="0"/>
              <a:t>$location, $window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352800"/>
            <a:ext cx="72675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219200"/>
            <a:ext cx="63150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4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00600"/>
            <a:ext cx="309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$interval, $window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làm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r>
              <a:rPr lang="en-US" dirty="0" smtClean="0">
                <a:solidFill>
                  <a:schemeClr val="bg1"/>
                </a:solidFill>
              </a:rPr>
              <a:t> web </a:t>
            </a:r>
            <a:r>
              <a:rPr lang="en-US" dirty="0" err="1" smtClean="0">
                <a:solidFill>
                  <a:schemeClr val="bg1"/>
                </a:solidFill>
              </a:rPr>
              <a:t>tự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lại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mỗi</a:t>
            </a:r>
            <a:r>
              <a:rPr lang="en-US" dirty="0" smtClean="0">
                <a:solidFill>
                  <a:schemeClr val="bg1"/>
                </a:solidFill>
              </a:rPr>
              <a:t> 5 </a:t>
            </a:r>
            <a:r>
              <a:rPr lang="en-US" dirty="0" err="1" smtClean="0">
                <a:solidFill>
                  <a:schemeClr val="bg1"/>
                </a:solidFill>
              </a:rPr>
              <a:t>giây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$http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Phương </a:t>
            </a:r>
            <a:r>
              <a:rPr lang="en-US" dirty="0" err="1" smtClean="0"/>
              <a:t>thức</a:t>
            </a:r>
            <a:r>
              <a:rPr lang="en-US" dirty="0" smtClean="0"/>
              <a:t> get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).</a:t>
            </a:r>
            <a:r>
              <a:rPr lang="en-US" dirty="0"/>
              <a:t>then</a:t>
            </a:r>
            <a:r>
              <a:rPr lang="en-US" dirty="0" smtClean="0"/>
              <a:t>( </a:t>
            </a:r>
            <a:r>
              <a:rPr lang="en-US" i="1" dirty="0" err="1" smtClean="0">
                <a:solidFill>
                  <a:srgbClr val="00B050"/>
                </a:solidFill>
              </a:rPr>
              <a:t>tải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dữ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liệu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từ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url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/>
              <a:t>(response) </a:t>
            </a:r>
            <a:r>
              <a:rPr lang="en-US" dirty="0" smtClean="0"/>
              <a:t>{}, </a:t>
            </a:r>
            <a:r>
              <a:rPr lang="en-US" i="1" dirty="0" err="1" smtClean="0">
                <a:solidFill>
                  <a:srgbClr val="00B050"/>
                </a:solidFill>
              </a:rPr>
              <a:t>thực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hiện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sau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khi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tải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dữ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liệu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/>
              <a:t>(response) </a:t>
            </a:r>
            <a:r>
              <a:rPr lang="en-US" dirty="0" smtClean="0"/>
              <a:t>{} </a:t>
            </a:r>
            <a:r>
              <a:rPr lang="en-US" i="1" dirty="0" err="1" smtClean="0">
                <a:solidFill>
                  <a:srgbClr val="00B050"/>
                </a:solidFill>
              </a:rPr>
              <a:t>thực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hiện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nếu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không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tải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được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4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Suppliers.js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209800"/>
          </a:xfrm>
        </p:spPr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 (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</a:t>
            </a:r>
            <a:r>
              <a:rPr lang="en-US" dirty="0" smtClean="0"/>
              <a:t>http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(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609600" y="1066800"/>
            <a:ext cx="4572000" cy="2895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40957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Document 5"/>
          <p:cNvSpPr/>
          <p:nvPr/>
        </p:nvSpPr>
        <p:spPr>
          <a:xfrm>
            <a:off x="5638800" y="1066800"/>
            <a:ext cx="3048000" cy="3200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212532"/>
            <a:ext cx="21526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0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Bộ lọc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 HOA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68" y="5305424"/>
            <a:ext cx="6576332" cy="94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2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990600"/>
            <a:ext cx="810327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$http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893601" y="2667000"/>
            <a:ext cx="1676400" cy="841248"/>
          </a:xfrm>
          <a:prstGeom prst="wedgeRoundRectCallout">
            <a:avLst>
              <a:gd name="adj1" fmla="val -44106"/>
              <a:gd name="adj2" fmla="val 843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18825" y="5181600"/>
            <a:ext cx="1676400" cy="841248"/>
          </a:xfrm>
          <a:prstGeom prst="wedgeRoundRectCallout">
            <a:avLst>
              <a:gd name="adj1" fmla="val -47742"/>
              <a:gd name="adj2" fmla="val -779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Dịch vụ 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$</a:t>
            </a:r>
            <a:r>
              <a:rPr lang="en-US" dirty="0" err="1" smtClean="0"/>
              <a:t>http.get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$http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Web API.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http.post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data, </a:t>
            </a:r>
            <a:r>
              <a:rPr lang="en-US" dirty="0" err="1" smtClean="0"/>
              <a:t>config</a:t>
            </a:r>
            <a:r>
              <a:rPr lang="en-US" dirty="0" smtClean="0"/>
              <a:t>).then(f1, f2)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http.put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data, </a:t>
            </a:r>
            <a:r>
              <a:rPr lang="en-US" dirty="0" err="1" smtClean="0"/>
              <a:t>config</a:t>
            </a:r>
            <a:r>
              <a:rPr lang="en-US" dirty="0" smtClean="0"/>
              <a:t>) .then(f1, f2)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http.delete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config</a:t>
            </a:r>
            <a:r>
              <a:rPr lang="en-US" dirty="0" smtClean="0"/>
              <a:t>) .then(f1, f2)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f1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f1 </a:t>
            </a:r>
            <a:r>
              <a:rPr lang="en-US" dirty="0" err="1" smtClean="0"/>
              <a:t>và</a:t>
            </a:r>
            <a:r>
              <a:rPr lang="en-US" dirty="0" smtClean="0"/>
              <a:t> f2 </a:t>
            </a:r>
            <a:r>
              <a:rPr lang="en-US" dirty="0" err="1" smtClean="0"/>
              <a:t>là</a:t>
            </a:r>
            <a:r>
              <a:rPr lang="en-US" dirty="0" smtClean="0"/>
              <a:t> function(response){} </a:t>
            </a:r>
            <a:r>
              <a:rPr lang="en-US" dirty="0" err="1" smtClean="0"/>
              <a:t>với</a:t>
            </a:r>
            <a:r>
              <a:rPr lang="en-US" dirty="0" smtClean="0"/>
              <a:t> response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 (PHP, Java, ASP.NET, MVC…)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$http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data)</a:t>
            </a:r>
          </a:p>
          <a:p>
            <a:pPr lvl="1"/>
            <a:r>
              <a:rPr lang="en-US" dirty="0" smtClean="0"/>
              <a:t>status</a:t>
            </a:r>
          </a:p>
          <a:p>
            <a:pPr lvl="2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lvl="1"/>
            <a:r>
              <a:rPr lang="en-US" dirty="0" err="1" smtClean="0"/>
              <a:t>statusText</a:t>
            </a:r>
            <a:endParaRPr lang="en-US" dirty="0" smtClean="0"/>
          </a:p>
          <a:p>
            <a:pPr lvl="2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eaders</a:t>
            </a:r>
          </a:p>
          <a:p>
            <a:pPr lvl="2"/>
            <a:r>
              <a:rPr lang="en-US" dirty="0" smtClean="0"/>
              <a:t>Thông tin </a:t>
            </a:r>
            <a:r>
              <a:rPr lang="en-US" dirty="0" err="1" smtClean="0"/>
              <a:t>về</a:t>
            </a:r>
            <a:r>
              <a:rPr lang="en-US" dirty="0" smtClean="0"/>
              <a:t> header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onfig</a:t>
            </a:r>
            <a:endParaRPr lang="en-US" dirty="0"/>
          </a:p>
          <a:p>
            <a:pPr lvl="2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request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factory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6050"/>
            <a:ext cx="8229600" cy="1962150"/>
          </a:xfrm>
        </p:spPr>
        <p:txBody>
          <a:bodyPr>
            <a:normAutofit/>
          </a:bodyPr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$add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00" y="990600"/>
            <a:ext cx="44672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00" y="4762500"/>
            <a:ext cx="48482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0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524000"/>
          </a:xfrm>
        </p:spPr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controller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6500"/>
            <a:ext cx="62198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638800" y="3048000"/>
            <a:ext cx="3124200" cy="990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190875"/>
            <a:ext cx="2914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6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factory()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service()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26" y="3000375"/>
            <a:ext cx="4838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5019675"/>
            <a:ext cx="4924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366260" y="3927348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$add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52863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6200775" y="3962400"/>
            <a:ext cx="2486025" cy="1828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b="1" dirty="0" smtClean="0"/>
              <a:t>$calculator </a:t>
            </a:r>
            <a:r>
              <a:rPr lang="en-US" sz="2000" dirty="0" err="1" smtClean="0"/>
              <a:t>có</a:t>
            </a:r>
            <a:r>
              <a:rPr lang="en-US" sz="2000" dirty="0" smtClean="0"/>
              <a:t> 2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add</a:t>
            </a:r>
            <a:r>
              <a:rPr lang="en-US" sz="20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sub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92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number</a:t>
            </a:r>
            <a:r>
              <a:rPr lang="en-US" dirty="0"/>
              <a:t> 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  <a:p>
            <a:r>
              <a:rPr lang="en-US" dirty="0"/>
              <a:t>currency 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date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lowercase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 </a:t>
            </a:r>
            <a:r>
              <a:rPr lang="en-US" dirty="0" err="1"/>
              <a:t>thường</a:t>
            </a:r>
            <a:r>
              <a:rPr lang="en-US" dirty="0"/>
              <a:t>.</a:t>
            </a:r>
          </a:p>
          <a:p>
            <a:r>
              <a:rPr lang="en-US" dirty="0"/>
              <a:t>uppercase 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 </a:t>
            </a:r>
            <a:r>
              <a:rPr lang="en-US" dirty="0" err="1"/>
              <a:t>hoa</a:t>
            </a:r>
            <a:r>
              <a:rPr lang="en-US" dirty="0"/>
              <a:t>.</a:t>
            </a:r>
          </a:p>
          <a:p>
            <a:r>
              <a:rPr lang="en-US" dirty="0" err="1"/>
              <a:t>json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JSON.</a:t>
            </a:r>
          </a:p>
          <a:p>
            <a:r>
              <a:rPr lang="en-US" dirty="0" err="1" smtClean="0"/>
              <a:t>limitTo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orderBy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  <a:p>
            <a:r>
              <a:rPr lang="en-US" dirty="0"/>
              <a:t>filter 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number </a:t>
            </a:r>
            <a:r>
              <a:rPr lang="en-US" dirty="0" err="1" smtClean="0"/>
              <a:t>và</a:t>
            </a:r>
            <a:r>
              <a:rPr lang="en-US" dirty="0" smtClean="0"/>
              <a:t> 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number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{{</a:t>
            </a:r>
            <a:r>
              <a:rPr lang="en-US" dirty="0"/>
              <a:t> </a:t>
            </a:r>
            <a:r>
              <a:rPr lang="en-US" i="1" dirty="0" smtClean="0"/>
              <a:t>value</a:t>
            </a:r>
            <a:r>
              <a:rPr lang="en-US" dirty="0"/>
              <a:t> | number : </a:t>
            </a:r>
            <a:r>
              <a:rPr lang="en-US" i="1" dirty="0" err="1"/>
              <a:t>fractionsize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value: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smtClean="0"/>
              <a:t>number: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/>
            <a:r>
              <a:rPr lang="en-US" dirty="0" err="1"/>
              <a:t>f</a:t>
            </a:r>
            <a:r>
              <a:rPr lang="en-US" dirty="0" err="1" smtClean="0"/>
              <a:t>ractionsize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currency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{{</a:t>
            </a:r>
            <a:r>
              <a:rPr lang="en-US" dirty="0"/>
              <a:t> </a:t>
            </a:r>
            <a:r>
              <a:rPr lang="en-US" i="1" dirty="0" smtClean="0"/>
              <a:t>value</a:t>
            </a:r>
            <a:r>
              <a:rPr lang="en-US" dirty="0"/>
              <a:t> | currency : </a:t>
            </a:r>
            <a:r>
              <a:rPr lang="en-US" i="1" dirty="0"/>
              <a:t>symbol</a:t>
            </a:r>
            <a:r>
              <a:rPr lang="en-US" dirty="0"/>
              <a:t> : </a:t>
            </a:r>
            <a:r>
              <a:rPr lang="en-US" i="1" dirty="0" err="1"/>
              <a:t>fractionsize</a:t>
            </a:r>
            <a:r>
              <a:rPr lang="en-US" dirty="0"/>
              <a:t> </a:t>
            </a:r>
            <a:r>
              <a:rPr lang="en-US" dirty="0" smtClean="0"/>
              <a:t>}}</a:t>
            </a:r>
          </a:p>
          <a:p>
            <a:pPr lvl="2"/>
            <a:r>
              <a:rPr lang="en-US" i="1" dirty="0" smtClean="0"/>
              <a:t>value</a:t>
            </a:r>
            <a:r>
              <a:rPr lang="en-US" dirty="0" smtClean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2"/>
            <a:r>
              <a:rPr lang="en-US" dirty="0" smtClean="0"/>
              <a:t>currency: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endParaRPr lang="en-US" dirty="0" smtClean="0"/>
          </a:p>
          <a:p>
            <a:pPr lvl="2"/>
            <a:r>
              <a:rPr lang="en-US" dirty="0" smtClean="0"/>
              <a:t>Symbol: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endParaRPr lang="en-US" dirty="0"/>
          </a:p>
          <a:p>
            <a:pPr lvl="2"/>
            <a:r>
              <a:rPr lang="en-US" dirty="0" err="1" smtClean="0"/>
              <a:t>fractionsize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2590800" y="1143000"/>
            <a:ext cx="4038600" cy="1828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number </a:t>
            </a:r>
            <a:r>
              <a:rPr lang="en-US" dirty="0" err="1" smtClean="0"/>
              <a:t>và</a:t>
            </a:r>
            <a:r>
              <a:rPr lang="en-US" dirty="0" smtClean="0"/>
              <a:t> currency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36576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410712"/>
            <a:ext cx="71056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Up Arrow 5"/>
          <p:cNvSpPr/>
          <p:nvPr/>
        </p:nvSpPr>
        <p:spPr>
          <a:xfrm>
            <a:off x="4329684" y="2971800"/>
            <a:ext cx="484632" cy="314325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Bọ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date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{{</a:t>
            </a:r>
            <a:r>
              <a:rPr lang="en-US" dirty="0"/>
              <a:t> </a:t>
            </a:r>
            <a:r>
              <a:rPr lang="en-US" i="1" dirty="0" smtClean="0"/>
              <a:t>value</a:t>
            </a:r>
            <a:r>
              <a:rPr lang="en-US" dirty="0"/>
              <a:t> | date : </a:t>
            </a:r>
            <a:r>
              <a:rPr lang="en-US" i="1" dirty="0"/>
              <a:t>format</a:t>
            </a:r>
            <a:r>
              <a:rPr lang="en-US" dirty="0"/>
              <a:t> : </a:t>
            </a:r>
            <a:r>
              <a:rPr lang="en-US" i="1" dirty="0" err="1"/>
              <a:t>timezone</a:t>
            </a:r>
            <a:r>
              <a:rPr lang="en-US" dirty="0"/>
              <a:t> 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Value: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smtClean="0"/>
              <a:t>Date: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smtClean="0"/>
              <a:t>Format: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2"/>
            <a:r>
              <a:rPr lang="en-US" dirty="0" err="1" smtClean="0"/>
              <a:t>Timezone</a:t>
            </a:r>
            <a:r>
              <a:rPr lang="en-US" dirty="0" smtClean="0"/>
              <a:t>: </a:t>
            </a:r>
            <a:r>
              <a:rPr lang="en-US" dirty="0" err="1" smtClean="0"/>
              <a:t>múi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3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date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6" y="3162300"/>
            <a:ext cx="73152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48" y="990600"/>
            <a:ext cx="46767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p Arrow 3"/>
          <p:cNvSpPr/>
          <p:nvPr/>
        </p:nvSpPr>
        <p:spPr>
          <a:xfrm>
            <a:off x="4351019" y="2686050"/>
            <a:ext cx="484632" cy="38100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9049</TotalTime>
  <Words>3359</Words>
  <Application>Microsoft Office PowerPoint</Application>
  <PresentationFormat>On-screen Show (4:3)</PresentationFormat>
  <Paragraphs>626</Paragraphs>
  <Slides>49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Custom Design</vt:lpstr>
      <vt:lpstr>PowerPoint Presentation</vt:lpstr>
      <vt:lpstr>Mục tiêu</vt:lpstr>
      <vt:lpstr>Nội dung</vt:lpstr>
      <vt:lpstr>Bộ lọc</vt:lpstr>
      <vt:lpstr>Bộ lọc dựng sẵn</vt:lpstr>
      <vt:lpstr>Bộ lọc number và currency</vt:lpstr>
      <vt:lpstr>Bộ lọc number và currency</vt:lpstr>
      <vt:lpstr>Định dạng date</vt:lpstr>
      <vt:lpstr>Bộ lọc date</vt:lpstr>
      <vt:lpstr>Ký hiệu định dạng thời gian</vt:lpstr>
      <vt:lpstr>Ký hiệu định dạng sẵn có</vt:lpstr>
      <vt:lpstr>Định dạng uppercase, lowercase &amp; json</vt:lpstr>
      <vt:lpstr>Định dạng uppercase &amp; lowercase</vt:lpstr>
      <vt:lpstr>PowerPoint Presentation</vt:lpstr>
      <vt:lpstr>Bộ lọc limitTo</vt:lpstr>
      <vt:lpstr>Bộ lọc limitTo</vt:lpstr>
      <vt:lpstr>Bộ lọc limitTo</vt:lpstr>
      <vt:lpstr>PowerPoint Presentation</vt:lpstr>
      <vt:lpstr>Bộ lọc orderBy</vt:lpstr>
      <vt:lpstr>Bộ lọc orderBy</vt:lpstr>
      <vt:lpstr>Bộ lọc orderBy</vt:lpstr>
      <vt:lpstr>PowerPoint Presentation</vt:lpstr>
      <vt:lpstr>PowerPoint Presentation</vt:lpstr>
      <vt:lpstr>Bộ lọc filter</vt:lpstr>
      <vt:lpstr>Bộ lọc filter</vt:lpstr>
      <vt:lpstr>Bộ lọc filter</vt:lpstr>
      <vt:lpstr>Bộ lọc filter</vt:lpstr>
      <vt:lpstr>Bộ lọc filter</vt:lpstr>
      <vt:lpstr>PowerPoint Presentation</vt:lpstr>
      <vt:lpstr>Bộ lọc tùy biến</vt:lpstr>
      <vt:lpstr>Bộ lọc tùy biến</vt:lpstr>
      <vt:lpstr>Bộ lọc tùy biến</vt:lpstr>
      <vt:lpstr>PowerPoint Presentation</vt:lpstr>
      <vt:lpstr>Dịch vụ</vt:lpstr>
      <vt:lpstr>Sử dụng dịch vụ $inverval</vt:lpstr>
      <vt:lpstr>Sử dụng dịch vụ $location, $window</vt:lpstr>
      <vt:lpstr>PowerPoint Presentation</vt:lpstr>
      <vt:lpstr>Dịch vụ $http</vt:lpstr>
      <vt:lpstr>Cấu trúc dữ liệu Suppliers.js</vt:lpstr>
      <vt:lpstr>Sử dụng $http</vt:lpstr>
      <vt:lpstr>Dịch vụ $http</vt:lpstr>
      <vt:lpstr>Cấu trúc thông tin của response</vt:lpstr>
      <vt:lpstr>Dịch vụ tùy biến</vt:lpstr>
      <vt:lpstr>Tạo dịch vụ với factory</vt:lpstr>
      <vt:lpstr>Sử dụng dịch vụ</vt:lpstr>
      <vt:lpstr>Tạo dịch vụ với service</vt:lpstr>
      <vt:lpstr>Tạo dịch vụ là một đối tượng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1470</cp:revision>
  <dcterms:created xsi:type="dcterms:W3CDTF">2013-04-23T08:05:33Z</dcterms:created>
  <dcterms:modified xsi:type="dcterms:W3CDTF">2017-03-22T07:57:28Z</dcterms:modified>
</cp:coreProperties>
</file>