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659" r:id="rId4"/>
    <p:sldId id="637" r:id="rId5"/>
    <p:sldId id="660" r:id="rId6"/>
    <p:sldId id="638" r:id="rId7"/>
    <p:sldId id="639" r:id="rId8"/>
    <p:sldId id="651" r:id="rId9"/>
    <p:sldId id="640" r:id="rId10"/>
    <p:sldId id="641" r:id="rId11"/>
    <p:sldId id="642" r:id="rId12"/>
    <p:sldId id="645" r:id="rId13"/>
    <p:sldId id="643" r:id="rId14"/>
    <p:sldId id="652" r:id="rId15"/>
    <p:sldId id="644" r:id="rId16"/>
    <p:sldId id="646" r:id="rId17"/>
    <p:sldId id="647" r:id="rId18"/>
    <p:sldId id="653" r:id="rId19"/>
    <p:sldId id="648" r:id="rId20"/>
    <p:sldId id="649" r:id="rId21"/>
    <p:sldId id="662" r:id="rId22"/>
    <p:sldId id="663" r:id="rId23"/>
    <p:sldId id="664" r:id="rId24"/>
    <p:sldId id="636" r:id="rId25"/>
    <p:sldId id="661" r:id="rId26"/>
    <p:sldId id="650" r:id="rId27"/>
    <p:sldId id="654" r:id="rId28"/>
    <p:sldId id="655" r:id="rId29"/>
    <p:sldId id="656" r:id="rId30"/>
    <p:sldId id="657" r:id="rId31"/>
    <p:sldId id="486" r:id="rId32"/>
    <p:sldId id="6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7295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8: Single </a:t>
            </a:r>
            <a:r>
              <a:rPr lang="en-US" dirty="0"/>
              <a:t>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hen</a:t>
            </a:r>
            <a:r>
              <a:rPr lang="en-US" dirty="0" smtClean="0"/>
              <a:t>(path, object)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otherwise</a:t>
            </a:r>
            <a:r>
              <a:rPr lang="en-US" dirty="0" smtClean="0"/>
              <a:t>(object)</a:t>
            </a:r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1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so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#path </a:t>
            </a:r>
            <a:r>
              <a:rPr lang="en-US" dirty="0" err="1" smtClean="0"/>
              <a:t>với</a:t>
            </a:r>
            <a:r>
              <a:rPr lang="en-US" dirty="0" smtClean="0"/>
              <a:t> path </a:t>
            </a:r>
            <a:r>
              <a:rPr lang="en-US" dirty="0" err="1" smtClean="0"/>
              <a:t>của</a:t>
            </a:r>
            <a:r>
              <a:rPr lang="en-US" dirty="0" smtClean="0"/>
              <a:t> when().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object </a:t>
            </a:r>
            <a:r>
              <a:rPr lang="en-US" dirty="0" err="1" smtClean="0"/>
              <a:t>của</a:t>
            </a:r>
            <a:r>
              <a:rPr lang="en-US" dirty="0" smtClean="0"/>
              <a:t> when().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path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của</a:t>
            </a:r>
            <a:r>
              <a:rPr lang="en-US" dirty="0" smtClean="0"/>
              <a:t> otherwise()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when() </a:t>
            </a:r>
            <a:r>
              <a:rPr lang="en-US" dirty="0" err="1" smtClean="0"/>
              <a:t>và</a:t>
            </a:r>
            <a:r>
              <a:rPr lang="en-US" dirty="0" smtClean="0"/>
              <a:t> otherwise()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routeProvider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templateUrl</a:t>
            </a:r>
            <a:endParaRPr lang="en-US" dirty="0" smtClean="0"/>
          </a:p>
          <a:p>
            <a:pPr lvl="2"/>
            <a:r>
              <a:rPr lang="en-US" dirty="0" smtClean="0"/>
              <a:t>Trang web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template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-view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emplate</a:t>
            </a:r>
          </a:p>
          <a:p>
            <a:pPr lvl="2"/>
            <a:r>
              <a:rPr lang="en-US" dirty="0" smtClean="0"/>
              <a:t>HTML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template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/>
              <a:t>ng</a:t>
            </a:r>
            <a:r>
              <a:rPr lang="en-US" dirty="0"/>
              <a:t>-view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ontroller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controller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-view</a:t>
            </a:r>
          </a:p>
          <a:p>
            <a:pPr lvl="1"/>
            <a:r>
              <a:rPr lang="en-US" dirty="0" err="1" smtClean="0"/>
              <a:t>controllerAs</a:t>
            </a:r>
            <a:endParaRPr lang="en-US" dirty="0" smtClean="0"/>
          </a:p>
          <a:p>
            <a:pPr lvl="2"/>
            <a:r>
              <a:rPr lang="en-US" dirty="0" err="1" smtClean="0"/>
              <a:t>Bí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controller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$scope</a:t>
            </a:r>
          </a:p>
          <a:p>
            <a:pPr lvl="1"/>
            <a:r>
              <a:rPr lang="en-US" dirty="0" err="1" smtClean="0"/>
              <a:t>redirectTo</a:t>
            </a:r>
            <a:endParaRPr lang="en-US" dirty="0" smtClean="0"/>
          </a:p>
          <a:p>
            <a:pPr lvl="2"/>
            <a:r>
              <a:rPr lang="en-US" dirty="0" smtClean="0"/>
              <a:t>Path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7199544" y="531903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Nghiên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cứu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5486400" y="4682804"/>
            <a:ext cx="2362200" cy="8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>
            <a:off x="4343400" y="5503702"/>
            <a:ext cx="3505200" cy="8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</p:cNvCxnSpPr>
          <p:nvPr/>
        </p:nvCxnSpPr>
        <p:spPr>
          <a:xfrm flipH="1">
            <a:off x="7010400" y="550370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redirectTo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906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#1 </a:t>
            </a:r>
            <a:r>
              <a:rPr lang="en-US" dirty="0" err="1" smtClean="0"/>
              <a:t>và</a:t>
            </a:r>
            <a:r>
              <a:rPr lang="en-US" dirty="0" smtClean="0"/>
              <a:t> #2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9" y="1019174"/>
            <a:ext cx="7821302" cy="431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21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5543549" y="2533650"/>
            <a:ext cx="2895600" cy="11239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5543549" y="5200078"/>
            <a:ext cx="2895600" cy="112395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 cho từng template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5200078"/>
            <a:ext cx="4953000" cy="14293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Controller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controller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template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2291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5285803"/>
            <a:ext cx="25527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49" y="2638425"/>
            <a:ext cx="2438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7" y="1371600"/>
            <a:ext cx="1228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7" y="4038600"/>
            <a:ext cx="1343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" idx="1"/>
          </p:cNvCxnSpPr>
          <p:nvPr/>
        </p:nvCxnSpPr>
        <p:spPr>
          <a:xfrm flipH="1" flipV="1">
            <a:off x="3886200" y="1766887"/>
            <a:ext cx="1657349" cy="132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101" idx="1"/>
          </p:cNvCxnSpPr>
          <p:nvPr/>
        </p:nvCxnSpPr>
        <p:spPr>
          <a:xfrm>
            <a:off x="3886200" y="1766887"/>
            <a:ext cx="24907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3962400" y="2638425"/>
            <a:ext cx="1581149" cy="3123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102" idx="1"/>
          </p:cNvCxnSpPr>
          <p:nvPr/>
        </p:nvCxnSpPr>
        <p:spPr>
          <a:xfrm>
            <a:off x="3962400" y="2638425"/>
            <a:ext cx="2357437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81200" y="2057400"/>
            <a:ext cx="457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057400" y="28194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5925" y="3128581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red.html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5773054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7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7872"/>
            <a:ext cx="4952292" cy="405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controllerAs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/>
              <a:t>controllerAs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$scope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5410200" y="3048000"/>
            <a:ext cx="3200400" cy="133923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03" y="3124200"/>
            <a:ext cx="2527597" cy="7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7376" y="373380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red.html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410200" y="5029200"/>
            <a:ext cx="3200400" cy="15240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controller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thay</a:t>
            </a:r>
            <a:r>
              <a:rPr lang="en-US" dirty="0" smtClean="0"/>
              <a:t> $scope</a:t>
            </a:r>
          </a:p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view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controllerAs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bằng</a:t>
            </a:r>
            <a:r>
              <a:rPr lang="en-US" dirty="0" smtClean="0"/>
              <a:t> AJAX. </a:t>
            </a:r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cache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template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templateUrl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86225"/>
            <a:ext cx="50482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controller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057400"/>
            <a:ext cx="72771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352800" y="2466975"/>
            <a:ext cx="1371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05200" y="4243387"/>
            <a:ext cx="2286000" cy="134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267200" y="589597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=“#2</a:t>
            </a:r>
            <a:r>
              <a:rPr lang="en-US" b="1" dirty="0" smtClean="0">
                <a:solidFill>
                  <a:srgbClr val="FF0000"/>
                </a:solidFill>
              </a:rPr>
              <a:t>/poly</a:t>
            </a:r>
            <a:r>
              <a:rPr lang="en-US" dirty="0" smtClean="0"/>
              <a:t>”&gt;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</a:t>
            </a:r>
            <a:r>
              <a:rPr lang="en-US" dirty="0" err="1" smtClean="0"/>
              <a:t>route.updateParams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038350"/>
            <a:ext cx="68865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Single Page Application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609600" y="3848100"/>
            <a:ext cx="35814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4924425" y="3825049"/>
            <a:ext cx="35814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1966912" y="1097661"/>
            <a:ext cx="5181600" cy="2209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89685"/>
            <a:ext cx="4714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56888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32194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8929" y="1066800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lue.html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2231" y="6057900"/>
            <a:ext cx="25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Nhấp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liên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kết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Blue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3372" y="6008940"/>
            <a:ext cx="226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Nhấp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nút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reload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6715125" y="3029712"/>
            <a:ext cx="1895476" cy="1085088"/>
          </a:xfrm>
          <a:prstGeom prst="wedgeRoundRectCallout">
            <a:avLst>
              <a:gd name="adj1" fmla="val -4064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name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HTML Template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ajax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hay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Bẩy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" y="3810000"/>
            <a:ext cx="71580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962025"/>
            <a:ext cx="8029575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8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8 </a:t>
            </a:r>
            <a:r>
              <a:rPr lang="en-US" dirty="0" smtClean="0"/>
              <a:t>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914400" y="1371600"/>
            <a:ext cx="3581400" cy="4800600"/>
          </a:xfrm>
          <a:prstGeom prst="foldedCorner">
            <a:avLst>
              <a:gd name="adj" fmla="val 747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743200"/>
            <a:ext cx="1981200" cy="140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-include</a:t>
            </a:r>
            <a:r>
              <a:rPr lang="en-US" dirty="0"/>
              <a:t>=“</a:t>
            </a:r>
            <a:r>
              <a:rPr lang="en-US" dirty="0" smtClean="0"/>
              <a:t>p2”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4381500"/>
            <a:ext cx="1981200" cy="14097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-include=“</a:t>
            </a:r>
            <a:r>
              <a:rPr lang="en-US" dirty="0" smtClean="0"/>
              <a:t>p3”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008632"/>
            <a:ext cx="3352800" cy="4297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-include=“p1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5986272" y="160782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Module 1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5986272" y="312039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Module 2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019800" y="4632960"/>
            <a:ext cx="2438400" cy="1082040"/>
          </a:xfrm>
          <a:prstGeom prst="foldedCorner">
            <a:avLst>
              <a:gd name="adj" fmla="val 176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Module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1"/>
            <a:endCxn id="8" idx="3"/>
          </p:cNvCxnSpPr>
          <p:nvPr/>
        </p:nvCxnSpPr>
        <p:spPr>
          <a:xfrm flipH="1">
            <a:off x="4343400" y="2148840"/>
            <a:ext cx="1642872" cy="74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1"/>
            <a:endCxn id="5" idx="3"/>
          </p:cNvCxnSpPr>
          <p:nvPr/>
        </p:nvCxnSpPr>
        <p:spPr>
          <a:xfrm flipH="1" flipV="1">
            <a:off x="4191000" y="3448050"/>
            <a:ext cx="1795272" cy="213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6" idx="3"/>
          </p:cNvCxnSpPr>
          <p:nvPr/>
        </p:nvCxnSpPr>
        <p:spPr>
          <a:xfrm flipH="1" flipV="1">
            <a:off x="4191000" y="5086350"/>
            <a:ext cx="1828800" cy="8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16200000">
            <a:off x="3255645" y="3408045"/>
            <a:ext cx="385191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6019800"/>
            <a:ext cx="361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&lt;any </a:t>
            </a:r>
            <a:r>
              <a:rPr lang="en-US" sz="2400" b="1" dirty="0" err="1" smtClean="0">
                <a:solidFill>
                  <a:srgbClr val="FF0000"/>
                </a:solidFill>
              </a:rPr>
              <a:t>ng</a:t>
            </a:r>
            <a:r>
              <a:rPr lang="en-US" sz="2400" b="1" dirty="0" smtClean="0">
                <a:solidFill>
                  <a:srgbClr val="FF0000"/>
                </a:solidFill>
              </a:rPr>
              <a:t>-include</a:t>
            </a:r>
            <a:r>
              <a:rPr lang="en-US" sz="2400" dirty="0" smtClean="0"/>
              <a:t>=“p.html”&gt;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7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762000" y="3833813"/>
            <a:ext cx="5105400" cy="256698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48482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Document 3"/>
          <p:cNvSpPr/>
          <p:nvPr/>
        </p:nvSpPr>
        <p:spPr>
          <a:xfrm>
            <a:off x="5638801" y="2714625"/>
            <a:ext cx="2895600" cy="223837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828925"/>
            <a:ext cx="2638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295775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505200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5273" y="234529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_menu.html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595438"/>
            <a:ext cx="5210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1408" y="2859024"/>
            <a:ext cx="4876800" cy="685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837432"/>
            <a:ext cx="1143000" cy="10668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83808" y="1981200"/>
            <a:ext cx="1828800" cy="612648"/>
          </a:xfrm>
          <a:prstGeom prst="wedgeRoundRectCallout">
            <a:avLst>
              <a:gd name="adj1" fmla="val -44166"/>
              <a:gd name="adj2" fmla="val 843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menu.html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62688" y="5259515"/>
            <a:ext cx="1828800" cy="612648"/>
          </a:xfrm>
          <a:prstGeom prst="wedgeRoundRectCallout">
            <a:avLst>
              <a:gd name="adj1" fmla="val -42166"/>
              <a:gd name="adj2" fmla="val -947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6958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Document 7"/>
          <p:cNvSpPr/>
          <p:nvPr/>
        </p:nvSpPr>
        <p:spPr>
          <a:xfrm>
            <a:off x="4370832" y="5029200"/>
            <a:ext cx="4310634" cy="177946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5666232" y="1905000"/>
            <a:ext cx="3048000" cy="2057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572000" y="2933700"/>
            <a:ext cx="1094232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229225" y="4648200"/>
            <a:ext cx="1296924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05425"/>
            <a:ext cx="38766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014347"/>
            <a:ext cx="26098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9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838200" y="990600"/>
            <a:ext cx="5410200" cy="5410200"/>
          </a:xfrm>
          <a:prstGeom prst="foldedCorner">
            <a:avLst>
              <a:gd name="adj" fmla="val 4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webapp.js &amp; product.js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066800"/>
            <a:ext cx="4495800" cy="514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owchart: Document 5"/>
          <p:cNvSpPr/>
          <p:nvPr/>
        </p:nvSpPr>
        <p:spPr>
          <a:xfrm>
            <a:off x="4748784" y="5334000"/>
            <a:ext cx="3886200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76" y="5410200"/>
            <a:ext cx="3495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71261" y="1376539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webapp.js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8910" y="4964668"/>
            <a:ext cx="11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product.js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6477000" y="1562100"/>
            <a:ext cx="2155242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866900"/>
            <a:ext cx="1638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Document 13"/>
          <p:cNvSpPr/>
          <p:nvPr/>
        </p:nvSpPr>
        <p:spPr>
          <a:xfrm>
            <a:off x="6477000" y="3352800"/>
            <a:ext cx="2155242" cy="11049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22" y="3429000"/>
            <a:ext cx="1857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4" idx="1"/>
          </p:cNvCxnSpPr>
          <p:nvPr/>
        </p:nvCxnSpPr>
        <p:spPr>
          <a:xfrm flipH="1">
            <a:off x="5334000" y="3905250"/>
            <a:ext cx="1143000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1"/>
          </p:cNvCxnSpPr>
          <p:nvPr/>
        </p:nvCxnSpPr>
        <p:spPr>
          <a:xfrm flipH="1" flipV="1">
            <a:off x="5105400" y="1866900"/>
            <a:ext cx="137160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7496" y="2983468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0907" y="1195815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SPA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-view, </a:t>
            </a:r>
            <a:r>
              <a:rPr lang="en-US" dirty="0" err="1" smtClean="0"/>
              <a:t>config</a:t>
            </a:r>
            <a:r>
              <a:rPr lang="en-US" dirty="0" smtClean="0"/>
              <a:t>(), template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when(), otherwise()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t</a:t>
            </a:r>
            <a:r>
              <a:rPr lang="en-US" dirty="0" smtClean="0"/>
              <a:t>emplate, </a:t>
            </a:r>
            <a:r>
              <a:rPr lang="en-US" dirty="0" err="1" smtClean="0"/>
              <a:t>templateUrl</a:t>
            </a:r>
            <a:r>
              <a:rPr lang="en-US" dirty="0" smtClean="0"/>
              <a:t>, </a:t>
            </a:r>
            <a:r>
              <a:rPr lang="en-US" dirty="0" err="1" smtClean="0"/>
              <a:t>redirectTo</a:t>
            </a:r>
            <a:r>
              <a:rPr lang="en-US" dirty="0" smtClean="0"/>
              <a:t>, controller,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controllerAs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cache</a:t>
            </a:r>
          </a:p>
          <a:p>
            <a:pPr>
              <a:buFont typeface="Wingdings" pitchFamily="2" charset="2"/>
              <a:buChar char="&amp;"/>
            </a:pPr>
            <a:r>
              <a:rPr lang="en-US" dirty="0" smtClean="0"/>
              <a:t>Tham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0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6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-view, </a:t>
            </a:r>
            <a:r>
              <a:rPr lang="en-US" dirty="0" err="1"/>
              <a:t>config</a:t>
            </a:r>
            <a:r>
              <a:rPr lang="en-US" dirty="0"/>
              <a:t>(), template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$</a:t>
            </a:r>
            <a:r>
              <a:rPr lang="en-US" dirty="0" err="1"/>
              <a:t>routeProvider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when(), otherwise()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template, </a:t>
            </a:r>
            <a:r>
              <a:rPr lang="en-US" dirty="0" err="1"/>
              <a:t>templateUrl</a:t>
            </a:r>
            <a:r>
              <a:rPr lang="en-US" dirty="0"/>
              <a:t>, </a:t>
            </a:r>
            <a:r>
              <a:rPr lang="en-US" dirty="0" err="1"/>
              <a:t>redirectTo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controller</a:t>
            </a:r>
            <a:r>
              <a:rPr lang="en-US" dirty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controllerAs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cache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loading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(Single Page Application)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SPA client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server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191000" cy="198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18791"/>
            <a:ext cx="4191000" cy="197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97518" y="6093472"/>
            <a:ext cx="21579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Truyền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thống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4207" y="6093472"/>
            <a:ext cx="7389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SPA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SPA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194304" y="1143000"/>
            <a:ext cx="2895600" cy="2743200"/>
          </a:xfrm>
          <a:prstGeom prst="foldedCorner">
            <a:avLst>
              <a:gd name="adj" fmla="val 83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99104" y="2057400"/>
            <a:ext cx="2286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ng</a:t>
            </a:r>
            <a:r>
              <a:rPr lang="en-US" dirty="0" smtClean="0"/>
              <a:t>-view&gt;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533400" y="4800600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Template 1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3651504" y="4800600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6629400" y="4773168"/>
            <a:ext cx="1981200" cy="1524000"/>
          </a:xfrm>
          <a:prstGeom prst="foldedCorner">
            <a:avLst>
              <a:gd name="adj" fmla="val 831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Template </a:t>
            </a:r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1524000" y="2667000"/>
            <a:ext cx="3118104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V="1">
            <a:off x="4642104" y="2667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5" idx="2"/>
          </p:cNvCxnSpPr>
          <p:nvPr/>
        </p:nvCxnSpPr>
        <p:spPr>
          <a:xfrm flipH="1" flipV="1">
            <a:off x="4642104" y="2667000"/>
            <a:ext cx="2977896" cy="210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99104" y="2971800"/>
            <a:ext cx="228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524000"/>
            <a:ext cx="2429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Dịch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vụ</a:t>
            </a:r>
            <a:r>
              <a:rPr lang="en-US" i="1" dirty="0" smtClean="0">
                <a:solidFill>
                  <a:srgbClr val="FF0000"/>
                </a:solidFill>
              </a:rPr>
              <a:t> $</a:t>
            </a:r>
            <a:r>
              <a:rPr lang="en-US" i="1" dirty="0" err="1" smtClean="0">
                <a:solidFill>
                  <a:srgbClr val="FF0000"/>
                </a:solidFill>
              </a:rPr>
              <a:t>routeProvider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sử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cơ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chế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ajax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để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nạp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HTML template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&lt;</a:t>
            </a:r>
            <a:r>
              <a:rPr lang="en-US" i="1" dirty="0" err="1" smtClean="0">
                <a:solidFill>
                  <a:srgbClr val="FF0000"/>
                </a:solidFill>
              </a:rPr>
              <a:t>ng</a:t>
            </a:r>
            <a:r>
              <a:rPr lang="en-US" i="1" dirty="0" smtClean="0">
                <a:solidFill>
                  <a:srgbClr val="FF0000"/>
                </a:solidFill>
              </a:rPr>
              <a:t>-view&gt;.</a:t>
            </a:r>
          </a:p>
          <a:p>
            <a:r>
              <a:rPr lang="en-US" i="1" dirty="0" err="1" smtClean="0">
                <a:solidFill>
                  <a:srgbClr val="0000FF"/>
                </a:solidFill>
              </a:rPr>
              <a:t>Chú</a:t>
            </a:r>
            <a:r>
              <a:rPr lang="en-US" i="1" dirty="0" smtClean="0">
                <a:solidFill>
                  <a:srgbClr val="0000FF"/>
                </a:solidFill>
              </a:rPr>
              <a:t> ý: </a:t>
            </a:r>
            <a:r>
              <a:rPr lang="en-US" i="1" dirty="0" err="1" smtClean="0">
                <a:solidFill>
                  <a:srgbClr val="0000FF"/>
                </a:solidFill>
              </a:rPr>
              <a:t>cần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có</a:t>
            </a:r>
            <a:r>
              <a:rPr lang="en-US" i="1" dirty="0" smtClean="0">
                <a:solidFill>
                  <a:srgbClr val="0000FF"/>
                </a:solidFill>
              </a:rPr>
              <a:t> webserver</a:t>
            </a:r>
          </a:p>
          <a:p>
            <a:r>
              <a:rPr lang="en-US" i="1" dirty="0" err="1">
                <a:solidFill>
                  <a:srgbClr val="0000FF"/>
                </a:solidFill>
              </a:rPr>
              <a:t>đ</a:t>
            </a:r>
            <a:r>
              <a:rPr lang="en-US" i="1" dirty="0" err="1" smtClean="0">
                <a:solidFill>
                  <a:srgbClr val="0000FF"/>
                </a:solidFill>
              </a:rPr>
              <a:t>ể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triển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khai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>
            <a:stCxn id="19" idx="1"/>
            <a:endCxn id="20" idx="3"/>
          </p:cNvCxnSpPr>
          <p:nvPr/>
        </p:nvCxnSpPr>
        <p:spPr>
          <a:xfrm flipH="1" flipV="1">
            <a:off x="2963039" y="2401163"/>
            <a:ext cx="536065" cy="799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SPA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8153400" cy="543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324600" y="1143000"/>
            <a:ext cx="2057400" cy="612648"/>
          </a:xfrm>
          <a:prstGeom prst="wedgeRoundRectCallout">
            <a:avLst>
              <a:gd name="adj1" fmla="val -77560"/>
              <a:gd name="adj2" fmla="val 167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47104" y="3276600"/>
            <a:ext cx="2057400" cy="612648"/>
          </a:xfrm>
          <a:prstGeom prst="wedgeRoundRectCallout">
            <a:avLst>
              <a:gd name="adj1" fmla="val -65116"/>
              <a:gd name="adj2" fmla="val -608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1600200" y="3706187"/>
            <a:ext cx="228600" cy="15516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3810000"/>
            <a:ext cx="1181100" cy="1388455"/>
          </a:xfrm>
          <a:prstGeom prst="wedgeRoundRectCallout">
            <a:avLst>
              <a:gd name="adj1" fmla="val 60819"/>
              <a:gd name="adj2" fmla="val -55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ng</a:t>
            </a:r>
            <a:r>
              <a:rPr lang="en-US" dirty="0" smtClean="0"/>
              <a:t>-view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2133600"/>
            <a:ext cx="22669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1181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143125"/>
            <a:ext cx="1238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3733800"/>
            <a:ext cx="6848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Document 10"/>
          <p:cNvSpPr/>
          <p:nvPr/>
        </p:nvSpPr>
        <p:spPr>
          <a:xfrm>
            <a:off x="533400" y="5410200"/>
            <a:ext cx="260985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3208591" y="5410200"/>
            <a:ext cx="260985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/>
          <p:cNvSpPr/>
          <p:nvPr/>
        </p:nvSpPr>
        <p:spPr>
          <a:xfrm>
            <a:off x="5932740" y="5410200"/>
            <a:ext cx="2830259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5484685"/>
            <a:ext cx="24288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76" y="5484685"/>
            <a:ext cx="2543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486400"/>
            <a:ext cx="2667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1" idx="0"/>
          </p:cNvCxnSpPr>
          <p:nvPr/>
        </p:nvCxnSpPr>
        <p:spPr>
          <a:xfrm flipV="1">
            <a:off x="1838325" y="4343400"/>
            <a:ext cx="904875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0"/>
          </p:cNvCxnSpPr>
          <p:nvPr/>
        </p:nvCxnSpPr>
        <p:spPr>
          <a:xfrm flipH="1" flipV="1">
            <a:off x="2743200" y="4343400"/>
            <a:ext cx="1770316" cy="1066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0"/>
          </p:cNvCxnSpPr>
          <p:nvPr/>
        </p:nvCxnSpPr>
        <p:spPr>
          <a:xfrm flipH="1" flipV="1">
            <a:off x="2743200" y="4343400"/>
            <a:ext cx="460467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77" idx="0"/>
            <a:endCxn id="3075" idx="2"/>
          </p:cNvCxnSpPr>
          <p:nvPr/>
        </p:nvCxnSpPr>
        <p:spPr>
          <a:xfrm flipH="1" flipV="1">
            <a:off x="2038350" y="2914650"/>
            <a:ext cx="2533651" cy="819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77" idx="0"/>
            <a:endCxn id="3076" idx="2"/>
          </p:cNvCxnSpPr>
          <p:nvPr/>
        </p:nvCxnSpPr>
        <p:spPr>
          <a:xfrm flipH="1" flipV="1">
            <a:off x="4176712" y="2905125"/>
            <a:ext cx="395289" cy="8286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77" idx="0"/>
            <a:endCxn id="3074" idx="2"/>
          </p:cNvCxnSpPr>
          <p:nvPr/>
        </p:nvCxnSpPr>
        <p:spPr>
          <a:xfrm flipV="1">
            <a:off x="4572001" y="2914650"/>
            <a:ext cx="2285998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3572" y="5854064"/>
            <a:ext cx="10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ed.html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5854064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blue.html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96238" y="58418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9668" y="4659868"/>
            <a:ext cx="355533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Nạp</a:t>
            </a:r>
            <a:r>
              <a:rPr lang="en-US" dirty="0" smtClean="0"/>
              <a:t> template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-view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33800" y="3200400"/>
            <a:ext cx="16684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533400" y="457200"/>
            <a:ext cx="36576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SPA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webserver: IIS, </a:t>
            </a:r>
            <a:r>
              <a:rPr lang="en-US" dirty="0" err="1" smtClean="0"/>
              <a:t>Xamp</a:t>
            </a:r>
            <a:r>
              <a:rPr lang="en-US" dirty="0" smtClean="0"/>
              <a:t>, Tomcat…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SPA 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angular-route.js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&lt;</a:t>
            </a:r>
            <a:r>
              <a:rPr lang="en-US" dirty="0" err="1" smtClean="0">
                <a:solidFill>
                  <a:srgbClr val="FF3300"/>
                </a:solidFill>
              </a:rPr>
              <a:t>ng</a:t>
            </a:r>
            <a:r>
              <a:rPr lang="en-US" dirty="0" smtClean="0">
                <a:solidFill>
                  <a:srgbClr val="FF3300"/>
                </a:solidFill>
              </a:rPr>
              <a:t>-view&gt;</a:t>
            </a:r>
          </a:p>
          <a:p>
            <a:pPr lvl="1"/>
            <a:r>
              <a:rPr lang="en-US" dirty="0" smtClean="0"/>
              <a:t>&lt;div </a:t>
            </a:r>
            <a:r>
              <a:rPr lang="en-US" dirty="0" err="1" smtClean="0">
                <a:solidFill>
                  <a:srgbClr val="FF3300"/>
                </a:solidFill>
              </a:rPr>
              <a:t>ng</a:t>
            </a:r>
            <a:r>
              <a:rPr lang="en-US" dirty="0" smtClean="0">
                <a:solidFill>
                  <a:srgbClr val="FF3300"/>
                </a:solidFill>
              </a:rPr>
              <a:t>-view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&lt;div class=“</a:t>
            </a:r>
            <a:r>
              <a:rPr lang="en-US" dirty="0" err="1" smtClean="0">
                <a:solidFill>
                  <a:srgbClr val="FF3300"/>
                </a:solidFill>
              </a:rPr>
              <a:t>ng</a:t>
            </a:r>
            <a:r>
              <a:rPr lang="en-US" dirty="0" smtClean="0">
                <a:solidFill>
                  <a:srgbClr val="FF3300"/>
                </a:solidFill>
              </a:rPr>
              <a:t>-view</a:t>
            </a:r>
            <a:r>
              <a:rPr lang="en-US" dirty="0" smtClean="0"/>
              <a:t>”&gt;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ngRoute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myApp</a:t>
            </a:r>
            <a:r>
              <a:rPr lang="en-US" dirty="0"/>
              <a:t>", [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ngRoute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lvl="1"/>
            <a:r>
              <a:rPr lang="en-US" dirty="0" err="1"/>
              <a:t>app.</a:t>
            </a:r>
            <a:r>
              <a:rPr lang="en-US" dirty="0" err="1">
                <a:solidFill>
                  <a:srgbClr val="FF3300"/>
                </a:solidFill>
              </a:rPr>
              <a:t>config</a:t>
            </a:r>
            <a:r>
              <a:rPr lang="en-US" dirty="0"/>
              <a:t>(function (</a:t>
            </a: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 smtClean="0">
                <a:solidFill>
                  <a:srgbClr val="FF3300"/>
                </a:solidFill>
              </a:rPr>
              <a:t>routeProvider</a:t>
            </a:r>
            <a:r>
              <a:rPr lang="en-US" dirty="0" smtClean="0"/>
              <a:t>){…})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3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915</Words>
  <Application>Microsoft Office PowerPoint</Application>
  <PresentationFormat>On-screen Show (4:3)</PresentationFormat>
  <Paragraphs>148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PowerPoint Presentation</vt:lpstr>
      <vt:lpstr>Mục tiêu</vt:lpstr>
      <vt:lpstr>Nội dung</vt:lpstr>
      <vt:lpstr>Giới thiệu</vt:lpstr>
      <vt:lpstr>Mô hình định tuyến SPA</vt:lpstr>
      <vt:lpstr>Tổ chức mã SPA</vt:lpstr>
      <vt:lpstr>ng-view</vt:lpstr>
      <vt:lpstr>PowerPoint Presentation</vt:lpstr>
      <vt:lpstr>Single Page Application</vt:lpstr>
      <vt:lpstr>Sử dụng $routeProvider</vt:lpstr>
      <vt:lpstr>Cấu trúc của object định tuyến</vt:lpstr>
      <vt:lpstr>Sử dụng redirectTo</vt:lpstr>
      <vt:lpstr>Controller cho từng template</vt:lpstr>
      <vt:lpstr>PowerPoint Presentation</vt:lpstr>
      <vt:lpstr>Sử dụng controllerAs</vt:lpstr>
      <vt:lpstr>Xử lý cache</vt:lpstr>
      <vt:lpstr>Truyền và xử lý tham số</vt:lpstr>
      <vt:lpstr>PowerPoint Presentation</vt:lpstr>
      <vt:lpstr>Thay đổi giá trị tham số định tuyến</vt:lpstr>
      <vt:lpstr>Thay đổi giá trị tham số định tuyến</vt:lpstr>
      <vt:lpstr>Điều khiển trạng thái loading</vt:lpstr>
      <vt:lpstr>Điều khiển trạng thái loading</vt:lpstr>
      <vt:lpstr>PowerPoint Presentation</vt:lpstr>
      <vt:lpstr>PowerPoint Presentation</vt:lpstr>
      <vt:lpstr>Module hóa giao diện</vt:lpstr>
      <vt:lpstr>Include</vt:lpstr>
      <vt:lpstr>Tổ chức ứng dụng</vt:lpstr>
      <vt:lpstr>Thiết kế layout</vt:lpstr>
      <vt:lpstr>webapp.js &amp; product.js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1452</cp:revision>
  <dcterms:created xsi:type="dcterms:W3CDTF">2013-04-23T08:05:33Z</dcterms:created>
  <dcterms:modified xsi:type="dcterms:W3CDTF">2017-03-15T07:47:50Z</dcterms:modified>
</cp:coreProperties>
</file>