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7CA80-EEF3-47A8-AA20-6A559DC18617}" type="datetimeFigureOut">
              <a:rPr lang="vi-VN" smtClean="0"/>
              <a:t>11/01/2019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055A-4885-4405-A808-D1DE4570C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74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055A-4885-4405-A808-D1DE4570C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762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055A-4885-4405-A808-D1DE4570CAA0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746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967" y="1508646"/>
            <a:ext cx="7772400" cy="1097573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n-lt"/>
              </a:rPr>
              <a:t>TÌM HIỂU VỀ CAMPUCHIA</a:t>
            </a:r>
            <a:endParaRPr lang="vi-VN" b="1" i="1" dirty="0">
              <a:solidFill>
                <a:srgbClr val="C00000"/>
              </a:solidFill>
              <a:effectLst>
                <a:reflection blurRad="6350" stA="50000" endA="300" endPos="50000" dist="60007" dir="5400000" sy="-100000" algn="bl" rotWithShape="0"/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971800"/>
            <a:ext cx="6400800" cy="1752600"/>
          </a:xfrm>
        </p:spPr>
        <p:txBody>
          <a:bodyPr/>
          <a:lstStyle/>
          <a:p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800100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352550"/>
            <a:ext cx="857250" cy="535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17" y="1676400"/>
            <a:ext cx="85725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64769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654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1.Vị </a:t>
            </a:r>
            <a:r>
              <a:rPr lang="en-US" dirty="0" err="1" smtClean="0">
                <a:solidFill>
                  <a:srgbClr val="C00000"/>
                </a:solidFill>
              </a:rPr>
              <a:t>trí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địa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lí</a:t>
            </a:r>
            <a:endParaRPr lang="vi-V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1" y="849573"/>
            <a:ext cx="4648200" cy="5867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: </a:t>
            </a:r>
            <a:r>
              <a:rPr lang="en-US" sz="2400" dirty="0" err="1" smtClean="0"/>
              <a:t>Nằm</a:t>
            </a:r>
            <a:r>
              <a:rPr lang="en-US" sz="2400" dirty="0" smtClean="0"/>
              <a:t> ở </a:t>
            </a:r>
            <a:r>
              <a:rPr lang="en-US" sz="2400" dirty="0" err="1" smtClean="0"/>
              <a:t>phía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Nam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đảo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Ấn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: 181.000km2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giáp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+</a:t>
            </a:r>
            <a:r>
              <a:rPr lang="en-US" sz="2400" dirty="0" err="1" smtClean="0"/>
              <a:t>Phía</a:t>
            </a:r>
            <a:r>
              <a:rPr lang="en-US" sz="2400" dirty="0" smtClean="0"/>
              <a:t> </a:t>
            </a:r>
            <a:r>
              <a:rPr lang="en-US" sz="2400" dirty="0" err="1" smtClean="0"/>
              <a:t>Bắc</a:t>
            </a:r>
            <a:r>
              <a:rPr lang="en-US" sz="2400" dirty="0" smtClean="0"/>
              <a:t> </a:t>
            </a:r>
            <a:r>
              <a:rPr lang="en-US" sz="2400" dirty="0" err="1" smtClean="0"/>
              <a:t>giáp</a:t>
            </a:r>
            <a:r>
              <a:rPr lang="en-US" sz="2400" dirty="0" smtClean="0"/>
              <a:t> </a:t>
            </a:r>
            <a:r>
              <a:rPr lang="en-US" sz="2400" dirty="0" err="1" smtClean="0"/>
              <a:t>Lào</a:t>
            </a:r>
            <a:endParaRPr lang="en-US" sz="2400" dirty="0" smtClean="0"/>
          </a:p>
          <a:p>
            <a:r>
              <a:rPr lang="en-US" sz="2400" dirty="0" smtClean="0"/>
              <a:t>+</a:t>
            </a:r>
            <a:r>
              <a:rPr lang="en-US" sz="2400" dirty="0" err="1" smtClean="0"/>
              <a:t>Phía</a:t>
            </a:r>
            <a:r>
              <a:rPr lang="en-US" sz="2400" dirty="0" smtClean="0"/>
              <a:t> </a:t>
            </a:r>
            <a:r>
              <a:rPr lang="en-US" sz="2400" dirty="0" err="1" smtClean="0"/>
              <a:t>Tây</a:t>
            </a:r>
            <a:r>
              <a:rPr lang="en-US" sz="2400" dirty="0" smtClean="0"/>
              <a:t> </a:t>
            </a:r>
            <a:r>
              <a:rPr lang="en-US" sz="2400" dirty="0" err="1" smtClean="0"/>
              <a:t>Bắc</a:t>
            </a:r>
            <a:r>
              <a:rPr lang="en-US" sz="2400" dirty="0" smtClean="0"/>
              <a:t> </a:t>
            </a:r>
            <a:r>
              <a:rPr lang="en-US" sz="2400" dirty="0" err="1" smtClean="0"/>
              <a:t>giáp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Lan</a:t>
            </a:r>
            <a:endParaRPr lang="en-US" sz="2400" dirty="0" smtClean="0"/>
          </a:p>
          <a:p>
            <a:r>
              <a:rPr lang="en-US" sz="2400" dirty="0" smtClean="0"/>
              <a:t>+</a:t>
            </a:r>
            <a:r>
              <a:rPr lang="en-US" sz="2400" dirty="0" err="1" smtClean="0"/>
              <a:t>Phía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Nam </a:t>
            </a:r>
            <a:r>
              <a:rPr lang="en-US" sz="2400" dirty="0" err="1" smtClean="0"/>
              <a:t>giáp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 Nam</a:t>
            </a:r>
          </a:p>
          <a:p>
            <a:r>
              <a:rPr lang="en-US" sz="2400" dirty="0" err="1" smtClean="0"/>
              <a:t>Phía</a:t>
            </a:r>
            <a:r>
              <a:rPr lang="en-US" sz="2400" dirty="0" smtClean="0"/>
              <a:t> </a:t>
            </a:r>
            <a:r>
              <a:rPr lang="en-US" sz="2400" dirty="0" err="1" smtClean="0"/>
              <a:t>Tây</a:t>
            </a:r>
            <a:r>
              <a:rPr lang="en-US" sz="2400" dirty="0" smtClean="0"/>
              <a:t> Nam </a:t>
            </a:r>
            <a:r>
              <a:rPr lang="en-US" sz="2400" dirty="0" err="1" smtClean="0"/>
              <a:t>giáp</a:t>
            </a:r>
            <a:r>
              <a:rPr lang="en-US" sz="2400" dirty="0" smtClean="0"/>
              <a:t> </a:t>
            </a:r>
            <a:r>
              <a:rPr lang="en-US" sz="2400" dirty="0" err="1" smtClean="0"/>
              <a:t>vịnh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Lan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,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biển</a:t>
            </a:r>
            <a:r>
              <a:rPr lang="en-US" sz="2400" dirty="0" smtClean="0"/>
              <a:t>(</a:t>
            </a:r>
            <a:r>
              <a:rPr lang="en-US" sz="2400" dirty="0" err="1" smtClean="0"/>
              <a:t>cảng</a:t>
            </a:r>
            <a:r>
              <a:rPr lang="en-US" sz="2400" dirty="0" smtClean="0"/>
              <a:t> Xi-ha-</a:t>
            </a:r>
            <a:r>
              <a:rPr lang="en-US" sz="2400" dirty="0" err="1" smtClean="0"/>
              <a:t>núc</a:t>
            </a:r>
            <a:r>
              <a:rPr lang="en-US" sz="2400" dirty="0" smtClean="0"/>
              <a:t>-vin)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sắt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vi-V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64358"/>
            <a:ext cx="4495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2.Đặc </a:t>
            </a:r>
            <a:r>
              <a:rPr lang="en-US" dirty="0" err="1" smtClean="0">
                <a:solidFill>
                  <a:srgbClr val="C00000"/>
                </a:solidFill>
              </a:rPr>
              <a:t>điểm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tự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nhiên</a:t>
            </a:r>
            <a:endParaRPr lang="vi-VN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7086600" cy="5791200"/>
          </a:xfrm>
        </p:spPr>
      </p:pic>
    </p:spTree>
    <p:extLst>
      <p:ext uri="{BB962C8B-B14F-4D97-AF65-F5344CB8AC3E}">
        <p14:creationId xmlns:p14="http://schemas.microsoft.com/office/powerpoint/2010/main" val="25854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073981"/>
              </p:ext>
            </p:extLst>
          </p:nvPr>
        </p:nvGraphicFramePr>
        <p:xfrm>
          <a:off x="69376" y="-76201"/>
          <a:ext cx="9045054" cy="69418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7510"/>
                <a:gridCol w="7447544"/>
              </a:tblGrid>
              <a:tr h="6248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 err="1" smtClean="0"/>
                        <a:t>Đặc</a:t>
                      </a:r>
                      <a:r>
                        <a:rPr lang="en-US" sz="4000" baseline="0" dirty="0" smtClean="0"/>
                        <a:t> </a:t>
                      </a:r>
                      <a:r>
                        <a:rPr lang="en-US" sz="4000" baseline="0" dirty="0" err="1" smtClean="0"/>
                        <a:t>điểm</a:t>
                      </a:r>
                      <a:endParaRPr lang="vi-VN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2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Địa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hình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-Địa hình chủ yếu là đồng bằng (chiếm 75% diện tích),</a:t>
                      </a:r>
                    </a:p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-Chỉ có một số dãy núi, cao nguyên ở vùng biên giới dãy Đăng Rếch ở phía bắc, dãy Cac-đa-môn ở phía tây, tây nam; cao nguyên Chơ-lông, Bô-keo ở phía đông, đông bắc.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17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Khí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hâu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-Khí hậu nhiệt đới gió mùa nóng quanh năm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Mùa mưa do gió tây nam thổi từ vịnh Ben-gan qua vịnh Thái Lan đem hơi nước đến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Mùa khô có gió đông bắc thổi từ lục địa mang không khí khô hanh đến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vị trí ở gần xích đạo nên Cam-pu-chia không có mùa đông lạnh như miền bắc Việt Nam, mùa mưa từ tháng tư đến tháng 10, mùa khô từ tháng 11 đến tháng 3 năm sau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96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Sông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ngòi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-Sông Mê Công, Tông – lê Sáp và biển Hồ nằm giữa đất nước, giàu nguồn nước. 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6808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Thuận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lợi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và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khó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khăn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 smtClean="0"/>
                        <a:t>-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+Thuận lợi: đồng bằng chiếm phần lớn diện tích, khí hậu nóng quanh năm nên có điều kiện phát triển trồng trọt. Có biển Hồ, sông Mê Công, tông – lê Sáp vừa cung cấp nước vừa cung cấp cá.</a:t>
                      </a:r>
                    </a:p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+-Khó khăn: Mùa khô gây thiếu nước, mùa mưa có thể bị lũ lụt.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4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vi-VN" dirty="0" smtClean="0">
                <a:solidFill>
                  <a:srgbClr val="C00000"/>
                </a:solidFill>
              </a:rPr>
              <a:t>3.Điều kiện xã hội, dân cư</a:t>
            </a:r>
            <a:endParaRPr lang="vi-V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867400"/>
          </a:xfrm>
        </p:spPr>
        <p:txBody>
          <a:bodyPr>
            <a:normAutofit fontScale="92500" lnSpcReduction="20000"/>
          </a:bodyPr>
          <a:lstStyle/>
          <a:p>
            <a:r>
              <a:rPr lang="vi-VN" sz="2400" dirty="0" smtClean="0"/>
              <a:t>-</a:t>
            </a:r>
            <a:r>
              <a:rPr lang="vi-VN" sz="2400" dirty="0"/>
              <a:t>Số dân: 12,3 triệu </a:t>
            </a:r>
            <a:r>
              <a:rPr lang="vi-VN" sz="2400" dirty="0" smtClean="0"/>
              <a:t>người(2002), gia </a:t>
            </a:r>
            <a:r>
              <a:rPr lang="vi-VN" sz="2400" dirty="0"/>
              <a:t>tăng cao (1,7% năm 2002), mật độ dân số trung bình 67 người/km</a:t>
            </a:r>
            <a:r>
              <a:rPr lang="vi-VN" sz="2400" baseline="30000" dirty="0"/>
              <a:t>2</a:t>
            </a:r>
            <a:r>
              <a:rPr lang="vi-VN" sz="2400" dirty="0"/>
              <a:t>(thế giới 46 người/km</a:t>
            </a:r>
            <a:r>
              <a:rPr lang="vi-VN" sz="2400" baseline="30000" dirty="0"/>
              <a:t>2</a:t>
            </a:r>
            <a:r>
              <a:rPr lang="vi-VN" sz="2400" dirty="0" smtClean="0"/>
              <a:t>). </a:t>
            </a:r>
          </a:p>
          <a:p>
            <a:r>
              <a:rPr lang="vi-VN" sz="2400" dirty="0" smtClean="0"/>
              <a:t>-</a:t>
            </a:r>
            <a:r>
              <a:rPr lang="vi-VN" sz="2400" dirty="0"/>
              <a:t> Dân cư Cam-pu-chia chủ yếu là người Khơ-me, chiếm 90% dân số. Ngoài ra còn có người Việt, Hoa. </a:t>
            </a:r>
            <a:endParaRPr lang="vi-VN" sz="2400" dirty="0" smtClean="0"/>
          </a:p>
          <a:p>
            <a:r>
              <a:rPr lang="vi-VN" sz="2400" dirty="0" smtClean="0"/>
              <a:t>-</a:t>
            </a:r>
            <a:r>
              <a:rPr lang="vi-VN" sz="2400" dirty="0"/>
              <a:t> Ngôn ngữ được dùng phổ biến là tiếng </a:t>
            </a:r>
            <a:r>
              <a:rPr lang="vi-VN" sz="2400" dirty="0" smtClean="0"/>
              <a:t>Khơ-me</a:t>
            </a:r>
          </a:p>
          <a:p>
            <a:r>
              <a:rPr lang="vi-VN" sz="2400" dirty="0" smtClean="0"/>
              <a:t>-Đa </a:t>
            </a:r>
            <a:r>
              <a:rPr lang="vi-VN" sz="2400" dirty="0"/>
              <a:t>số dân số cư theo đạo Phật (95% dân cư</a:t>
            </a:r>
            <a:r>
              <a:rPr lang="vi-VN" sz="2400" dirty="0" smtClean="0"/>
              <a:t>)</a:t>
            </a:r>
          </a:p>
          <a:p>
            <a:r>
              <a:rPr lang="vi-VN" sz="2400" dirty="0"/>
              <a:t> </a:t>
            </a:r>
            <a:r>
              <a:rPr lang="vi-VN" sz="2400" dirty="0" smtClean="0"/>
              <a:t>-Tỉ </a:t>
            </a:r>
            <a:r>
              <a:rPr lang="vi-VN" sz="2400" dirty="0"/>
              <a:t>lệ biết chữ khá thấp (35</a:t>
            </a:r>
            <a:r>
              <a:rPr lang="vi-VN" sz="2400" dirty="0" smtClean="0"/>
              <a:t>%).</a:t>
            </a:r>
          </a:p>
          <a:p>
            <a:r>
              <a:rPr lang="vi-VN" sz="2400" dirty="0" smtClean="0"/>
              <a:t>-</a:t>
            </a:r>
            <a:r>
              <a:rPr lang="vi-VN" sz="2400" dirty="0"/>
              <a:t>Chất lượng cuộc sống của người dân cũng còn thấp do bình quân thu nhập đầu người chỉ đạt mức 280 USD/người (năm 2001</a:t>
            </a:r>
            <a:r>
              <a:rPr lang="vi-VN" sz="2400" dirty="0" smtClean="0"/>
              <a:t>).</a:t>
            </a:r>
          </a:p>
          <a:p>
            <a:r>
              <a:rPr lang="vi-VN" sz="2400" dirty="0"/>
              <a:t>Tỉ lệ dân thành thị 16% (năm 2002). Dân cư đô thị tập trung tại một số thành phố lớn như Phnom Pênh (thủ đô), Bat-đom-boong</a:t>
            </a:r>
            <a:r>
              <a:rPr lang="vi-VN" sz="2400" dirty="0" smtClean="0"/>
              <a:t>,...</a:t>
            </a:r>
          </a:p>
          <a:p>
            <a:r>
              <a:rPr lang="vi-VN" sz="2400" dirty="0"/>
              <a:t>Nhận xét tiềm năng nguồn nhân lực để phát triển đất nước: Cam-pu-chia gặp khó khăn trong quá trình phát triển kinh tế do thiếu đội ngũ lao động có trình độ, dân cư tập trung chủ yếu ở nông thôn (gần 80% dân số), trình độ dân trí chưa cao.</a:t>
            </a:r>
          </a:p>
        </p:txBody>
      </p:sp>
    </p:spTree>
    <p:extLst>
      <p:ext uri="{BB962C8B-B14F-4D97-AF65-F5344CB8AC3E}">
        <p14:creationId xmlns:p14="http://schemas.microsoft.com/office/powerpoint/2010/main" val="26862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vi-VN" dirty="0" smtClean="0">
                <a:solidFill>
                  <a:srgbClr val="C00000"/>
                </a:solidFill>
              </a:rPr>
              <a:t>4.Kinh tế</a:t>
            </a:r>
            <a:endParaRPr lang="vi-V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715000"/>
          </a:xfrm>
        </p:spPr>
        <p:txBody>
          <a:bodyPr>
            <a:normAutofit fontScale="85000" lnSpcReduction="10000"/>
          </a:bodyPr>
          <a:lstStyle/>
          <a:p>
            <a:r>
              <a:rPr lang="vi-VN" b="1" dirty="0">
                <a:solidFill>
                  <a:srgbClr val="00B050"/>
                </a:solidFill>
              </a:rPr>
              <a:t>- Cam-pu-chia phát triển cả nông nghiệp, công nghiệp, dịch vụ</a:t>
            </a:r>
            <a:r>
              <a:rPr lang="vi-VN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vi-VN" b="1" dirty="0" smtClean="0">
                <a:solidFill>
                  <a:srgbClr val="00B050"/>
                </a:solidFill>
              </a:rPr>
              <a:t>-Điều kiện để phát triển kinh tế:</a:t>
            </a:r>
          </a:p>
          <a:p>
            <a:r>
              <a:rPr lang="vi-VN" dirty="0" smtClean="0"/>
              <a:t>+Có </a:t>
            </a:r>
            <a:r>
              <a:rPr lang="vi-VN" dirty="0"/>
              <a:t>như Biển Hồ rộng lớn, đồng bằng phù sa màu </a:t>
            </a:r>
            <a:r>
              <a:rPr lang="vi-VN" dirty="0" smtClean="0"/>
              <a:t>mỡ</a:t>
            </a:r>
          </a:p>
          <a:p>
            <a:r>
              <a:rPr lang="vi-VN" dirty="0" smtClean="0"/>
              <a:t>+Có </a:t>
            </a:r>
            <a:r>
              <a:rPr lang="vi-VN" dirty="0"/>
              <a:t>quặng man-gan, quặng sắt, vàng, đá </a:t>
            </a:r>
            <a:r>
              <a:rPr lang="vi-VN" dirty="0" smtClean="0"/>
              <a:t>vôi...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Sản phẩm và phân bố:</a:t>
            </a:r>
          </a:p>
          <a:p>
            <a:r>
              <a:rPr lang="vi-VN" dirty="0"/>
              <a:t>+</a:t>
            </a:r>
            <a:r>
              <a:rPr lang="vi-VN" dirty="0" smtClean="0"/>
              <a:t>Trồng </a:t>
            </a:r>
            <a:r>
              <a:rPr lang="vi-VN" dirty="0"/>
              <a:t>lúa gạo, ngô tại các đồng bằng ven sông</a:t>
            </a:r>
            <a:endParaRPr lang="vi-VN" dirty="0" smtClean="0">
              <a:solidFill>
                <a:srgbClr val="00B050"/>
              </a:solidFill>
            </a:endParaRPr>
          </a:p>
          <a:p>
            <a:r>
              <a:rPr lang="vi-VN" dirty="0" smtClean="0"/>
              <a:t>+</a:t>
            </a:r>
            <a:r>
              <a:rPr lang="vi-VN" dirty="0"/>
              <a:t> </a:t>
            </a:r>
            <a:r>
              <a:rPr lang="vi-VN" dirty="0" smtClean="0"/>
              <a:t>Trồng </a:t>
            </a:r>
            <a:r>
              <a:rPr lang="vi-VN" dirty="0"/>
              <a:t>cao su tại các cao nguyên, đánh cá tại biển </a:t>
            </a:r>
            <a:r>
              <a:rPr lang="vi-VN" dirty="0" smtClean="0"/>
              <a:t>Hồ</a:t>
            </a:r>
          </a:p>
          <a:p>
            <a:r>
              <a:rPr lang="vi-VN" dirty="0" smtClean="0"/>
              <a:t>+</a:t>
            </a:r>
            <a:r>
              <a:rPr lang="vi-VN" dirty="0"/>
              <a:t> </a:t>
            </a:r>
            <a:r>
              <a:rPr lang="vi-VN" dirty="0" smtClean="0"/>
              <a:t>Sản </a:t>
            </a:r>
            <a:r>
              <a:rPr lang="vi-VN" dirty="0"/>
              <a:t>xuất xi măng, khai thác một số quặng kim loại màu, phát triển công nghiệp chế biến lương thực thực phẩm cao su.</a:t>
            </a:r>
          </a:p>
        </p:txBody>
      </p:sp>
    </p:spTree>
    <p:extLst>
      <p:ext uri="{BB962C8B-B14F-4D97-AF65-F5344CB8AC3E}">
        <p14:creationId xmlns:p14="http://schemas.microsoft.com/office/powerpoint/2010/main" val="19931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705600"/>
          </a:xfrm>
        </p:spPr>
      </p:pic>
    </p:spTree>
    <p:extLst>
      <p:ext uri="{BB962C8B-B14F-4D97-AF65-F5344CB8AC3E}">
        <p14:creationId xmlns:p14="http://schemas.microsoft.com/office/powerpoint/2010/main" val="37187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177</TotalTime>
  <Words>250</Words>
  <Application>Microsoft Office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TÌM HIỂU VỀ CAMPUCHIA</vt:lpstr>
      <vt:lpstr>1.Vị trí địa lí</vt:lpstr>
      <vt:lpstr>2.Đặc điểm tự nhiên</vt:lpstr>
      <vt:lpstr>PowerPoint Presentation</vt:lpstr>
      <vt:lpstr>3.Điều kiện xã hội, dân cư</vt:lpstr>
      <vt:lpstr>4.Kinh tế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Nguyen</dc:creator>
  <cp:lastModifiedBy>Huong Nguyen</cp:lastModifiedBy>
  <cp:revision>15</cp:revision>
  <dcterms:created xsi:type="dcterms:W3CDTF">2006-08-16T00:00:00Z</dcterms:created>
  <dcterms:modified xsi:type="dcterms:W3CDTF">2019-01-11T15:13:05Z</dcterms:modified>
</cp:coreProperties>
</file>