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7" r:id="rId5"/>
    <p:sldId id="258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smtClean="0"/>
              <a:t>Bấm để chỉnh sửa kiểu phụ đề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 smtClean="0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 smtClean="0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 smtClean="0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smtClean="0"/>
              <a:t>Chỉnh sửa kiểu văn bản của Bản cái</a:t>
            </a:r>
          </a:p>
          <a:p>
            <a:pPr lvl="1"/>
            <a:r>
              <a:rPr lang="vi-VN" smtClean="0"/>
              <a:t>Mức hai</a:t>
            </a:r>
          </a:p>
          <a:p>
            <a:pPr lvl="2"/>
            <a:r>
              <a:rPr lang="vi-VN" smtClean="0"/>
              <a:t>Mức ba</a:t>
            </a:r>
          </a:p>
          <a:p>
            <a:pPr lvl="3"/>
            <a:r>
              <a:rPr lang="vi-VN" smtClean="0"/>
              <a:t>Mức bốn</a:t>
            </a:r>
          </a:p>
          <a:p>
            <a:pPr lvl="4"/>
            <a:r>
              <a:rPr lang="vi-VN" smtClean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2452255" y="1920239"/>
            <a:ext cx="8707870" cy="1642531"/>
          </a:xfrm>
        </p:spPr>
        <p:txBody>
          <a:bodyPr>
            <a:normAutofit fontScale="90000"/>
          </a:bodyPr>
          <a:lstStyle/>
          <a:p>
            <a:r>
              <a:rPr lang="en-US" sz="5400" b="1" i="1" dirty="0">
                <a:effectLst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CAMPUCHIA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4237" y="551411"/>
            <a:ext cx="10131425" cy="14562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hỗ dành sẵn cho Nội dung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0" y="551411"/>
            <a:ext cx="7334103" cy="4691324"/>
          </a:xfrm>
        </p:spPr>
      </p:pic>
      <p:sp>
        <p:nvSpPr>
          <p:cNvPr id="5" name="Hộp Văn bản 4"/>
          <p:cNvSpPr txBox="1"/>
          <p:nvPr/>
        </p:nvSpPr>
        <p:spPr>
          <a:xfrm>
            <a:off x="3201537" y="5660967"/>
            <a:ext cx="57524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 KỲ CỦA NƯỚC CAMPUCHIA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85801" y="368532"/>
            <a:ext cx="6097384" cy="85344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 TRÍ ĐỊA LÝ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2" y="1039092"/>
            <a:ext cx="5133108" cy="54531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181.000km2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6483928" y="5775561"/>
            <a:ext cx="512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Campuchia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37" y="795252"/>
            <a:ext cx="3631969" cy="474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04" y="290780"/>
            <a:ext cx="4495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32508" y="191193"/>
            <a:ext cx="9227127" cy="914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campuchia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85801" y="1105592"/>
            <a:ext cx="9173094" cy="1537855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75%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cao nguyên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Rếch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-đa-môn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tây, tây nam; cao nguyên Chơ-lông, Bô-keo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đông, đông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685801" y="914400"/>
            <a:ext cx="3129741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685801" y="2458782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ình chữ nhật 7"/>
          <p:cNvSpPr/>
          <p:nvPr/>
        </p:nvSpPr>
        <p:spPr>
          <a:xfrm>
            <a:off x="767542" y="2828114"/>
            <a:ext cx="892509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quanh năm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do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tây nam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Ben-gan qua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đem hơi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thổi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mang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 hanh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nên Cam-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không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năm sau).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giàu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685801" y="4243886"/>
            <a:ext cx="1341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Sông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ngòi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36668" y="218901"/>
            <a:ext cx="9339348" cy="100306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campuchia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789709" y="1306574"/>
            <a:ext cx="10131425" cy="808951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/>
          <p:cNvSpPr txBox="1"/>
          <p:nvPr/>
        </p:nvSpPr>
        <p:spPr>
          <a:xfrm>
            <a:off x="905192" y="1703194"/>
            <a:ext cx="978408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ồng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quanh năm nên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sông Mê Công, tông – lê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cung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khăn: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khô gây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mùa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mưa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lũ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lụt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/>
          <p:cNvSpPr txBox="1"/>
          <p:nvPr/>
        </p:nvSpPr>
        <p:spPr>
          <a:xfrm>
            <a:off x="789709" y="1114936"/>
            <a:ext cx="5586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2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453045" y="335280"/>
            <a:ext cx="9987739" cy="737062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98269" y="1285857"/>
            <a:ext cx="10131425" cy="3649133"/>
          </a:xfrm>
        </p:spPr>
        <p:txBody>
          <a:bodyPr>
            <a:noAutofit/>
          </a:bodyPr>
          <a:lstStyle/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dân: 12,3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(2002), gia tăng cao (1,7% năm 2002),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67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/km</a:t>
            </a:r>
            <a:r>
              <a:rPr lang="vi-V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46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/km</a:t>
            </a:r>
            <a:r>
              <a:rPr lang="vi-V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Dân cư Cam-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90%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Hoa. 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 Ngôn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cư theo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Phật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(95% dân cư)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(35%).</a:t>
            </a:r>
          </a:p>
          <a:p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quân thu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280 USD/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(năm 2001).</a:t>
            </a:r>
          </a:p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16% (năm 2002). Dân cư đô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Phnom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Pênh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đô),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-đom-boong,...</a:t>
            </a:r>
          </a:p>
          <a:p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nhân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Cam-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khăn trong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lao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dân cư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nông thôn (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dân </a:t>
            </a:r>
            <a:r>
              <a:rPr lang="vi-V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chưa cao.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1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378231" y="302030"/>
            <a:ext cx="9746672" cy="6206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669176" y="507077"/>
            <a:ext cx="10131425" cy="4497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Cam-</a:t>
            </a:r>
            <a:r>
              <a:rPr lang="vi-V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nông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công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kinh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mỡ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man-gan,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vôi...</a:t>
            </a:r>
          </a:p>
          <a:p>
            <a:pPr marL="0" indent="0">
              <a:buNone/>
            </a:pP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phân </a:t>
            </a:r>
            <a:r>
              <a:rPr lang="vi-VN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vi-V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ngô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 sông</a:t>
            </a:r>
            <a:endParaRPr lang="vi-V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su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nguyên,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 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 măng, khai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quặng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công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lương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 su.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26623" y="2510366"/>
            <a:ext cx="10131425" cy="1456267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!!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33" y="-105834"/>
            <a:ext cx="3437467" cy="2347913"/>
          </a:xfrm>
          <a:prstGeom prst="rect">
            <a:avLst/>
          </a:prstGeom>
        </p:spPr>
      </p:pic>
      <p:pic>
        <p:nvPicPr>
          <p:cNvPr id="6" name="Hình ảnh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28" y="899583"/>
            <a:ext cx="2863614" cy="1610783"/>
          </a:xfrm>
          <a:prstGeom prst="rect">
            <a:avLst/>
          </a:prstGeom>
        </p:spPr>
      </p:pic>
      <p:sp>
        <p:nvSpPr>
          <p:cNvPr id="7" name="Hộp Văn bản 6"/>
          <p:cNvSpPr txBox="1"/>
          <p:nvPr/>
        </p:nvSpPr>
        <p:spPr>
          <a:xfrm>
            <a:off x="1026623" y="6299200"/>
            <a:ext cx="1041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P/s: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bọn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:3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chẳng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??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6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iên thể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TM03457452[[fn=Thiên thể]]</Template>
  <TotalTime>117</TotalTime>
  <Words>398</Words>
  <Application>Microsoft Office PowerPoint</Application>
  <PresentationFormat>Màn hình rộng</PresentationFormat>
  <Paragraphs>49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Thiên thể</vt:lpstr>
      <vt:lpstr>TÌM HIỂU VỀ CAMPUCHIA</vt:lpstr>
      <vt:lpstr>Bản trình bày PowerPoint</vt:lpstr>
      <vt:lpstr>I. VỊ TRÍ ĐỊA LÝ</vt:lpstr>
      <vt:lpstr>Bản trình bày PowerPoint</vt:lpstr>
      <vt:lpstr>II. đặc điểm tự nhiên của campuchia</vt:lpstr>
      <vt:lpstr>II. đặc điểm tự nhiên của campuchia</vt:lpstr>
      <vt:lpstr>IIi. Điều kiện dân cư và xã hội</vt:lpstr>
      <vt:lpstr>iv. Điều kiện kinh tế</vt:lpstr>
      <vt:lpstr>Cảm ơn các bạn đã lắng nghe! Chúc các bạn học tốt!!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CAMPUCHIA</dc:title>
  <dc:creator>CuongKhanh</dc:creator>
  <cp:lastModifiedBy>Cường Đinh Tiến</cp:lastModifiedBy>
  <cp:revision>18</cp:revision>
  <dcterms:created xsi:type="dcterms:W3CDTF">2019-01-11T13:36:46Z</dcterms:created>
  <dcterms:modified xsi:type="dcterms:W3CDTF">2019-01-11T15:37:16Z</dcterms:modified>
</cp:coreProperties>
</file>