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58" r:id="rId6"/>
    <p:sldId id="268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 /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452255" y="1920239"/>
            <a:ext cx="8707870" cy="1642531"/>
          </a:xfrm>
        </p:spPr>
        <p:txBody>
          <a:bodyPr>
            <a:normAutofit fontScale="90000"/>
          </a:bodyPr>
          <a:lstStyle/>
          <a:p>
            <a:r>
              <a:rPr lang="en-US" sz="5400" b="1" i="1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CAMPUCHIA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44237" y="551411"/>
            <a:ext cx="10131425" cy="14562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0" y="551411"/>
            <a:ext cx="7334103" cy="4691324"/>
          </a:xfrm>
        </p:spPr>
      </p:pic>
      <p:sp>
        <p:nvSpPr>
          <p:cNvPr id="5" name="Hộp Văn bản 4"/>
          <p:cNvSpPr txBox="1"/>
          <p:nvPr/>
        </p:nvSpPr>
        <p:spPr>
          <a:xfrm>
            <a:off x="3201537" y="5660967"/>
            <a:ext cx="57524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QUỐC KỲ CỦA NƯỚC CAMPUCHIA</a:t>
            </a:r>
          </a:p>
        </p:txBody>
      </p:sp>
    </p:spTree>
    <p:extLst>
      <p:ext uri="{BB962C8B-B14F-4D97-AF65-F5344CB8AC3E}">
        <p14:creationId xmlns:p14="http://schemas.microsoft.com/office/powerpoint/2010/main" val="624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1" y="368532"/>
            <a:ext cx="6097384" cy="85344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VỊ TRÍ ĐỊA LÝ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85802" y="1039092"/>
            <a:ext cx="5133108" cy="54531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181.000km2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483928" y="5775561"/>
            <a:ext cx="5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Campuchia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37" y="795252"/>
            <a:ext cx="3631969" cy="47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04" y="290780"/>
            <a:ext cx="4495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32508" y="191193"/>
            <a:ext cx="9227127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campuchia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0411BA6-3FC7-F242-AEA2-3889C9DA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71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41222"/>
              </p:ext>
            </p:extLst>
          </p:nvPr>
        </p:nvGraphicFramePr>
        <p:xfrm>
          <a:off x="2294737" y="0"/>
          <a:ext cx="7602525" cy="68580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7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 err="1"/>
                        <a:t>Đặc</a:t>
                      </a:r>
                      <a:r>
                        <a:rPr lang="en-US" sz="4000" baseline="0" dirty="0"/>
                        <a:t> </a:t>
                      </a:r>
                      <a:r>
                        <a:rPr lang="en-US" sz="4000" baseline="0" dirty="0" err="1"/>
                        <a:t>điểm</a:t>
                      </a:r>
                      <a:endParaRPr lang="vi-VN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02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Địa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hình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-Địa hình chủ yếu là đồng bằng (chiếm 75% diện tích),</a:t>
                      </a:r>
                    </a:p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-Chỉ có một số dãy núi, cao nguyên ở vùng biên giới dãy Đăng Rếch ở phía bắc, dãy Cac-đa-môn ở phía tây, tây nam; cao nguyên Chơ-lông, Bô-keo ở phía đông, đông bắc.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7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Khí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hâu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-Khí hậu nhiệt đới gió mùa nóng quanh năm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Mùa mưa do gió tây nam thổi từ vịnh Ben-gan qua vịnh Thái Lan đem hơi nước đến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Mùa khô có gió đông bắc thổi từ lục địa mang không khí khô hanh đến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vị trí ở gần xích đạo nên Cam-pu-chia không có mùa đông lạnh như miền bắc Việt Nam, mùa mưa từ tháng tư đến tháng 10, mùa khô từ tháng 11 đến tháng 3 năm sau).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Sông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ngòi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-Sông Mê Công, Tông – lê Sáp và biển Hồ nằm giữa đất nước, giàu nguồn nước. 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8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Thuận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lợi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và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khó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khăn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dirty="0"/>
                        <a:t>-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+Thuận lợi: đồng bằng chiếm phần lớn diện tích, khí hậu nóng quanh năm nên có điều kiện phát triển trồng trọt. Có biển Hồ, sông Mê Công, tông – lê Sáp vừa cung cấp nước vừa cung cấp cá.</a:t>
                      </a:r>
                    </a:p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+-Khó khăn: Mùa khô gây thiếu nước, mùa mưa có thể bị lũ lụt.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4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53045" y="335280"/>
            <a:ext cx="9987739" cy="737062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98269" y="1285857"/>
            <a:ext cx="10131425" cy="3649133"/>
          </a:xfrm>
        </p:spPr>
        <p:txBody>
          <a:bodyPr>
            <a:noAutofit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dân: 12,3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(2002), gia tăng cao (1,7% năm 2002),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67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/km</a:t>
            </a:r>
            <a:r>
              <a:rPr lang="vi-V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46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/km</a:t>
            </a:r>
            <a:r>
              <a:rPr lang="vi-V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Dân cư Cam-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90%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Hoa. 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Ngôn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cư theo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(95% dân cư)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(35%).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quân thu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280 USD/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(năm 2001).</a:t>
            </a:r>
          </a:p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16% (năm 2002). Dân cư đô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Pênh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đô),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-đom-boong,...</a:t>
            </a:r>
          </a:p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Cam-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khăn trong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kinh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dân cư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nông thôn 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cao.</a:t>
            </a:r>
          </a:p>
        </p:txBody>
      </p:sp>
    </p:spTree>
    <p:extLst>
      <p:ext uri="{BB962C8B-B14F-4D97-AF65-F5344CB8AC3E}">
        <p14:creationId xmlns:p14="http://schemas.microsoft.com/office/powerpoint/2010/main" val="41467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78231" y="302030"/>
            <a:ext cx="9746672" cy="6206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69176" y="507077"/>
            <a:ext cx="10131425" cy="4497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Cam-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nông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công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kinh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quặng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man-gan,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quặng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vôi...</a:t>
            </a:r>
          </a:p>
          <a:p>
            <a:pPr marL="0" indent="0">
              <a:buNone/>
            </a:pP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ngô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 sông</a:t>
            </a:r>
            <a:endParaRPr lang="vi-V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 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su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nguyên,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 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măng, khai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quặng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su.</a:t>
            </a:r>
          </a:p>
        </p:txBody>
      </p:sp>
    </p:spTree>
    <p:extLst>
      <p:ext uri="{BB962C8B-B14F-4D97-AF65-F5344CB8AC3E}">
        <p14:creationId xmlns:p14="http://schemas.microsoft.com/office/powerpoint/2010/main" val="298384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26623" y="2510366"/>
            <a:ext cx="10131425" cy="1456267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 </a:t>
            </a: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33" y="-105834"/>
            <a:ext cx="3437467" cy="2347913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28" y="899583"/>
            <a:ext cx="2863614" cy="1610783"/>
          </a:xfrm>
          <a:prstGeom prst="rect">
            <a:avLst/>
          </a:prstGeom>
        </p:spPr>
      </p:pic>
      <p:sp>
        <p:nvSpPr>
          <p:cNvPr id="7" name="Hộp Văn bản 6"/>
          <p:cNvSpPr txBox="1"/>
          <p:nvPr/>
        </p:nvSpPr>
        <p:spPr>
          <a:xfrm>
            <a:off x="1026623" y="6299200"/>
            <a:ext cx="104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P/s: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  </a:t>
            </a:r>
          </a:p>
        </p:txBody>
      </p:sp>
    </p:spTree>
    <p:extLst>
      <p:ext uri="{BB962C8B-B14F-4D97-AF65-F5344CB8AC3E}">
        <p14:creationId xmlns:p14="http://schemas.microsoft.com/office/powerpoint/2010/main" val="2395561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hiên thể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TM03457452[[fn=Thiên thể]]</Template>
  <TotalTime>117</TotalTime>
  <Words>398</Words>
  <Application>Microsoft Office PowerPoint</Application>
  <PresentationFormat>Màn hình rộng</PresentationFormat>
  <Paragraphs>49</Paragraphs>
  <Slides>9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Thiên thể</vt:lpstr>
      <vt:lpstr>TÌM HIỂU VỀ CAMPUCHIA</vt:lpstr>
      <vt:lpstr>Bản trình bày PowerPoint</vt:lpstr>
      <vt:lpstr>I. VỊ TRÍ ĐỊA LÝ</vt:lpstr>
      <vt:lpstr>Bản trình bày PowerPoint</vt:lpstr>
      <vt:lpstr>II. đặc điểm tự nhiên của campuchia</vt:lpstr>
      <vt:lpstr>Bản trình bày PowerPoint</vt:lpstr>
      <vt:lpstr>IIi. Điều kiện dân cư và xã hội</vt:lpstr>
      <vt:lpstr>iv. Điều kiện kinh tế</vt:lpstr>
      <vt:lpstr>Cảm ơn các bạn đã lắng nghe! Chúc các bạn học tốt!!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CAMPUCHIA</dc:title>
  <dc:creator>CuongKhanh</dc:creator>
  <cp:lastModifiedBy>Người dùng Không xác định</cp:lastModifiedBy>
  <cp:revision>19</cp:revision>
  <dcterms:created xsi:type="dcterms:W3CDTF">2019-01-11T13:36:46Z</dcterms:created>
  <dcterms:modified xsi:type="dcterms:W3CDTF">2019-01-11T16:05:16Z</dcterms:modified>
</cp:coreProperties>
</file>