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A87-5E20-5164-3918-6120CDE44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21632-E405-9229-73EE-DE06CCBE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204B-2E28-6793-ABCB-58E1AF6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101E-3B7C-6BB6-5194-65DA9BB1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F8BA-11D5-861D-FF8B-A9F586A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041C-02BE-6CA4-E441-D9FD2A9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EF033-17C8-2BB6-2481-0A038B20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CD0F-177C-A145-C41F-F1FEC6FF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ABE1-4420-CE20-02EA-B7BFCCFC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3B4C-1702-C353-8807-454B56BA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7AAE7-4C17-E27E-3AA7-2D11ABB9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CDEA-7D37-723A-6D9B-01F2DD41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9B6F-39C2-4189-BBBD-72DCB88D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933F-24EC-2F7B-C3DC-9AD574A6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BCF7-A28A-762A-15A9-41294012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FF35-C789-1187-FAF8-3F7925A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D10E-A5BA-3028-BBF3-7A5FA735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726-F36B-204A-D15E-FF95494F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A30A-39D4-A3F5-7FDF-B3CC6FB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3D3B-63C8-B8C5-0453-8E0A5AAC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B6EB-552A-81CF-0B22-17AF5F6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7E0A-D210-9AB6-03BC-85CED264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2250-AA8A-07E3-9F12-70FBA01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20FF-79EA-B0C1-2EBE-39D9EDDF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732-95C3-5790-72DF-700FFFF7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8946-91A7-E5EA-4CA1-CCA131D5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B075-360A-3CA8-180E-64D7F676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A58CE-7328-E8EA-DBC0-63D9B4F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E04A-4005-F3DF-8B0A-635218FD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2E1B-109A-2460-7410-05DA7BFE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C0CD3-37DC-DCBC-CF4F-C9F0488B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A5A6-0FA5-A2D3-3F9A-B41C029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464E-5F76-FB78-A190-C7BE6ECC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901B9-1C22-F688-E574-4BBF36C1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B5449-34ED-E0F3-B486-15E745DE4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A42EF-EA7F-6FDD-3FD7-487A51DAC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0FCC7-6894-B9B8-78F4-A932E22A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629D4-6089-60AC-54B0-9AD3628F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2FE04-62FE-7EEB-9CE0-71055D80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95A-6C90-0901-61E9-AF5CF4ED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738F0-8162-B75D-9445-90A5D8C2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A92C-0A5D-121C-2D6A-24A09EF5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3E9E7-8476-EAD1-3E02-77C2E4E5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508E9-B26C-8604-A7D9-E6CBDD8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AD89F-FC6E-E007-1B6B-FD605C2F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93C3-7A16-43E0-EEAD-9B413A2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C620-CD9E-760D-E7A9-20BB6A0E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8CF4-5B38-E2C2-7B29-21E26DD5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D9DF-9A4B-241E-A219-BFBC9F08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51F2-32FC-E7BB-5715-E9B792F5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2458-4A47-B0BA-E319-F33B4B9F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CD40-00EB-DEC5-AE9E-73478257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BF01-BEEA-C15E-8CAF-E08DED67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E0FFB-5BE3-4608-371F-9A30F2825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0152-72D6-5BC2-76E2-3189F6A8F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4036-7ED5-74F1-6D61-0704780E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62DB-87F9-E1BD-65E9-1B240F89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94AA-0FD1-D1B4-C4B3-E68476D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7A24-0D06-0B99-AB3C-5EE68E0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6BA0-A0A2-F3AC-192F-896161B0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1A0E-F84F-1812-1A89-9F39BE3D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82-5810-4EB8-AB1E-BB12DA056B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D2DC-BF25-EC9D-7D77-4DE25DDDB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B826-4FA5-CCB7-B27E-21A8F286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2264-186D-4602-BBC2-9B201FF9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50/users/1/cars" TargetMode="External"/><Relationship Id="rId2" Type="http://schemas.openxmlformats.org/officeDocument/2006/relationships/hyperlink" Target="http://localhost:5150/ca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5150/users?type=adm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821452-97F0-44CE-EA32-FA58C4DF86E0}"/>
              </a:ext>
            </a:extLst>
          </p:cNvPr>
          <p:cNvSpPr/>
          <p:nvPr/>
        </p:nvSpPr>
        <p:spPr>
          <a:xfrm>
            <a:off x="5396297" y="1207572"/>
            <a:ext cx="3096286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(HTML/CSS)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1D75A-5018-5562-CA5B-258C8351D3B4}"/>
              </a:ext>
            </a:extLst>
          </p:cNvPr>
          <p:cNvSpPr/>
          <p:nvPr/>
        </p:nvSpPr>
        <p:spPr>
          <a:xfrm>
            <a:off x="5396297" y="1732673"/>
            <a:ext cx="3096286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 (JavaScript)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DA5E5-6810-6C85-97B0-79692EAF4D6F}"/>
              </a:ext>
            </a:extLst>
          </p:cNvPr>
          <p:cNvSpPr/>
          <p:nvPr/>
        </p:nvSpPr>
        <p:spPr>
          <a:xfrm>
            <a:off x="5396297" y="2257774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(Axios)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2507D-0D5D-0EFE-9D28-54069032C0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4440" y="2782875"/>
            <a:ext cx="0" cy="88164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DC035-D6D9-FADF-32A4-B0941D46D133}"/>
              </a:ext>
            </a:extLst>
          </p:cNvPr>
          <p:cNvSpPr/>
          <p:nvPr/>
        </p:nvSpPr>
        <p:spPr>
          <a:xfrm>
            <a:off x="5396297" y="3664521"/>
            <a:ext cx="3103455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 (Express)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98EBF-15EC-4248-BBF4-F3B3984F1AD8}"/>
              </a:ext>
            </a:extLst>
          </p:cNvPr>
          <p:cNvSpPr/>
          <p:nvPr/>
        </p:nvSpPr>
        <p:spPr>
          <a:xfrm>
            <a:off x="5396297" y="4189621"/>
            <a:ext cx="3103458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(JavaScript)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94ED4-1F7D-5B19-2648-DA92EE1937EF}"/>
              </a:ext>
            </a:extLst>
          </p:cNvPr>
          <p:cNvSpPr/>
          <p:nvPr/>
        </p:nvSpPr>
        <p:spPr>
          <a:xfrm>
            <a:off x="5403466" y="4716233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92312-286E-CB8A-FB1D-B45F9E4062BF}"/>
              </a:ext>
            </a:extLst>
          </p:cNvPr>
          <p:cNvSpPr/>
          <p:nvPr/>
        </p:nvSpPr>
        <p:spPr>
          <a:xfrm>
            <a:off x="5396297" y="5239824"/>
            <a:ext cx="3096286" cy="5251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3F22E91-BE1E-121C-2E0E-62B1D8C0664D}"/>
              </a:ext>
            </a:extLst>
          </p:cNvPr>
          <p:cNvSpPr/>
          <p:nvPr/>
        </p:nvSpPr>
        <p:spPr>
          <a:xfrm>
            <a:off x="4326340" y="1255459"/>
            <a:ext cx="777923" cy="1479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7ECFDD-49FF-7E87-DEA7-9B43A6227631}"/>
              </a:ext>
            </a:extLst>
          </p:cNvPr>
          <p:cNvSpPr/>
          <p:nvPr/>
        </p:nvSpPr>
        <p:spPr>
          <a:xfrm>
            <a:off x="4339988" y="3712408"/>
            <a:ext cx="777923" cy="2101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EC93E-8D69-EC76-E7FE-BB7CA4657C8D}"/>
              </a:ext>
            </a:extLst>
          </p:cNvPr>
          <p:cNvSpPr txBox="1"/>
          <p:nvPr/>
        </p:nvSpPr>
        <p:spPr>
          <a:xfrm>
            <a:off x="3138371" y="181055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7FA95-EF1F-C498-2C44-82B332AAF3E0}"/>
              </a:ext>
            </a:extLst>
          </p:cNvPr>
          <p:cNvSpPr txBox="1"/>
          <p:nvPr/>
        </p:nvSpPr>
        <p:spPr>
          <a:xfrm>
            <a:off x="3318996" y="457851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6A027-6212-7B1F-FC01-D31B5BBAA305}"/>
              </a:ext>
            </a:extLst>
          </p:cNvPr>
          <p:cNvSpPr txBox="1"/>
          <p:nvPr/>
        </p:nvSpPr>
        <p:spPr>
          <a:xfrm>
            <a:off x="3916095" y="217574"/>
            <a:ext cx="562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Modern Web Application Layers</a:t>
            </a:r>
          </a:p>
        </p:txBody>
      </p:sp>
    </p:spTree>
    <p:extLst>
      <p:ext uri="{BB962C8B-B14F-4D97-AF65-F5344CB8AC3E}">
        <p14:creationId xmlns:p14="http://schemas.microsoft.com/office/powerpoint/2010/main" val="229250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4445322" y="291949"/>
            <a:ext cx="330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Template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B1887-3B8C-32C5-91CD-2C7B5CB1FDAC}"/>
              </a:ext>
            </a:extLst>
          </p:cNvPr>
          <p:cNvSpPr txBox="1"/>
          <p:nvPr/>
        </p:nvSpPr>
        <p:spPr>
          <a:xfrm>
            <a:off x="4445322" y="6234771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api.js.template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F5047-C425-2D55-6048-38667CA1410E}"/>
              </a:ext>
            </a:extLst>
          </p:cNvPr>
          <p:cNvSpPr txBox="1"/>
          <p:nvPr/>
        </p:nvSpPr>
        <p:spPr>
          <a:xfrm>
            <a:off x="665426" y="1201686"/>
            <a:ext cx="641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new endpoints, copy &amp; paste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321D0-66B5-8979-4C87-4BF734B9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79" y="1793225"/>
            <a:ext cx="8108038" cy="42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4384604" y="274816"/>
            <a:ext cx="3274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Create Good APIs!</a:t>
            </a:r>
          </a:p>
        </p:txBody>
      </p:sp>
      <p:pic>
        <p:nvPicPr>
          <p:cNvPr id="1026" name="Picture 2" descr="Ace Ventura: Pet Detective (1994) Jim Carrey once said that he based his  character on a “smart bird”. His colorful clothing was inspired by tropical  birds. The walk, the way he spoke,">
            <a:extLst>
              <a:ext uri="{FF2B5EF4-FFF2-40B4-BE49-F238E27FC236}">
                <a16:creationId xmlns:a16="http://schemas.microsoft.com/office/drawing/2014/main" id="{681DC870-F1DD-9BD3-2855-215FB81B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57" y="1321900"/>
            <a:ext cx="7773286" cy="47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0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821452-97F0-44CE-EA32-FA58C4DF86E0}"/>
              </a:ext>
            </a:extLst>
          </p:cNvPr>
          <p:cNvSpPr/>
          <p:nvPr/>
        </p:nvSpPr>
        <p:spPr>
          <a:xfrm>
            <a:off x="5396297" y="1207572"/>
            <a:ext cx="3096286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(HTML/CSS)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1D75A-5018-5562-CA5B-258C8351D3B4}"/>
              </a:ext>
            </a:extLst>
          </p:cNvPr>
          <p:cNvSpPr/>
          <p:nvPr/>
        </p:nvSpPr>
        <p:spPr>
          <a:xfrm>
            <a:off x="5396297" y="1732673"/>
            <a:ext cx="3096286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 (JavaScript)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DA5E5-6810-6C85-97B0-79692EAF4D6F}"/>
              </a:ext>
            </a:extLst>
          </p:cNvPr>
          <p:cNvSpPr/>
          <p:nvPr/>
        </p:nvSpPr>
        <p:spPr>
          <a:xfrm>
            <a:off x="5396297" y="2257774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(Axios)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2507D-0D5D-0EFE-9D28-54069032C0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4440" y="2782875"/>
            <a:ext cx="0" cy="88164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DC035-D6D9-FADF-32A4-B0941D46D133}"/>
              </a:ext>
            </a:extLst>
          </p:cNvPr>
          <p:cNvSpPr/>
          <p:nvPr/>
        </p:nvSpPr>
        <p:spPr>
          <a:xfrm>
            <a:off x="5396297" y="3664521"/>
            <a:ext cx="3103455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 (Express)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98EBF-15EC-4248-BBF4-F3B3984F1AD8}"/>
              </a:ext>
            </a:extLst>
          </p:cNvPr>
          <p:cNvSpPr/>
          <p:nvPr/>
        </p:nvSpPr>
        <p:spPr>
          <a:xfrm>
            <a:off x="5396297" y="4189621"/>
            <a:ext cx="3103458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(JavaScript)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94ED4-1F7D-5B19-2648-DA92EE1937EF}"/>
              </a:ext>
            </a:extLst>
          </p:cNvPr>
          <p:cNvSpPr/>
          <p:nvPr/>
        </p:nvSpPr>
        <p:spPr>
          <a:xfrm>
            <a:off x="5403466" y="4716233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92312-286E-CB8A-FB1D-B45F9E4062BF}"/>
              </a:ext>
            </a:extLst>
          </p:cNvPr>
          <p:cNvSpPr/>
          <p:nvPr/>
        </p:nvSpPr>
        <p:spPr>
          <a:xfrm>
            <a:off x="5396297" y="5239824"/>
            <a:ext cx="3096286" cy="5251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3F22E91-BE1E-121C-2E0E-62B1D8C0664D}"/>
              </a:ext>
            </a:extLst>
          </p:cNvPr>
          <p:cNvSpPr/>
          <p:nvPr/>
        </p:nvSpPr>
        <p:spPr>
          <a:xfrm>
            <a:off x="4326340" y="1255459"/>
            <a:ext cx="777923" cy="1479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7ECFDD-49FF-7E87-DEA7-9B43A6227631}"/>
              </a:ext>
            </a:extLst>
          </p:cNvPr>
          <p:cNvSpPr/>
          <p:nvPr/>
        </p:nvSpPr>
        <p:spPr>
          <a:xfrm>
            <a:off x="4339988" y="3712408"/>
            <a:ext cx="777923" cy="2101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EC93E-8D69-EC76-E7FE-BB7CA4657C8D}"/>
              </a:ext>
            </a:extLst>
          </p:cNvPr>
          <p:cNvSpPr txBox="1"/>
          <p:nvPr/>
        </p:nvSpPr>
        <p:spPr>
          <a:xfrm>
            <a:off x="3138371" y="181055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7FA95-EF1F-C498-2C44-82B332AAF3E0}"/>
              </a:ext>
            </a:extLst>
          </p:cNvPr>
          <p:cNvSpPr txBox="1"/>
          <p:nvPr/>
        </p:nvSpPr>
        <p:spPr>
          <a:xfrm>
            <a:off x="3318996" y="457851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6A027-6212-7B1F-FC01-D31B5BBAA305}"/>
              </a:ext>
            </a:extLst>
          </p:cNvPr>
          <p:cNvSpPr txBox="1"/>
          <p:nvPr/>
        </p:nvSpPr>
        <p:spPr>
          <a:xfrm>
            <a:off x="3916095" y="217574"/>
            <a:ext cx="562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Modern Web Application Layers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D5DBDA-C9FD-B9BF-9E9F-BDDB2B9A3B82}"/>
              </a:ext>
            </a:extLst>
          </p:cNvPr>
          <p:cNvSpPr/>
          <p:nvPr/>
        </p:nvSpPr>
        <p:spPr>
          <a:xfrm>
            <a:off x="9365609" y="4037260"/>
            <a:ext cx="2100567" cy="5251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13BC2F-1276-D4DF-BA07-5372AA3617D0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8499755" y="4299811"/>
            <a:ext cx="865854" cy="15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01664-5C21-E58C-43FC-56059D4EE74A}"/>
              </a:ext>
            </a:extLst>
          </p:cNvPr>
          <p:cNvSpPr/>
          <p:nvPr/>
        </p:nvSpPr>
        <p:spPr>
          <a:xfrm>
            <a:off x="9373678" y="4712265"/>
            <a:ext cx="2100567" cy="5251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pgAdmin4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C009D-372B-B3ED-3905-0FE5F493DCFA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8499752" y="4974816"/>
            <a:ext cx="873926" cy="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3C2B9-5FC5-4AE0-97D0-68989008EA1A}"/>
              </a:ext>
            </a:extLst>
          </p:cNvPr>
          <p:cNvSpPr/>
          <p:nvPr/>
        </p:nvSpPr>
        <p:spPr>
          <a:xfrm>
            <a:off x="9373678" y="3362255"/>
            <a:ext cx="2100567" cy="5251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B0A5A1-F177-753B-3560-DD42DA407BB7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>
            <a:off x="8499752" y="3624806"/>
            <a:ext cx="873926" cy="30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34A0F3-2ACB-BDAC-AFC8-B5490BB019E4}"/>
              </a:ext>
            </a:extLst>
          </p:cNvPr>
          <p:cNvSpPr txBox="1"/>
          <p:nvPr/>
        </p:nvSpPr>
        <p:spPr>
          <a:xfrm>
            <a:off x="9996067" y="2905982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6969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916095" y="217574"/>
            <a:ext cx="562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Modern Web Application Layers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2F7F88-14D5-651C-CE4E-EA04123862C8}"/>
              </a:ext>
            </a:extLst>
          </p:cNvPr>
          <p:cNvSpPr/>
          <p:nvPr/>
        </p:nvSpPr>
        <p:spPr>
          <a:xfrm>
            <a:off x="5396297" y="1207572"/>
            <a:ext cx="3096286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(HTML/CSS)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655BA5-67B7-E05F-B0D7-4810242D38A4}"/>
              </a:ext>
            </a:extLst>
          </p:cNvPr>
          <p:cNvSpPr/>
          <p:nvPr/>
        </p:nvSpPr>
        <p:spPr>
          <a:xfrm>
            <a:off x="5396297" y="1732673"/>
            <a:ext cx="3096286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 (JavaScript)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AC234-3917-567D-BB2B-BA02483941E9}"/>
              </a:ext>
            </a:extLst>
          </p:cNvPr>
          <p:cNvSpPr/>
          <p:nvPr/>
        </p:nvSpPr>
        <p:spPr>
          <a:xfrm>
            <a:off x="5396297" y="2257774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(Axios)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96A209-5A0F-AFB7-C32C-CC2BD595BCD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44440" y="2782875"/>
            <a:ext cx="0" cy="88164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3921-D250-9F9B-BE91-80EA4B4E0D50}"/>
              </a:ext>
            </a:extLst>
          </p:cNvPr>
          <p:cNvSpPr/>
          <p:nvPr/>
        </p:nvSpPr>
        <p:spPr>
          <a:xfrm>
            <a:off x="5396297" y="3664521"/>
            <a:ext cx="3103455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 (Express)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A5F51-FA30-DA92-2DBF-3522060AC605}"/>
              </a:ext>
            </a:extLst>
          </p:cNvPr>
          <p:cNvSpPr/>
          <p:nvPr/>
        </p:nvSpPr>
        <p:spPr>
          <a:xfrm>
            <a:off x="5396297" y="4189621"/>
            <a:ext cx="3103458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(JavaScript)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FD9C2-6D1D-BA11-11AF-0CC620BA9725}"/>
              </a:ext>
            </a:extLst>
          </p:cNvPr>
          <p:cNvSpPr/>
          <p:nvPr/>
        </p:nvSpPr>
        <p:spPr>
          <a:xfrm>
            <a:off x="5396297" y="4714723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64424E-1EE9-4F8D-6D2C-65AA2C86DABF}"/>
              </a:ext>
            </a:extLst>
          </p:cNvPr>
          <p:cNvSpPr/>
          <p:nvPr/>
        </p:nvSpPr>
        <p:spPr>
          <a:xfrm>
            <a:off x="5396297" y="5239824"/>
            <a:ext cx="3096286" cy="5251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CCD29A9-A24E-0163-7C15-4CBCC3660FD2}"/>
              </a:ext>
            </a:extLst>
          </p:cNvPr>
          <p:cNvSpPr/>
          <p:nvPr/>
        </p:nvSpPr>
        <p:spPr>
          <a:xfrm>
            <a:off x="4326340" y="1255459"/>
            <a:ext cx="777923" cy="1479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550180E-D580-898E-EDF7-14F133579DCB}"/>
              </a:ext>
            </a:extLst>
          </p:cNvPr>
          <p:cNvSpPr/>
          <p:nvPr/>
        </p:nvSpPr>
        <p:spPr>
          <a:xfrm>
            <a:off x="4339988" y="3712408"/>
            <a:ext cx="777923" cy="2101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9044D-C87C-1AEB-45F6-42EBEAE42FB7}"/>
              </a:ext>
            </a:extLst>
          </p:cNvPr>
          <p:cNvSpPr txBox="1"/>
          <p:nvPr/>
        </p:nvSpPr>
        <p:spPr>
          <a:xfrm>
            <a:off x="3138371" y="181055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CD11EE-D18C-85B3-EA5A-B75B2E2B49EF}"/>
              </a:ext>
            </a:extLst>
          </p:cNvPr>
          <p:cNvSpPr txBox="1"/>
          <p:nvPr/>
        </p:nvSpPr>
        <p:spPr>
          <a:xfrm>
            <a:off x="3318996" y="457851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2F6BF5C-B95C-498D-2F16-6BB9C4EFF6B4}"/>
              </a:ext>
            </a:extLst>
          </p:cNvPr>
          <p:cNvSpPr/>
          <p:nvPr/>
        </p:nvSpPr>
        <p:spPr>
          <a:xfrm>
            <a:off x="8505894" y="3048480"/>
            <a:ext cx="1096647" cy="1644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E4BFB-53F3-1CC1-8F48-AC7CDF6B33D3}"/>
              </a:ext>
            </a:extLst>
          </p:cNvPr>
          <p:cNvSpPr txBox="1"/>
          <p:nvPr/>
        </p:nvSpPr>
        <p:spPr>
          <a:xfrm>
            <a:off x="9427413" y="3196157"/>
            <a:ext cx="10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Get Cats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B101E-1073-D46F-DF63-1A6C3BF7F74C}"/>
              </a:ext>
            </a:extLst>
          </p:cNvPr>
          <p:cNvSpPr txBox="1"/>
          <p:nvPr/>
        </p:nvSpPr>
        <p:spPr>
          <a:xfrm>
            <a:off x="9427413" y="3517602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Add new 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CF1B1-1B8B-78D0-5A88-C332C24C2F34}"/>
              </a:ext>
            </a:extLst>
          </p:cNvPr>
          <p:cNvSpPr txBox="1"/>
          <p:nvPr/>
        </p:nvSpPr>
        <p:spPr>
          <a:xfrm>
            <a:off x="9427413" y="3858036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Update Credit Card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0FDCB-7495-B638-3B6D-7B472C2CCAFE}"/>
              </a:ext>
            </a:extLst>
          </p:cNvPr>
          <p:cNvSpPr txBox="1"/>
          <p:nvPr/>
        </p:nvSpPr>
        <p:spPr>
          <a:xfrm>
            <a:off x="9427412" y="4179481"/>
            <a:ext cx="174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Cancel Account</a:t>
            </a:r>
          </a:p>
        </p:txBody>
      </p:sp>
    </p:spTree>
    <p:extLst>
      <p:ext uri="{BB962C8B-B14F-4D97-AF65-F5344CB8AC3E}">
        <p14:creationId xmlns:p14="http://schemas.microsoft.com/office/powerpoint/2010/main" val="20383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991706" y="310056"/>
            <a:ext cx="420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Characteristics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133B-81DF-13C3-1DEB-9450ED4B0C76}"/>
              </a:ext>
            </a:extLst>
          </p:cNvPr>
          <p:cNvSpPr txBox="1"/>
          <p:nvPr/>
        </p:nvSpPr>
        <p:spPr>
          <a:xfrm>
            <a:off x="285179" y="1351207"/>
            <a:ext cx="5289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Abstraction layer for system or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Hides underlying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all the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46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991706" y="310056"/>
            <a:ext cx="420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Characteristics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133B-81DF-13C3-1DEB-9450ED4B0C76}"/>
              </a:ext>
            </a:extLst>
          </p:cNvPr>
          <p:cNvSpPr txBox="1"/>
          <p:nvPr/>
        </p:nvSpPr>
        <p:spPr>
          <a:xfrm>
            <a:off x="285179" y="1351207"/>
            <a:ext cx="5289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Abstraction layer for system or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Hides underlying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Available all the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Scales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2" name="Picture 4" descr="Green checkmark icon - Free green check mark icons">
            <a:extLst>
              <a:ext uri="{FF2B5EF4-FFF2-40B4-BE49-F238E27FC236}">
                <a16:creationId xmlns:a16="http://schemas.microsoft.com/office/drawing/2014/main" id="{85C315B6-A927-6A06-EA8A-FF5DA22D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17" y="3543442"/>
            <a:ext cx="354299" cy="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een checkmark icon - Free green check mark icons">
            <a:extLst>
              <a:ext uri="{FF2B5EF4-FFF2-40B4-BE49-F238E27FC236}">
                <a16:creationId xmlns:a16="http://schemas.microsoft.com/office/drawing/2014/main" id="{2EBA4687-E243-D0D4-3458-FE0D3FCC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94" y="2046147"/>
            <a:ext cx="354299" cy="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een checkmark icon - Free green check mark icons">
            <a:extLst>
              <a:ext uri="{FF2B5EF4-FFF2-40B4-BE49-F238E27FC236}">
                <a16:creationId xmlns:a16="http://schemas.microsoft.com/office/drawing/2014/main" id="{1836C351-30B4-CC02-66F8-3D4BCAA8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4" y="1719392"/>
            <a:ext cx="354299" cy="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991706" y="310056"/>
            <a:ext cx="327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Anatomy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133B-81DF-13C3-1DEB-9450ED4B0C76}"/>
              </a:ext>
            </a:extLst>
          </p:cNvPr>
          <p:cNvSpPr txBox="1"/>
          <p:nvPr/>
        </p:nvSpPr>
        <p:spPr>
          <a:xfrm>
            <a:off x="285179" y="1351207"/>
            <a:ext cx="34998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 Object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991706" y="310056"/>
            <a:ext cx="327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Anatomy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4133B-81DF-13C3-1DEB-9450ED4B0C76}"/>
              </a:ext>
            </a:extLst>
          </p:cNvPr>
          <p:cNvSpPr txBox="1"/>
          <p:nvPr/>
        </p:nvSpPr>
        <p:spPr>
          <a:xfrm>
            <a:off x="285179" y="1351207"/>
            <a:ext cx="34998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Direct Object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/>
              <a:t>Error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4" descr="Green checkmark icon - Free green check mark icons">
            <a:extLst>
              <a:ext uri="{FF2B5EF4-FFF2-40B4-BE49-F238E27FC236}">
                <a16:creationId xmlns:a16="http://schemas.microsoft.com/office/drawing/2014/main" id="{37779AEB-B386-C50C-DA9B-78432993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10" y="3534388"/>
            <a:ext cx="354299" cy="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een checkmark icon - Free green check mark icons">
            <a:extLst>
              <a:ext uri="{FF2B5EF4-FFF2-40B4-BE49-F238E27FC236}">
                <a16:creationId xmlns:a16="http://schemas.microsoft.com/office/drawing/2014/main" id="{7D390A2A-EA38-1D54-80EA-35E8E732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09" y="3888687"/>
            <a:ext cx="354299" cy="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2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713072" y="291949"/>
            <a:ext cx="476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Design Guidelines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939E4-5F09-B6C7-D91D-8A6BC80EE2BE}"/>
              </a:ext>
            </a:extLst>
          </p:cNvPr>
          <p:cNvSpPr/>
          <p:nvPr/>
        </p:nvSpPr>
        <p:spPr>
          <a:xfrm>
            <a:off x="802632" y="2089342"/>
            <a:ext cx="3103455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 (Express)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363CF-6F0F-7AB5-0882-98C075E6A412}"/>
              </a:ext>
            </a:extLst>
          </p:cNvPr>
          <p:cNvSpPr/>
          <p:nvPr/>
        </p:nvSpPr>
        <p:spPr>
          <a:xfrm>
            <a:off x="802632" y="2614442"/>
            <a:ext cx="3103458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(JavaScript)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FE21-792F-A3D9-8EAB-3D0211ED350D}"/>
              </a:ext>
            </a:extLst>
          </p:cNvPr>
          <p:cNvSpPr/>
          <p:nvPr/>
        </p:nvSpPr>
        <p:spPr>
          <a:xfrm>
            <a:off x="802632" y="3139544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12BAC-A9BE-754B-90DB-A394B62EFB55}"/>
              </a:ext>
            </a:extLst>
          </p:cNvPr>
          <p:cNvSpPr/>
          <p:nvPr/>
        </p:nvSpPr>
        <p:spPr>
          <a:xfrm>
            <a:off x="802632" y="3664645"/>
            <a:ext cx="3096286" cy="5251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5DF9F-BEF4-F1B1-6678-817A056DAEEE}"/>
              </a:ext>
            </a:extLst>
          </p:cNvPr>
          <p:cNvSpPr txBox="1"/>
          <p:nvPr/>
        </p:nvSpPr>
        <p:spPr>
          <a:xfrm>
            <a:off x="4994573" y="4786941"/>
            <a:ext cx="3773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Response Status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200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201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404 Not Found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A3D9-CB3A-9333-C780-B9A82A026B6D}"/>
              </a:ext>
            </a:extLst>
          </p:cNvPr>
          <p:cNvSpPr txBox="1"/>
          <p:nvPr/>
        </p:nvSpPr>
        <p:spPr>
          <a:xfrm>
            <a:off x="4994573" y="1196100"/>
            <a:ext cx="7194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URLs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plural resource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http://localhost:5150/cats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Favor one level of nesting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http://localhost:5150/users/1/cars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query string when it makes sense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http://localhost:5150/users?type=admin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http://localhost:5150/users?type=admin</a:t>
            </a:r>
            <a:r>
              <a:rPr lang="en-US" sz="2400" u="sng" dirty="0"/>
              <a:t>&amp;age=50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A0A45A-7517-14F2-2FE5-E625BF3A8486}"/>
              </a:ext>
            </a:extLst>
          </p:cNvPr>
          <p:cNvCxnSpPr>
            <a:cxnSpLocks/>
          </p:cNvCxnSpPr>
          <p:nvPr/>
        </p:nvCxnSpPr>
        <p:spPr>
          <a:xfrm flipH="1">
            <a:off x="3994470" y="2314603"/>
            <a:ext cx="54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61840C-BE84-60FD-8D75-B864F0D608F5}"/>
              </a:ext>
            </a:extLst>
          </p:cNvPr>
          <p:cNvSpPr txBox="1"/>
          <p:nvPr/>
        </p:nvSpPr>
        <p:spPr>
          <a:xfrm>
            <a:off x="258021" y="1141373"/>
            <a:ext cx="410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frontend of our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62BB20-4EA8-D739-0D54-4D611BBFF31A}"/>
              </a:ext>
            </a:extLst>
          </p:cNvPr>
          <p:cNvCxnSpPr>
            <a:cxnSpLocks/>
          </p:cNvCxnSpPr>
          <p:nvPr/>
        </p:nvCxnSpPr>
        <p:spPr>
          <a:xfrm>
            <a:off x="4540490" y="1367073"/>
            <a:ext cx="0" cy="94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454CDC-A839-BAD8-FEA2-733409C5FC7F}"/>
              </a:ext>
            </a:extLst>
          </p:cNvPr>
          <p:cNvCxnSpPr/>
          <p:nvPr/>
        </p:nvCxnSpPr>
        <p:spPr>
          <a:xfrm>
            <a:off x="4387329" y="1367073"/>
            <a:ext cx="15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1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06B1C-8AEB-2AB4-E553-27C021AA065F}"/>
              </a:ext>
            </a:extLst>
          </p:cNvPr>
          <p:cNvSpPr txBox="1"/>
          <p:nvPr/>
        </p:nvSpPr>
        <p:spPr>
          <a:xfrm>
            <a:off x="3713072" y="291949"/>
            <a:ext cx="476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 API Design Guidelines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939E4-5F09-B6C7-D91D-8A6BC80EE2BE}"/>
              </a:ext>
            </a:extLst>
          </p:cNvPr>
          <p:cNvSpPr/>
          <p:nvPr/>
        </p:nvSpPr>
        <p:spPr>
          <a:xfrm>
            <a:off x="802632" y="2089342"/>
            <a:ext cx="3103455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 (Express)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363CF-6F0F-7AB5-0882-98C075E6A412}"/>
              </a:ext>
            </a:extLst>
          </p:cNvPr>
          <p:cNvSpPr/>
          <p:nvPr/>
        </p:nvSpPr>
        <p:spPr>
          <a:xfrm>
            <a:off x="802632" y="2614442"/>
            <a:ext cx="3103458" cy="52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(JavaScript)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FE21-792F-A3D9-8EAB-3D0211ED350D}"/>
              </a:ext>
            </a:extLst>
          </p:cNvPr>
          <p:cNvSpPr/>
          <p:nvPr/>
        </p:nvSpPr>
        <p:spPr>
          <a:xfrm>
            <a:off x="802632" y="3139544"/>
            <a:ext cx="3096286" cy="525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12BAC-A9BE-754B-90DB-A394B62EFB55}"/>
              </a:ext>
            </a:extLst>
          </p:cNvPr>
          <p:cNvSpPr/>
          <p:nvPr/>
        </p:nvSpPr>
        <p:spPr>
          <a:xfrm>
            <a:off x="802632" y="3664645"/>
            <a:ext cx="3096286" cy="5251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A3D9-CB3A-9333-C780-B9A82A026B6D}"/>
              </a:ext>
            </a:extLst>
          </p:cNvPr>
          <p:cNvSpPr txBox="1"/>
          <p:nvPr/>
        </p:nvSpPr>
        <p:spPr>
          <a:xfrm>
            <a:off x="5030378" y="1224714"/>
            <a:ext cx="50330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Verbs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GET: Get resources (200, 404)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PUT: Update resources (200, 404)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POST: Create resources (201)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DELETE: Delete resources (200, 404)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A0A45A-7517-14F2-2FE5-E625BF3A8486}"/>
              </a:ext>
            </a:extLst>
          </p:cNvPr>
          <p:cNvCxnSpPr>
            <a:cxnSpLocks/>
          </p:cNvCxnSpPr>
          <p:nvPr/>
        </p:nvCxnSpPr>
        <p:spPr>
          <a:xfrm flipH="1">
            <a:off x="3994470" y="2314603"/>
            <a:ext cx="54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61840C-BE84-60FD-8D75-B864F0D608F5}"/>
              </a:ext>
            </a:extLst>
          </p:cNvPr>
          <p:cNvSpPr txBox="1"/>
          <p:nvPr/>
        </p:nvSpPr>
        <p:spPr>
          <a:xfrm>
            <a:off x="258021" y="1141373"/>
            <a:ext cx="410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frontend of our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62BB20-4EA8-D739-0D54-4D611BBFF31A}"/>
              </a:ext>
            </a:extLst>
          </p:cNvPr>
          <p:cNvCxnSpPr>
            <a:cxnSpLocks/>
          </p:cNvCxnSpPr>
          <p:nvPr/>
        </p:nvCxnSpPr>
        <p:spPr>
          <a:xfrm>
            <a:off x="4540490" y="1367073"/>
            <a:ext cx="0" cy="94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454CDC-A839-BAD8-FEA2-733409C5FC7F}"/>
              </a:ext>
            </a:extLst>
          </p:cNvPr>
          <p:cNvCxnSpPr/>
          <p:nvPr/>
        </p:nvCxnSpPr>
        <p:spPr>
          <a:xfrm>
            <a:off x="4387329" y="1367073"/>
            <a:ext cx="15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CC2525-1BC6-05E8-E93B-1CA65FAEB55C}"/>
              </a:ext>
            </a:extLst>
          </p:cNvPr>
          <p:cNvSpPr txBox="1"/>
          <p:nvPr/>
        </p:nvSpPr>
        <p:spPr>
          <a:xfrm>
            <a:off x="5030378" y="3511696"/>
            <a:ext cx="5655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 requests do not have a request body</a:t>
            </a:r>
          </a:p>
        </p:txBody>
      </p:sp>
    </p:spTree>
    <p:extLst>
      <p:ext uri="{BB962C8B-B14F-4D97-AF65-F5344CB8AC3E}">
        <p14:creationId xmlns:p14="http://schemas.microsoft.com/office/powerpoint/2010/main" val="82226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385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Burolla</dc:creator>
  <cp:lastModifiedBy>Martin Burolla</cp:lastModifiedBy>
  <cp:revision>20</cp:revision>
  <dcterms:created xsi:type="dcterms:W3CDTF">2022-07-07T10:39:24Z</dcterms:created>
  <dcterms:modified xsi:type="dcterms:W3CDTF">2022-07-12T14:40:45Z</dcterms:modified>
</cp:coreProperties>
</file>