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2" r:id="rId7"/>
    <p:sldId id="263" r:id="rId8"/>
    <p:sldId id="264" r:id="rId9"/>
    <p:sldId id="272" r:id="rId10"/>
    <p:sldId id="273" r:id="rId11"/>
    <p:sldId id="275" r:id="rId12"/>
    <p:sldId id="276" r:id="rId13"/>
    <p:sldId id="267" r:id="rId14"/>
    <p:sldId id="268" r:id="rId15"/>
    <p:sldId id="270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17/06/2025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17/06/2025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17/06/2025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17/06/2025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17/06/2025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17/06/2025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17/06/2025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17/06/2025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17/06/2025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17/06/2025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17/06/2025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17/06/2025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CAMPO MINADO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15616" y="3886200"/>
            <a:ext cx="6656784" cy="2423120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ALUNO:</a:t>
            </a:r>
            <a:r>
              <a:rPr lang="pt-BR" dirty="0">
                <a:solidFill>
                  <a:schemeClr val="tx1"/>
                </a:solidFill>
              </a:rPr>
              <a:t> Heitor Carvalho</a:t>
            </a:r>
          </a:p>
          <a:p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Projeto da Disciplina LINGUAGEM E TÉCNICAS DE PROGRAMAÇÃO - Uniube Uberlândia </a:t>
            </a:r>
          </a:p>
        </p:txBody>
      </p:sp>
      <p:pic>
        <p:nvPicPr>
          <p:cNvPr id="1030" name="Picture 6" descr="UNIUBE - GUANHAES">
            <a:extLst>
              <a:ext uri="{FF2B5EF4-FFF2-40B4-BE49-F238E27FC236}">
                <a16:creationId xmlns:a16="http://schemas.microsoft.com/office/drawing/2014/main" id="{2995F8AE-D704-4A96-A825-06B28D021B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83" b="17032"/>
          <a:stretch/>
        </p:blipFill>
        <p:spPr bwMode="auto">
          <a:xfrm>
            <a:off x="3544179" y="-14245"/>
            <a:ext cx="2055642" cy="169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357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espaço aberto se não houver uma mina é substituído por um numero indicado a quantidade de minas por perto;</a:t>
            </a:r>
          </a:p>
          <a:p>
            <a:r>
              <a:rPr lang="pt-BR" dirty="0"/>
              <a:t>Se marcado o espaço e substituído por um M amarelo indicando;</a:t>
            </a:r>
          </a:p>
          <a:p>
            <a:r>
              <a:rPr lang="pt-BR" dirty="0"/>
              <a:t>Após a abertura/marcação do espaço o console é limpo para evitar poluição visual e o campo é recarregado, e esse processo se repete ate o fim do jogo;</a:t>
            </a:r>
          </a:p>
        </p:txBody>
      </p:sp>
      <p:sp>
        <p:nvSpPr>
          <p:cNvPr id="5" name="Retângulo 4"/>
          <p:cNvSpPr/>
          <p:nvPr/>
        </p:nvSpPr>
        <p:spPr>
          <a:xfrm>
            <a:off x="7016" y="-2738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CAMPO MINADO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546FD66-88BF-4221-AE1E-D9814D3F199F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Projeto da Disciplina LINGUAGEM E TÉCNICAS DE PROGRAMAÇÃO - Uniube Uberlândia </a:t>
            </a:r>
          </a:p>
        </p:txBody>
      </p:sp>
    </p:spTree>
    <p:extLst>
      <p:ext uri="{BB962C8B-B14F-4D97-AF65-F5344CB8AC3E}">
        <p14:creationId xmlns:p14="http://schemas.microsoft.com/office/powerpoint/2010/main" val="1876700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D58FA-2745-585A-8539-A2A271533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52468-3322-6CE1-B9C8-B9354473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790589-D6BE-2C57-852D-A5627BE58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jogo é dado como derrota se o usuário abrir um espaço que possua uma mina, então é mostrado o campo revelando aonde estão todas as minas e finalizando o programa.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3A25239-973A-EA29-3037-72126DF3C39D}"/>
              </a:ext>
            </a:extLst>
          </p:cNvPr>
          <p:cNvSpPr/>
          <p:nvPr/>
        </p:nvSpPr>
        <p:spPr>
          <a:xfrm>
            <a:off x="7016" y="-2738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CAMPO MINADO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F637176-1EDE-46A9-7A09-69B175BEA6F2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Projeto da Disciplina LINGUAGEM E TÉCNICAS DE PROGRAMAÇÃO - Uniube Uberlândia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D773998-B689-F1BE-8C61-65A00E502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7" y="3785820"/>
            <a:ext cx="21431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56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CE54F-DDBE-6A78-CD92-50BD27AFA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99C26-02A3-76A1-CDA7-B85CE0148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1E15EB-1D70-B992-8266-5A8F2AA15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jogo é dado como vitória caso o usuário abra todos os espaços sem minas ou marcando todos os espaços com minas sem marcar nenhum espaço sem minas;</a:t>
            </a:r>
          </a:p>
          <a:p>
            <a:r>
              <a:rPr lang="pt-BR" dirty="0"/>
              <a:t>Então o campo é revelado mostrando aonde estão todas as minas;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20DAEEA-A184-EC68-0C71-0561FF716B36}"/>
              </a:ext>
            </a:extLst>
          </p:cNvPr>
          <p:cNvSpPr/>
          <p:nvPr/>
        </p:nvSpPr>
        <p:spPr>
          <a:xfrm>
            <a:off x="7016" y="-2738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CAMPO MINADO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A7D9B56-5476-AF04-DBF3-855B52592069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Projeto da Disciplina LINGUAGEM E TÉCNICAS DE PROGRAMAÇÃO - Uniube Uberlândia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ECF42B2-B63F-CBCE-DC74-6FCD06564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4900612"/>
            <a:ext cx="35337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68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desenvolvimento desse projeto permitiu colocar em pratica as lições aprendidas em sala de aula;</a:t>
            </a:r>
          </a:p>
          <a:p>
            <a:r>
              <a:rPr lang="pt-BR" dirty="0"/>
              <a:t>O objetivo pensado no inicio do projeto de criar um campo minado funcional foi alcançado com sucesso;</a:t>
            </a:r>
          </a:p>
        </p:txBody>
      </p:sp>
      <p:sp>
        <p:nvSpPr>
          <p:cNvPr id="5" name="Retângulo 4"/>
          <p:cNvSpPr/>
          <p:nvPr/>
        </p:nvSpPr>
        <p:spPr>
          <a:xfrm>
            <a:off x="7016" y="-2738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CAMPO MINADO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527E7BE-006E-4559-A213-00099EAF38E9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Projeto da Disciplina LINGUAGEM E TÉCNICAS DE PROGRAMAÇÃO - Uniube Uberlândia </a:t>
            </a:r>
          </a:p>
        </p:txBody>
      </p:sp>
    </p:spTree>
    <p:extLst>
      <p:ext uri="{BB962C8B-B14F-4D97-AF65-F5344CB8AC3E}">
        <p14:creationId xmlns:p14="http://schemas.microsoft.com/office/powerpoint/2010/main" val="2276089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pode ser melhorado para uma outra versão?</a:t>
            </a:r>
          </a:p>
          <a:p>
            <a:r>
              <a:rPr lang="pt-BR" dirty="0"/>
              <a:t>Implementar um menu com níveis de dificuldade;</a:t>
            </a:r>
          </a:p>
          <a:p>
            <a:r>
              <a:rPr lang="pt-BR" dirty="0"/>
              <a:t>Criar uma interface;</a:t>
            </a:r>
          </a:p>
          <a:p>
            <a:r>
              <a:rPr lang="pt-BR" dirty="0"/>
              <a:t>Adicionar suporte a movimentação via teclado em tempo real;</a:t>
            </a:r>
          </a:p>
        </p:txBody>
      </p:sp>
      <p:sp>
        <p:nvSpPr>
          <p:cNvPr id="5" name="Retângulo 4"/>
          <p:cNvSpPr/>
          <p:nvPr/>
        </p:nvSpPr>
        <p:spPr>
          <a:xfrm>
            <a:off x="7016" y="-2738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CAMPO MINADO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C21D2E8-4EB8-4B19-8C31-140629985D91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Projeto da Disciplina LINGUAGEM E TÉCNICAS DE PROGRAMAÇÃO - Uniube Uberlândia </a:t>
            </a:r>
          </a:p>
        </p:txBody>
      </p:sp>
    </p:spTree>
    <p:extLst>
      <p:ext uri="{BB962C8B-B14F-4D97-AF65-F5344CB8AC3E}">
        <p14:creationId xmlns:p14="http://schemas.microsoft.com/office/powerpoint/2010/main" val="2276089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052737"/>
            <a:ext cx="7772400" cy="2547714"/>
          </a:xfrm>
        </p:spPr>
        <p:txBody>
          <a:bodyPr/>
          <a:lstStyle/>
          <a:p>
            <a:r>
              <a:rPr lang="pt-BR" dirty="0"/>
              <a:t>AGRADECIMENTOS</a:t>
            </a:r>
            <a:br>
              <a:rPr lang="pt-BR" dirty="0"/>
            </a:br>
            <a:r>
              <a:rPr lang="pt-BR" dirty="0"/>
              <a:t>OBRIGADO.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Heitor de Souza Carvalho</a:t>
            </a:r>
          </a:p>
          <a:p>
            <a:r>
              <a:rPr lang="pt-BR" dirty="0">
                <a:solidFill>
                  <a:schemeClr val="tx1"/>
                </a:solidFill>
              </a:rPr>
              <a:t>RA:5165775</a:t>
            </a:r>
          </a:p>
        </p:txBody>
      </p:sp>
      <p:sp>
        <p:nvSpPr>
          <p:cNvPr id="5" name="Retângulo 4"/>
          <p:cNvSpPr/>
          <p:nvPr/>
        </p:nvSpPr>
        <p:spPr>
          <a:xfrm>
            <a:off x="7016" y="-2738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CAMPO MINADO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F0C112B-3D83-4649-927D-FD29F0B2CD70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Projeto da Disciplina LINGUAGEM E TÉCNICAS DE PROGRAMAÇÃO - Uniube Uberlândia </a:t>
            </a:r>
          </a:p>
        </p:txBody>
      </p:sp>
    </p:spTree>
    <p:extLst>
      <p:ext uri="{BB962C8B-B14F-4D97-AF65-F5344CB8AC3E}">
        <p14:creationId xmlns:p14="http://schemas.microsoft.com/office/powerpoint/2010/main" val="271900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JUSTIFICATIVA/MOTIVAÇÃO</a:t>
            </a:r>
          </a:p>
          <a:p>
            <a:r>
              <a:rPr lang="pt-BR" dirty="0"/>
              <a:t>OBJETIVOS</a:t>
            </a:r>
          </a:p>
          <a:p>
            <a:r>
              <a:rPr lang="pt-BR" dirty="0"/>
              <a:t>DESENVOLVIMENTO</a:t>
            </a:r>
          </a:p>
          <a:p>
            <a:r>
              <a:rPr lang="pt-BR" dirty="0"/>
              <a:t>CONCLUSÃO</a:t>
            </a:r>
          </a:p>
          <a:p>
            <a:r>
              <a:rPr lang="pt-BR" dirty="0"/>
              <a:t>TRABALHOS FUTUROS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10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Este trabalho apresenta a implementação do jogo Campo Minado, desenvolvido na linguagem C. Utilizando os conceitos passados na matéria de linguagem e técnicas de programação.</a:t>
            </a:r>
          </a:p>
        </p:txBody>
      </p:sp>
      <p:sp>
        <p:nvSpPr>
          <p:cNvPr id="5" name="Retângulo 4"/>
          <p:cNvSpPr/>
          <p:nvPr/>
        </p:nvSpPr>
        <p:spPr>
          <a:xfrm>
            <a:off x="7016" y="0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CAMPO MINADO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0E7CAE1-5A60-43C0-9FF9-58773F4AE45F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Projeto da Disciplina LINGUAGEM E TÉCNICAS DE PROGRAMAÇÃO - Uniube Uberlândia </a:t>
            </a:r>
          </a:p>
        </p:txBody>
      </p:sp>
    </p:spTree>
    <p:extLst>
      <p:ext uri="{BB962C8B-B14F-4D97-AF65-F5344CB8AC3E}">
        <p14:creationId xmlns:p14="http://schemas.microsoft.com/office/powerpoint/2010/main" val="423765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 / 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escolha do jogo Campo Minado se deu por ser um desafio clássico que permite praticar estruturas de repetição, condicionais, funções e vetores. Além disso, o jogo possui regras simples, mas exige atenção à lógica, tornando-se um bom exercício para fixação de conceitos.</a:t>
            </a:r>
          </a:p>
        </p:txBody>
      </p:sp>
      <p:sp>
        <p:nvSpPr>
          <p:cNvPr id="5" name="Retângulo 4"/>
          <p:cNvSpPr/>
          <p:nvPr/>
        </p:nvSpPr>
        <p:spPr>
          <a:xfrm>
            <a:off x="7016" y="-2738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CAMPO MINADO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35EA6DA-946D-4AEE-B8C6-F57C5CBC54FA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Projeto da Disciplina LINGUAGEM E TÉCNICAS DE PROGRAMAÇÃO - Uniube Uberlândia </a:t>
            </a:r>
          </a:p>
        </p:txBody>
      </p:sp>
    </p:spTree>
    <p:extLst>
      <p:ext uri="{BB962C8B-B14F-4D97-AF65-F5344CB8AC3E}">
        <p14:creationId xmlns:p14="http://schemas.microsoft.com/office/powerpoint/2010/main" val="370265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OBJETIVO GERAL</a:t>
            </a:r>
          </a:p>
          <a:p>
            <a:pPr marL="0" indent="0" algn="just">
              <a:buNone/>
            </a:pPr>
            <a:r>
              <a:rPr lang="pt-BR" dirty="0"/>
              <a:t>Desenvolver uma versão funcional do jogo Campo Minado utilizando linguagem C.</a:t>
            </a:r>
          </a:p>
          <a:p>
            <a:pPr algn="just"/>
            <a:r>
              <a:rPr lang="pt-BR" dirty="0"/>
              <a:t>OBJETIVO ESPECÍFICO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pt-BR" dirty="0"/>
              <a:t>Implementar um tabuleiro dinâmico utilizando matrizes.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pt-BR" dirty="0"/>
              <a:t>Distribuir minas aleatoriamente.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pt-BR" dirty="0"/>
              <a:t>Permitir interação com o usuário via terminal.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pt-BR" dirty="0"/>
              <a:t>Verificar vitória e derrota com base nas regras do jogo.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7016" y="-2738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CAMPO MINADO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BA8E9B5-3B3F-4D39-932A-C34222B18E00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Projeto da Disciplina LINGUAGEM E TÉCNICAS DE PROGRAMAÇÃO - Uniube Uberlândia </a:t>
            </a:r>
          </a:p>
        </p:txBody>
      </p:sp>
    </p:spTree>
    <p:extLst>
      <p:ext uri="{BB962C8B-B14F-4D97-AF65-F5344CB8AC3E}">
        <p14:creationId xmlns:p14="http://schemas.microsoft.com/office/powerpoint/2010/main" val="272031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  <a:p>
            <a:pPr marL="0" indent="0">
              <a:buNone/>
            </a:pPr>
            <a:r>
              <a:rPr lang="pt-BR" dirty="0"/>
              <a:t>Ao executar o jogo Campo Minado é mostrado o campo com um espaço já aberto indicando não ter nenhuma mina próxima representado pelo numero 0.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-12988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CAMPO MINADO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4816DDA-DEF9-4643-A301-1C900B9A0DC3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Projeto da Disciplina LINGUAGEM E TÉCNICAS DE PROGRAMAÇÃO - Uniube Uberlândia </a:t>
            </a:r>
          </a:p>
        </p:txBody>
      </p:sp>
    </p:spTree>
    <p:extLst>
      <p:ext uri="{BB962C8B-B14F-4D97-AF65-F5344CB8AC3E}">
        <p14:creationId xmlns:p14="http://schemas.microsoft.com/office/powerpoint/2010/main" val="2226547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A1B252BE-6C7D-A130-D153-DFD91B493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9198" y="1621041"/>
            <a:ext cx="5059635" cy="3615917"/>
          </a:xfrm>
        </p:spPr>
      </p:pic>
      <p:sp>
        <p:nvSpPr>
          <p:cNvPr id="5" name="Retângulo 4"/>
          <p:cNvSpPr/>
          <p:nvPr/>
        </p:nvSpPr>
        <p:spPr>
          <a:xfrm>
            <a:off x="7016" y="-2738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CAMPO MINADO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C51A8C7-C559-4AC3-82D5-79211D3F734B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Projeto da Disciplina LINGUAGEM E TÉCNICAS DE PROGRAMAÇÃO - Uniube Uberlândia </a:t>
            </a:r>
          </a:p>
        </p:txBody>
      </p:sp>
    </p:spTree>
    <p:extLst>
      <p:ext uri="{BB962C8B-B14F-4D97-AF65-F5344CB8AC3E}">
        <p14:creationId xmlns:p14="http://schemas.microsoft.com/office/powerpoint/2010/main" val="320648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seguida é perguntado ao usuário se ele deseja abrir(A) ou marcar(M) um espaço;</a:t>
            </a:r>
          </a:p>
          <a:p>
            <a:r>
              <a:rPr lang="pt-BR" dirty="0"/>
              <a:t>Então é pedido as coordenadas do espaço, primeiro do eixo X(linha) e então do eixo Y(coluna);</a:t>
            </a:r>
          </a:p>
          <a:p>
            <a:r>
              <a:rPr lang="pt-BR" dirty="0"/>
              <a:t>Após isso o espaço escolhido é aberto ou marcado com base na escolha do usuário;</a:t>
            </a:r>
          </a:p>
        </p:txBody>
      </p:sp>
      <p:sp>
        <p:nvSpPr>
          <p:cNvPr id="5" name="Retângulo 4"/>
          <p:cNvSpPr/>
          <p:nvPr/>
        </p:nvSpPr>
        <p:spPr>
          <a:xfrm>
            <a:off x="7016" y="-2738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CAMPO MINADO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8E1C0A-CF08-448B-90FE-161659AA6871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Projeto da Disciplina LINGUAGEM E TÉCNICAS DE PROGRAMAÇÃO - Uniube Uberlândia </a:t>
            </a:r>
          </a:p>
        </p:txBody>
      </p:sp>
    </p:spTree>
    <p:extLst>
      <p:ext uri="{BB962C8B-B14F-4D97-AF65-F5344CB8AC3E}">
        <p14:creationId xmlns:p14="http://schemas.microsoft.com/office/powerpoint/2010/main" val="320648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81254F84-4055-7216-A58D-AC5CF5DE0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143" y="1982422"/>
            <a:ext cx="4649713" cy="2893155"/>
          </a:xfrm>
        </p:spPr>
      </p:pic>
      <p:sp>
        <p:nvSpPr>
          <p:cNvPr id="5" name="Retângulo 4"/>
          <p:cNvSpPr/>
          <p:nvPr/>
        </p:nvSpPr>
        <p:spPr>
          <a:xfrm>
            <a:off x="7016" y="-2738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CAMPO MINADO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32012CC-B058-4193-BE41-22B6619B6624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Projeto da Disciplina LINGUAGEM E TÉCNICAS DE PROGRAMAÇÃO - Uniube Uberlândia </a:t>
            </a:r>
          </a:p>
        </p:txBody>
      </p:sp>
    </p:spTree>
    <p:extLst>
      <p:ext uri="{BB962C8B-B14F-4D97-AF65-F5344CB8AC3E}">
        <p14:creationId xmlns:p14="http://schemas.microsoft.com/office/powerpoint/2010/main" val="18767004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638</Words>
  <Application>Microsoft Office PowerPoint</Application>
  <PresentationFormat>Apresentação na tela (4:3)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 New</vt:lpstr>
      <vt:lpstr>Tema do Office</vt:lpstr>
      <vt:lpstr>CAMPO MINADO</vt:lpstr>
      <vt:lpstr>ROTEIRO</vt:lpstr>
      <vt:lpstr>INTRODUÇÃO</vt:lpstr>
      <vt:lpstr>JUSTIFICATIVA / MOTIVAÇÃO</vt:lpstr>
      <vt:lpstr>OBJETIVOS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CONCLUSÃO</vt:lpstr>
      <vt:lpstr>TRABALHOS FUTUROS</vt:lpstr>
      <vt:lpstr>AGRADECIMENTOS OBRIGADO.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&lt;TITULO DO TRABALHO&gt;</dc:title>
  <dc:creator>LUCIENE</dc:creator>
  <cp:lastModifiedBy>Heitor Carvalho</cp:lastModifiedBy>
  <cp:revision>17</cp:revision>
  <dcterms:created xsi:type="dcterms:W3CDTF">2012-06-23T03:46:30Z</dcterms:created>
  <dcterms:modified xsi:type="dcterms:W3CDTF">2025-06-17T14:53:04Z</dcterms:modified>
</cp:coreProperties>
</file>