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4"/>
  </p:notesMasterIdLst>
  <p:sldIdLst>
    <p:sldId id="256" r:id="rId2"/>
    <p:sldId id="258" r:id="rId3"/>
    <p:sldId id="259" r:id="rId4"/>
    <p:sldId id="265" r:id="rId5"/>
    <p:sldId id="274" r:id="rId6"/>
    <p:sldId id="261" r:id="rId7"/>
    <p:sldId id="266" r:id="rId8"/>
    <p:sldId id="286" r:id="rId9"/>
    <p:sldId id="269" r:id="rId10"/>
    <p:sldId id="262" r:id="rId11"/>
    <p:sldId id="281" r:id="rId12"/>
    <p:sldId id="285" r:id="rId13"/>
  </p:sldIdLst>
  <p:sldSz cx="9144000" cy="5143500" type="screen16x9"/>
  <p:notesSz cx="6858000" cy="9144000"/>
  <p:embeddedFontLst>
    <p:embeddedFont>
      <p:font typeface="Anaheim" panose="020B0604020202020204" charset="0"/>
      <p:regular r:id="rId15"/>
      <p:bold r:id="rId16"/>
    </p:embeddedFont>
    <p:embeddedFont>
      <p:font typeface="Zen Dots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602">
          <p15:clr>
            <a:srgbClr val="9AA0A6"/>
          </p15:clr>
        </p15:guide>
        <p15:guide id="3" orient="horz" pos="340">
          <p15:clr>
            <a:srgbClr val="9AA0A6"/>
          </p15:clr>
        </p15:guide>
        <p15:guide id="4" pos="5306">
          <p15:clr>
            <a:srgbClr val="9AA0A6"/>
          </p15:clr>
        </p15:guide>
        <p15:guide id="5" orient="horz" pos="290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C89757-F390-48B0-AE11-BDF07618BDD2}" v="3" dt="2025-04-23T15:29:19.497"/>
  </p1510:revLst>
</p1510:revInfo>
</file>

<file path=ppt/tableStyles.xml><?xml version="1.0" encoding="utf-8"?>
<a:tblStyleLst xmlns:a="http://schemas.openxmlformats.org/drawingml/2006/main" def="{2F835C51-C344-4920-B333-689F195C5F8C}">
  <a:tblStyle styleId="{2F835C51-C344-4920-B333-689F195C5F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098" y="120"/>
      </p:cViewPr>
      <p:guideLst>
        <p:guide pos="454"/>
        <p:guide orient="horz" pos="602"/>
        <p:guide orient="horz" pos="340"/>
        <p:guide pos="5306"/>
        <p:guide orient="horz" pos="2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ylan Johnson" userId="8ee442e994e989e9" providerId="LiveId" clId="{BCC89757-F390-48B0-AE11-BDF07618BDD2}"/>
    <pc:docChg chg="modSld">
      <pc:chgData name="Dylan Johnson" userId="8ee442e994e989e9" providerId="LiveId" clId="{BCC89757-F390-48B0-AE11-BDF07618BDD2}" dt="2025-04-23T15:29:20.144" v="10"/>
      <pc:docMkLst>
        <pc:docMk/>
      </pc:docMkLst>
      <pc:sldChg chg="modSp mod">
        <pc:chgData name="Dylan Johnson" userId="8ee442e994e989e9" providerId="LiveId" clId="{BCC89757-F390-48B0-AE11-BDF07618BDD2}" dt="2025-04-23T15:29:20.144" v="10"/>
        <pc:sldMkLst>
          <pc:docMk/>
          <pc:sldMk cId="0" sldId="285"/>
        </pc:sldMkLst>
        <pc:spChg chg="mod">
          <ac:chgData name="Dylan Johnson" userId="8ee442e994e989e9" providerId="LiveId" clId="{BCC89757-F390-48B0-AE11-BDF07618BDD2}" dt="2025-04-23T15:29:20.144" v="10"/>
          <ac:spMkLst>
            <pc:docMk/>
            <pc:sldMk cId="0" sldId="285"/>
            <ac:spMk id="523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e0d68fe5e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e0d68fe5e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Google Shape;2600;gb1fa4ddd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1" name="Google Shape;2601;gb1fa4ddd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3" name="Google Shape;5233;gb1fa4ddd8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4" name="Google Shape;5234;gb1fa4ddd8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e1d9017b4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e1d9017b4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e1d9017b4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e1d9017b4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e129d2a63f_0_1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e129d2a63f_0_1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ge1d9017b4e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8" name="Google Shape;2178;ge1d9017b4e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e129d2a63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e129d2a63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8">
          <a:extLst>
            <a:ext uri="{FF2B5EF4-FFF2-40B4-BE49-F238E27FC236}">
              <a16:creationId xmlns:a16="http://schemas.microsoft.com/office/drawing/2014/main" id="{6FA07D35-1580-37ED-11BD-82137F79A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ge129d2a63f_0_852:notes">
            <a:extLst>
              <a:ext uri="{FF2B5EF4-FFF2-40B4-BE49-F238E27FC236}">
                <a16:creationId xmlns:a16="http://schemas.microsoft.com/office/drawing/2014/main" id="{3401A876-E706-F2E3-EFDE-14C54C1901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0" name="Google Shape;1920;ge129d2a63f_0_852:notes">
            <a:extLst>
              <a:ext uri="{FF2B5EF4-FFF2-40B4-BE49-F238E27FC236}">
                <a16:creationId xmlns:a16="http://schemas.microsoft.com/office/drawing/2014/main" id="{F742F934-F180-06C6-3232-5D39ED78B3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333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ge129d2a63f_0_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0" name="Google Shape;1920;ge129d2a63f_0_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1" name="Google Shape;11;p2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" name="Google Shape;19;p2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" name="Google Shape;20;p2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21" name="Google Shape;21;p2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" name="Google Shape;44;p2"/>
          <p:cNvCxnSpPr/>
          <p:nvPr/>
        </p:nvCxnSpPr>
        <p:spPr>
          <a:xfrm>
            <a:off x="372000" y="2007600"/>
            <a:ext cx="14955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2"/>
          <p:cNvCxnSpPr/>
          <p:nvPr/>
        </p:nvCxnSpPr>
        <p:spPr>
          <a:xfrm>
            <a:off x="7276500" y="2007600"/>
            <a:ext cx="14955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" name="Google Shape;46;p2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47" name="Google Shape;47;p2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SECTION_HEADER_1">
    <p:bg>
      <p:bgPr>
        <a:solidFill>
          <a:schemeClr val="accent4"/>
        </a:solidFill>
        <a:effectLst/>
      </p:bgPr>
    </p:bg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" name="Google Shape;715;p1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6" name="Google Shape;716;p15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717" name="Google Shape;717;p15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2" name="Google Shape;722;p15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15"/>
          <p:cNvGrpSpPr/>
          <p:nvPr/>
        </p:nvGrpSpPr>
        <p:grpSpPr>
          <a:xfrm>
            <a:off x="371330" y="4054252"/>
            <a:ext cx="8400431" cy="767401"/>
            <a:chOff x="4122825" y="2769975"/>
            <a:chExt cx="4390775" cy="1934950"/>
          </a:xfrm>
        </p:grpSpPr>
        <p:sp>
          <p:nvSpPr>
            <p:cNvPr id="724" name="Google Shape;724;p1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15"/>
          <p:cNvGrpSpPr/>
          <p:nvPr/>
        </p:nvGrpSpPr>
        <p:grpSpPr>
          <a:xfrm rot="10800000" flipH="1">
            <a:off x="371330" y="539955"/>
            <a:ext cx="8400431" cy="767401"/>
            <a:chOff x="4122825" y="2769975"/>
            <a:chExt cx="4390775" cy="1934950"/>
          </a:xfrm>
        </p:grpSpPr>
        <p:sp>
          <p:nvSpPr>
            <p:cNvPr id="748" name="Google Shape;748;p1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Google Shape;771;p15"/>
          <p:cNvSpPr txBox="1">
            <a:spLocks noGrp="1"/>
          </p:cNvSpPr>
          <p:nvPr>
            <p:ph type="subTitle" idx="1"/>
          </p:nvPr>
        </p:nvSpPr>
        <p:spPr>
          <a:xfrm>
            <a:off x="2369750" y="3096300"/>
            <a:ext cx="4404600" cy="6159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2" name="Google Shape;772;p15"/>
          <p:cNvSpPr txBox="1">
            <a:spLocks noGrp="1"/>
          </p:cNvSpPr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p18"/>
          <p:cNvGrpSpPr/>
          <p:nvPr/>
        </p:nvGrpSpPr>
        <p:grpSpPr>
          <a:xfrm>
            <a:off x="818830" y="3790733"/>
            <a:ext cx="757775" cy="901643"/>
            <a:chOff x="1081548" y="3586708"/>
            <a:chExt cx="975133" cy="1160266"/>
          </a:xfrm>
        </p:grpSpPr>
        <p:sp>
          <p:nvSpPr>
            <p:cNvPr id="837" name="Google Shape;837;p18"/>
            <p:cNvSpPr/>
            <p:nvPr/>
          </p:nvSpPr>
          <p:spPr>
            <a:xfrm rot="448199">
              <a:off x="1199243" y="4572582"/>
              <a:ext cx="415099" cy="148037"/>
            </a:xfrm>
            <a:custGeom>
              <a:avLst/>
              <a:gdLst/>
              <a:ahLst/>
              <a:cxnLst/>
              <a:rect l="l" t="t" r="r" b="b"/>
              <a:pathLst>
                <a:path w="18787" h="6700" extrusionOk="0">
                  <a:moveTo>
                    <a:pt x="9393" y="0"/>
                  </a:moveTo>
                  <a:cubicBezTo>
                    <a:pt x="5040" y="0"/>
                    <a:pt x="1342" y="2801"/>
                    <a:pt x="0" y="6699"/>
                  </a:cubicBezTo>
                  <a:lnTo>
                    <a:pt x="18786" y="6699"/>
                  </a:lnTo>
                  <a:cubicBezTo>
                    <a:pt x="17443" y="2803"/>
                    <a:pt x="13748" y="0"/>
                    <a:pt x="93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8"/>
            <p:cNvSpPr/>
            <p:nvPr/>
          </p:nvSpPr>
          <p:spPr>
            <a:xfrm rot="448199">
              <a:off x="1455355" y="4141939"/>
              <a:ext cx="63236" cy="528844"/>
            </a:xfrm>
            <a:custGeom>
              <a:avLst/>
              <a:gdLst/>
              <a:ahLst/>
              <a:cxnLst/>
              <a:rect l="l" t="t" r="r" b="b"/>
              <a:pathLst>
                <a:path w="2862" h="23935" extrusionOk="0">
                  <a:moveTo>
                    <a:pt x="1431" y="0"/>
                  </a:moveTo>
                  <a:cubicBezTo>
                    <a:pt x="644" y="0"/>
                    <a:pt x="0" y="644"/>
                    <a:pt x="0" y="1431"/>
                  </a:cubicBezTo>
                  <a:lnTo>
                    <a:pt x="0" y="22504"/>
                  </a:lnTo>
                  <a:cubicBezTo>
                    <a:pt x="0" y="23291"/>
                    <a:pt x="644" y="23934"/>
                    <a:pt x="1431" y="23934"/>
                  </a:cubicBezTo>
                  <a:cubicBezTo>
                    <a:pt x="2216" y="23934"/>
                    <a:pt x="2860" y="23291"/>
                    <a:pt x="2861" y="22504"/>
                  </a:cubicBezTo>
                  <a:lnTo>
                    <a:pt x="2861" y="1431"/>
                  </a:lnTo>
                  <a:cubicBezTo>
                    <a:pt x="2861" y="644"/>
                    <a:pt x="2217" y="0"/>
                    <a:pt x="1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8"/>
            <p:cNvSpPr/>
            <p:nvPr/>
          </p:nvSpPr>
          <p:spPr>
            <a:xfrm rot="448199">
              <a:off x="1381310" y="3758307"/>
              <a:ext cx="437393" cy="437371"/>
            </a:xfrm>
            <a:custGeom>
              <a:avLst/>
              <a:gdLst/>
              <a:ahLst/>
              <a:cxnLst/>
              <a:rect l="l" t="t" r="r" b="b"/>
              <a:pathLst>
                <a:path w="19796" h="19795" extrusionOk="0">
                  <a:moveTo>
                    <a:pt x="9898" y="0"/>
                  </a:moveTo>
                  <a:cubicBezTo>
                    <a:pt x="7273" y="0"/>
                    <a:pt x="4755" y="1042"/>
                    <a:pt x="2900" y="2899"/>
                  </a:cubicBezTo>
                  <a:cubicBezTo>
                    <a:pt x="1043" y="4754"/>
                    <a:pt x="0" y="7272"/>
                    <a:pt x="0" y="9897"/>
                  </a:cubicBezTo>
                  <a:cubicBezTo>
                    <a:pt x="0" y="12522"/>
                    <a:pt x="1043" y="15039"/>
                    <a:pt x="2900" y="16896"/>
                  </a:cubicBezTo>
                  <a:cubicBezTo>
                    <a:pt x="4755" y="18752"/>
                    <a:pt x="7273" y="19794"/>
                    <a:pt x="9898" y="19794"/>
                  </a:cubicBezTo>
                  <a:cubicBezTo>
                    <a:pt x="12523" y="19794"/>
                    <a:pt x="15041" y="18752"/>
                    <a:pt x="16898" y="16896"/>
                  </a:cubicBezTo>
                  <a:cubicBezTo>
                    <a:pt x="18753" y="15039"/>
                    <a:pt x="19796" y="12522"/>
                    <a:pt x="19796" y="9897"/>
                  </a:cubicBezTo>
                  <a:cubicBezTo>
                    <a:pt x="19796" y="7272"/>
                    <a:pt x="18753" y="4754"/>
                    <a:pt x="16898" y="2899"/>
                  </a:cubicBezTo>
                  <a:cubicBezTo>
                    <a:pt x="15041" y="1042"/>
                    <a:pt x="12523" y="0"/>
                    <a:pt x="98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8"/>
            <p:cNvSpPr/>
            <p:nvPr/>
          </p:nvSpPr>
          <p:spPr>
            <a:xfrm rot="448199">
              <a:off x="1101491" y="3700859"/>
              <a:ext cx="732892" cy="354647"/>
            </a:xfrm>
            <a:custGeom>
              <a:avLst/>
              <a:gdLst/>
              <a:ahLst/>
              <a:cxnLst/>
              <a:rect l="l" t="t" r="r" b="b"/>
              <a:pathLst>
                <a:path w="33170" h="16051" extrusionOk="0">
                  <a:moveTo>
                    <a:pt x="8025" y="0"/>
                  </a:moveTo>
                  <a:cubicBezTo>
                    <a:pt x="3609" y="0"/>
                    <a:pt x="0" y="3612"/>
                    <a:pt x="0" y="8025"/>
                  </a:cubicBezTo>
                  <a:cubicBezTo>
                    <a:pt x="0" y="12440"/>
                    <a:pt x="3612" y="16051"/>
                    <a:pt x="8025" y="16051"/>
                  </a:cubicBezTo>
                  <a:lnTo>
                    <a:pt x="25144" y="16051"/>
                  </a:lnTo>
                  <a:cubicBezTo>
                    <a:pt x="29558" y="16051"/>
                    <a:pt x="33168" y="12440"/>
                    <a:pt x="33170" y="8025"/>
                  </a:cubicBezTo>
                  <a:cubicBezTo>
                    <a:pt x="33170" y="3611"/>
                    <a:pt x="29558" y="0"/>
                    <a:pt x="25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8"/>
            <p:cNvSpPr/>
            <p:nvPr/>
          </p:nvSpPr>
          <p:spPr>
            <a:xfrm rot="448199">
              <a:off x="1637174" y="3633965"/>
              <a:ext cx="359839" cy="941402"/>
            </a:xfrm>
            <a:custGeom>
              <a:avLst/>
              <a:gdLst/>
              <a:ahLst/>
              <a:cxnLst/>
              <a:rect l="l" t="t" r="r" b="b"/>
              <a:pathLst>
                <a:path w="16286" h="42607" extrusionOk="0">
                  <a:moveTo>
                    <a:pt x="5123" y="1"/>
                  </a:moveTo>
                  <a:cubicBezTo>
                    <a:pt x="3640" y="1"/>
                    <a:pt x="2314" y="734"/>
                    <a:pt x="1532" y="2714"/>
                  </a:cubicBezTo>
                  <a:cubicBezTo>
                    <a:pt x="533" y="5248"/>
                    <a:pt x="937" y="7974"/>
                    <a:pt x="1963" y="10433"/>
                  </a:cubicBezTo>
                  <a:cubicBezTo>
                    <a:pt x="2595" y="11944"/>
                    <a:pt x="3540" y="13347"/>
                    <a:pt x="4099" y="14884"/>
                  </a:cubicBezTo>
                  <a:cubicBezTo>
                    <a:pt x="4634" y="16347"/>
                    <a:pt x="4694" y="18011"/>
                    <a:pt x="4617" y="19549"/>
                  </a:cubicBezTo>
                  <a:cubicBezTo>
                    <a:pt x="4421" y="23536"/>
                    <a:pt x="1698" y="26787"/>
                    <a:pt x="943" y="30634"/>
                  </a:cubicBezTo>
                  <a:cubicBezTo>
                    <a:pt x="0" y="35417"/>
                    <a:pt x="667" y="41118"/>
                    <a:pt x="6283" y="42427"/>
                  </a:cubicBezTo>
                  <a:cubicBezTo>
                    <a:pt x="6807" y="42549"/>
                    <a:pt x="7317" y="42607"/>
                    <a:pt x="7811" y="42607"/>
                  </a:cubicBezTo>
                  <a:cubicBezTo>
                    <a:pt x="11663" y="42607"/>
                    <a:pt x="14500" y="39100"/>
                    <a:pt x="14500" y="35234"/>
                  </a:cubicBezTo>
                  <a:lnTo>
                    <a:pt x="14500" y="21554"/>
                  </a:lnTo>
                  <a:cubicBezTo>
                    <a:pt x="15637" y="19403"/>
                    <a:pt x="16285" y="16955"/>
                    <a:pt x="16285" y="14353"/>
                  </a:cubicBezTo>
                  <a:cubicBezTo>
                    <a:pt x="16285" y="9987"/>
                    <a:pt x="14391" y="5760"/>
                    <a:pt x="11136" y="2847"/>
                  </a:cubicBezTo>
                  <a:cubicBezTo>
                    <a:pt x="9514" y="1398"/>
                    <a:pt x="7169" y="1"/>
                    <a:pt x="5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8"/>
            <p:cNvSpPr/>
            <p:nvPr/>
          </p:nvSpPr>
          <p:spPr>
            <a:xfrm rot="448199">
              <a:off x="1091629" y="3870125"/>
              <a:ext cx="269780" cy="95870"/>
            </a:xfrm>
            <a:custGeom>
              <a:avLst/>
              <a:gdLst/>
              <a:ahLst/>
              <a:cxnLst/>
              <a:rect l="l" t="t" r="r" b="b"/>
              <a:pathLst>
                <a:path w="12210" h="4339" extrusionOk="0">
                  <a:moveTo>
                    <a:pt x="208" y="1"/>
                  </a:moveTo>
                  <a:cubicBezTo>
                    <a:pt x="93" y="1"/>
                    <a:pt x="0" y="92"/>
                    <a:pt x="0" y="208"/>
                  </a:cubicBezTo>
                  <a:cubicBezTo>
                    <a:pt x="0" y="323"/>
                    <a:pt x="93" y="414"/>
                    <a:pt x="208" y="414"/>
                  </a:cubicBezTo>
                  <a:lnTo>
                    <a:pt x="7089" y="414"/>
                  </a:lnTo>
                  <a:lnTo>
                    <a:pt x="11847" y="4292"/>
                  </a:lnTo>
                  <a:cubicBezTo>
                    <a:pt x="11885" y="4324"/>
                    <a:pt x="11931" y="4338"/>
                    <a:pt x="11978" y="4338"/>
                  </a:cubicBezTo>
                  <a:cubicBezTo>
                    <a:pt x="12038" y="4338"/>
                    <a:pt x="12097" y="4314"/>
                    <a:pt x="12138" y="4261"/>
                  </a:cubicBezTo>
                  <a:cubicBezTo>
                    <a:pt x="12210" y="4172"/>
                    <a:pt x="12197" y="4042"/>
                    <a:pt x="12108" y="3970"/>
                  </a:cubicBezTo>
                  <a:lnTo>
                    <a:pt x="7292" y="47"/>
                  </a:lnTo>
                  <a:cubicBezTo>
                    <a:pt x="7255" y="16"/>
                    <a:pt x="7210" y="1"/>
                    <a:pt x="7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8"/>
            <p:cNvSpPr/>
            <p:nvPr/>
          </p:nvSpPr>
          <p:spPr>
            <a:xfrm rot="448199">
              <a:off x="1330623" y="3968076"/>
              <a:ext cx="37473" cy="37473"/>
            </a:xfrm>
            <a:custGeom>
              <a:avLst/>
              <a:gdLst/>
              <a:ahLst/>
              <a:cxnLst/>
              <a:rect l="l" t="t" r="r" b="b"/>
              <a:pathLst>
                <a:path w="1696" h="1696" extrusionOk="0">
                  <a:moveTo>
                    <a:pt x="848" y="0"/>
                  </a:moveTo>
                  <a:cubicBezTo>
                    <a:pt x="382" y="0"/>
                    <a:pt x="0" y="381"/>
                    <a:pt x="0" y="847"/>
                  </a:cubicBezTo>
                  <a:cubicBezTo>
                    <a:pt x="0" y="1314"/>
                    <a:pt x="382" y="1695"/>
                    <a:pt x="848" y="1695"/>
                  </a:cubicBezTo>
                  <a:cubicBezTo>
                    <a:pt x="1315" y="1695"/>
                    <a:pt x="1695" y="1314"/>
                    <a:pt x="1695" y="847"/>
                  </a:cubicBezTo>
                  <a:cubicBezTo>
                    <a:pt x="1695" y="381"/>
                    <a:pt x="1315" y="0"/>
                    <a:pt x="8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8"/>
            <p:cNvSpPr/>
            <p:nvPr/>
          </p:nvSpPr>
          <p:spPr>
            <a:xfrm rot="448199">
              <a:off x="1121684" y="3771313"/>
              <a:ext cx="243730" cy="166795"/>
            </a:xfrm>
            <a:custGeom>
              <a:avLst/>
              <a:gdLst/>
              <a:ahLst/>
              <a:cxnLst/>
              <a:rect l="l" t="t" r="r" b="b"/>
              <a:pathLst>
                <a:path w="11031" h="7549" extrusionOk="0">
                  <a:moveTo>
                    <a:pt x="10820" y="1"/>
                  </a:moveTo>
                  <a:cubicBezTo>
                    <a:pt x="10713" y="1"/>
                    <a:pt x="10618" y="85"/>
                    <a:pt x="10612" y="197"/>
                  </a:cubicBezTo>
                  <a:lnTo>
                    <a:pt x="10439" y="3999"/>
                  </a:lnTo>
                  <a:lnTo>
                    <a:pt x="4083" y="7134"/>
                  </a:lnTo>
                  <a:lnTo>
                    <a:pt x="208" y="7134"/>
                  </a:lnTo>
                  <a:cubicBezTo>
                    <a:pt x="94" y="7134"/>
                    <a:pt x="1" y="7227"/>
                    <a:pt x="1" y="7341"/>
                  </a:cubicBezTo>
                  <a:cubicBezTo>
                    <a:pt x="1" y="7456"/>
                    <a:pt x="94" y="7549"/>
                    <a:pt x="208" y="7549"/>
                  </a:cubicBezTo>
                  <a:lnTo>
                    <a:pt x="4132" y="7549"/>
                  </a:lnTo>
                  <a:cubicBezTo>
                    <a:pt x="4162" y="7549"/>
                    <a:pt x="4195" y="7541"/>
                    <a:pt x="4224" y="7527"/>
                  </a:cubicBezTo>
                  <a:lnTo>
                    <a:pt x="10732" y="4317"/>
                  </a:lnTo>
                  <a:cubicBezTo>
                    <a:pt x="10798" y="4284"/>
                    <a:pt x="10843" y="4215"/>
                    <a:pt x="10847" y="4141"/>
                  </a:cubicBezTo>
                  <a:lnTo>
                    <a:pt x="11026" y="217"/>
                  </a:lnTo>
                  <a:cubicBezTo>
                    <a:pt x="11030" y="103"/>
                    <a:pt x="10943" y="7"/>
                    <a:pt x="10828" y="1"/>
                  </a:cubicBezTo>
                  <a:cubicBezTo>
                    <a:pt x="10826" y="1"/>
                    <a:pt x="10823" y="1"/>
                    <a:pt x="10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8"/>
            <p:cNvSpPr/>
            <p:nvPr/>
          </p:nvSpPr>
          <p:spPr>
            <a:xfrm rot="448199">
              <a:off x="1348743" y="3773242"/>
              <a:ext cx="29563" cy="29563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668" y="0"/>
                  </a:moveTo>
                  <a:cubicBezTo>
                    <a:pt x="301" y="0"/>
                    <a:pt x="0" y="301"/>
                    <a:pt x="0" y="668"/>
                  </a:cubicBezTo>
                  <a:cubicBezTo>
                    <a:pt x="0" y="1038"/>
                    <a:pt x="301" y="1338"/>
                    <a:pt x="668" y="1338"/>
                  </a:cubicBezTo>
                  <a:cubicBezTo>
                    <a:pt x="1035" y="1338"/>
                    <a:pt x="1338" y="1036"/>
                    <a:pt x="1338" y="668"/>
                  </a:cubicBezTo>
                  <a:cubicBezTo>
                    <a:pt x="1338" y="301"/>
                    <a:pt x="103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8"/>
            <p:cNvSpPr/>
            <p:nvPr/>
          </p:nvSpPr>
          <p:spPr>
            <a:xfrm rot="448199">
              <a:off x="1141995" y="3755918"/>
              <a:ext cx="451158" cy="184471"/>
            </a:xfrm>
            <a:custGeom>
              <a:avLst/>
              <a:gdLst/>
              <a:ahLst/>
              <a:cxnLst/>
              <a:rect l="l" t="t" r="r" b="b"/>
              <a:pathLst>
                <a:path w="20419" h="8349" extrusionOk="0">
                  <a:moveTo>
                    <a:pt x="0" y="0"/>
                  </a:moveTo>
                  <a:lnTo>
                    <a:pt x="0" y="414"/>
                  </a:lnTo>
                  <a:lnTo>
                    <a:pt x="3923" y="414"/>
                  </a:lnTo>
                  <a:lnTo>
                    <a:pt x="11323" y="8259"/>
                  </a:lnTo>
                  <a:lnTo>
                    <a:pt x="20415" y="8349"/>
                  </a:lnTo>
                  <a:lnTo>
                    <a:pt x="20418" y="7935"/>
                  </a:lnTo>
                  <a:lnTo>
                    <a:pt x="11503" y="7847"/>
                  </a:lnTo>
                  <a:lnTo>
                    <a:pt x="41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8"/>
            <p:cNvSpPr/>
            <p:nvPr/>
          </p:nvSpPr>
          <p:spPr>
            <a:xfrm rot="448199">
              <a:off x="1556068" y="3947692"/>
              <a:ext cx="33562" cy="33518"/>
            </a:xfrm>
            <a:custGeom>
              <a:avLst/>
              <a:gdLst/>
              <a:ahLst/>
              <a:cxnLst/>
              <a:rect l="l" t="t" r="r" b="b"/>
              <a:pathLst>
                <a:path w="1519" h="1517" extrusionOk="0">
                  <a:moveTo>
                    <a:pt x="760" y="1"/>
                  </a:moveTo>
                  <a:cubicBezTo>
                    <a:pt x="341" y="1"/>
                    <a:pt x="1" y="340"/>
                    <a:pt x="1" y="759"/>
                  </a:cubicBezTo>
                  <a:cubicBezTo>
                    <a:pt x="1" y="1178"/>
                    <a:pt x="341" y="1517"/>
                    <a:pt x="760" y="1517"/>
                  </a:cubicBezTo>
                  <a:cubicBezTo>
                    <a:pt x="1178" y="1517"/>
                    <a:pt x="1518" y="1178"/>
                    <a:pt x="1518" y="759"/>
                  </a:cubicBezTo>
                  <a:cubicBezTo>
                    <a:pt x="1518" y="340"/>
                    <a:pt x="1178" y="1"/>
                    <a:pt x="7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 rot="448199">
              <a:off x="1117365" y="3708388"/>
              <a:ext cx="103095" cy="116861"/>
            </a:xfrm>
            <a:custGeom>
              <a:avLst/>
              <a:gdLst/>
              <a:ahLst/>
              <a:cxnLst/>
              <a:rect l="l" t="t" r="r" b="b"/>
              <a:pathLst>
                <a:path w="4666" h="5289" extrusionOk="0">
                  <a:moveTo>
                    <a:pt x="4251" y="0"/>
                  </a:moveTo>
                  <a:lnTo>
                    <a:pt x="4251" y="4874"/>
                  </a:lnTo>
                  <a:lnTo>
                    <a:pt x="1" y="4874"/>
                  </a:lnTo>
                  <a:lnTo>
                    <a:pt x="1" y="5289"/>
                  </a:lnTo>
                  <a:lnTo>
                    <a:pt x="4666" y="5289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 rot="448199">
              <a:off x="1210047" y="3695309"/>
              <a:ext cx="27597" cy="27575"/>
            </a:xfrm>
            <a:custGeom>
              <a:avLst/>
              <a:gdLst/>
              <a:ahLst/>
              <a:cxnLst/>
              <a:rect l="l" t="t" r="r" b="b"/>
              <a:pathLst>
                <a:path w="1249" h="1248" extrusionOk="0">
                  <a:moveTo>
                    <a:pt x="624" y="0"/>
                  </a:moveTo>
                  <a:cubicBezTo>
                    <a:pt x="280" y="0"/>
                    <a:pt x="1" y="279"/>
                    <a:pt x="1" y="624"/>
                  </a:cubicBezTo>
                  <a:cubicBezTo>
                    <a:pt x="1" y="969"/>
                    <a:pt x="280" y="1248"/>
                    <a:pt x="624" y="1248"/>
                  </a:cubicBezTo>
                  <a:cubicBezTo>
                    <a:pt x="969" y="1248"/>
                    <a:pt x="1248" y="969"/>
                    <a:pt x="1248" y="624"/>
                  </a:cubicBezTo>
                  <a:cubicBezTo>
                    <a:pt x="1248" y="279"/>
                    <a:pt x="969" y="0"/>
                    <a:pt x="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 rot="448199">
              <a:off x="1456382" y="3745409"/>
              <a:ext cx="72229" cy="254137"/>
            </a:xfrm>
            <a:custGeom>
              <a:avLst/>
              <a:gdLst/>
              <a:ahLst/>
              <a:cxnLst/>
              <a:rect l="l" t="t" r="r" b="b"/>
              <a:pathLst>
                <a:path w="3269" h="11502" extrusionOk="0">
                  <a:moveTo>
                    <a:pt x="2854" y="0"/>
                  </a:moveTo>
                  <a:lnTo>
                    <a:pt x="2854" y="2940"/>
                  </a:lnTo>
                  <a:lnTo>
                    <a:pt x="0" y="5526"/>
                  </a:lnTo>
                  <a:lnTo>
                    <a:pt x="0" y="11501"/>
                  </a:lnTo>
                  <a:lnTo>
                    <a:pt x="415" y="11501"/>
                  </a:lnTo>
                  <a:lnTo>
                    <a:pt x="415" y="5709"/>
                  </a:lnTo>
                  <a:lnTo>
                    <a:pt x="3269" y="3124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8"/>
            <p:cNvSpPr/>
            <p:nvPr/>
          </p:nvSpPr>
          <p:spPr>
            <a:xfrm rot="448199">
              <a:off x="1430645" y="3980801"/>
              <a:ext cx="31574" cy="31530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15" y="1"/>
                  </a:moveTo>
                  <a:cubicBezTo>
                    <a:pt x="321" y="1"/>
                    <a:pt x="1" y="321"/>
                    <a:pt x="1" y="715"/>
                  </a:cubicBezTo>
                  <a:cubicBezTo>
                    <a:pt x="1" y="1108"/>
                    <a:pt x="321" y="1427"/>
                    <a:pt x="715" y="1427"/>
                  </a:cubicBezTo>
                  <a:cubicBezTo>
                    <a:pt x="1108" y="1427"/>
                    <a:pt x="1428" y="1108"/>
                    <a:pt x="1428" y="715"/>
                  </a:cubicBezTo>
                  <a:cubicBezTo>
                    <a:pt x="1428" y="321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8"/>
            <p:cNvSpPr/>
            <p:nvPr/>
          </p:nvSpPr>
          <p:spPr>
            <a:xfrm rot="448199">
              <a:off x="1407896" y="3696379"/>
              <a:ext cx="163547" cy="188471"/>
            </a:xfrm>
            <a:custGeom>
              <a:avLst/>
              <a:gdLst/>
              <a:ahLst/>
              <a:cxnLst/>
              <a:rect l="l" t="t" r="r" b="b"/>
              <a:pathLst>
                <a:path w="7402" h="8530" extrusionOk="0">
                  <a:moveTo>
                    <a:pt x="305" y="1"/>
                  </a:moveTo>
                  <a:cubicBezTo>
                    <a:pt x="205" y="5"/>
                    <a:pt x="96" y="88"/>
                    <a:pt x="92" y="203"/>
                  </a:cubicBezTo>
                  <a:lnTo>
                    <a:pt x="3" y="3590"/>
                  </a:lnTo>
                  <a:cubicBezTo>
                    <a:pt x="0" y="3662"/>
                    <a:pt x="34" y="3729"/>
                    <a:pt x="93" y="3768"/>
                  </a:cubicBezTo>
                  <a:lnTo>
                    <a:pt x="7048" y="8494"/>
                  </a:lnTo>
                  <a:cubicBezTo>
                    <a:pt x="7084" y="8520"/>
                    <a:pt x="7124" y="8530"/>
                    <a:pt x="7164" y="8530"/>
                  </a:cubicBezTo>
                  <a:cubicBezTo>
                    <a:pt x="7230" y="8530"/>
                    <a:pt x="7294" y="8498"/>
                    <a:pt x="7337" y="8438"/>
                  </a:cubicBezTo>
                  <a:cubicBezTo>
                    <a:pt x="7402" y="8344"/>
                    <a:pt x="7377" y="8215"/>
                    <a:pt x="7281" y="8151"/>
                  </a:cubicBezTo>
                  <a:lnTo>
                    <a:pt x="421" y="3489"/>
                  </a:lnTo>
                  <a:lnTo>
                    <a:pt x="506" y="213"/>
                  </a:lnTo>
                  <a:cubicBezTo>
                    <a:pt x="508" y="98"/>
                    <a:pt x="419" y="4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rot="448199">
              <a:off x="1541589" y="3876264"/>
              <a:ext cx="33518" cy="33518"/>
            </a:xfrm>
            <a:custGeom>
              <a:avLst/>
              <a:gdLst/>
              <a:ahLst/>
              <a:cxnLst/>
              <a:rect l="l" t="t" r="r" b="b"/>
              <a:pathLst>
                <a:path w="1517" h="1517" extrusionOk="0">
                  <a:moveTo>
                    <a:pt x="759" y="1"/>
                  </a:moveTo>
                  <a:cubicBezTo>
                    <a:pt x="340" y="1"/>
                    <a:pt x="1" y="340"/>
                    <a:pt x="1" y="759"/>
                  </a:cubicBezTo>
                  <a:cubicBezTo>
                    <a:pt x="1" y="1176"/>
                    <a:pt x="340" y="1517"/>
                    <a:pt x="759" y="1517"/>
                  </a:cubicBezTo>
                  <a:cubicBezTo>
                    <a:pt x="1177" y="1517"/>
                    <a:pt x="1517" y="1176"/>
                    <a:pt x="1517" y="759"/>
                  </a:cubicBezTo>
                  <a:cubicBezTo>
                    <a:pt x="1517" y="340"/>
                    <a:pt x="1177" y="1"/>
                    <a:pt x="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rot="448199">
              <a:off x="1306695" y="3694565"/>
              <a:ext cx="185841" cy="40058"/>
            </a:xfrm>
            <a:custGeom>
              <a:avLst/>
              <a:gdLst/>
              <a:ahLst/>
              <a:cxnLst/>
              <a:rect l="l" t="t" r="r" b="b"/>
              <a:pathLst>
                <a:path w="8411" h="1813" extrusionOk="0">
                  <a:moveTo>
                    <a:pt x="0" y="0"/>
                  </a:moveTo>
                  <a:lnTo>
                    <a:pt x="0" y="1813"/>
                  </a:lnTo>
                  <a:lnTo>
                    <a:pt x="8411" y="1813"/>
                  </a:lnTo>
                  <a:lnTo>
                    <a:pt x="8411" y="1397"/>
                  </a:lnTo>
                  <a:lnTo>
                    <a:pt x="415" y="1397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rot="448199">
              <a:off x="1471933" y="3729510"/>
              <a:ext cx="25630" cy="25630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0"/>
                    <a:pt x="259" y="1159"/>
                    <a:pt x="580" y="1159"/>
                  </a:cubicBezTo>
                  <a:cubicBezTo>
                    <a:pt x="900" y="1159"/>
                    <a:pt x="1159" y="900"/>
                    <a:pt x="1159" y="580"/>
                  </a:cubicBezTo>
                  <a:cubicBezTo>
                    <a:pt x="1159" y="259"/>
                    <a:pt x="900" y="0"/>
                    <a:pt x="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rot="448199">
              <a:off x="1186301" y="4113114"/>
              <a:ext cx="141121" cy="83342"/>
            </a:xfrm>
            <a:custGeom>
              <a:avLst/>
              <a:gdLst/>
              <a:ahLst/>
              <a:cxnLst/>
              <a:rect l="l" t="t" r="r" b="b"/>
              <a:pathLst>
                <a:path w="6387" h="3772" extrusionOk="0">
                  <a:moveTo>
                    <a:pt x="6087" y="2981"/>
                  </a:moveTo>
                  <a:cubicBezTo>
                    <a:pt x="6091" y="2982"/>
                    <a:pt x="6095" y="2984"/>
                    <a:pt x="6095" y="2987"/>
                  </a:cubicBezTo>
                  <a:cubicBezTo>
                    <a:pt x="6092" y="2985"/>
                    <a:pt x="6089" y="2983"/>
                    <a:pt x="6087" y="2981"/>
                  </a:cubicBezTo>
                  <a:close/>
                  <a:moveTo>
                    <a:pt x="870" y="3159"/>
                  </a:moveTo>
                  <a:lnTo>
                    <a:pt x="870" y="3159"/>
                  </a:lnTo>
                  <a:cubicBezTo>
                    <a:pt x="870" y="3159"/>
                    <a:pt x="870" y="3159"/>
                    <a:pt x="870" y="3159"/>
                  </a:cubicBezTo>
                  <a:lnTo>
                    <a:pt x="870" y="3159"/>
                  </a:lnTo>
                  <a:close/>
                  <a:moveTo>
                    <a:pt x="3027" y="1"/>
                  </a:moveTo>
                  <a:cubicBezTo>
                    <a:pt x="2848" y="1"/>
                    <a:pt x="2691" y="144"/>
                    <a:pt x="2669" y="325"/>
                  </a:cubicBezTo>
                  <a:cubicBezTo>
                    <a:pt x="2660" y="392"/>
                    <a:pt x="2673" y="464"/>
                    <a:pt x="2700" y="524"/>
                  </a:cubicBezTo>
                  <a:cubicBezTo>
                    <a:pt x="2626" y="534"/>
                    <a:pt x="2553" y="552"/>
                    <a:pt x="2480" y="570"/>
                  </a:cubicBezTo>
                  <a:lnTo>
                    <a:pt x="2480" y="570"/>
                  </a:lnTo>
                  <a:cubicBezTo>
                    <a:pt x="2492" y="383"/>
                    <a:pt x="2356" y="219"/>
                    <a:pt x="2166" y="196"/>
                  </a:cubicBezTo>
                  <a:cubicBezTo>
                    <a:pt x="2152" y="195"/>
                    <a:pt x="2138" y="194"/>
                    <a:pt x="2124" y="194"/>
                  </a:cubicBezTo>
                  <a:cubicBezTo>
                    <a:pt x="1947" y="194"/>
                    <a:pt x="1793" y="326"/>
                    <a:pt x="1772" y="507"/>
                  </a:cubicBezTo>
                  <a:cubicBezTo>
                    <a:pt x="1757" y="618"/>
                    <a:pt x="1799" y="720"/>
                    <a:pt x="1870" y="796"/>
                  </a:cubicBezTo>
                  <a:cubicBezTo>
                    <a:pt x="1789" y="836"/>
                    <a:pt x="1706" y="926"/>
                    <a:pt x="1636" y="926"/>
                  </a:cubicBezTo>
                  <a:cubicBezTo>
                    <a:pt x="1617" y="778"/>
                    <a:pt x="1493" y="631"/>
                    <a:pt x="1322" y="611"/>
                  </a:cubicBezTo>
                  <a:cubicBezTo>
                    <a:pt x="1308" y="609"/>
                    <a:pt x="1294" y="609"/>
                    <a:pt x="1280" y="609"/>
                  </a:cubicBezTo>
                  <a:cubicBezTo>
                    <a:pt x="1103" y="609"/>
                    <a:pt x="947" y="741"/>
                    <a:pt x="925" y="921"/>
                  </a:cubicBezTo>
                  <a:cubicBezTo>
                    <a:pt x="906" y="1092"/>
                    <a:pt x="1008" y="1249"/>
                    <a:pt x="1164" y="1301"/>
                  </a:cubicBezTo>
                  <a:cubicBezTo>
                    <a:pt x="1099" y="1365"/>
                    <a:pt x="1036" y="1434"/>
                    <a:pt x="978" y="1504"/>
                  </a:cubicBezTo>
                  <a:cubicBezTo>
                    <a:pt x="922" y="1414"/>
                    <a:pt x="829" y="1349"/>
                    <a:pt x="716" y="1335"/>
                  </a:cubicBezTo>
                  <a:cubicBezTo>
                    <a:pt x="702" y="1333"/>
                    <a:pt x="689" y="1333"/>
                    <a:pt x="676" y="1333"/>
                  </a:cubicBezTo>
                  <a:cubicBezTo>
                    <a:pt x="504" y="1333"/>
                    <a:pt x="391" y="1472"/>
                    <a:pt x="370" y="1654"/>
                  </a:cubicBezTo>
                  <a:cubicBezTo>
                    <a:pt x="347" y="1847"/>
                    <a:pt x="355" y="2007"/>
                    <a:pt x="723" y="2056"/>
                  </a:cubicBezTo>
                  <a:cubicBezTo>
                    <a:pt x="501" y="2113"/>
                    <a:pt x="599" y="2209"/>
                    <a:pt x="566" y="2293"/>
                  </a:cubicBezTo>
                  <a:cubicBezTo>
                    <a:pt x="533" y="2278"/>
                    <a:pt x="471" y="2263"/>
                    <a:pt x="433" y="2258"/>
                  </a:cubicBezTo>
                  <a:cubicBezTo>
                    <a:pt x="418" y="2256"/>
                    <a:pt x="404" y="2255"/>
                    <a:pt x="390" y="2255"/>
                  </a:cubicBezTo>
                  <a:cubicBezTo>
                    <a:pt x="210" y="2255"/>
                    <a:pt x="46" y="2386"/>
                    <a:pt x="25" y="2567"/>
                  </a:cubicBezTo>
                  <a:cubicBezTo>
                    <a:pt x="1" y="2763"/>
                    <a:pt x="151" y="2934"/>
                    <a:pt x="347" y="2957"/>
                  </a:cubicBezTo>
                  <a:cubicBezTo>
                    <a:pt x="347" y="2957"/>
                    <a:pt x="348" y="2957"/>
                    <a:pt x="348" y="2957"/>
                  </a:cubicBezTo>
                  <a:cubicBezTo>
                    <a:pt x="352" y="2957"/>
                    <a:pt x="345" y="2952"/>
                    <a:pt x="364" y="2952"/>
                  </a:cubicBezTo>
                  <a:cubicBezTo>
                    <a:pt x="370" y="2952"/>
                    <a:pt x="379" y="2952"/>
                    <a:pt x="393" y="2954"/>
                  </a:cubicBezTo>
                  <a:lnTo>
                    <a:pt x="393" y="2954"/>
                  </a:lnTo>
                  <a:lnTo>
                    <a:pt x="391" y="2971"/>
                  </a:lnTo>
                  <a:cubicBezTo>
                    <a:pt x="384" y="3034"/>
                    <a:pt x="335" y="3094"/>
                    <a:pt x="341" y="3094"/>
                  </a:cubicBezTo>
                  <a:lnTo>
                    <a:pt x="870" y="3159"/>
                  </a:lnTo>
                  <a:lnTo>
                    <a:pt x="870" y="3159"/>
                  </a:lnTo>
                  <a:cubicBezTo>
                    <a:pt x="866" y="3158"/>
                    <a:pt x="873" y="3081"/>
                    <a:pt x="880" y="3030"/>
                  </a:cubicBezTo>
                  <a:cubicBezTo>
                    <a:pt x="1022" y="1874"/>
                    <a:pt x="2001" y="1037"/>
                    <a:pt x="3136" y="1037"/>
                  </a:cubicBezTo>
                  <a:cubicBezTo>
                    <a:pt x="3229" y="1037"/>
                    <a:pt x="3322" y="1043"/>
                    <a:pt x="3417" y="1055"/>
                  </a:cubicBezTo>
                  <a:cubicBezTo>
                    <a:pt x="4667" y="1206"/>
                    <a:pt x="5558" y="2322"/>
                    <a:pt x="5408" y="3572"/>
                  </a:cubicBezTo>
                  <a:cubicBezTo>
                    <a:pt x="5401" y="3623"/>
                    <a:pt x="5391" y="3706"/>
                    <a:pt x="5387" y="3707"/>
                  </a:cubicBezTo>
                  <a:lnTo>
                    <a:pt x="5387" y="3707"/>
                  </a:lnTo>
                  <a:lnTo>
                    <a:pt x="5387" y="3707"/>
                  </a:lnTo>
                  <a:lnTo>
                    <a:pt x="5387" y="3707"/>
                  </a:lnTo>
                  <a:cubicBezTo>
                    <a:pt x="5387" y="3707"/>
                    <a:pt x="5387" y="3707"/>
                    <a:pt x="5387" y="3707"/>
                  </a:cubicBezTo>
                  <a:cubicBezTo>
                    <a:pt x="5387" y="3707"/>
                    <a:pt x="5387" y="3707"/>
                    <a:pt x="5387" y="3707"/>
                  </a:cubicBezTo>
                  <a:lnTo>
                    <a:pt x="5387" y="3707"/>
                  </a:lnTo>
                  <a:lnTo>
                    <a:pt x="5916" y="3771"/>
                  </a:lnTo>
                  <a:cubicBezTo>
                    <a:pt x="5920" y="3771"/>
                    <a:pt x="5940" y="3738"/>
                    <a:pt x="5947" y="3682"/>
                  </a:cubicBezTo>
                  <a:lnTo>
                    <a:pt x="5954" y="3625"/>
                  </a:lnTo>
                  <a:lnTo>
                    <a:pt x="5954" y="3625"/>
                  </a:lnTo>
                  <a:cubicBezTo>
                    <a:pt x="5966" y="3626"/>
                    <a:pt x="5978" y="3627"/>
                    <a:pt x="5990" y="3627"/>
                  </a:cubicBezTo>
                  <a:cubicBezTo>
                    <a:pt x="6171" y="3627"/>
                    <a:pt x="6353" y="3522"/>
                    <a:pt x="6374" y="3345"/>
                  </a:cubicBezTo>
                  <a:cubicBezTo>
                    <a:pt x="6387" y="3150"/>
                    <a:pt x="6288" y="3006"/>
                    <a:pt x="6093" y="2980"/>
                  </a:cubicBezTo>
                  <a:cubicBezTo>
                    <a:pt x="6089" y="2980"/>
                    <a:pt x="6087" y="2979"/>
                    <a:pt x="6085" y="2979"/>
                  </a:cubicBezTo>
                  <a:lnTo>
                    <a:pt x="6085" y="2979"/>
                  </a:lnTo>
                  <a:cubicBezTo>
                    <a:pt x="5950" y="2868"/>
                    <a:pt x="5984" y="2779"/>
                    <a:pt x="5962" y="2685"/>
                  </a:cubicBezTo>
                  <a:lnTo>
                    <a:pt x="5962" y="2685"/>
                  </a:lnTo>
                  <a:cubicBezTo>
                    <a:pt x="5966" y="2685"/>
                    <a:pt x="5971" y="2686"/>
                    <a:pt x="5975" y="2686"/>
                  </a:cubicBezTo>
                  <a:cubicBezTo>
                    <a:pt x="6149" y="2686"/>
                    <a:pt x="6264" y="2550"/>
                    <a:pt x="6285" y="2369"/>
                  </a:cubicBezTo>
                  <a:cubicBezTo>
                    <a:pt x="6308" y="2173"/>
                    <a:pt x="6149" y="1994"/>
                    <a:pt x="5955" y="1971"/>
                  </a:cubicBezTo>
                  <a:cubicBezTo>
                    <a:pt x="5940" y="1970"/>
                    <a:pt x="5925" y="1969"/>
                    <a:pt x="5910" y="1969"/>
                  </a:cubicBezTo>
                  <a:cubicBezTo>
                    <a:pt x="5819" y="1969"/>
                    <a:pt x="5730" y="2002"/>
                    <a:pt x="5666" y="2057"/>
                  </a:cubicBezTo>
                  <a:lnTo>
                    <a:pt x="5656" y="2107"/>
                  </a:lnTo>
                  <a:cubicBezTo>
                    <a:pt x="5608" y="2013"/>
                    <a:pt x="5555" y="1884"/>
                    <a:pt x="5490" y="1884"/>
                  </a:cubicBezTo>
                  <a:cubicBezTo>
                    <a:pt x="5663" y="1662"/>
                    <a:pt x="5770" y="1685"/>
                    <a:pt x="5790" y="1525"/>
                  </a:cubicBezTo>
                  <a:cubicBezTo>
                    <a:pt x="5813" y="1329"/>
                    <a:pt x="5633" y="1120"/>
                    <a:pt x="5437" y="1097"/>
                  </a:cubicBezTo>
                  <a:cubicBezTo>
                    <a:pt x="5421" y="1096"/>
                    <a:pt x="5408" y="1095"/>
                    <a:pt x="5395" y="1095"/>
                  </a:cubicBezTo>
                  <a:cubicBezTo>
                    <a:pt x="5266" y="1095"/>
                    <a:pt x="5234" y="1182"/>
                    <a:pt x="5020" y="1299"/>
                  </a:cubicBezTo>
                  <a:lnTo>
                    <a:pt x="5020" y="1296"/>
                  </a:lnTo>
                  <a:cubicBezTo>
                    <a:pt x="5025" y="1258"/>
                    <a:pt x="4976" y="1213"/>
                    <a:pt x="4927" y="1172"/>
                  </a:cubicBezTo>
                  <a:cubicBezTo>
                    <a:pt x="4972" y="1120"/>
                    <a:pt x="5026" y="1056"/>
                    <a:pt x="5035" y="983"/>
                  </a:cubicBezTo>
                  <a:cubicBezTo>
                    <a:pt x="5058" y="788"/>
                    <a:pt x="4977" y="617"/>
                    <a:pt x="4783" y="592"/>
                  </a:cubicBezTo>
                  <a:cubicBezTo>
                    <a:pt x="4769" y="591"/>
                    <a:pt x="4755" y="590"/>
                    <a:pt x="4741" y="590"/>
                  </a:cubicBezTo>
                  <a:cubicBezTo>
                    <a:pt x="4603" y="590"/>
                    <a:pt x="4490" y="672"/>
                    <a:pt x="4478" y="798"/>
                  </a:cubicBezTo>
                  <a:lnTo>
                    <a:pt x="4478" y="799"/>
                  </a:lnTo>
                  <a:lnTo>
                    <a:pt x="4478" y="799"/>
                  </a:lnTo>
                  <a:cubicBezTo>
                    <a:pt x="4475" y="775"/>
                    <a:pt x="4304" y="681"/>
                    <a:pt x="4242" y="674"/>
                  </a:cubicBezTo>
                  <a:lnTo>
                    <a:pt x="4226" y="671"/>
                  </a:lnTo>
                  <a:lnTo>
                    <a:pt x="4226" y="671"/>
                  </a:lnTo>
                  <a:cubicBezTo>
                    <a:pt x="4227" y="671"/>
                    <a:pt x="4228" y="671"/>
                    <a:pt x="4229" y="671"/>
                  </a:cubicBezTo>
                  <a:cubicBezTo>
                    <a:pt x="4260" y="671"/>
                    <a:pt x="4281" y="580"/>
                    <a:pt x="4288" y="514"/>
                  </a:cubicBezTo>
                  <a:cubicBezTo>
                    <a:pt x="4311" y="319"/>
                    <a:pt x="4168" y="152"/>
                    <a:pt x="3970" y="126"/>
                  </a:cubicBezTo>
                  <a:cubicBezTo>
                    <a:pt x="3949" y="124"/>
                    <a:pt x="3928" y="122"/>
                    <a:pt x="3908" y="122"/>
                  </a:cubicBezTo>
                  <a:cubicBezTo>
                    <a:pt x="3740" y="122"/>
                    <a:pt x="3600" y="206"/>
                    <a:pt x="3577" y="382"/>
                  </a:cubicBezTo>
                  <a:cubicBezTo>
                    <a:pt x="3574" y="407"/>
                    <a:pt x="3574" y="409"/>
                    <a:pt x="3579" y="409"/>
                  </a:cubicBezTo>
                  <a:lnTo>
                    <a:pt x="3579" y="409"/>
                  </a:lnTo>
                  <a:cubicBezTo>
                    <a:pt x="3558" y="409"/>
                    <a:pt x="3538" y="411"/>
                    <a:pt x="3518" y="411"/>
                  </a:cubicBezTo>
                  <a:cubicBezTo>
                    <a:pt x="3508" y="411"/>
                    <a:pt x="3497" y="410"/>
                    <a:pt x="3487" y="409"/>
                  </a:cubicBezTo>
                  <a:cubicBezTo>
                    <a:pt x="3473" y="407"/>
                    <a:pt x="3459" y="407"/>
                    <a:pt x="3446" y="407"/>
                  </a:cubicBezTo>
                  <a:cubicBezTo>
                    <a:pt x="3419" y="407"/>
                    <a:pt x="3392" y="409"/>
                    <a:pt x="3367" y="409"/>
                  </a:cubicBezTo>
                  <a:cubicBezTo>
                    <a:pt x="3374" y="409"/>
                    <a:pt x="3377" y="404"/>
                    <a:pt x="3381" y="375"/>
                  </a:cubicBezTo>
                  <a:cubicBezTo>
                    <a:pt x="3404" y="180"/>
                    <a:pt x="3262" y="26"/>
                    <a:pt x="3066" y="3"/>
                  </a:cubicBezTo>
                  <a:cubicBezTo>
                    <a:pt x="3053" y="2"/>
                    <a:pt x="3040" y="1"/>
                    <a:pt x="3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rot="448199">
              <a:off x="1226441" y="4149285"/>
              <a:ext cx="25652" cy="24437"/>
            </a:xfrm>
            <a:custGeom>
              <a:avLst/>
              <a:gdLst/>
              <a:ahLst/>
              <a:cxnLst/>
              <a:rect l="l" t="t" r="r" b="b"/>
              <a:pathLst>
                <a:path w="1161" h="1106" extrusionOk="0">
                  <a:moveTo>
                    <a:pt x="577" y="0"/>
                  </a:moveTo>
                  <a:cubicBezTo>
                    <a:pt x="297" y="0"/>
                    <a:pt x="58" y="213"/>
                    <a:pt x="30" y="498"/>
                  </a:cubicBezTo>
                  <a:cubicBezTo>
                    <a:pt x="0" y="801"/>
                    <a:pt x="222" y="1072"/>
                    <a:pt x="525" y="1103"/>
                  </a:cubicBezTo>
                  <a:cubicBezTo>
                    <a:pt x="544" y="1105"/>
                    <a:pt x="562" y="1106"/>
                    <a:pt x="580" y="1106"/>
                  </a:cubicBezTo>
                  <a:cubicBezTo>
                    <a:pt x="862" y="1106"/>
                    <a:pt x="1101" y="893"/>
                    <a:pt x="1130" y="607"/>
                  </a:cubicBezTo>
                  <a:cubicBezTo>
                    <a:pt x="1160" y="304"/>
                    <a:pt x="937" y="33"/>
                    <a:pt x="634" y="3"/>
                  </a:cubicBezTo>
                  <a:cubicBezTo>
                    <a:pt x="615" y="1"/>
                    <a:pt x="596" y="0"/>
                    <a:pt x="5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8"/>
            <p:cNvSpPr/>
            <p:nvPr/>
          </p:nvSpPr>
          <p:spPr>
            <a:xfrm rot="448199">
              <a:off x="1261483" y="4170774"/>
              <a:ext cx="25697" cy="24459"/>
            </a:xfrm>
            <a:custGeom>
              <a:avLst/>
              <a:gdLst/>
              <a:ahLst/>
              <a:cxnLst/>
              <a:rect l="l" t="t" r="r" b="b"/>
              <a:pathLst>
                <a:path w="1163" h="1107" extrusionOk="0">
                  <a:moveTo>
                    <a:pt x="578" y="0"/>
                  </a:moveTo>
                  <a:cubicBezTo>
                    <a:pt x="299" y="0"/>
                    <a:pt x="60" y="213"/>
                    <a:pt x="32" y="498"/>
                  </a:cubicBezTo>
                  <a:cubicBezTo>
                    <a:pt x="1" y="802"/>
                    <a:pt x="222" y="1072"/>
                    <a:pt x="527" y="1103"/>
                  </a:cubicBezTo>
                  <a:cubicBezTo>
                    <a:pt x="546" y="1105"/>
                    <a:pt x="564" y="1106"/>
                    <a:pt x="582" y="1106"/>
                  </a:cubicBezTo>
                  <a:cubicBezTo>
                    <a:pt x="862" y="1106"/>
                    <a:pt x="1103" y="893"/>
                    <a:pt x="1131" y="607"/>
                  </a:cubicBezTo>
                  <a:cubicBezTo>
                    <a:pt x="1162" y="304"/>
                    <a:pt x="941" y="33"/>
                    <a:pt x="636" y="3"/>
                  </a:cubicBezTo>
                  <a:cubicBezTo>
                    <a:pt x="617" y="1"/>
                    <a:pt x="597" y="0"/>
                    <a:pt x="5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8"/>
            <p:cNvSpPr/>
            <p:nvPr/>
          </p:nvSpPr>
          <p:spPr>
            <a:xfrm rot="448199">
              <a:off x="1278862" y="4219205"/>
              <a:ext cx="226982" cy="226982"/>
            </a:xfrm>
            <a:custGeom>
              <a:avLst/>
              <a:gdLst/>
              <a:ahLst/>
              <a:cxnLst/>
              <a:rect l="l" t="t" r="r" b="b"/>
              <a:pathLst>
                <a:path w="10273" h="10273" extrusionOk="0">
                  <a:moveTo>
                    <a:pt x="5139" y="1"/>
                  </a:moveTo>
                  <a:cubicBezTo>
                    <a:pt x="5138" y="1"/>
                    <a:pt x="5137" y="1"/>
                    <a:pt x="5136" y="1"/>
                  </a:cubicBezTo>
                  <a:cubicBezTo>
                    <a:pt x="2301" y="1"/>
                    <a:pt x="1" y="2300"/>
                    <a:pt x="1" y="5137"/>
                  </a:cubicBezTo>
                  <a:cubicBezTo>
                    <a:pt x="1" y="7972"/>
                    <a:pt x="2301" y="10272"/>
                    <a:pt x="5136" y="10272"/>
                  </a:cubicBezTo>
                  <a:cubicBezTo>
                    <a:pt x="7972" y="10272"/>
                    <a:pt x="10272" y="7972"/>
                    <a:pt x="10272" y="5137"/>
                  </a:cubicBezTo>
                  <a:cubicBezTo>
                    <a:pt x="10272" y="2299"/>
                    <a:pt x="7975" y="1"/>
                    <a:pt x="51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 rot="448199">
              <a:off x="1329218" y="4272717"/>
              <a:ext cx="122031" cy="122031"/>
            </a:xfrm>
            <a:custGeom>
              <a:avLst/>
              <a:gdLst/>
              <a:ahLst/>
              <a:cxnLst/>
              <a:rect l="l" t="t" r="r" b="b"/>
              <a:pathLst>
                <a:path w="5523" h="5523" extrusionOk="0">
                  <a:moveTo>
                    <a:pt x="2762" y="0"/>
                  </a:moveTo>
                  <a:cubicBezTo>
                    <a:pt x="1235" y="0"/>
                    <a:pt x="1" y="1236"/>
                    <a:pt x="1" y="2761"/>
                  </a:cubicBezTo>
                  <a:cubicBezTo>
                    <a:pt x="1" y="4286"/>
                    <a:pt x="1235" y="5522"/>
                    <a:pt x="2762" y="5522"/>
                  </a:cubicBezTo>
                  <a:cubicBezTo>
                    <a:pt x="4287" y="5522"/>
                    <a:pt x="5523" y="4286"/>
                    <a:pt x="5523" y="2761"/>
                  </a:cubicBezTo>
                  <a:cubicBezTo>
                    <a:pt x="5523" y="1236"/>
                    <a:pt x="4287" y="0"/>
                    <a:pt x="27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 rot="448199">
              <a:off x="1352837" y="4296357"/>
              <a:ext cx="74770" cy="74770"/>
            </a:xfrm>
            <a:custGeom>
              <a:avLst/>
              <a:gdLst/>
              <a:ahLst/>
              <a:cxnLst/>
              <a:rect l="l" t="t" r="r" b="b"/>
              <a:pathLst>
                <a:path w="3384" h="3384" extrusionOk="0">
                  <a:moveTo>
                    <a:pt x="1693" y="0"/>
                  </a:moveTo>
                  <a:cubicBezTo>
                    <a:pt x="759" y="0"/>
                    <a:pt x="0" y="756"/>
                    <a:pt x="0" y="1691"/>
                  </a:cubicBezTo>
                  <a:cubicBezTo>
                    <a:pt x="0" y="2625"/>
                    <a:pt x="757" y="3384"/>
                    <a:pt x="1693" y="3384"/>
                  </a:cubicBezTo>
                  <a:cubicBezTo>
                    <a:pt x="2625" y="3384"/>
                    <a:pt x="3384" y="2627"/>
                    <a:pt x="3384" y="1691"/>
                  </a:cubicBezTo>
                  <a:cubicBezTo>
                    <a:pt x="3384" y="756"/>
                    <a:pt x="2627" y="0"/>
                    <a:pt x="16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8"/>
            <p:cNvSpPr/>
            <p:nvPr/>
          </p:nvSpPr>
          <p:spPr>
            <a:xfrm rot="448199">
              <a:off x="1396860" y="4191294"/>
              <a:ext cx="24459" cy="55392"/>
            </a:xfrm>
            <a:custGeom>
              <a:avLst/>
              <a:gdLst/>
              <a:ahLst/>
              <a:cxnLst/>
              <a:rect l="l" t="t" r="r" b="b"/>
              <a:pathLst>
                <a:path w="1107" h="2507" extrusionOk="0">
                  <a:moveTo>
                    <a:pt x="536" y="0"/>
                  </a:moveTo>
                  <a:cubicBezTo>
                    <a:pt x="241" y="0"/>
                    <a:pt x="1" y="240"/>
                    <a:pt x="1" y="535"/>
                  </a:cubicBezTo>
                  <a:lnTo>
                    <a:pt x="1" y="1971"/>
                  </a:lnTo>
                  <a:cubicBezTo>
                    <a:pt x="1" y="2266"/>
                    <a:pt x="241" y="2506"/>
                    <a:pt x="536" y="2506"/>
                  </a:cubicBezTo>
                  <a:lnTo>
                    <a:pt x="572" y="2506"/>
                  </a:lnTo>
                  <a:cubicBezTo>
                    <a:pt x="866" y="2506"/>
                    <a:pt x="1107" y="2266"/>
                    <a:pt x="1107" y="1971"/>
                  </a:cubicBezTo>
                  <a:lnTo>
                    <a:pt x="1107" y="535"/>
                  </a:lnTo>
                  <a:cubicBezTo>
                    <a:pt x="1107" y="240"/>
                    <a:pt x="866" y="0"/>
                    <a:pt x="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8"/>
            <p:cNvSpPr/>
            <p:nvPr/>
          </p:nvSpPr>
          <p:spPr>
            <a:xfrm rot="448199">
              <a:off x="1367875" y="4412341"/>
              <a:ext cx="24459" cy="55414"/>
            </a:xfrm>
            <a:custGeom>
              <a:avLst/>
              <a:gdLst/>
              <a:ahLst/>
              <a:cxnLst/>
              <a:rect l="l" t="t" r="r" b="b"/>
              <a:pathLst>
                <a:path w="1107" h="2508" extrusionOk="0">
                  <a:moveTo>
                    <a:pt x="536" y="1"/>
                  </a:moveTo>
                  <a:cubicBezTo>
                    <a:pt x="241" y="1"/>
                    <a:pt x="1" y="241"/>
                    <a:pt x="1" y="536"/>
                  </a:cubicBezTo>
                  <a:lnTo>
                    <a:pt x="1" y="1972"/>
                  </a:lnTo>
                  <a:cubicBezTo>
                    <a:pt x="1" y="2267"/>
                    <a:pt x="241" y="2507"/>
                    <a:pt x="536" y="2507"/>
                  </a:cubicBezTo>
                  <a:lnTo>
                    <a:pt x="572" y="2507"/>
                  </a:lnTo>
                  <a:cubicBezTo>
                    <a:pt x="866" y="2507"/>
                    <a:pt x="1107" y="2267"/>
                    <a:pt x="1107" y="1972"/>
                  </a:cubicBezTo>
                  <a:lnTo>
                    <a:pt x="1107" y="536"/>
                  </a:lnTo>
                  <a:cubicBezTo>
                    <a:pt x="1107" y="241"/>
                    <a:pt x="866" y="1"/>
                    <a:pt x="5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8"/>
            <p:cNvSpPr/>
            <p:nvPr/>
          </p:nvSpPr>
          <p:spPr>
            <a:xfrm rot="448199">
              <a:off x="1255994" y="4306080"/>
              <a:ext cx="55326" cy="24415"/>
            </a:xfrm>
            <a:custGeom>
              <a:avLst/>
              <a:gdLst/>
              <a:ahLst/>
              <a:cxnLst/>
              <a:rect l="l" t="t" r="r" b="b"/>
              <a:pathLst>
                <a:path w="2504" h="1105" extrusionOk="0">
                  <a:moveTo>
                    <a:pt x="521" y="0"/>
                  </a:moveTo>
                  <a:cubicBezTo>
                    <a:pt x="221" y="0"/>
                    <a:pt x="0" y="248"/>
                    <a:pt x="0" y="541"/>
                  </a:cubicBezTo>
                  <a:lnTo>
                    <a:pt x="0" y="581"/>
                  </a:lnTo>
                  <a:cubicBezTo>
                    <a:pt x="0" y="876"/>
                    <a:pt x="219" y="1105"/>
                    <a:pt x="521" y="1105"/>
                  </a:cubicBezTo>
                  <a:lnTo>
                    <a:pt x="1934" y="1105"/>
                  </a:lnTo>
                  <a:cubicBezTo>
                    <a:pt x="2235" y="1105"/>
                    <a:pt x="2504" y="876"/>
                    <a:pt x="2504" y="581"/>
                  </a:cubicBezTo>
                  <a:lnTo>
                    <a:pt x="2504" y="541"/>
                  </a:lnTo>
                  <a:cubicBezTo>
                    <a:pt x="2504" y="248"/>
                    <a:pt x="2236" y="0"/>
                    <a:pt x="19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 rot="448199">
              <a:off x="1476997" y="4335061"/>
              <a:ext cx="55370" cy="24415"/>
            </a:xfrm>
            <a:custGeom>
              <a:avLst/>
              <a:gdLst/>
              <a:ahLst/>
              <a:cxnLst/>
              <a:rect l="l" t="t" r="r" b="b"/>
              <a:pathLst>
                <a:path w="2506" h="1105" extrusionOk="0">
                  <a:moveTo>
                    <a:pt x="534" y="0"/>
                  </a:moveTo>
                  <a:cubicBezTo>
                    <a:pt x="239" y="0"/>
                    <a:pt x="0" y="239"/>
                    <a:pt x="0" y="534"/>
                  </a:cubicBezTo>
                  <a:lnTo>
                    <a:pt x="0" y="570"/>
                  </a:lnTo>
                  <a:cubicBezTo>
                    <a:pt x="0" y="866"/>
                    <a:pt x="239" y="1105"/>
                    <a:pt x="534" y="1105"/>
                  </a:cubicBezTo>
                  <a:lnTo>
                    <a:pt x="1970" y="1105"/>
                  </a:lnTo>
                  <a:cubicBezTo>
                    <a:pt x="2265" y="1105"/>
                    <a:pt x="2505" y="866"/>
                    <a:pt x="2505" y="570"/>
                  </a:cubicBezTo>
                  <a:lnTo>
                    <a:pt x="2505" y="534"/>
                  </a:lnTo>
                  <a:cubicBezTo>
                    <a:pt x="2505" y="239"/>
                    <a:pt x="2265" y="0"/>
                    <a:pt x="1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 rot="448199">
              <a:off x="1291632" y="4228239"/>
              <a:ext cx="48211" cy="45958"/>
            </a:xfrm>
            <a:custGeom>
              <a:avLst/>
              <a:gdLst/>
              <a:ahLst/>
              <a:cxnLst/>
              <a:rect l="l" t="t" r="r" b="b"/>
              <a:pathLst>
                <a:path w="2182" h="2080" extrusionOk="0">
                  <a:moveTo>
                    <a:pt x="587" y="0"/>
                  </a:moveTo>
                  <a:cubicBezTo>
                    <a:pt x="450" y="0"/>
                    <a:pt x="313" y="53"/>
                    <a:pt x="209" y="157"/>
                  </a:cubicBezTo>
                  <a:cubicBezTo>
                    <a:pt x="0" y="367"/>
                    <a:pt x="0" y="705"/>
                    <a:pt x="209" y="914"/>
                  </a:cubicBezTo>
                  <a:lnTo>
                    <a:pt x="1218" y="1922"/>
                  </a:lnTo>
                  <a:cubicBezTo>
                    <a:pt x="1322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4" y="1922"/>
                  </a:cubicBezTo>
                  <a:cubicBezTo>
                    <a:pt x="2182" y="1714"/>
                    <a:pt x="2182" y="1376"/>
                    <a:pt x="1974" y="1166"/>
                  </a:cubicBezTo>
                  <a:lnTo>
                    <a:pt x="966" y="157"/>
                  </a:lnTo>
                  <a:cubicBezTo>
                    <a:pt x="861" y="53"/>
                    <a:pt x="724" y="0"/>
                    <a:pt x="5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 rot="448199">
              <a:off x="1428283" y="4406158"/>
              <a:ext cx="48233" cy="45936"/>
            </a:xfrm>
            <a:custGeom>
              <a:avLst/>
              <a:gdLst/>
              <a:ahLst/>
              <a:cxnLst/>
              <a:rect l="l" t="t" r="r" b="b"/>
              <a:pathLst>
                <a:path w="2183" h="2079" extrusionOk="0">
                  <a:moveTo>
                    <a:pt x="588" y="0"/>
                  </a:moveTo>
                  <a:cubicBezTo>
                    <a:pt x="451" y="0"/>
                    <a:pt x="314" y="52"/>
                    <a:pt x="210" y="157"/>
                  </a:cubicBezTo>
                  <a:cubicBezTo>
                    <a:pt x="1" y="366"/>
                    <a:pt x="1" y="705"/>
                    <a:pt x="210" y="914"/>
                  </a:cubicBezTo>
                  <a:lnTo>
                    <a:pt x="1218" y="1922"/>
                  </a:lnTo>
                  <a:cubicBezTo>
                    <a:pt x="1323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5" y="1922"/>
                  </a:cubicBezTo>
                  <a:cubicBezTo>
                    <a:pt x="2183" y="1713"/>
                    <a:pt x="2183" y="1374"/>
                    <a:pt x="1975" y="1165"/>
                  </a:cubicBezTo>
                  <a:lnTo>
                    <a:pt x="967" y="157"/>
                  </a:lnTo>
                  <a:cubicBezTo>
                    <a:pt x="861" y="52"/>
                    <a:pt x="724" y="0"/>
                    <a:pt x="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 rot="448199">
              <a:off x="1455848" y="4236536"/>
              <a:ext cx="48233" cy="45958"/>
            </a:xfrm>
            <a:custGeom>
              <a:avLst/>
              <a:gdLst/>
              <a:ahLst/>
              <a:cxnLst/>
              <a:rect l="l" t="t" r="r" b="b"/>
              <a:pathLst>
                <a:path w="2183" h="2080" extrusionOk="0">
                  <a:moveTo>
                    <a:pt x="1595" y="1"/>
                  </a:moveTo>
                  <a:cubicBezTo>
                    <a:pt x="1458" y="1"/>
                    <a:pt x="1321" y="53"/>
                    <a:pt x="1217" y="157"/>
                  </a:cubicBezTo>
                  <a:lnTo>
                    <a:pt x="208" y="1166"/>
                  </a:lnTo>
                  <a:cubicBezTo>
                    <a:pt x="1" y="1376"/>
                    <a:pt x="1" y="1714"/>
                    <a:pt x="208" y="1923"/>
                  </a:cubicBezTo>
                  <a:cubicBezTo>
                    <a:pt x="313" y="2027"/>
                    <a:pt x="450" y="2079"/>
                    <a:pt x="587" y="2079"/>
                  </a:cubicBezTo>
                  <a:cubicBezTo>
                    <a:pt x="724" y="2079"/>
                    <a:pt x="861" y="2027"/>
                    <a:pt x="965" y="1923"/>
                  </a:cubicBezTo>
                  <a:lnTo>
                    <a:pt x="1974" y="914"/>
                  </a:lnTo>
                  <a:cubicBezTo>
                    <a:pt x="2182" y="705"/>
                    <a:pt x="2182" y="368"/>
                    <a:pt x="1974" y="157"/>
                  </a:cubicBezTo>
                  <a:cubicBezTo>
                    <a:pt x="1869" y="53"/>
                    <a:pt x="1732" y="1"/>
                    <a:pt x="1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 rot="448199">
              <a:off x="1926942" y="4104648"/>
              <a:ext cx="98013" cy="218719"/>
            </a:xfrm>
            <a:custGeom>
              <a:avLst/>
              <a:gdLst/>
              <a:ahLst/>
              <a:cxnLst/>
              <a:rect l="l" t="t" r="r" b="b"/>
              <a:pathLst>
                <a:path w="4436" h="9899" extrusionOk="0">
                  <a:moveTo>
                    <a:pt x="1" y="1"/>
                  </a:moveTo>
                  <a:lnTo>
                    <a:pt x="447" y="9899"/>
                  </a:lnTo>
                  <a:lnTo>
                    <a:pt x="3056" y="8568"/>
                  </a:lnTo>
                  <a:cubicBezTo>
                    <a:pt x="4091" y="8040"/>
                    <a:pt x="4435" y="6734"/>
                    <a:pt x="3797" y="576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8"/>
            <p:cNvSpPr/>
            <p:nvPr/>
          </p:nvSpPr>
          <p:spPr>
            <a:xfrm rot="448199">
              <a:off x="1788097" y="4048989"/>
              <a:ext cx="127798" cy="60629"/>
            </a:xfrm>
            <a:custGeom>
              <a:avLst/>
              <a:gdLst/>
              <a:ahLst/>
              <a:cxnLst/>
              <a:rect l="l" t="t" r="r" b="b"/>
              <a:pathLst>
                <a:path w="5784" h="2744" extrusionOk="0">
                  <a:moveTo>
                    <a:pt x="0" y="1"/>
                  </a:moveTo>
                  <a:cubicBezTo>
                    <a:pt x="1525" y="976"/>
                    <a:pt x="3077" y="1908"/>
                    <a:pt x="4679" y="2743"/>
                  </a:cubicBezTo>
                  <a:cubicBezTo>
                    <a:pt x="5362" y="2031"/>
                    <a:pt x="5784" y="1065"/>
                    <a:pt x="5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8"/>
            <p:cNvSpPr/>
            <p:nvPr/>
          </p:nvSpPr>
          <p:spPr>
            <a:xfrm rot="448199">
              <a:off x="1871179" y="4054391"/>
              <a:ext cx="44367" cy="60585"/>
            </a:xfrm>
            <a:custGeom>
              <a:avLst/>
              <a:gdLst/>
              <a:ahLst/>
              <a:cxnLst/>
              <a:rect l="l" t="t" r="r" b="b"/>
              <a:pathLst>
                <a:path w="2008" h="2742" extrusionOk="0">
                  <a:moveTo>
                    <a:pt x="1" y="0"/>
                  </a:moveTo>
                  <a:lnTo>
                    <a:pt x="1" y="2"/>
                  </a:lnTo>
                  <a:lnTo>
                    <a:pt x="1" y="2255"/>
                  </a:lnTo>
                  <a:cubicBezTo>
                    <a:pt x="301" y="2419"/>
                    <a:pt x="600" y="2584"/>
                    <a:pt x="903" y="2741"/>
                  </a:cubicBezTo>
                  <a:cubicBezTo>
                    <a:pt x="1586" y="2030"/>
                    <a:pt x="2008" y="1065"/>
                    <a:pt x="2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 rot="448199">
              <a:off x="1852976" y="4339552"/>
              <a:ext cx="102410" cy="91562"/>
            </a:xfrm>
            <a:custGeom>
              <a:avLst/>
              <a:gdLst/>
              <a:ahLst/>
              <a:cxnLst/>
              <a:rect l="l" t="t" r="r" b="b"/>
              <a:pathLst>
                <a:path w="4635" h="4144" extrusionOk="0">
                  <a:moveTo>
                    <a:pt x="3403" y="1"/>
                  </a:moveTo>
                  <a:cubicBezTo>
                    <a:pt x="3282" y="1"/>
                    <a:pt x="3152" y="52"/>
                    <a:pt x="3015" y="167"/>
                  </a:cubicBezTo>
                  <a:cubicBezTo>
                    <a:pt x="2938" y="231"/>
                    <a:pt x="2859" y="314"/>
                    <a:pt x="2779" y="420"/>
                  </a:cubicBezTo>
                  <a:cubicBezTo>
                    <a:pt x="1852" y="1640"/>
                    <a:pt x="926" y="2860"/>
                    <a:pt x="1" y="4081"/>
                  </a:cubicBezTo>
                  <a:cubicBezTo>
                    <a:pt x="399" y="4112"/>
                    <a:pt x="800" y="4144"/>
                    <a:pt x="1199" y="4144"/>
                  </a:cubicBezTo>
                  <a:cubicBezTo>
                    <a:pt x="1470" y="4144"/>
                    <a:pt x="1740" y="4129"/>
                    <a:pt x="2008" y="4091"/>
                  </a:cubicBezTo>
                  <a:cubicBezTo>
                    <a:pt x="2672" y="3996"/>
                    <a:pt x="3333" y="3740"/>
                    <a:pt x="3798" y="3257"/>
                  </a:cubicBezTo>
                  <a:cubicBezTo>
                    <a:pt x="4635" y="2387"/>
                    <a:pt x="4231" y="1"/>
                    <a:pt x="3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 rot="448199">
              <a:off x="1846512" y="4416594"/>
              <a:ext cx="123820" cy="35772"/>
            </a:xfrm>
            <a:custGeom>
              <a:avLst/>
              <a:gdLst/>
              <a:ahLst/>
              <a:cxnLst/>
              <a:rect l="l" t="t" r="r" b="b"/>
              <a:pathLst>
                <a:path w="5604" h="1619" extrusionOk="0">
                  <a:moveTo>
                    <a:pt x="2796" y="0"/>
                  </a:moveTo>
                  <a:cubicBezTo>
                    <a:pt x="2772" y="0"/>
                    <a:pt x="2749" y="1"/>
                    <a:pt x="2728" y="2"/>
                  </a:cubicBezTo>
                  <a:cubicBezTo>
                    <a:pt x="1810" y="74"/>
                    <a:pt x="916" y="533"/>
                    <a:pt x="0" y="550"/>
                  </a:cubicBezTo>
                  <a:cubicBezTo>
                    <a:pt x="9" y="550"/>
                    <a:pt x="18" y="550"/>
                    <a:pt x="26" y="550"/>
                  </a:cubicBezTo>
                  <a:cubicBezTo>
                    <a:pt x="1073" y="550"/>
                    <a:pt x="2183" y="1618"/>
                    <a:pt x="3346" y="1618"/>
                  </a:cubicBezTo>
                  <a:cubicBezTo>
                    <a:pt x="3574" y="1618"/>
                    <a:pt x="3803" y="1578"/>
                    <a:pt x="4034" y="1480"/>
                  </a:cubicBezTo>
                  <a:cubicBezTo>
                    <a:pt x="5604" y="818"/>
                    <a:pt x="3564" y="0"/>
                    <a:pt x="27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 rot="448199">
              <a:off x="1723523" y="3704850"/>
              <a:ext cx="25630" cy="25630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1"/>
                  </a:moveTo>
                  <a:cubicBezTo>
                    <a:pt x="261" y="1"/>
                    <a:pt x="1" y="261"/>
                    <a:pt x="1" y="580"/>
                  </a:cubicBezTo>
                  <a:cubicBezTo>
                    <a:pt x="1" y="901"/>
                    <a:pt x="261" y="1160"/>
                    <a:pt x="580" y="1160"/>
                  </a:cubicBezTo>
                  <a:cubicBezTo>
                    <a:pt x="900" y="1160"/>
                    <a:pt x="1159" y="901"/>
                    <a:pt x="1159" y="580"/>
                  </a:cubicBezTo>
                  <a:cubicBezTo>
                    <a:pt x="1159" y="261"/>
                    <a:pt x="900" y="1"/>
                    <a:pt x="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8"/>
            <p:cNvSpPr/>
            <p:nvPr/>
          </p:nvSpPr>
          <p:spPr>
            <a:xfrm rot="448199">
              <a:off x="1640860" y="4410073"/>
              <a:ext cx="36766" cy="33496"/>
            </a:xfrm>
            <a:custGeom>
              <a:avLst/>
              <a:gdLst/>
              <a:ahLst/>
              <a:cxnLst/>
              <a:rect l="l" t="t" r="r" b="b"/>
              <a:pathLst>
                <a:path w="1664" h="1516" extrusionOk="0">
                  <a:moveTo>
                    <a:pt x="832" y="1"/>
                  </a:moveTo>
                  <a:cubicBezTo>
                    <a:pt x="638" y="1"/>
                    <a:pt x="444" y="74"/>
                    <a:pt x="296" y="222"/>
                  </a:cubicBezTo>
                  <a:cubicBezTo>
                    <a:pt x="0" y="516"/>
                    <a:pt x="0" y="996"/>
                    <a:pt x="296" y="1293"/>
                  </a:cubicBezTo>
                  <a:cubicBezTo>
                    <a:pt x="444" y="1441"/>
                    <a:pt x="637" y="1515"/>
                    <a:pt x="831" y="1515"/>
                  </a:cubicBezTo>
                  <a:cubicBezTo>
                    <a:pt x="1025" y="1515"/>
                    <a:pt x="1219" y="1441"/>
                    <a:pt x="1368" y="1293"/>
                  </a:cubicBezTo>
                  <a:cubicBezTo>
                    <a:pt x="1664" y="997"/>
                    <a:pt x="1664" y="518"/>
                    <a:pt x="1368" y="222"/>
                  </a:cubicBezTo>
                  <a:cubicBezTo>
                    <a:pt x="1221" y="74"/>
                    <a:pt x="1026" y="1"/>
                    <a:pt x="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8"/>
            <p:cNvSpPr/>
            <p:nvPr/>
          </p:nvSpPr>
          <p:spPr>
            <a:xfrm rot="448199">
              <a:off x="1722719" y="3761526"/>
              <a:ext cx="13854" cy="13854"/>
            </a:xfrm>
            <a:custGeom>
              <a:avLst/>
              <a:gdLst/>
              <a:ahLst/>
              <a:cxnLst/>
              <a:rect l="l" t="t" r="r" b="b"/>
              <a:pathLst>
                <a:path w="627" h="627" extrusionOk="0">
                  <a:moveTo>
                    <a:pt x="314" y="1"/>
                  </a:moveTo>
                  <a:cubicBezTo>
                    <a:pt x="140" y="1"/>
                    <a:pt x="0" y="141"/>
                    <a:pt x="0" y="313"/>
                  </a:cubicBezTo>
                  <a:cubicBezTo>
                    <a:pt x="0" y="487"/>
                    <a:pt x="142" y="626"/>
                    <a:pt x="314" y="626"/>
                  </a:cubicBezTo>
                  <a:cubicBezTo>
                    <a:pt x="487" y="626"/>
                    <a:pt x="627" y="484"/>
                    <a:pt x="627" y="313"/>
                  </a:cubicBezTo>
                  <a:cubicBezTo>
                    <a:pt x="627" y="141"/>
                    <a:pt x="487" y="2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 rot="448199">
              <a:off x="1632416" y="4372046"/>
              <a:ext cx="19731" cy="19687"/>
            </a:xfrm>
            <a:custGeom>
              <a:avLst/>
              <a:gdLst/>
              <a:ahLst/>
              <a:cxnLst/>
              <a:rect l="l" t="t" r="r" b="b"/>
              <a:pathLst>
                <a:path w="893" h="891" extrusionOk="0">
                  <a:moveTo>
                    <a:pt x="447" y="0"/>
                  </a:moveTo>
                  <a:cubicBezTo>
                    <a:pt x="201" y="0"/>
                    <a:pt x="1" y="198"/>
                    <a:pt x="1" y="445"/>
                  </a:cubicBezTo>
                  <a:cubicBezTo>
                    <a:pt x="1" y="690"/>
                    <a:pt x="201" y="890"/>
                    <a:pt x="447" y="890"/>
                  </a:cubicBezTo>
                  <a:cubicBezTo>
                    <a:pt x="692" y="890"/>
                    <a:pt x="892" y="691"/>
                    <a:pt x="892" y="445"/>
                  </a:cubicBezTo>
                  <a:cubicBezTo>
                    <a:pt x="892" y="198"/>
                    <a:pt x="692" y="0"/>
                    <a:pt x="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 rot="448199">
              <a:off x="1316783" y="3642236"/>
              <a:ext cx="428467" cy="32502"/>
            </a:xfrm>
            <a:custGeom>
              <a:avLst/>
              <a:gdLst/>
              <a:ahLst/>
              <a:cxnLst/>
              <a:rect l="l" t="t" r="r" b="b"/>
              <a:pathLst>
                <a:path w="19392" h="1471" extrusionOk="0">
                  <a:moveTo>
                    <a:pt x="736" y="0"/>
                  </a:moveTo>
                  <a:cubicBezTo>
                    <a:pt x="331" y="0"/>
                    <a:pt x="0" y="331"/>
                    <a:pt x="0" y="736"/>
                  </a:cubicBezTo>
                  <a:cubicBezTo>
                    <a:pt x="0" y="1139"/>
                    <a:pt x="331" y="1471"/>
                    <a:pt x="736" y="1471"/>
                  </a:cubicBezTo>
                  <a:lnTo>
                    <a:pt x="18656" y="1471"/>
                  </a:lnTo>
                  <a:cubicBezTo>
                    <a:pt x="19061" y="1471"/>
                    <a:pt x="19391" y="1139"/>
                    <a:pt x="19391" y="736"/>
                  </a:cubicBezTo>
                  <a:cubicBezTo>
                    <a:pt x="19391" y="331"/>
                    <a:pt x="19061" y="0"/>
                    <a:pt x="18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8"/>
            <p:cNvSpPr/>
            <p:nvPr/>
          </p:nvSpPr>
          <p:spPr>
            <a:xfrm rot="448199">
              <a:off x="1446906" y="3602934"/>
              <a:ext cx="251176" cy="23642"/>
            </a:xfrm>
            <a:custGeom>
              <a:avLst/>
              <a:gdLst/>
              <a:ahLst/>
              <a:cxnLst/>
              <a:rect l="l" t="t" r="r" b="b"/>
              <a:pathLst>
                <a:path w="11368" h="1070" extrusionOk="0">
                  <a:moveTo>
                    <a:pt x="536" y="1"/>
                  </a:moveTo>
                  <a:cubicBezTo>
                    <a:pt x="242" y="1"/>
                    <a:pt x="1" y="240"/>
                    <a:pt x="1" y="534"/>
                  </a:cubicBezTo>
                  <a:cubicBezTo>
                    <a:pt x="1" y="828"/>
                    <a:pt x="241" y="1069"/>
                    <a:pt x="536" y="1069"/>
                  </a:cubicBezTo>
                  <a:lnTo>
                    <a:pt x="10834" y="1069"/>
                  </a:lnTo>
                  <a:cubicBezTo>
                    <a:pt x="11127" y="1069"/>
                    <a:pt x="11367" y="828"/>
                    <a:pt x="11367" y="534"/>
                  </a:cubicBezTo>
                  <a:cubicBezTo>
                    <a:pt x="11367" y="241"/>
                    <a:pt x="11129" y="1"/>
                    <a:pt x="108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8"/>
            <p:cNvSpPr/>
            <p:nvPr/>
          </p:nvSpPr>
          <p:spPr>
            <a:xfrm rot="448199">
              <a:off x="1421805" y="4543099"/>
              <a:ext cx="86480" cy="86480"/>
            </a:xfrm>
            <a:custGeom>
              <a:avLst/>
              <a:gdLst/>
              <a:ahLst/>
              <a:cxnLst/>
              <a:rect l="l" t="t" r="r" b="b"/>
              <a:pathLst>
                <a:path w="3914" h="3914" extrusionOk="0">
                  <a:moveTo>
                    <a:pt x="1958" y="1"/>
                  </a:moveTo>
                  <a:cubicBezTo>
                    <a:pt x="880" y="1"/>
                    <a:pt x="1" y="880"/>
                    <a:pt x="1" y="1956"/>
                  </a:cubicBezTo>
                  <a:cubicBezTo>
                    <a:pt x="1" y="3033"/>
                    <a:pt x="880" y="3913"/>
                    <a:pt x="1958" y="3913"/>
                  </a:cubicBezTo>
                  <a:cubicBezTo>
                    <a:pt x="3032" y="3913"/>
                    <a:pt x="3913" y="3032"/>
                    <a:pt x="3913" y="1956"/>
                  </a:cubicBezTo>
                  <a:cubicBezTo>
                    <a:pt x="3913" y="880"/>
                    <a:pt x="3033" y="1"/>
                    <a:pt x="19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8"/>
            <p:cNvSpPr/>
            <p:nvPr/>
          </p:nvSpPr>
          <p:spPr>
            <a:xfrm rot="448199">
              <a:off x="1835047" y="3675643"/>
              <a:ext cx="82680" cy="53227"/>
            </a:xfrm>
            <a:custGeom>
              <a:avLst/>
              <a:gdLst/>
              <a:ahLst/>
              <a:cxnLst/>
              <a:rect l="l" t="t" r="r" b="b"/>
              <a:pathLst>
                <a:path w="3742" h="2409" extrusionOk="0">
                  <a:moveTo>
                    <a:pt x="744" y="1"/>
                  </a:moveTo>
                  <a:cubicBezTo>
                    <a:pt x="297" y="1"/>
                    <a:pt x="1" y="683"/>
                    <a:pt x="482" y="972"/>
                  </a:cubicBezTo>
                  <a:cubicBezTo>
                    <a:pt x="1233" y="1424"/>
                    <a:pt x="1986" y="1876"/>
                    <a:pt x="2737" y="2331"/>
                  </a:cubicBezTo>
                  <a:cubicBezTo>
                    <a:pt x="2826" y="2385"/>
                    <a:pt x="2915" y="2409"/>
                    <a:pt x="2998" y="2409"/>
                  </a:cubicBezTo>
                  <a:cubicBezTo>
                    <a:pt x="3446" y="2409"/>
                    <a:pt x="3741" y="1727"/>
                    <a:pt x="3259" y="1437"/>
                  </a:cubicBezTo>
                  <a:cubicBezTo>
                    <a:pt x="2508" y="985"/>
                    <a:pt x="1755" y="532"/>
                    <a:pt x="1004" y="78"/>
                  </a:cubicBezTo>
                  <a:cubicBezTo>
                    <a:pt x="915" y="24"/>
                    <a:pt x="82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8"/>
            <p:cNvSpPr/>
            <p:nvPr/>
          </p:nvSpPr>
          <p:spPr>
            <a:xfrm rot="448199">
              <a:off x="1920319" y="3760564"/>
              <a:ext cx="47350" cy="37915"/>
            </a:xfrm>
            <a:custGeom>
              <a:avLst/>
              <a:gdLst/>
              <a:ahLst/>
              <a:cxnLst/>
              <a:rect l="l" t="t" r="r" b="b"/>
              <a:pathLst>
                <a:path w="2143" h="1716" extrusionOk="0">
                  <a:moveTo>
                    <a:pt x="754" y="0"/>
                  </a:moveTo>
                  <a:cubicBezTo>
                    <a:pt x="356" y="0"/>
                    <a:pt x="1" y="520"/>
                    <a:pt x="366" y="885"/>
                  </a:cubicBezTo>
                  <a:lnTo>
                    <a:pt x="1044" y="1563"/>
                  </a:lnTo>
                  <a:cubicBezTo>
                    <a:pt x="1151" y="1670"/>
                    <a:pt x="1272" y="1716"/>
                    <a:pt x="1389" y="1716"/>
                  </a:cubicBezTo>
                  <a:cubicBezTo>
                    <a:pt x="1787" y="1716"/>
                    <a:pt x="2142" y="1195"/>
                    <a:pt x="1777" y="831"/>
                  </a:cubicBezTo>
                  <a:lnTo>
                    <a:pt x="1099" y="153"/>
                  </a:lnTo>
                  <a:cubicBezTo>
                    <a:pt x="992" y="45"/>
                    <a:pt x="871" y="0"/>
                    <a:pt x="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8"/>
            <p:cNvSpPr/>
            <p:nvPr/>
          </p:nvSpPr>
          <p:spPr>
            <a:xfrm rot="448199">
              <a:off x="1935673" y="4199834"/>
              <a:ext cx="42224" cy="42798"/>
            </a:xfrm>
            <a:custGeom>
              <a:avLst/>
              <a:gdLst/>
              <a:ahLst/>
              <a:cxnLst/>
              <a:rect l="l" t="t" r="r" b="b"/>
              <a:pathLst>
                <a:path w="1911" h="1937" extrusionOk="0">
                  <a:moveTo>
                    <a:pt x="605" y="0"/>
                  </a:moveTo>
                  <a:cubicBezTo>
                    <a:pt x="523" y="0"/>
                    <a:pt x="439" y="22"/>
                    <a:pt x="357" y="70"/>
                  </a:cubicBezTo>
                  <a:cubicBezTo>
                    <a:pt x="135" y="199"/>
                    <a:pt x="1" y="553"/>
                    <a:pt x="171" y="779"/>
                  </a:cubicBezTo>
                  <a:cubicBezTo>
                    <a:pt x="395" y="1079"/>
                    <a:pt x="621" y="1381"/>
                    <a:pt x="849" y="1681"/>
                  </a:cubicBezTo>
                  <a:cubicBezTo>
                    <a:pt x="964" y="1834"/>
                    <a:pt x="1131" y="1936"/>
                    <a:pt x="1309" y="1936"/>
                  </a:cubicBezTo>
                  <a:cubicBezTo>
                    <a:pt x="1391" y="1936"/>
                    <a:pt x="1475" y="1915"/>
                    <a:pt x="1557" y="1867"/>
                  </a:cubicBezTo>
                  <a:cubicBezTo>
                    <a:pt x="1776" y="1738"/>
                    <a:pt x="1910" y="1384"/>
                    <a:pt x="1743" y="1159"/>
                  </a:cubicBezTo>
                  <a:cubicBezTo>
                    <a:pt x="1517" y="859"/>
                    <a:pt x="1291" y="557"/>
                    <a:pt x="1065" y="256"/>
                  </a:cubicBezTo>
                  <a:cubicBezTo>
                    <a:pt x="949" y="103"/>
                    <a:pt x="782" y="0"/>
                    <a:pt x="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8"/>
            <p:cNvSpPr/>
            <p:nvPr/>
          </p:nvSpPr>
          <p:spPr>
            <a:xfrm rot="448199">
              <a:off x="1897639" y="3943250"/>
              <a:ext cx="47151" cy="58927"/>
            </a:xfrm>
            <a:custGeom>
              <a:avLst/>
              <a:gdLst/>
              <a:ahLst/>
              <a:cxnLst/>
              <a:rect l="l" t="t" r="r" b="b"/>
              <a:pathLst>
                <a:path w="2134" h="2667" extrusionOk="0">
                  <a:moveTo>
                    <a:pt x="701" y="0"/>
                  </a:moveTo>
                  <a:cubicBezTo>
                    <a:pt x="359" y="0"/>
                    <a:pt x="0" y="376"/>
                    <a:pt x="208" y="784"/>
                  </a:cubicBezTo>
                  <a:cubicBezTo>
                    <a:pt x="483" y="1325"/>
                    <a:pt x="757" y="1865"/>
                    <a:pt x="1032" y="2405"/>
                  </a:cubicBezTo>
                  <a:cubicBezTo>
                    <a:pt x="1126" y="2590"/>
                    <a:pt x="1277" y="2666"/>
                    <a:pt x="1432" y="2666"/>
                  </a:cubicBezTo>
                  <a:cubicBezTo>
                    <a:pt x="1775" y="2666"/>
                    <a:pt x="2134" y="2291"/>
                    <a:pt x="1926" y="1883"/>
                  </a:cubicBezTo>
                  <a:cubicBezTo>
                    <a:pt x="1651" y="1343"/>
                    <a:pt x="1377" y="803"/>
                    <a:pt x="1102" y="263"/>
                  </a:cubicBezTo>
                  <a:cubicBezTo>
                    <a:pt x="1008" y="77"/>
                    <a:pt x="856" y="0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 rot="448199">
              <a:off x="1704175" y="4198913"/>
              <a:ext cx="29519" cy="22890"/>
            </a:xfrm>
            <a:custGeom>
              <a:avLst/>
              <a:gdLst/>
              <a:ahLst/>
              <a:cxnLst/>
              <a:rect l="l" t="t" r="r" b="b"/>
              <a:pathLst>
                <a:path w="1336" h="1036" extrusionOk="0">
                  <a:moveTo>
                    <a:pt x="667" y="0"/>
                  </a:moveTo>
                  <a:cubicBezTo>
                    <a:pt x="2" y="0"/>
                    <a:pt x="1" y="1036"/>
                    <a:pt x="667" y="1036"/>
                  </a:cubicBezTo>
                  <a:cubicBezTo>
                    <a:pt x="1335" y="1036"/>
                    <a:pt x="1335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 rot="448199">
              <a:off x="1726745" y="4257245"/>
              <a:ext cx="29475" cy="22868"/>
            </a:xfrm>
            <a:custGeom>
              <a:avLst/>
              <a:gdLst/>
              <a:ahLst/>
              <a:cxnLst/>
              <a:rect l="l" t="t" r="r" b="b"/>
              <a:pathLst>
                <a:path w="1334" h="1035" extrusionOk="0">
                  <a:moveTo>
                    <a:pt x="667" y="0"/>
                  </a:moveTo>
                  <a:cubicBezTo>
                    <a:pt x="1" y="0"/>
                    <a:pt x="1" y="1034"/>
                    <a:pt x="667" y="1034"/>
                  </a:cubicBezTo>
                  <a:cubicBezTo>
                    <a:pt x="1334" y="1034"/>
                    <a:pt x="1334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87" name="Google Shape;887;p1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8" name="Google Shape;888;p18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889" name="Google Shape;889;p18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90" name="Google Shape;890;p18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91" name="Google Shape;891;p18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92" name="Google Shape;892;p18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18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18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18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18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18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98" name="Google Shape;898;p18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899" name="Google Shape;899;p18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00" name="Google Shape;900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18"/>
          <p:cNvSpPr txBox="1">
            <a:spLocks noGrp="1"/>
          </p:cNvSpPr>
          <p:nvPr>
            <p:ph type="title" idx="2"/>
          </p:nvPr>
        </p:nvSpPr>
        <p:spPr>
          <a:xfrm>
            <a:off x="1355100" y="2482871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2" name="Google Shape;902;p18"/>
          <p:cNvSpPr txBox="1">
            <a:spLocks noGrp="1"/>
          </p:cNvSpPr>
          <p:nvPr>
            <p:ph type="subTitle" idx="1"/>
          </p:nvPr>
        </p:nvSpPr>
        <p:spPr>
          <a:xfrm>
            <a:off x="1355100" y="3010584"/>
            <a:ext cx="2336400" cy="6573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3" name="Google Shape;903;p18"/>
          <p:cNvSpPr txBox="1">
            <a:spLocks noGrp="1"/>
          </p:cNvSpPr>
          <p:nvPr>
            <p:ph type="title" idx="3"/>
          </p:nvPr>
        </p:nvSpPr>
        <p:spPr>
          <a:xfrm>
            <a:off x="5452500" y="1598709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4" name="Google Shape;904;p18"/>
          <p:cNvSpPr txBox="1">
            <a:spLocks noGrp="1"/>
          </p:cNvSpPr>
          <p:nvPr>
            <p:ph type="subTitle" idx="4"/>
          </p:nvPr>
        </p:nvSpPr>
        <p:spPr>
          <a:xfrm>
            <a:off x="5452500" y="2126421"/>
            <a:ext cx="2336400" cy="6573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5" name="Google Shape;905;p18"/>
          <p:cNvSpPr txBox="1">
            <a:spLocks noGrp="1"/>
          </p:cNvSpPr>
          <p:nvPr>
            <p:ph type="title" idx="5"/>
          </p:nvPr>
        </p:nvSpPr>
        <p:spPr>
          <a:xfrm>
            <a:off x="5452500" y="3367059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6" name="Google Shape;906;p18"/>
          <p:cNvSpPr txBox="1">
            <a:spLocks noGrp="1"/>
          </p:cNvSpPr>
          <p:nvPr>
            <p:ph type="subTitle" idx="6"/>
          </p:nvPr>
        </p:nvSpPr>
        <p:spPr>
          <a:xfrm>
            <a:off x="5452500" y="3894771"/>
            <a:ext cx="2336400" cy="6573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8" name="Google Shape;1058;p23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059" name="Google Shape;1059;p23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0" name="Google Shape;1060;p23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061" name="Google Shape;1061;p23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23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23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23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23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23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67" name="Google Shape;1067;p23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68" name="Google Shape;1068;p23"/>
          <p:cNvSpPr txBox="1">
            <a:spLocks noGrp="1"/>
          </p:cNvSpPr>
          <p:nvPr>
            <p:ph type="subTitle" idx="1"/>
          </p:nvPr>
        </p:nvSpPr>
        <p:spPr>
          <a:xfrm>
            <a:off x="2679300" y="1783825"/>
            <a:ext cx="37854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9" name="Google Shape;1069;p23"/>
          <p:cNvSpPr txBox="1">
            <a:spLocks noGrp="1"/>
          </p:cNvSpPr>
          <p:nvPr>
            <p:ph type="subTitle" idx="2"/>
          </p:nvPr>
        </p:nvSpPr>
        <p:spPr>
          <a:xfrm>
            <a:off x="2679302" y="4108550"/>
            <a:ext cx="3785400" cy="37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70" name="Google Shape;1070;p23"/>
          <p:cNvSpPr txBox="1"/>
          <p:nvPr/>
        </p:nvSpPr>
        <p:spPr>
          <a:xfrm>
            <a:off x="2897750" y="3160425"/>
            <a:ext cx="33486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CREDITS:</a:t>
            </a: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This presentation template was created by </a:t>
            </a:r>
            <a:r>
              <a:rPr lang="en" sz="1100" b="1">
                <a:solidFill>
                  <a:schemeClr val="accent6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including icons by </a:t>
            </a:r>
            <a:r>
              <a:rPr lang="en" sz="1100" b="1">
                <a:solidFill>
                  <a:schemeClr val="accent6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lang="en" sz="1100" b="1">
                <a:solidFill>
                  <a:schemeClr val="accent6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accent6"/>
              </a:solidFill>
              <a:highlight>
                <a:schemeClr val="accent3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1071" name="Google Shape;1071;p23"/>
          <p:cNvCxnSpPr/>
          <p:nvPr/>
        </p:nvCxnSpPr>
        <p:spPr>
          <a:xfrm>
            <a:off x="372025" y="1590850"/>
            <a:ext cx="840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2" name="Google Shape;1072;p23"/>
          <p:cNvCxnSpPr/>
          <p:nvPr/>
        </p:nvCxnSpPr>
        <p:spPr>
          <a:xfrm>
            <a:off x="372025" y="3122005"/>
            <a:ext cx="840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3" name="Google Shape;1073;p23"/>
          <p:cNvSpPr txBox="1">
            <a:spLocks noGrp="1"/>
          </p:cNvSpPr>
          <p:nvPr>
            <p:ph type="ctrTitle"/>
          </p:nvPr>
        </p:nvSpPr>
        <p:spPr>
          <a:xfrm>
            <a:off x="2067675" y="582920"/>
            <a:ext cx="5008500" cy="93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" name="Google Shape;1075;p2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Google Shape;1077;p2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8" name="Google Shape;1078;p2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079" name="Google Shape;1079;p25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0" name="Google Shape;1080;p25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081" name="Google Shape;1081;p25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87" name="Google Shape;1087;p25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88" name="Google Shape;1088;p25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1089" name="Google Shape;1089;p2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25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1113" name="Google Shape;1113;p25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HEADER_2">
    <p:bg>
      <p:bgPr>
        <a:solidFill>
          <a:schemeClr val="accent5"/>
        </a:solidFill>
        <a:effectLst/>
      </p:bgPr>
    </p:bg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Google Shape;1121;p2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26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26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124" name="Google Shape;1124;p26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6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130" name="Google Shape;1130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26"/>
          <p:cNvGrpSpPr/>
          <p:nvPr/>
        </p:nvGrpSpPr>
        <p:grpSpPr>
          <a:xfrm rot="10800000" flipH="1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154" name="Google Shape;1154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"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8" name="Google Shape;1178;p2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9" name="Google Shape;1179;p2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180" name="Google Shape;1180;p2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181" name="Google Shape;1181;p2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82" name="Google Shape;1182;p2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183" name="Google Shape;1183;p2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2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6" name="Google Shape;1186;p2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2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189" name="Google Shape;1189;p2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190" name="Google Shape;1190;p2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MAIN_POINT_1">
    <p:bg>
      <p:bgPr>
        <a:solidFill>
          <a:schemeClr val="accent2"/>
        </a:solidFill>
        <a:effectLst/>
      </p:bgPr>
    </p:bg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192;p28"/>
          <p:cNvGrpSpPr/>
          <p:nvPr/>
        </p:nvGrpSpPr>
        <p:grpSpPr>
          <a:xfrm rot="816243">
            <a:off x="7885012" y="585070"/>
            <a:ext cx="624221" cy="2019733"/>
            <a:chOff x="6505688" y="3123675"/>
            <a:chExt cx="624250" cy="2019825"/>
          </a:xfrm>
        </p:grpSpPr>
        <p:sp>
          <p:nvSpPr>
            <p:cNvPr id="1193" name="Google Shape;1193;p28"/>
            <p:cNvSpPr/>
            <p:nvPr/>
          </p:nvSpPr>
          <p:spPr>
            <a:xfrm>
              <a:off x="6666113" y="3575400"/>
              <a:ext cx="322850" cy="555300"/>
            </a:xfrm>
            <a:custGeom>
              <a:avLst/>
              <a:gdLst/>
              <a:ahLst/>
              <a:cxnLst/>
              <a:rect l="l" t="t" r="r" b="b"/>
              <a:pathLst>
                <a:path w="12914" h="22212" extrusionOk="0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6668613" y="323032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6845513" y="3147925"/>
              <a:ext cx="58875" cy="480150"/>
            </a:xfrm>
            <a:custGeom>
              <a:avLst/>
              <a:gdLst/>
              <a:ahLst/>
              <a:cxnLst/>
              <a:rect l="l" t="t" r="r" b="b"/>
              <a:pathLst>
                <a:path w="2355" h="19206" extrusionOk="0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6929863" y="3303225"/>
              <a:ext cx="58925" cy="480125"/>
            </a:xfrm>
            <a:custGeom>
              <a:avLst/>
              <a:gdLst/>
              <a:ahLst/>
              <a:cxnLst/>
              <a:rect l="l" t="t" r="r" b="b"/>
              <a:pathLst>
                <a:path w="2357" h="19205" extrusionOk="0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6756588" y="312367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6906838" y="3509750"/>
              <a:ext cx="223100" cy="595575"/>
            </a:xfrm>
            <a:custGeom>
              <a:avLst/>
              <a:gdLst/>
              <a:ahLst/>
              <a:cxnLst/>
              <a:rect l="l" t="t" r="r" b="b"/>
              <a:pathLst>
                <a:path w="8924" h="23823" extrusionOk="0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6747688" y="3669775"/>
              <a:ext cx="185600" cy="234225"/>
            </a:xfrm>
            <a:custGeom>
              <a:avLst/>
              <a:gdLst/>
              <a:ahLst/>
              <a:cxnLst/>
              <a:rect l="l" t="t" r="r" b="b"/>
              <a:pathLst>
                <a:path w="7424" h="9369" extrusionOk="0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6505688" y="4325575"/>
              <a:ext cx="268950" cy="748475"/>
            </a:xfrm>
            <a:custGeom>
              <a:avLst/>
              <a:gdLst/>
              <a:ahLst/>
              <a:cxnLst/>
              <a:rect l="l" t="t" r="r" b="b"/>
              <a:pathLst>
                <a:path w="10758" h="29939" extrusionOk="0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6515438" y="4366125"/>
              <a:ext cx="219375" cy="610225"/>
            </a:xfrm>
            <a:custGeom>
              <a:avLst/>
              <a:gdLst/>
              <a:ahLst/>
              <a:cxnLst/>
              <a:rect l="l" t="t" r="r" b="b"/>
              <a:pathLst>
                <a:path w="8775" h="24409" extrusionOk="0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6892288" y="4372700"/>
              <a:ext cx="219950" cy="580550"/>
            </a:xfrm>
            <a:custGeom>
              <a:avLst/>
              <a:gdLst/>
              <a:ahLst/>
              <a:cxnLst/>
              <a:rect l="l" t="t" r="r" b="b"/>
              <a:pathLst>
                <a:path w="8798" h="23222" extrusionOk="0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6988163" y="4495250"/>
              <a:ext cx="124200" cy="393575"/>
            </a:xfrm>
            <a:custGeom>
              <a:avLst/>
              <a:gdLst/>
              <a:ahLst/>
              <a:cxnLst/>
              <a:rect l="l" t="t" r="r" b="b"/>
              <a:pathLst>
                <a:path w="4968" h="15743" extrusionOk="0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6814788" y="4120300"/>
              <a:ext cx="20750" cy="883125"/>
            </a:xfrm>
            <a:custGeom>
              <a:avLst/>
              <a:gdLst/>
              <a:ahLst/>
              <a:cxnLst/>
              <a:rect l="l" t="t" r="r" b="b"/>
              <a:pathLst>
                <a:path w="830" h="35325" extrusionOk="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6740563" y="4975650"/>
              <a:ext cx="167875" cy="167850"/>
            </a:xfrm>
            <a:custGeom>
              <a:avLst/>
              <a:gdLst/>
              <a:ahLst/>
              <a:cxnLst/>
              <a:rect l="l" t="t" r="r" b="b"/>
              <a:pathLst>
                <a:path w="6715" h="6714" extrusionOk="0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6520438" y="4328650"/>
              <a:ext cx="231925" cy="450350"/>
            </a:xfrm>
            <a:custGeom>
              <a:avLst/>
              <a:gdLst/>
              <a:ahLst/>
              <a:cxnLst/>
              <a:rect l="l" t="t" r="r" b="b"/>
              <a:pathLst>
                <a:path w="9277" h="18014" extrusionOk="0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6601713" y="4721000"/>
              <a:ext cx="57850" cy="57900"/>
            </a:xfrm>
            <a:custGeom>
              <a:avLst/>
              <a:gdLst/>
              <a:ahLst/>
              <a:cxnLst/>
              <a:rect l="l" t="t" r="r" b="b"/>
              <a:pathLst>
                <a:path w="2314" h="2316" extrusionOk="0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6676913" y="4483725"/>
              <a:ext cx="57900" cy="57875"/>
            </a:xfrm>
            <a:custGeom>
              <a:avLst/>
              <a:gdLst/>
              <a:ahLst/>
              <a:cxnLst/>
              <a:rect l="l" t="t" r="r" b="b"/>
              <a:pathLst>
                <a:path w="2316" h="2315" extrusionOk="0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6695088" y="4091975"/>
              <a:ext cx="316850" cy="737175"/>
            </a:xfrm>
            <a:custGeom>
              <a:avLst/>
              <a:gdLst/>
              <a:ahLst/>
              <a:cxnLst/>
              <a:rect l="l" t="t" r="r" b="b"/>
              <a:pathLst>
                <a:path w="12674" h="29487" extrusionOk="0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6763713" y="4003350"/>
              <a:ext cx="133125" cy="133175"/>
            </a:xfrm>
            <a:custGeom>
              <a:avLst/>
              <a:gdLst/>
              <a:ahLst/>
              <a:cxnLst/>
              <a:rect l="l" t="t" r="r" b="b"/>
              <a:pathLst>
                <a:path w="5325" h="5327" extrusionOk="0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6781088" y="4796225"/>
              <a:ext cx="92650" cy="92650"/>
            </a:xfrm>
            <a:custGeom>
              <a:avLst/>
              <a:gdLst/>
              <a:ahLst/>
              <a:cxnLst/>
              <a:rect l="l" t="t" r="r" b="b"/>
              <a:pathLst>
                <a:path w="3706" h="3706" extrusionOk="0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6743388" y="3720400"/>
              <a:ext cx="178275" cy="201975"/>
            </a:xfrm>
            <a:custGeom>
              <a:avLst/>
              <a:gdLst/>
              <a:ahLst/>
              <a:cxnLst/>
              <a:rect l="l" t="t" r="r" b="b"/>
              <a:pathLst>
                <a:path w="7131" h="8079" extrusionOk="0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6909738" y="3936950"/>
              <a:ext cx="66825" cy="51800"/>
            </a:xfrm>
            <a:custGeom>
              <a:avLst/>
              <a:gdLst/>
              <a:ahLst/>
              <a:cxnLst/>
              <a:rect l="l" t="t" r="r" b="b"/>
              <a:pathLst>
                <a:path w="2673" h="2072" extrusionOk="0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6955413" y="3868875"/>
              <a:ext cx="33350" cy="25925"/>
            </a:xfrm>
            <a:custGeom>
              <a:avLst/>
              <a:gdLst/>
              <a:ahLst/>
              <a:cxnLst/>
              <a:rect l="l" t="t" r="r" b="b"/>
              <a:pathLst>
                <a:path w="1334" h="1037" extrusionOk="0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6584963" y="49858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6573388" y="4864300"/>
              <a:ext cx="33425" cy="25925"/>
            </a:xfrm>
            <a:custGeom>
              <a:avLst/>
              <a:gdLst/>
              <a:ahLst/>
              <a:cxnLst/>
              <a:rect l="l" t="t" r="r" b="b"/>
              <a:pathLst>
                <a:path w="1337" h="1037" extrusionOk="0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6775988" y="5037950"/>
              <a:ext cx="39150" cy="25900"/>
            </a:xfrm>
            <a:custGeom>
              <a:avLst/>
              <a:gdLst/>
              <a:ahLst/>
              <a:cxnLst/>
              <a:rect l="l" t="t" r="r" b="b"/>
              <a:pathLst>
                <a:path w="1566" h="1036" extrusionOk="0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6804913" y="401357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6961838" y="4776125"/>
              <a:ext cx="66800" cy="51800"/>
            </a:xfrm>
            <a:custGeom>
              <a:avLst/>
              <a:gdLst/>
              <a:ahLst/>
              <a:cxnLst/>
              <a:rect l="l" t="t" r="r" b="b"/>
              <a:pathLst>
                <a:path w="2672" h="2072" extrusionOk="0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7013238" y="46906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28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1222" name="Google Shape;1222;p28"/>
            <p:cNvSpPr/>
            <p:nvPr/>
          </p:nvSpPr>
          <p:spPr>
            <a:xfrm>
              <a:off x="1507100" y="4306500"/>
              <a:ext cx="691275" cy="691275"/>
            </a:xfrm>
            <a:custGeom>
              <a:avLst/>
              <a:gdLst/>
              <a:ahLst/>
              <a:cxnLst/>
              <a:rect l="l" t="t" r="r" b="b"/>
              <a:pathLst>
                <a:path w="27651" h="27651" extrusionOk="0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2070675" y="4007975"/>
              <a:ext cx="575750" cy="575750"/>
            </a:xfrm>
            <a:custGeom>
              <a:avLst/>
              <a:gdLst/>
              <a:ahLst/>
              <a:cxnLst/>
              <a:rect l="l" t="t" r="r" b="b"/>
              <a:pathLst>
                <a:path w="23030" h="23030" extrusionOk="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8"/>
            <p:cNvSpPr/>
            <p:nvPr/>
          </p:nvSpPr>
          <p:spPr>
            <a:xfrm>
              <a:off x="2199950" y="4582550"/>
              <a:ext cx="447875" cy="447850"/>
            </a:xfrm>
            <a:custGeom>
              <a:avLst/>
              <a:gdLst/>
              <a:ahLst/>
              <a:cxnLst/>
              <a:rect l="l" t="t" r="r" b="b"/>
              <a:pathLst>
                <a:path w="17915" h="17914" extrusionOk="0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8"/>
            <p:cNvSpPr/>
            <p:nvPr/>
          </p:nvSpPr>
          <p:spPr>
            <a:xfrm>
              <a:off x="1507100" y="4313125"/>
              <a:ext cx="672325" cy="684625"/>
            </a:xfrm>
            <a:custGeom>
              <a:avLst/>
              <a:gdLst/>
              <a:ahLst/>
              <a:cxnLst/>
              <a:rect l="l" t="t" r="r" b="b"/>
              <a:pathLst>
                <a:path w="26893" h="27385" extrusionOk="0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2070650" y="4042050"/>
              <a:ext cx="477750" cy="541700"/>
            </a:xfrm>
            <a:custGeom>
              <a:avLst/>
              <a:gdLst/>
              <a:ahLst/>
              <a:cxnLst/>
              <a:rect l="l" t="t" r="r" b="b"/>
              <a:pathLst>
                <a:path w="19110" h="21668" extrusionOk="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2199900" y="4643375"/>
              <a:ext cx="409100" cy="387000"/>
            </a:xfrm>
            <a:custGeom>
              <a:avLst/>
              <a:gdLst/>
              <a:ahLst/>
              <a:cxnLst/>
              <a:rect l="l" t="t" r="r" b="b"/>
              <a:pathLst>
                <a:path w="16364" h="15480" extrusionOk="0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1918350" y="3947725"/>
              <a:ext cx="30875" cy="28700"/>
            </a:xfrm>
            <a:custGeom>
              <a:avLst/>
              <a:gdLst/>
              <a:ahLst/>
              <a:cxnLst/>
              <a:rect l="l" t="t" r="r" b="b"/>
              <a:pathLst>
                <a:path w="1235" h="1148" extrusionOk="0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1415300" y="48500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2556750" y="39222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1773100" y="5104850"/>
              <a:ext cx="57725" cy="50925"/>
            </a:xfrm>
            <a:custGeom>
              <a:avLst/>
              <a:gdLst/>
              <a:ahLst/>
              <a:cxnLst/>
              <a:rect l="l" t="t" r="r" b="b"/>
              <a:pathLst>
                <a:path w="2309" h="2037" extrusionOk="0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2123025" y="498342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1614775" y="4268800"/>
              <a:ext cx="28675" cy="28700"/>
            </a:xfrm>
            <a:custGeom>
              <a:avLst/>
              <a:gdLst/>
              <a:ahLst/>
              <a:cxnLst/>
              <a:rect l="l" t="t" r="r" b="b"/>
              <a:pathLst>
                <a:path w="1147" h="1148" extrusionOk="0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2669825" y="449777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2387725" y="4108525"/>
              <a:ext cx="105700" cy="70675"/>
            </a:xfrm>
            <a:custGeom>
              <a:avLst/>
              <a:gdLst/>
              <a:ahLst/>
              <a:cxnLst/>
              <a:rect l="l" t="t" r="r" b="b"/>
              <a:pathLst>
                <a:path w="4228" h="2827" extrusionOk="0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2481100" y="4185075"/>
              <a:ext cx="60975" cy="161075"/>
            </a:xfrm>
            <a:custGeom>
              <a:avLst/>
              <a:gdLst/>
              <a:ahLst/>
              <a:cxnLst/>
              <a:rect l="l" t="t" r="r" b="b"/>
              <a:pathLst>
                <a:path w="2439" h="6443" extrusionOk="0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1864625" y="4426600"/>
              <a:ext cx="146675" cy="78600"/>
            </a:xfrm>
            <a:custGeom>
              <a:avLst/>
              <a:gdLst/>
              <a:ahLst/>
              <a:cxnLst/>
              <a:rect l="l" t="t" r="r" b="b"/>
              <a:pathLst>
                <a:path w="5867" h="3144" extrusionOk="0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2006500" y="4511075"/>
              <a:ext cx="65575" cy="200075"/>
            </a:xfrm>
            <a:custGeom>
              <a:avLst/>
              <a:gdLst/>
              <a:ahLst/>
              <a:cxnLst/>
              <a:rect l="l" t="t" r="r" b="b"/>
              <a:pathLst>
                <a:path w="2623" h="8003" extrusionOk="0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2391750" y="4665325"/>
              <a:ext cx="122625" cy="56025"/>
            </a:xfrm>
            <a:custGeom>
              <a:avLst/>
              <a:gdLst/>
              <a:ahLst/>
              <a:cxnLst/>
              <a:rect l="l" t="t" r="r" b="b"/>
              <a:pathLst>
                <a:path w="4905" h="2241" extrusionOk="0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2510225" y="4740225"/>
              <a:ext cx="48350" cy="130825"/>
            </a:xfrm>
            <a:custGeom>
              <a:avLst/>
              <a:gdLst/>
              <a:ahLst/>
              <a:cxnLst/>
              <a:rect l="l" t="t" r="r" b="b"/>
              <a:pathLst>
                <a:path w="1934" h="5233" extrusionOk="0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41" name="Google Shape;1241;p2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APTION_ONLY_1">
    <p:bg>
      <p:bgPr>
        <a:solidFill>
          <a:schemeClr val="dk2"/>
        </a:solidFill>
        <a:effectLst/>
      </p:bgPr>
    </p:bg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3" name="Google Shape;1243;p2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29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5" name="Google Shape;1245;p29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246" name="Google Shape;1246;p29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52" name="Google Shape;1252;p29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3"/>
          <p:cNvGrpSpPr/>
          <p:nvPr/>
        </p:nvGrpSpPr>
        <p:grpSpPr>
          <a:xfrm rot="-322104">
            <a:off x="1100214" y="2937234"/>
            <a:ext cx="1137632" cy="687020"/>
            <a:chOff x="1359125" y="757150"/>
            <a:chExt cx="1514025" cy="914325"/>
          </a:xfrm>
        </p:grpSpPr>
        <p:sp>
          <p:nvSpPr>
            <p:cNvPr id="58" name="Google Shape;58;p3"/>
            <p:cNvSpPr/>
            <p:nvPr/>
          </p:nvSpPr>
          <p:spPr>
            <a:xfrm>
              <a:off x="2351900" y="1379600"/>
              <a:ext cx="11200" cy="124500"/>
            </a:xfrm>
            <a:custGeom>
              <a:avLst/>
              <a:gdLst/>
              <a:ahLst/>
              <a:cxnLst/>
              <a:rect l="l" t="t" r="r" b="b"/>
              <a:pathLst>
                <a:path w="448" h="4980" extrusionOk="0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lnTo>
                    <a:pt x="1" y="4755"/>
                  </a:lnTo>
                  <a:cubicBezTo>
                    <a:pt x="1" y="4878"/>
                    <a:pt x="101" y="4979"/>
                    <a:pt x="225" y="4979"/>
                  </a:cubicBezTo>
                  <a:cubicBezTo>
                    <a:pt x="348" y="4979"/>
                    <a:pt x="448" y="4881"/>
                    <a:pt x="448" y="4755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329400" y="1492900"/>
              <a:ext cx="55000" cy="48175"/>
            </a:xfrm>
            <a:custGeom>
              <a:avLst/>
              <a:gdLst/>
              <a:ahLst/>
              <a:cxnLst/>
              <a:rect l="l" t="t" r="r" b="b"/>
              <a:pathLst>
                <a:path w="2200" h="1927" extrusionOk="0">
                  <a:moveTo>
                    <a:pt x="1100" y="448"/>
                  </a:moveTo>
                  <a:cubicBezTo>
                    <a:pt x="1187" y="448"/>
                    <a:pt x="1276" y="470"/>
                    <a:pt x="1356" y="517"/>
                  </a:cubicBezTo>
                  <a:cubicBezTo>
                    <a:pt x="1603" y="660"/>
                    <a:pt x="1687" y="976"/>
                    <a:pt x="1545" y="1220"/>
                  </a:cubicBezTo>
                  <a:cubicBezTo>
                    <a:pt x="1450" y="1386"/>
                    <a:pt x="1276" y="1479"/>
                    <a:pt x="1098" y="1479"/>
                  </a:cubicBezTo>
                  <a:cubicBezTo>
                    <a:pt x="1011" y="1479"/>
                    <a:pt x="923" y="1457"/>
                    <a:pt x="842" y="1410"/>
                  </a:cubicBezTo>
                  <a:cubicBezTo>
                    <a:pt x="722" y="1341"/>
                    <a:pt x="638" y="1230"/>
                    <a:pt x="602" y="1097"/>
                  </a:cubicBezTo>
                  <a:cubicBezTo>
                    <a:pt x="565" y="963"/>
                    <a:pt x="584" y="826"/>
                    <a:pt x="653" y="706"/>
                  </a:cubicBezTo>
                  <a:cubicBezTo>
                    <a:pt x="747" y="542"/>
                    <a:pt x="922" y="448"/>
                    <a:pt x="1100" y="448"/>
                  </a:cubicBezTo>
                  <a:close/>
                  <a:moveTo>
                    <a:pt x="1102" y="0"/>
                  </a:moveTo>
                  <a:cubicBezTo>
                    <a:pt x="769" y="0"/>
                    <a:pt x="444" y="174"/>
                    <a:pt x="265" y="483"/>
                  </a:cubicBezTo>
                  <a:cubicBezTo>
                    <a:pt x="0" y="942"/>
                    <a:pt x="158" y="1533"/>
                    <a:pt x="618" y="1798"/>
                  </a:cubicBezTo>
                  <a:cubicBezTo>
                    <a:pt x="769" y="1885"/>
                    <a:pt x="934" y="1927"/>
                    <a:pt x="1098" y="1927"/>
                  </a:cubicBezTo>
                  <a:cubicBezTo>
                    <a:pt x="1431" y="1927"/>
                    <a:pt x="1755" y="1754"/>
                    <a:pt x="1933" y="1445"/>
                  </a:cubicBezTo>
                  <a:cubicBezTo>
                    <a:pt x="2199" y="987"/>
                    <a:pt x="2040" y="395"/>
                    <a:pt x="1581" y="130"/>
                  </a:cubicBezTo>
                  <a:cubicBezTo>
                    <a:pt x="1430" y="42"/>
                    <a:pt x="1265" y="0"/>
                    <a:pt x="1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791875" y="890900"/>
              <a:ext cx="11250" cy="150400"/>
            </a:xfrm>
            <a:custGeom>
              <a:avLst/>
              <a:gdLst/>
              <a:ahLst/>
              <a:cxnLst/>
              <a:rect l="l" t="t" r="r" b="b"/>
              <a:pathLst>
                <a:path w="450" h="6016" extrusionOk="0">
                  <a:moveTo>
                    <a:pt x="225" y="0"/>
                  </a:moveTo>
                  <a:cubicBezTo>
                    <a:pt x="102" y="0"/>
                    <a:pt x="1" y="101"/>
                    <a:pt x="1" y="225"/>
                  </a:cubicBezTo>
                  <a:lnTo>
                    <a:pt x="1" y="5791"/>
                  </a:lnTo>
                  <a:cubicBezTo>
                    <a:pt x="1" y="5915"/>
                    <a:pt x="102" y="6015"/>
                    <a:pt x="225" y="6015"/>
                  </a:cubicBezTo>
                  <a:cubicBezTo>
                    <a:pt x="348" y="6015"/>
                    <a:pt x="449" y="5915"/>
                    <a:pt x="449" y="5790"/>
                  </a:cubicBezTo>
                  <a:lnTo>
                    <a:pt x="449" y="225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770625" y="853900"/>
              <a:ext cx="55050" cy="48200"/>
            </a:xfrm>
            <a:custGeom>
              <a:avLst/>
              <a:gdLst/>
              <a:ahLst/>
              <a:cxnLst/>
              <a:rect l="l" t="t" r="r" b="b"/>
              <a:pathLst>
                <a:path w="2202" h="1928" extrusionOk="0">
                  <a:moveTo>
                    <a:pt x="1101" y="448"/>
                  </a:moveTo>
                  <a:cubicBezTo>
                    <a:pt x="1189" y="448"/>
                    <a:pt x="1278" y="473"/>
                    <a:pt x="1358" y="517"/>
                  </a:cubicBezTo>
                  <a:cubicBezTo>
                    <a:pt x="1605" y="659"/>
                    <a:pt x="1689" y="973"/>
                    <a:pt x="1547" y="1220"/>
                  </a:cubicBezTo>
                  <a:cubicBezTo>
                    <a:pt x="1452" y="1386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3" y="1410"/>
                  </a:cubicBezTo>
                  <a:cubicBezTo>
                    <a:pt x="724" y="1341"/>
                    <a:pt x="640" y="1230"/>
                    <a:pt x="603" y="1097"/>
                  </a:cubicBezTo>
                  <a:cubicBezTo>
                    <a:pt x="567" y="963"/>
                    <a:pt x="586" y="825"/>
                    <a:pt x="655" y="705"/>
                  </a:cubicBezTo>
                  <a:cubicBezTo>
                    <a:pt x="722" y="586"/>
                    <a:pt x="834" y="501"/>
                    <a:pt x="967" y="466"/>
                  </a:cubicBezTo>
                  <a:cubicBezTo>
                    <a:pt x="1011" y="453"/>
                    <a:pt x="1057" y="448"/>
                    <a:pt x="1101" y="448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1" y="34"/>
                  </a:cubicBezTo>
                  <a:cubicBezTo>
                    <a:pt x="602" y="102"/>
                    <a:pt x="394" y="260"/>
                    <a:pt x="266" y="483"/>
                  </a:cubicBezTo>
                  <a:cubicBezTo>
                    <a:pt x="1" y="943"/>
                    <a:pt x="158" y="1534"/>
                    <a:pt x="618" y="1799"/>
                  </a:cubicBezTo>
                  <a:cubicBezTo>
                    <a:pt x="770" y="1887"/>
                    <a:pt x="935" y="1928"/>
                    <a:pt x="1098" y="1928"/>
                  </a:cubicBezTo>
                  <a:cubicBezTo>
                    <a:pt x="1430" y="1928"/>
                    <a:pt x="1756" y="1755"/>
                    <a:pt x="1936" y="1447"/>
                  </a:cubicBezTo>
                  <a:cubicBezTo>
                    <a:pt x="2202" y="987"/>
                    <a:pt x="2043" y="397"/>
                    <a:pt x="1583" y="131"/>
                  </a:cubicBezTo>
                  <a:cubicBezTo>
                    <a:pt x="1434" y="45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424300" y="1049475"/>
              <a:ext cx="320450" cy="14250"/>
            </a:xfrm>
            <a:custGeom>
              <a:avLst/>
              <a:gdLst/>
              <a:ahLst/>
              <a:cxnLst/>
              <a:rect l="l" t="t" r="r" b="b"/>
              <a:pathLst>
                <a:path w="12818" h="570" extrusionOk="0">
                  <a:moveTo>
                    <a:pt x="12589" y="0"/>
                  </a:moveTo>
                  <a:lnTo>
                    <a:pt x="225" y="122"/>
                  </a:lnTo>
                  <a:cubicBezTo>
                    <a:pt x="100" y="123"/>
                    <a:pt x="1" y="224"/>
                    <a:pt x="2" y="348"/>
                  </a:cubicBezTo>
                  <a:cubicBezTo>
                    <a:pt x="4" y="471"/>
                    <a:pt x="102" y="570"/>
                    <a:pt x="226" y="570"/>
                  </a:cubicBezTo>
                  <a:lnTo>
                    <a:pt x="228" y="570"/>
                  </a:lnTo>
                  <a:lnTo>
                    <a:pt x="12593" y="450"/>
                  </a:lnTo>
                  <a:cubicBezTo>
                    <a:pt x="12717" y="449"/>
                    <a:pt x="12817" y="346"/>
                    <a:pt x="12815" y="222"/>
                  </a:cubicBezTo>
                  <a:cubicBezTo>
                    <a:pt x="12814" y="100"/>
                    <a:pt x="12715" y="0"/>
                    <a:pt x="125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388350" y="1132825"/>
              <a:ext cx="447725" cy="123875"/>
            </a:xfrm>
            <a:custGeom>
              <a:avLst/>
              <a:gdLst/>
              <a:ahLst/>
              <a:cxnLst/>
              <a:rect l="l" t="t" r="r" b="b"/>
              <a:pathLst>
                <a:path w="17909" h="4955" extrusionOk="0">
                  <a:moveTo>
                    <a:pt x="225" y="1"/>
                  </a:moveTo>
                  <a:cubicBezTo>
                    <a:pt x="102" y="1"/>
                    <a:pt x="1" y="102"/>
                    <a:pt x="1" y="225"/>
                  </a:cubicBezTo>
                  <a:cubicBezTo>
                    <a:pt x="1" y="348"/>
                    <a:pt x="102" y="449"/>
                    <a:pt x="225" y="449"/>
                  </a:cubicBezTo>
                  <a:lnTo>
                    <a:pt x="10408" y="449"/>
                  </a:lnTo>
                  <a:lnTo>
                    <a:pt x="17533" y="4920"/>
                  </a:lnTo>
                  <a:cubicBezTo>
                    <a:pt x="17570" y="4943"/>
                    <a:pt x="17612" y="4954"/>
                    <a:pt x="17653" y="4954"/>
                  </a:cubicBezTo>
                  <a:cubicBezTo>
                    <a:pt x="17728" y="4954"/>
                    <a:pt x="17800" y="4918"/>
                    <a:pt x="17843" y="4851"/>
                  </a:cubicBezTo>
                  <a:cubicBezTo>
                    <a:pt x="17908" y="4745"/>
                    <a:pt x="17876" y="4607"/>
                    <a:pt x="17772" y="4541"/>
                  </a:cubicBezTo>
                  <a:lnTo>
                    <a:pt x="10592" y="36"/>
                  </a:lnTo>
                  <a:cubicBezTo>
                    <a:pt x="10556" y="13"/>
                    <a:pt x="10515" y="1"/>
                    <a:pt x="10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427275" y="1288975"/>
              <a:ext cx="251675" cy="11225"/>
            </a:xfrm>
            <a:custGeom>
              <a:avLst/>
              <a:gdLst/>
              <a:ahLst/>
              <a:cxnLst/>
              <a:rect l="l" t="t" r="r" b="b"/>
              <a:pathLst>
                <a:path w="10067" h="449" extrusionOk="0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8"/>
                    <a:pt x="225" y="448"/>
                  </a:cubicBezTo>
                  <a:lnTo>
                    <a:pt x="9842" y="448"/>
                  </a:lnTo>
                  <a:cubicBezTo>
                    <a:pt x="9965" y="448"/>
                    <a:pt x="10066" y="348"/>
                    <a:pt x="10066" y="224"/>
                  </a:cubicBezTo>
                  <a:cubicBezTo>
                    <a:pt x="10066" y="101"/>
                    <a:pt x="9965" y="0"/>
                    <a:pt x="9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2820650" y="1238125"/>
              <a:ext cx="52500" cy="48175"/>
            </a:xfrm>
            <a:custGeom>
              <a:avLst/>
              <a:gdLst/>
              <a:ahLst/>
              <a:cxnLst/>
              <a:rect l="l" t="t" r="r" b="b"/>
              <a:pathLst>
                <a:path w="2100" h="1927" extrusionOk="0">
                  <a:moveTo>
                    <a:pt x="1102" y="447"/>
                  </a:moveTo>
                  <a:cubicBezTo>
                    <a:pt x="1190" y="447"/>
                    <a:pt x="1279" y="472"/>
                    <a:pt x="1359" y="516"/>
                  </a:cubicBezTo>
                  <a:cubicBezTo>
                    <a:pt x="1478" y="585"/>
                    <a:pt x="1563" y="695"/>
                    <a:pt x="1599" y="828"/>
                  </a:cubicBezTo>
                  <a:cubicBezTo>
                    <a:pt x="1635" y="962"/>
                    <a:pt x="1616" y="1100"/>
                    <a:pt x="1548" y="1219"/>
                  </a:cubicBezTo>
                  <a:cubicBezTo>
                    <a:pt x="1453" y="1385"/>
                    <a:pt x="1279" y="1477"/>
                    <a:pt x="1101" y="1477"/>
                  </a:cubicBezTo>
                  <a:cubicBezTo>
                    <a:pt x="1014" y="1477"/>
                    <a:pt x="925" y="1455"/>
                    <a:pt x="844" y="1408"/>
                  </a:cubicBezTo>
                  <a:cubicBezTo>
                    <a:pt x="598" y="1266"/>
                    <a:pt x="513" y="950"/>
                    <a:pt x="656" y="705"/>
                  </a:cubicBezTo>
                  <a:cubicBezTo>
                    <a:pt x="723" y="586"/>
                    <a:pt x="835" y="500"/>
                    <a:pt x="968" y="465"/>
                  </a:cubicBezTo>
                  <a:cubicBezTo>
                    <a:pt x="1012" y="453"/>
                    <a:pt x="1058" y="447"/>
                    <a:pt x="1102" y="447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2" y="34"/>
                  </a:cubicBezTo>
                  <a:cubicBezTo>
                    <a:pt x="603" y="100"/>
                    <a:pt x="395" y="260"/>
                    <a:pt x="266" y="483"/>
                  </a:cubicBezTo>
                  <a:cubicBezTo>
                    <a:pt x="1" y="942"/>
                    <a:pt x="159" y="1533"/>
                    <a:pt x="619" y="1798"/>
                  </a:cubicBezTo>
                  <a:cubicBezTo>
                    <a:pt x="770" y="1885"/>
                    <a:pt x="936" y="1927"/>
                    <a:pt x="1098" y="1927"/>
                  </a:cubicBezTo>
                  <a:cubicBezTo>
                    <a:pt x="1431" y="1927"/>
                    <a:pt x="1757" y="1754"/>
                    <a:pt x="1937" y="1448"/>
                  </a:cubicBezTo>
                  <a:cubicBezTo>
                    <a:pt x="2065" y="1224"/>
                    <a:pt x="2100" y="965"/>
                    <a:pt x="2033" y="715"/>
                  </a:cubicBezTo>
                  <a:cubicBezTo>
                    <a:pt x="1966" y="467"/>
                    <a:pt x="1806" y="259"/>
                    <a:pt x="1584" y="130"/>
                  </a:cubicBezTo>
                  <a:cubicBezTo>
                    <a:pt x="1435" y="44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528175" y="1526025"/>
              <a:ext cx="51650" cy="48275"/>
            </a:xfrm>
            <a:custGeom>
              <a:avLst/>
              <a:gdLst/>
              <a:ahLst/>
              <a:cxnLst/>
              <a:rect l="l" t="t" r="r" b="b"/>
              <a:pathLst>
                <a:path w="2066" h="1931" extrusionOk="0">
                  <a:moveTo>
                    <a:pt x="1068" y="451"/>
                  </a:moveTo>
                  <a:cubicBezTo>
                    <a:pt x="1157" y="451"/>
                    <a:pt x="1245" y="474"/>
                    <a:pt x="1324" y="519"/>
                  </a:cubicBezTo>
                  <a:cubicBezTo>
                    <a:pt x="1443" y="587"/>
                    <a:pt x="1528" y="698"/>
                    <a:pt x="1564" y="831"/>
                  </a:cubicBezTo>
                  <a:cubicBezTo>
                    <a:pt x="1601" y="965"/>
                    <a:pt x="1582" y="1104"/>
                    <a:pt x="1513" y="1223"/>
                  </a:cubicBezTo>
                  <a:cubicBezTo>
                    <a:pt x="1445" y="1342"/>
                    <a:pt x="1334" y="1426"/>
                    <a:pt x="1201" y="1463"/>
                  </a:cubicBezTo>
                  <a:cubicBezTo>
                    <a:pt x="1156" y="1475"/>
                    <a:pt x="1111" y="1480"/>
                    <a:pt x="1066" y="1480"/>
                  </a:cubicBezTo>
                  <a:cubicBezTo>
                    <a:pt x="977" y="1480"/>
                    <a:pt x="889" y="1457"/>
                    <a:pt x="810" y="1411"/>
                  </a:cubicBezTo>
                  <a:cubicBezTo>
                    <a:pt x="691" y="1343"/>
                    <a:pt x="606" y="1232"/>
                    <a:pt x="569" y="1099"/>
                  </a:cubicBezTo>
                  <a:cubicBezTo>
                    <a:pt x="497" y="825"/>
                    <a:pt x="660" y="542"/>
                    <a:pt x="934" y="468"/>
                  </a:cubicBezTo>
                  <a:cubicBezTo>
                    <a:pt x="979" y="456"/>
                    <a:pt x="1024" y="451"/>
                    <a:pt x="1068" y="451"/>
                  </a:cubicBezTo>
                  <a:close/>
                  <a:moveTo>
                    <a:pt x="1068" y="0"/>
                  </a:moveTo>
                  <a:cubicBezTo>
                    <a:pt x="985" y="0"/>
                    <a:pt x="901" y="11"/>
                    <a:pt x="818" y="34"/>
                  </a:cubicBezTo>
                  <a:cubicBezTo>
                    <a:pt x="306" y="172"/>
                    <a:pt x="0" y="702"/>
                    <a:pt x="137" y="1214"/>
                  </a:cubicBezTo>
                  <a:cubicBezTo>
                    <a:pt x="204" y="1464"/>
                    <a:pt x="364" y="1672"/>
                    <a:pt x="586" y="1801"/>
                  </a:cubicBezTo>
                  <a:cubicBezTo>
                    <a:pt x="734" y="1886"/>
                    <a:pt x="899" y="1930"/>
                    <a:pt x="1066" y="1930"/>
                  </a:cubicBezTo>
                  <a:cubicBezTo>
                    <a:pt x="1148" y="1930"/>
                    <a:pt x="1233" y="1920"/>
                    <a:pt x="1317" y="1897"/>
                  </a:cubicBezTo>
                  <a:cubicBezTo>
                    <a:pt x="1566" y="1829"/>
                    <a:pt x="1774" y="1670"/>
                    <a:pt x="1902" y="1448"/>
                  </a:cubicBezTo>
                  <a:cubicBezTo>
                    <a:pt x="2031" y="1224"/>
                    <a:pt x="2065" y="964"/>
                    <a:pt x="1999" y="716"/>
                  </a:cubicBezTo>
                  <a:cubicBezTo>
                    <a:pt x="1931" y="467"/>
                    <a:pt x="1772" y="259"/>
                    <a:pt x="1549" y="130"/>
                  </a:cubicBezTo>
                  <a:cubicBezTo>
                    <a:pt x="1400" y="44"/>
                    <a:pt x="1235" y="0"/>
                    <a:pt x="1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2729500" y="1031050"/>
              <a:ext cx="55050" cy="48175"/>
            </a:xfrm>
            <a:custGeom>
              <a:avLst/>
              <a:gdLst/>
              <a:ahLst/>
              <a:cxnLst/>
              <a:rect l="l" t="t" r="r" b="b"/>
              <a:pathLst>
                <a:path w="2202" h="1927" extrusionOk="0">
                  <a:moveTo>
                    <a:pt x="1102" y="448"/>
                  </a:moveTo>
                  <a:cubicBezTo>
                    <a:pt x="1190" y="448"/>
                    <a:pt x="1279" y="470"/>
                    <a:pt x="1359" y="517"/>
                  </a:cubicBezTo>
                  <a:cubicBezTo>
                    <a:pt x="1605" y="658"/>
                    <a:pt x="1689" y="973"/>
                    <a:pt x="1547" y="1220"/>
                  </a:cubicBezTo>
                  <a:cubicBezTo>
                    <a:pt x="1452" y="1385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4" y="1409"/>
                  </a:cubicBezTo>
                  <a:cubicBezTo>
                    <a:pt x="597" y="1267"/>
                    <a:pt x="513" y="951"/>
                    <a:pt x="654" y="705"/>
                  </a:cubicBezTo>
                  <a:cubicBezTo>
                    <a:pt x="750" y="540"/>
                    <a:pt x="924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0" y="941"/>
                    <a:pt x="160" y="1532"/>
                    <a:pt x="620" y="1798"/>
                  </a:cubicBezTo>
                  <a:cubicBezTo>
                    <a:pt x="771" y="1885"/>
                    <a:pt x="936" y="1926"/>
                    <a:pt x="1099" y="1926"/>
                  </a:cubicBezTo>
                  <a:cubicBezTo>
                    <a:pt x="1434" y="1926"/>
                    <a:pt x="1757" y="1754"/>
                    <a:pt x="1935" y="1445"/>
                  </a:cubicBezTo>
                  <a:cubicBezTo>
                    <a:pt x="2201" y="985"/>
                    <a:pt x="2043" y="394"/>
                    <a:pt x="1583" y="129"/>
                  </a:cubicBezTo>
                  <a:cubicBezTo>
                    <a:pt x="1432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666850" y="1270450"/>
              <a:ext cx="49925" cy="48250"/>
            </a:xfrm>
            <a:custGeom>
              <a:avLst/>
              <a:gdLst/>
              <a:ahLst/>
              <a:cxnLst/>
              <a:rect l="l" t="t" r="r" b="b"/>
              <a:pathLst>
                <a:path w="1997" h="1930" extrusionOk="0">
                  <a:moveTo>
                    <a:pt x="999" y="450"/>
                  </a:moveTo>
                  <a:cubicBezTo>
                    <a:pt x="1089" y="450"/>
                    <a:pt x="1176" y="473"/>
                    <a:pt x="1256" y="517"/>
                  </a:cubicBezTo>
                  <a:cubicBezTo>
                    <a:pt x="1375" y="586"/>
                    <a:pt x="1461" y="697"/>
                    <a:pt x="1496" y="830"/>
                  </a:cubicBezTo>
                  <a:cubicBezTo>
                    <a:pt x="1532" y="962"/>
                    <a:pt x="1513" y="1101"/>
                    <a:pt x="1445" y="1221"/>
                  </a:cubicBezTo>
                  <a:cubicBezTo>
                    <a:pt x="1376" y="1340"/>
                    <a:pt x="1266" y="1425"/>
                    <a:pt x="1133" y="1461"/>
                  </a:cubicBezTo>
                  <a:cubicBezTo>
                    <a:pt x="1088" y="1473"/>
                    <a:pt x="1042" y="1479"/>
                    <a:pt x="997" y="1479"/>
                  </a:cubicBezTo>
                  <a:cubicBezTo>
                    <a:pt x="908" y="1479"/>
                    <a:pt x="820" y="1456"/>
                    <a:pt x="741" y="1410"/>
                  </a:cubicBezTo>
                  <a:cubicBezTo>
                    <a:pt x="622" y="1342"/>
                    <a:pt x="537" y="1230"/>
                    <a:pt x="501" y="1098"/>
                  </a:cubicBezTo>
                  <a:cubicBezTo>
                    <a:pt x="466" y="964"/>
                    <a:pt x="484" y="826"/>
                    <a:pt x="553" y="707"/>
                  </a:cubicBezTo>
                  <a:cubicBezTo>
                    <a:pt x="621" y="587"/>
                    <a:pt x="732" y="503"/>
                    <a:pt x="865" y="467"/>
                  </a:cubicBezTo>
                  <a:cubicBezTo>
                    <a:pt x="909" y="455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6" y="0"/>
                    <a:pt x="833" y="11"/>
                    <a:pt x="750" y="34"/>
                  </a:cubicBezTo>
                  <a:cubicBezTo>
                    <a:pt x="500" y="101"/>
                    <a:pt x="292" y="260"/>
                    <a:pt x="164" y="483"/>
                  </a:cubicBezTo>
                  <a:cubicBezTo>
                    <a:pt x="35" y="707"/>
                    <a:pt x="1" y="966"/>
                    <a:pt x="67" y="1214"/>
                  </a:cubicBezTo>
                  <a:cubicBezTo>
                    <a:pt x="135" y="1464"/>
                    <a:pt x="294" y="1672"/>
                    <a:pt x="516" y="1800"/>
                  </a:cubicBezTo>
                  <a:cubicBezTo>
                    <a:pt x="667" y="1887"/>
                    <a:pt x="833" y="1929"/>
                    <a:pt x="997" y="1929"/>
                  </a:cubicBezTo>
                  <a:cubicBezTo>
                    <a:pt x="1330" y="1929"/>
                    <a:pt x="1654" y="1755"/>
                    <a:pt x="1834" y="1448"/>
                  </a:cubicBezTo>
                  <a:cubicBezTo>
                    <a:pt x="1963" y="1224"/>
                    <a:pt x="1997" y="964"/>
                    <a:pt x="1930" y="715"/>
                  </a:cubicBezTo>
                  <a:cubicBezTo>
                    <a:pt x="1863" y="467"/>
                    <a:pt x="1704" y="259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350750" y="1226550"/>
              <a:ext cx="206675" cy="306175"/>
            </a:xfrm>
            <a:custGeom>
              <a:avLst/>
              <a:gdLst/>
              <a:ahLst/>
              <a:cxnLst/>
              <a:rect l="l" t="t" r="r" b="b"/>
              <a:pathLst>
                <a:path w="8267" h="12247" extrusionOk="0">
                  <a:moveTo>
                    <a:pt x="246" y="0"/>
                  </a:moveTo>
                  <a:cubicBezTo>
                    <a:pt x="189" y="0"/>
                    <a:pt x="132" y="22"/>
                    <a:pt x="88" y="67"/>
                  </a:cubicBezTo>
                  <a:cubicBezTo>
                    <a:pt x="1" y="154"/>
                    <a:pt x="1" y="297"/>
                    <a:pt x="88" y="384"/>
                  </a:cubicBezTo>
                  <a:lnTo>
                    <a:pt x="7819" y="8114"/>
                  </a:lnTo>
                  <a:lnTo>
                    <a:pt x="7819" y="12022"/>
                  </a:lnTo>
                  <a:cubicBezTo>
                    <a:pt x="7819" y="12146"/>
                    <a:pt x="7918" y="12246"/>
                    <a:pt x="8042" y="12246"/>
                  </a:cubicBezTo>
                  <a:cubicBezTo>
                    <a:pt x="8165" y="12246"/>
                    <a:pt x="8266" y="12146"/>
                    <a:pt x="8267" y="12021"/>
                  </a:cubicBezTo>
                  <a:lnTo>
                    <a:pt x="8267" y="8020"/>
                  </a:lnTo>
                  <a:cubicBezTo>
                    <a:pt x="8267" y="7961"/>
                    <a:pt x="8243" y="7904"/>
                    <a:pt x="8202" y="7862"/>
                  </a:cubicBezTo>
                  <a:lnTo>
                    <a:pt x="406" y="67"/>
                  </a:lnTo>
                  <a:cubicBezTo>
                    <a:pt x="361" y="22"/>
                    <a:pt x="303" y="0"/>
                    <a:pt x="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736775" y="1601125"/>
              <a:ext cx="52500" cy="48225"/>
            </a:xfrm>
            <a:custGeom>
              <a:avLst/>
              <a:gdLst/>
              <a:ahLst/>
              <a:cxnLst/>
              <a:rect l="l" t="t" r="r" b="b"/>
              <a:pathLst>
                <a:path w="2100" h="1929" extrusionOk="0">
                  <a:moveTo>
                    <a:pt x="1101" y="450"/>
                  </a:moveTo>
                  <a:cubicBezTo>
                    <a:pt x="1191" y="450"/>
                    <a:pt x="1278" y="472"/>
                    <a:pt x="1358" y="518"/>
                  </a:cubicBezTo>
                  <a:cubicBezTo>
                    <a:pt x="1478" y="587"/>
                    <a:pt x="1562" y="697"/>
                    <a:pt x="1598" y="830"/>
                  </a:cubicBezTo>
                  <a:cubicBezTo>
                    <a:pt x="1635" y="964"/>
                    <a:pt x="1615" y="1103"/>
                    <a:pt x="1548" y="1222"/>
                  </a:cubicBezTo>
                  <a:cubicBezTo>
                    <a:pt x="1452" y="1387"/>
                    <a:pt x="1279" y="1480"/>
                    <a:pt x="1101" y="1480"/>
                  </a:cubicBezTo>
                  <a:cubicBezTo>
                    <a:pt x="1013" y="1480"/>
                    <a:pt x="925" y="1457"/>
                    <a:pt x="843" y="1410"/>
                  </a:cubicBezTo>
                  <a:cubicBezTo>
                    <a:pt x="597" y="1269"/>
                    <a:pt x="513" y="954"/>
                    <a:pt x="655" y="707"/>
                  </a:cubicBezTo>
                  <a:cubicBezTo>
                    <a:pt x="723" y="588"/>
                    <a:pt x="835" y="503"/>
                    <a:pt x="967" y="467"/>
                  </a:cubicBezTo>
                  <a:cubicBezTo>
                    <a:pt x="1012" y="455"/>
                    <a:pt x="1057" y="450"/>
                    <a:pt x="1101" y="450"/>
                  </a:cubicBezTo>
                  <a:close/>
                  <a:moveTo>
                    <a:pt x="1103" y="0"/>
                  </a:moveTo>
                  <a:cubicBezTo>
                    <a:pt x="1019" y="0"/>
                    <a:pt x="935" y="12"/>
                    <a:pt x="852" y="34"/>
                  </a:cubicBezTo>
                  <a:cubicBezTo>
                    <a:pt x="602" y="101"/>
                    <a:pt x="395" y="261"/>
                    <a:pt x="267" y="483"/>
                  </a:cubicBezTo>
                  <a:cubicBezTo>
                    <a:pt x="1" y="943"/>
                    <a:pt x="159" y="1534"/>
                    <a:pt x="618" y="1800"/>
                  </a:cubicBezTo>
                  <a:cubicBezTo>
                    <a:pt x="770" y="1887"/>
                    <a:pt x="934" y="1928"/>
                    <a:pt x="1099" y="1928"/>
                  </a:cubicBezTo>
                  <a:cubicBezTo>
                    <a:pt x="1432" y="1928"/>
                    <a:pt x="1757" y="1756"/>
                    <a:pt x="1936" y="1448"/>
                  </a:cubicBezTo>
                  <a:cubicBezTo>
                    <a:pt x="2065" y="1224"/>
                    <a:pt x="2100" y="966"/>
                    <a:pt x="2032" y="717"/>
                  </a:cubicBezTo>
                  <a:cubicBezTo>
                    <a:pt x="1966" y="467"/>
                    <a:pt x="1806" y="259"/>
                    <a:pt x="1583" y="130"/>
                  </a:cubicBezTo>
                  <a:cubicBezTo>
                    <a:pt x="1435" y="44"/>
                    <a:pt x="1270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1772325" y="1254775"/>
              <a:ext cx="82500" cy="357600"/>
            </a:xfrm>
            <a:custGeom>
              <a:avLst/>
              <a:gdLst/>
              <a:ahLst/>
              <a:cxnLst/>
              <a:rect l="l" t="t" r="r" b="b"/>
              <a:pathLst>
                <a:path w="3300" h="14304" extrusionOk="0">
                  <a:moveTo>
                    <a:pt x="3075" y="0"/>
                  </a:moveTo>
                  <a:cubicBezTo>
                    <a:pt x="2952" y="0"/>
                    <a:pt x="2851" y="101"/>
                    <a:pt x="2851" y="224"/>
                  </a:cubicBezTo>
                  <a:lnTo>
                    <a:pt x="2851" y="11157"/>
                  </a:lnTo>
                  <a:lnTo>
                    <a:pt x="88" y="13921"/>
                  </a:lnTo>
                  <a:cubicBezTo>
                    <a:pt x="0" y="14009"/>
                    <a:pt x="0" y="14152"/>
                    <a:pt x="88" y="14238"/>
                  </a:cubicBezTo>
                  <a:cubicBezTo>
                    <a:pt x="131" y="14282"/>
                    <a:pt x="188" y="14304"/>
                    <a:pt x="246" y="14304"/>
                  </a:cubicBezTo>
                  <a:cubicBezTo>
                    <a:pt x="303" y="14304"/>
                    <a:pt x="359" y="14281"/>
                    <a:pt x="405" y="14237"/>
                  </a:cubicBezTo>
                  <a:lnTo>
                    <a:pt x="3233" y="11408"/>
                  </a:lnTo>
                  <a:cubicBezTo>
                    <a:pt x="3275" y="11366"/>
                    <a:pt x="3299" y="11308"/>
                    <a:pt x="3299" y="11249"/>
                  </a:cubicBezTo>
                  <a:lnTo>
                    <a:pt x="3299" y="224"/>
                  </a:lnTo>
                  <a:cubicBezTo>
                    <a:pt x="3299" y="101"/>
                    <a:pt x="3199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554775" y="891375"/>
              <a:ext cx="49950" cy="48225"/>
            </a:xfrm>
            <a:custGeom>
              <a:avLst/>
              <a:gdLst/>
              <a:ahLst/>
              <a:cxnLst/>
              <a:rect l="l" t="t" r="r" b="b"/>
              <a:pathLst>
                <a:path w="1998" h="1929" extrusionOk="0">
                  <a:moveTo>
                    <a:pt x="999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7"/>
                    <a:pt x="1460" y="699"/>
                    <a:pt x="1496" y="831"/>
                  </a:cubicBezTo>
                  <a:cubicBezTo>
                    <a:pt x="1532" y="965"/>
                    <a:pt x="1514" y="1103"/>
                    <a:pt x="1445" y="1222"/>
                  </a:cubicBezTo>
                  <a:cubicBezTo>
                    <a:pt x="1376" y="1342"/>
                    <a:pt x="1266" y="1426"/>
                    <a:pt x="1133" y="1462"/>
                  </a:cubicBezTo>
                  <a:cubicBezTo>
                    <a:pt x="1089" y="1474"/>
                    <a:pt x="1044" y="1480"/>
                    <a:pt x="1000" y="1480"/>
                  </a:cubicBezTo>
                  <a:cubicBezTo>
                    <a:pt x="773" y="1480"/>
                    <a:pt x="564" y="1328"/>
                    <a:pt x="502" y="1098"/>
                  </a:cubicBezTo>
                  <a:cubicBezTo>
                    <a:pt x="465" y="965"/>
                    <a:pt x="484" y="825"/>
                    <a:pt x="553" y="706"/>
                  </a:cubicBezTo>
                  <a:cubicBezTo>
                    <a:pt x="621" y="587"/>
                    <a:pt x="732" y="503"/>
                    <a:pt x="865" y="466"/>
                  </a:cubicBezTo>
                  <a:cubicBezTo>
                    <a:pt x="909" y="454"/>
                    <a:pt x="955" y="449"/>
                    <a:pt x="999" y="449"/>
                  </a:cubicBezTo>
                  <a:close/>
                  <a:moveTo>
                    <a:pt x="1000" y="0"/>
                  </a:moveTo>
                  <a:cubicBezTo>
                    <a:pt x="916" y="0"/>
                    <a:pt x="832" y="11"/>
                    <a:pt x="749" y="34"/>
                  </a:cubicBezTo>
                  <a:cubicBezTo>
                    <a:pt x="500" y="100"/>
                    <a:pt x="292" y="260"/>
                    <a:pt x="164" y="482"/>
                  </a:cubicBezTo>
                  <a:cubicBezTo>
                    <a:pt x="35" y="706"/>
                    <a:pt x="1" y="965"/>
                    <a:pt x="67" y="1214"/>
                  </a:cubicBezTo>
                  <a:cubicBezTo>
                    <a:pt x="183" y="1644"/>
                    <a:pt x="574" y="1929"/>
                    <a:pt x="999" y="1929"/>
                  </a:cubicBezTo>
                  <a:cubicBezTo>
                    <a:pt x="1080" y="1929"/>
                    <a:pt x="1164" y="1918"/>
                    <a:pt x="1248" y="1896"/>
                  </a:cubicBezTo>
                  <a:cubicBezTo>
                    <a:pt x="1498" y="1830"/>
                    <a:pt x="1706" y="1670"/>
                    <a:pt x="1834" y="1447"/>
                  </a:cubicBezTo>
                  <a:cubicBezTo>
                    <a:pt x="1963" y="1224"/>
                    <a:pt x="1997" y="964"/>
                    <a:pt x="1931" y="716"/>
                  </a:cubicBezTo>
                  <a:cubicBezTo>
                    <a:pt x="1863" y="466"/>
                    <a:pt x="1703" y="259"/>
                    <a:pt x="1481" y="130"/>
                  </a:cubicBezTo>
                  <a:cubicBezTo>
                    <a:pt x="1332" y="45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313875" y="912925"/>
              <a:ext cx="248350" cy="147825"/>
            </a:xfrm>
            <a:custGeom>
              <a:avLst/>
              <a:gdLst/>
              <a:ahLst/>
              <a:cxnLst/>
              <a:rect l="l" t="t" r="r" b="b"/>
              <a:pathLst>
                <a:path w="9934" h="5913" extrusionOk="0">
                  <a:moveTo>
                    <a:pt x="5710" y="1"/>
                  </a:moveTo>
                  <a:cubicBezTo>
                    <a:pt x="5651" y="1"/>
                    <a:pt x="5593" y="25"/>
                    <a:pt x="5552" y="67"/>
                  </a:cubicBezTo>
                  <a:lnTo>
                    <a:pt x="87" y="5530"/>
                  </a:lnTo>
                  <a:cubicBezTo>
                    <a:pt x="0" y="5618"/>
                    <a:pt x="0" y="5759"/>
                    <a:pt x="87" y="5847"/>
                  </a:cubicBezTo>
                  <a:cubicBezTo>
                    <a:pt x="130" y="5891"/>
                    <a:pt x="188" y="5913"/>
                    <a:pt x="246" y="5913"/>
                  </a:cubicBezTo>
                  <a:cubicBezTo>
                    <a:pt x="304" y="5913"/>
                    <a:pt x="360" y="5890"/>
                    <a:pt x="406" y="5847"/>
                  </a:cubicBezTo>
                  <a:lnTo>
                    <a:pt x="5802" y="449"/>
                  </a:lnTo>
                  <a:lnTo>
                    <a:pt x="9710" y="449"/>
                  </a:lnTo>
                  <a:cubicBezTo>
                    <a:pt x="9833" y="449"/>
                    <a:pt x="9934" y="348"/>
                    <a:pt x="9934" y="225"/>
                  </a:cubicBezTo>
                  <a:cubicBezTo>
                    <a:pt x="9934" y="102"/>
                    <a:pt x="9833" y="1"/>
                    <a:pt x="97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247375" y="1623250"/>
              <a:ext cx="52425" cy="48225"/>
            </a:xfrm>
            <a:custGeom>
              <a:avLst/>
              <a:gdLst/>
              <a:ahLst/>
              <a:cxnLst/>
              <a:rect l="l" t="t" r="r" b="b"/>
              <a:pathLst>
                <a:path w="2097" h="1929" extrusionOk="0">
                  <a:moveTo>
                    <a:pt x="996" y="451"/>
                  </a:moveTo>
                  <a:cubicBezTo>
                    <a:pt x="1174" y="451"/>
                    <a:pt x="1348" y="543"/>
                    <a:pt x="1443" y="708"/>
                  </a:cubicBezTo>
                  <a:cubicBezTo>
                    <a:pt x="1586" y="953"/>
                    <a:pt x="1501" y="1270"/>
                    <a:pt x="1255" y="1412"/>
                  </a:cubicBezTo>
                  <a:cubicBezTo>
                    <a:pt x="1174" y="1459"/>
                    <a:pt x="1085" y="1481"/>
                    <a:pt x="998" y="1481"/>
                  </a:cubicBezTo>
                  <a:cubicBezTo>
                    <a:pt x="820" y="1481"/>
                    <a:pt x="646" y="1388"/>
                    <a:pt x="551" y="1222"/>
                  </a:cubicBezTo>
                  <a:cubicBezTo>
                    <a:pt x="482" y="1103"/>
                    <a:pt x="463" y="964"/>
                    <a:pt x="500" y="831"/>
                  </a:cubicBezTo>
                  <a:cubicBezTo>
                    <a:pt x="536" y="699"/>
                    <a:pt x="621" y="588"/>
                    <a:pt x="740" y="519"/>
                  </a:cubicBezTo>
                  <a:cubicBezTo>
                    <a:pt x="821" y="473"/>
                    <a:pt x="909" y="451"/>
                    <a:pt x="996" y="451"/>
                  </a:cubicBezTo>
                  <a:close/>
                  <a:moveTo>
                    <a:pt x="995" y="0"/>
                  </a:moveTo>
                  <a:cubicBezTo>
                    <a:pt x="831" y="0"/>
                    <a:pt x="666" y="42"/>
                    <a:pt x="515" y="129"/>
                  </a:cubicBezTo>
                  <a:cubicBezTo>
                    <a:pt x="292" y="257"/>
                    <a:pt x="133" y="466"/>
                    <a:pt x="66" y="714"/>
                  </a:cubicBezTo>
                  <a:cubicBezTo>
                    <a:pt x="0" y="964"/>
                    <a:pt x="33" y="1223"/>
                    <a:pt x="162" y="1446"/>
                  </a:cubicBezTo>
                  <a:cubicBezTo>
                    <a:pt x="291" y="1669"/>
                    <a:pt x="499" y="1828"/>
                    <a:pt x="748" y="1896"/>
                  </a:cubicBezTo>
                  <a:cubicBezTo>
                    <a:pt x="831" y="1918"/>
                    <a:pt x="916" y="1929"/>
                    <a:pt x="998" y="1929"/>
                  </a:cubicBezTo>
                  <a:cubicBezTo>
                    <a:pt x="1166" y="1929"/>
                    <a:pt x="1330" y="1885"/>
                    <a:pt x="1479" y="1798"/>
                  </a:cubicBezTo>
                  <a:cubicBezTo>
                    <a:pt x="1938" y="1532"/>
                    <a:pt x="2096" y="941"/>
                    <a:pt x="1830" y="482"/>
                  </a:cubicBezTo>
                  <a:cubicBezTo>
                    <a:pt x="1653" y="173"/>
                    <a:pt x="1328" y="0"/>
                    <a:pt x="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181800" y="1359400"/>
              <a:ext cx="82475" cy="275100"/>
            </a:xfrm>
            <a:custGeom>
              <a:avLst/>
              <a:gdLst/>
              <a:ahLst/>
              <a:cxnLst/>
              <a:rect l="l" t="t" r="r" b="b"/>
              <a:pathLst>
                <a:path w="3299" h="11004" extrusionOk="0">
                  <a:moveTo>
                    <a:pt x="224" y="1"/>
                  </a:moveTo>
                  <a:cubicBezTo>
                    <a:pt x="100" y="1"/>
                    <a:pt x="1" y="101"/>
                    <a:pt x="1" y="224"/>
                  </a:cubicBezTo>
                  <a:lnTo>
                    <a:pt x="1" y="7951"/>
                  </a:lnTo>
                  <a:cubicBezTo>
                    <a:pt x="1" y="8010"/>
                    <a:pt x="24" y="8067"/>
                    <a:pt x="66" y="8109"/>
                  </a:cubicBezTo>
                  <a:lnTo>
                    <a:pt x="2896" y="10938"/>
                  </a:lnTo>
                  <a:cubicBezTo>
                    <a:pt x="2938" y="10982"/>
                    <a:pt x="2995" y="11003"/>
                    <a:pt x="3053" y="11003"/>
                  </a:cubicBezTo>
                  <a:cubicBezTo>
                    <a:pt x="3111" y="11003"/>
                    <a:pt x="3167" y="10982"/>
                    <a:pt x="3211" y="10939"/>
                  </a:cubicBezTo>
                  <a:cubicBezTo>
                    <a:pt x="3299" y="10851"/>
                    <a:pt x="3299" y="10708"/>
                    <a:pt x="3211" y="10622"/>
                  </a:cubicBezTo>
                  <a:lnTo>
                    <a:pt x="448" y="7858"/>
                  </a:lnTo>
                  <a:lnTo>
                    <a:pt x="448" y="224"/>
                  </a:lnTo>
                  <a:cubicBezTo>
                    <a:pt x="448" y="101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564275" y="875675"/>
              <a:ext cx="52300" cy="48225"/>
            </a:xfrm>
            <a:custGeom>
              <a:avLst/>
              <a:gdLst/>
              <a:ahLst/>
              <a:cxnLst/>
              <a:rect l="l" t="t" r="r" b="b"/>
              <a:pathLst>
                <a:path w="2092" h="1929" extrusionOk="0">
                  <a:moveTo>
                    <a:pt x="1100" y="450"/>
                  </a:moveTo>
                  <a:cubicBezTo>
                    <a:pt x="1176" y="450"/>
                    <a:pt x="1255" y="466"/>
                    <a:pt x="1328" y="503"/>
                  </a:cubicBezTo>
                  <a:cubicBezTo>
                    <a:pt x="1452" y="563"/>
                    <a:pt x="1544" y="670"/>
                    <a:pt x="1588" y="799"/>
                  </a:cubicBezTo>
                  <a:cubicBezTo>
                    <a:pt x="1632" y="931"/>
                    <a:pt x="1622" y="1070"/>
                    <a:pt x="1561" y="1194"/>
                  </a:cubicBezTo>
                  <a:cubicBezTo>
                    <a:pt x="1501" y="1317"/>
                    <a:pt x="1395" y="1409"/>
                    <a:pt x="1265" y="1453"/>
                  </a:cubicBezTo>
                  <a:cubicBezTo>
                    <a:pt x="1211" y="1471"/>
                    <a:pt x="1155" y="1480"/>
                    <a:pt x="1099" y="1480"/>
                  </a:cubicBezTo>
                  <a:cubicBezTo>
                    <a:pt x="1021" y="1480"/>
                    <a:pt x="943" y="1462"/>
                    <a:pt x="871" y="1426"/>
                  </a:cubicBezTo>
                  <a:cubicBezTo>
                    <a:pt x="748" y="1366"/>
                    <a:pt x="655" y="1260"/>
                    <a:pt x="611" y="1131"/>
                  </a:cubicBezTo>
                  <a:cubicBezTo>
                    <a:pt x="568" y="1000"/>
                    <a:pt x="576" y="860"/>
                    <a:pt x="638" y="737"/>
                  </a:cubicBezTo>
                  <a:cubicBezTo>
                    <a:pt x="728" y="556"/>
                    <a:pt x="909" y="450"/>
                    <a:pt x="1100" y="450"/>
                  </a:cubicBezTo>
                  <a:close/>
                  <a:moveTo>
                    <a:pt x="1101" y="1"/>
                  </a:moveTo>
                  <a:cubicBezTo>
                    <a:pt x="746" y="1"/>
                    <a:pt x="403" y="198"/>
                    <a:pt x="235" y="537"/>
                  </a:cubicBezTo>
                  <a:cubicBezTo>
                    <a:pt x="0" y="1013"/>
                    <a:pt x="195" y="1592"/>
                    <a:pt x="671" y="1827"/>
                  </a:cubicBezTo>
                  <a:cubicBezTo>
                    <a:pt x="805" y="1895"/>
                    <a:pt x="951" y="1928"/>
                    <a:pt x="1098" y="1928"/>
                  </a:cubicBezTo>
                  <a:cubicBezTo>
                    <a:pt x="1202" y="1928"/>
                    <a:pt x="1307" y="1912"/>
                    <a:pt x="1406" y="1876"/>
                  </a:cubicBezTo>
                  <a:cubicBezTo>
                    <a:pt x="1650" y="1794"/>
                    <a:pt x="1846" y="1622"/>
                    <a:pt x="1961" y="1391"/>
                  </a:cubicBezTo>
                  <a:cubicBezTo>
                    <a:pt x="2075" y="1161"/>
                    <a:pt x="2092" y="899"/>
                    <a:pt x="2011" y="654"/>
                  </a:cubicBezTo>
                  <a:cubicBezTo>
                    <a:pt x="1929" y="411"/>
                    <a:pt x="1755" y="214"/>
                    <a:pt x="1525" y="100"/>
                  </a:cubicBezTo>
                  <a:cubicBezTo>
                    <a:pt x="1389" y="33"/>
                    <a:pt x="1244" y="1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605100" y="909600"/>
              <a:ext cx="111275" cy="234000"/>
            </a:xfrm>
            <a:custGeom>
              <a:avLst/>
              <a:gdLst/>
              <a:ahLst/>
              <a:cxnLst/>
              <a:rect l="l" t="t" r="r" b="b"/>
              <a:pathLst>
                <a:path w="4451" h="9360" extrusionOk="0">
                  <a:moveTo>
                    <a:pt x="255" y="0"/>
                  </a:moveTo>
                  <a:cubicBezTo>
                    <a:pt x="184" y="0"/>
                    <a:pt x="115" y="34"/>
                    <a:pt x="72" y="96"/>
                  </a:cubicBezTo>
                  <a:cubicBezTo>
                    <a:pt x="0" y="198"/>
                    <a:pt x="26" y="340"/>
                    <a:pt x="128" y="409"/>
                  </a:cubicBezTo>
                  <a:lnTo>
                    <a:pt x="3585" y="2800"/>
                  </a:lnTo>
                  <a:lnTo>
                    <a:pt x="3993" y="9150"/>
                  </a:lnTo>
                  <a:cubicBezTo>
                    <a:pt x="4001" y="9269"/>
                    <a:pt x="4099" y="9360"/>
                    <a:pt x="4217" y="9360"/>
                  </a:cubicBezTo>
                  <a:lnTo>
                    <a:pt x="4233" y="9360"/>
                  </a:lnTo>
                  <a:cubicBezTo>
                    <a:pt x="4356" y="9352"/>
                    <a:pt x="4451" y="9245"/>
                    <a:pt x="4442" y="9122"/>
                  </a:cubicBezTo>
                  <a:lnTo>
                    <a:pt x="4028" y="2663"/>
                  </a:lnTo>
                  <a:cubicBezTo>
                    <a:pt x="4024" y="2594"/>
                    <a:pt x="3987" y="2532"/>
                    <a:pt x="3932" y="2493"/>
                  </a:cubicBezTo>
                  <a:lnTo>
                    <a:pt x="384" y="41"/>
                  </a:lnTo>
                  <a:cubicBezTo>
                    <a:pt x="345" y="13"/>
                    <a:pt x="300" y="0"/>
                    <a:pt x="2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452875" y="1479875"/>
              <a:ext cx="51700" cy="48225"/>
            </a:xfrm>
            <a:custGeom>
              <a:avLst/>
              <a:gdLst/>
              <a:ahLst/>
              <a:cxnLst/>
              <a:rect l="l" t="t" r="r" b="b"/>
              <a:pathLst>
                <a:path w="2068" h="1929" extrusionOk="0">
                  <a:moveTo>
                    <a:pt x="998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8"/>
                    <a:pt x="1460" y="699"/>
                    <a:pt x="1496" y="832"/>
                  </a:cubicBezTo>
                  <a:cubicBezTo>
                    <a:pt x="1531" y="966"/>
                    <a:pt x="1513" y="1103"/>
                    <a:pt x="1445" y="1222"/>
                  </a:cubicBezTo>
                  <a:cubicBezTo>
                    <a:pt x="1376" y="1342"/>
                    <a:pt x="1265" y="1427"/>
                    <a:pt x="1133" y="1463"/>
                  </a:cubicBezTo>
                  <a:cubicBezTo>
                    <a:pt x="1088" y="1475"/>
                    <a:pt x="1043" y="1480"/>
                    <a:pt x="998" y="1480"/>
                  </a:cubicBezTo>
                  <a:cubicBezTo>
                    <a:pt x="771" y="1480"/>
                    <a:pt x="563" y="1329"/>
                    <a:pt x="501" y="1098"/>
                  </a:cubicBezTo>
                  <a:cubicBezTo>
                    <a:pt x="465" y="966"/>
                    <a:pt x="484" y="827"/>
                    <a:pt x="552" y="707"/>
                  </a:cubicBezTo>
                  <a:cubicBezTo>
                    <a:pt x="620" y="588"/>
                    <a:pt x="732" y="503"/>
                    <a:pt x="864" y="468"/>
                  </a:cubicBezTo>
                  <a:cubicBezTo>
                    <a:pt x="908" y="455"/>
                    <a:pt x="955" y="449"/>
                    <a:pt x="998" y="449"/>
                  </a:cubicBezTo>
                  <a:close/>
                  <a:moveTo>
                    <a:pt x="999" y="1"/>
                  </a:moveTo>
                  <a:cubicBezTo>
                    <a:pt x="916" y="1"/>
                    <a:pt x="832" y="12"/>
                    <a:pt x="749" y="34"/>
                  </a:cubicBezTo>
                  <a:cubicBezTo>
                    <a:pt x="500" y="101"/>
                    <a:pt x="292" y="261"/>
                    <a:pt x="163" y="484"/>
                  </a:cubicBezTo>
                  <a:cubicBezTo>
                    <a:pt x="35" y="707"/>
                    <a:pt x="0" y="966"/>
                    <a:pt x="67" y="1215"/>
                  </a:cubicBezTo>
                  <a:cubicBezTo>
                    <a:pt x="183" y="1645"/>
                    <a:pt x="572" y="1929"/>
                    <a:pt x="998" y="1929"/>
                  </a:cubicBezTo>
                  <a:cubicBezTo>
                    <a:pt x="1080" y="1929"/>
                    <a:pt x="1165" y="1918"/>
                    <a:pt x="1249" y="1897"/>
                  </a:cubicBezTo>
                  <a:cubicBezTo>
                    <a:pt x="1762" y="1758"/>
                    <a:pt x="2067" y="1230"/>
                    <a:pt x="1930" y="716"/>
                  </a:cubicBezTo>
                  <a:cubicBezTo>
                    <a:pt x="1863" y="466"/>
                    <a:pt x="1703" y="260"/>
                    <a:pt x="1481" y="131"/>
                  </a:cubicBezTo>
                  <a:cubicBezTo>
                    <a:pt x="1332" y="45"/>
                    <a:pt x="1166" y="1"/>
                    <a:pt x="9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468050" y="1386850"/>
              <a:ext cx="51725" cy="48225"/>
            </a:xfrm>
            <a:custGeom>
              <a:avLst/>
              <a:gdLst/>
              <a:ahLst/>
              <a:cxnLst/>
              <a:rect l="l" t="t" r="r" b="b"/>
              <a:pathLst>
                <a:path w="2069" h="1929" extrusionOk="0">
                  <a:moveTo>
                    <a:pt x="996" y="449"/>
                  </a:moveTo>
                  <a:cubicBezTo>
                    <a:pt x="1224" y="449"/>
                    <a:pt x="1434" y="600"/>
                    <a:pt x="1496" y="831"/>
                  </a:cubicBezTo>
                  <a:cubicBezTo>
                    <a:pt x="1570" y="1106"/>
                    <a:pt x="1406" y="1388"/>
                    <a:pt x="1131" y="1462"/>
                  </a:cubicBezTo>
                  <a:cubicBezTo>
                    <a:pt x="1087" y="1474"/>
                    <a:pt x="1042" y="1479"/>
                    <a:pt x="999" y="1479"/>
                  </a:cubicBezTo>
                  <a:cubicBezTo>
                    <a:pt x="771" y="1479"/>
                    <a:pt x="562" y="1328"/>
                    <a:pt x="500" y="1098"/>
                  </a:cubicBezTo>
                  <a:cubicBezTo>
                    <a:pt x="426" y="823"/>
                    <a:pt x="590" y="540"/>
                    <a:pt x="864" y="466"/>
                  </a:cubicBezTo>
                  <a:cubicBezTo>
                    <a:pt x="908" y="454"/>
                    <a:pt x="953" y="449"/>
                    <a:pt x="996" y="449"/>
                  </a:cubicBezTo>
                  <a:close/>
                  <a:moveTo>
                    <a:pt x="1000" y="1"/>
                  </a:moveTo>
                  <a:cubicBezTo>
                    <a:pt x="917" y="1"/>
                    <a:pt x="833" y="11"/>
                    <a:pt x="750" y="34"/>
                  </a:cubicBezTo>
                  <a:cubicBezTo>
                    <a:pt x="500" y="100"/>
                    <a:pt x="292" y="260"/>
                    <a:pt x="163" y="482"/>
                  </a:cubicBezTo>
                  <a:cubicBezTo>
                    <a:pt x="34" y="706"/>
                    <a:pt x="0" y="965"/>
                    <a:pt x="67" y="1214"/>
                  </a:cubicBezTo>
                  <a:cubicBezTo>
                    <a:pt x="182" y="1644"/>
                    <a:pt x="573" y="1928"/>
                    <a:pt x="998" y="1928"/>
                  </a:cubicBezTo>
                  <a:cubicBezTo>
                    <a:pt x="1080" y="1928"/>
                    <a:pt x="1165" y="1918"/>
                    <a:pt x="1249" y="1895"/>
                  </a:cubicBezTo>
                  <a:cubicBezTo>
                    <a:pt x="1763" y="1757"/>
                    <a:pt x="2068" y="1227"/>
                    <a:pt x="1930" y="715"/>
                  </a:cubicBezTo>
                  <a:cubicBezTo>
                    <a:pt x="1814" y="285"/>
                    <a:pt x="1424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374625" y="1125475"/>
              <a:ext cx="49950" cy="48250"/>
            </a:xfrm>
            <a:custGeom>
              <a:avLst/>
              <a:gdLst/>
              <a:ahLst/>
              <a:cxnLst/>
              <a:rect l="l" t="t" r="r" b="b"/>
              <a:pathLst>
                <a:path w="1998" h="1930" extrusionOk="0">
                  <a:moveTo>
                    <a:pt x="999" y="450"/>
                  </a:moveTo>
                  <a:cubicBezTo>
                    <a:pt x="1089" y="450"/>
                    <a:pt x="1176" y="473"/>
                    <a:pt x="1255" y="519"/>
                  </a:cubicBezTo>
                  <a:cubicBezTo>
                    <a:pt x="1374" y="588"/>
                    <a:pt x="1459" y="698"/>
                    <a:pt x="1495" y="831"/>
                  </a:cubicBezTo>
                  <a:cubicBezTo>
                    <a:pt x="1531" y="965"/>
                    <a:pt x="1512" y="1103"/>
                    <a:pt x="1444" y="1222"/>
                  </a:cubicBezTo>
                  <a:cubicBezTo>
                    <a:pt x="1349" y="1388"/>
                    <a:pt x="1175" y="1480"/>
                    <a:pt x="997" y="1480"/>
                  </a:cubicBezTo>
                  <a:cubicBezTo>
                    <a:pt x="910" y="1480"/>
                    <a:pt x="821" y="1458"/>
                    <a:pt x="740" y="1411"/>
                  </a:cubicBezTo>
                  <a:cubicBezTo>
                    <a:pt x="621" y="1343"/>
                    <a:pt x="537" y="1232"/>
                    <a:pt x="500" y="1099"/>
                  </a:cubicBezTo>
                  <a:cubicBezTo>
                    <a:pt x="466" y="965"/>
                    <a:pt x="484" y="827"/>
                    <a:pt x="553" y="708"/>
                  </a:cubicBezTo>
                  <a:cubicBezTo>
                    <a:pt x="620" y="589"/>
                    <a:pt x="732" y="504"/>
                    <a:pt x="865" y="467"/>
                  </a:cubicBezTo>
                  <a:cubicBezTo>
                    <a:pt x="909" y="456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7" y="0"/>
                    <a:pt x="833" y="11"/>
                    <a:pt x="750" y="33"/>
                  </a:cubicBezTo>
                  <a:cubicBezTo>
                    <a:pt x="500" y="101"/>
                    <a:pt x="292" y="260"/>
                    <a:pt x="164" y="482"/>
                  </a:cubicBezTo>
                  <a:cubicBezTo>
                    <a:pt x="35" y="707"/>
                    <a:pt x="1" y="966"/>
                    <a:pt x="67" y="1215"/>
                  </a:cubicBezTo>
                  <a:cubicBezTo>
                    <a:pt x="135" y="1463"/>
                    <a:pt x="294" y="1671"/>
                    <a:pt x="516" y="1800"/>
                  </a:cubicBezTo>
                  <a:cubicBezTo>
                    <a:pt x="664" y="1886"/>
                    <a:pt x="828" y="1930"/>
                    <a:pt x="996" y="1930"/>
                  </a:cubicBezTo>
                  <a:cubicBezTo>
                    <a:pt x="1080" y="1930"/>
                    <a:pt x="1165" y="1919"/>
                    <a:pt x="1249" y="1897"/>
                  </a:cubicBezTo>
                  <a:cubicBezTo>
                    <a:pt x="1497" y="1829"/>
                    <a:pt x="1705" y="1670"/>
                    <a:pt x="1834" y="1447"/>
                  </a:cubicBezTo>
                  <a:cubicBezTo>
                    <a:pt x="1963" y="1223"/>
                    <a:pt x="1997" y="965"/>
                    <a:pt x="1931" y="716"/>
                  </a:cubicBezTo>
                  <a:cubicBezTo>
                    <a:pt x="1863" y="466"/>
                    <a:pt x="1704" y="258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359125" y="1308200"/>
              <a:ext cx="55050" cy="48175"/>
            </a:xfrm>
            <a:custGeom>
              <a:avLst/>
              <a:gdLst/>
              <a:ahLst/>
              <a:cxnLst/>
              <a:rect l="l" t="t" r="r" b="b"/>
              <a:pathLst>
                <a:path w="2202" h="1927" extrusionOk="0">
                  <a:moveTo>
                    <a:pt x="1102" y="448"/>
                  </a:moveTo>
                  <a:cubicBezTo>
                    <a:pt x="1189" y="448"/>
                    <a:pt x="1277" y="470"/>
                    <a:pt x="1357" y="517"/>
                  </a:cubicBezTo>
                  <a:cubicBezTo>
                    <a:pt x="1604" y="658"/>
                    <a:pt x="1689" y="973"/>
                    <a:pt x="1547" y="1220"/>
                  </a:cubicBezTo>
                  <a:cubicBezTo>
                    <a:pt x="1451" y="1385"/>
                    <a:pt x="1278" y="1478"/>
                    <a:pt x="1100" y="1478"/>
                  </a:cubicBezTo>
                  <a:cubicBezTo>
                    <a:pt x="1012" y="1478"/>
                    <a:pt x="924" y="1456"/>
                    <a:pt x="843" y="1409"/>
                  </a:cubicBezTo>
                  <a:cubicBezTo>
                    <a:pt x="596" y="1267"/>
                    <a:pt x="512" y="952"/>
                    <a:pt x="654" y="705"/>
                  </a:cubicBezTo>
                  <a:cubicBezTo>
                    <a:pt x="749" y="540"/>
                    <a:pt x="923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1" y="941"/>
                    <a:pt x="160" y="1532"/>
                    <a:pt x="620" y="1798"/>
                  </a:cubicBezTo>
                  <a:cubicBezTo>
                    <a:pt x="771" y="1885"/>
                    <a:pt x="936" y="1927"/>
                    <a:pt x="1099" y="1927"/>
                  </a:cubicBezTo>
                  <a:cubicBezTo>
                    <a:pt x="1432" y="1927"/>
                    <a:pt x="1757" y="1754"/>
                    <a:pt x="1935" y="1445"/>
                  </a:cubicBezTo>
                  <a:cubicBezTo>
                    <a:pt x="2201" y="985"/>
                    <a:pt x="2042" y="394"/>
                    <a:pt x="1582" y="130"/>
                  </a:cubicBezTo>
                  <a:cubicBezTo>
                    <a:pt x="1431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398775" y="1220625"/>
              <a:ext cx="240625" cy="95850"/>
            </a:xfrm>
            <a:custGeom>
              <a:avLst/>
              <a:gdLst/>
              <a:ahLst/>
              <a:cxnLst/>
              <a:rect l="l" t="t" r="r" b="b"/>
              <a:pathLst>
                <a:path w="9625" h="3834" extrusionOk="0">
                  <a:moveTo>
                    <a:pt x="2929" y="0"/>
                  </a:moveTo>
                  <a:cubicBezTo>
                    <a:pt x="2861" y="0"/>
                    <a:pt x="2797" y="32"/>
                    <a:pt x="2754" y="86"/>
                  </a:cubicBezTo>
                  <a:lnTo>
                    <a:pt x="79" y="3470"/>
                  </a:lnTo>
                  <a:cubicBezTo>
                    <a:pt x="1" y="3568"/>
                    <a:pt x="17" y="3709"/>
                    <a:pt x="114" y="3785"/>
                  </a:cubicBezTo>
                  <a:cubicBezTo>
                    <a:pt x="156" y="3817"/>
                    <a:pt x="205" y="3833"/>
                    <a:pt x="254" y="3833"/>
                  </a:cubicBezTo>
                  <a:cubicBezTo>
                    <a:pt x="320" y="3833"/>
                    <a:pt x="386" y="3804"/>
                    <a:pt x="430" y="3747"/>
                  </a:cubicBezTo>
                  <a:lnTo>
                    <a:pt x="3038" y="448"/>
                  </a:lnTo>
                  <a:lnTo>
                    <a:pt x="9401" y="448"/>
                  </a:lnTo>
                  <a:cubicBezTo>
                    <a:pt x="9525" y="448"/>
                    <a:pt x="9624" y="348"/>
                    <a:pt x="9624" y="224"/>
                  </a:cubicBezTo>
                  <a:cubicBezTo>
                    <a:pt x="9624" y="101"/>
                    <a:pt x="9525" y="0"/>
                    <a:pt x="9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412450" y="1142325"/>
              <a:ext cx="226950" cy="11200"/>
            </a:xfrm>
            <a:custGeom>
              <a:avLst/>
              <a:gdLst/>
              <a:ahLst/>
              <a:cxnLst/>
              <a:rect l="l" t="t" r="r" b="b"/>
              <a:pathLst>
                <a:path w="9078" h="448" extrusionOk="0">
                  <a:moveTo>
                    <a:pt x="225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8"/>
                    <a:pt x="101" y="447"/>
                    <a:pt x="225" y="447"/>
                  </a:cubicBezTo>
                  <a:lnTo>
                    <a:pt x="8854" y="447"/>
                  </a:lnTo>
                  <a:cubicBezTo>
                    <a:pt x="8978" y="447"/>
                    <a:pt x="9077" y="348"/>
                    <a:pt x="9077" y="224"/>
                  </a:cubicBezTo>
                  <a:cubicBezTo>
                    <a:pt x="9077" y="101"/>
                    <a:pt x="8978" y="0"/>
                    <a:pt x="8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499850" y="1294675"/>
              <a:ext cx="109975" cy="108875"/>
            </a:xfrm>
            <a:custGeom>
              <a:avLst/>
              <a:gdLst/>
              <a:ahLst/>
              <a:cxnLst/>
              <a:rect l="l" t="t" r="r" b="b"/>
              <a:pathLst>
                <a:path w="4399" h="4355" extrusionOk="0">
                  <a:moveTo>
                    <a:pt x="4152" y="1"/>
                  </a:moveTo>
                  <a:cubicBezTo>
                    <a:pt x="4094" y="1"/>
                    <a:pt x="4037" y="23"/>
                    <a:pt x="3994" y="66"/>
                  </a:cubicBezTo>
                  <a:lnTo>
                    <a:pt x="89" y="3971"/>
                  </a:lnTo>
                  <a:cubicBezTo>
                    <a:pt x="1" y="4060"/>
                    <a:pt x="1" y="4201"/>
                    <a:pt x="89" y="4289"/>
                  </a:cubicBezTo>
                  <a:cubicBezTo>
                    <a:pt x="132" y="4333"/>
                    <a:pt x="188" y="4355"/>
                    <a:pt x="246" y="4355"/>
                  </a:cubicBezTo>
                  <a:cubicBezTo>
                    <a:pt x="303" y="4355"/>
                    <a:pt x="360" y="4333"/>
                    <a:pt x="406" y="4289"/>
                  </a:cubicBezTo>
                  <a:lnTo>
                    <a:pt x="4311" y="383"/>
                  </a:lnTo>
                  <a:cubicBezTo>
                    <a:pt x="4399" y="295"/>
                    <a:pt x="4399" y="153"/>
                    <a:pt x="4311" y="66"/>
                  </a:cubicBezTo>
                  <a:cubicBezTo>
                    <a:pt x="4267" y="23"/>
                    <a:pt x="4209" y="1"/>
                    <a:pt x="4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490250" y="1406150"/>
              <a:ext cx="256850" cy="108825"/>
            </a:xfrm>
            <a:custGeom>
              <a:avLst/>
              <a:gdLst/>
              <a:ahLst/>
              <a:cxnLst/>
              <a:rect l="l" t="t" r="r" b="b"/>
              <a:pathLst>
                <a:path w="10274" h="4353" extrusionOk="0">
                  <a:moveTo>
                    <a:pt x="10027" y="0"/>
                  </a:moveTo>
                  <a:cubicBezTo>
                    <a:pt x="9969" y="0"/>
                    <a:pt x="9912" y="22"/>
                    <a:pt x="9868" y="66"/>
                  </a:cubicBezTo>
                  <a:lnTo>
                    <a:pt x="6033" y="3901"/>
                  </a:lnTo>
                  <a:lnTo>
                    <a:pt x="238" y="3696"/>
                  </a:lnTo>
                  <a:cubicBezTo>
                    <a:pt x="233" y="3696"/>
                    <a:pt x="229" y="3696"/>
                    <a:pt x="224" y="3696"/>
                  </a:cubicBezTo>
                  <a:cubicBezTo>
                    <a:pt x="117" y="3696"/>
                    <a:pt x="9" y="3793"/>
                    <a:pt x="6" y="3912"/>
                  </a:cubicBezTo>
                  <a:cubicBezTo>
                    <a:pt x="1" y="4035"/>
                    <a:pt x="99" y="4140"/>
                    <a:pt x="222" y="4143"/>
                  </a:cubicBezTo>
                  <a:lnTo>
                    <a:pt x="6114" y="4353"/>
                  </a:lnTo>
                  <a:lnTo>
                    <a:pt x="6123" y="4353"/>
                  </a:lnTo>
                  <a:cubicBezTo>
                    <a:pt x="6182" y="4353"/>
                    <a:pt x="6239" y="4329"/>
                    <a:pt x="6281" y="4287"/>
                  </a:cubicBezTo>
                  <a:lnTo>
                    <a:pt x="10187" y="383"/>
                  </a:lnTo>
                  <a:cubicBezTo>
                    <a:pt x="10273" y="294"/>
                    <a:pt x="10273" y="153"/>
                    <a:pt x="10187" y="66"/>
                  </a:cubicBezTo>
                  <a:cubicBezTo>
                    <a:pt x="10142" y="22"/>
                    <a:pt x="10084" y="0"/>
                    <a:pt x="10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162400" y="757150"/>
              <a:ext cx="49900" cy="48275"/>
            </a:xfrm>
            <a:custGeom>
              <a:avLst/>
              <a:gdLst/>
              <a:ahLst/>
              <a:cxnLst/>
              <a:rect l="l" t="t" r="r" b="b"/>
              <a:pathLst>
                <a:path w="1996" h="1931" extrusionOk="0">
                  <a:moveTo>
                    <a:pt x="999" y="451"/>
                  </a:moveTo>
                  <a:cubicBezTo>
                    <a:pt x="1088" y="451"/>
                    <a:pt x="1176" y="473"/>
                    <a:pt x="1256" y="520"/>
                  </a:cubicBezTo>
                  <a:cubicBezTo>
                    <a:pt x="1375" y="589"/>
                    <a:pt x="1460" y="699"/>
                    <a:pt x="1496" y="832"/>
                  </a:cubicBezTo>
                  <a:cubicBezTo>
                    <a:pt x="1532" y="966"/>
                    <a:pt x="1513" y="1105"/>
                    <a:pt x="1445" y="1224"/>
                  </a:cubicBezTo>
                  <a:cubicBezTo>
                    <a:pt x="1376" y="1343"/>
                    <a:pt x="1266" y="1427"/>
                    <a:pt x="1133" y="1464"/>
                  </a:cubicBezTo>
                  <a:cubicBezTo>
                    <a:pt x="1089" y="1475"/>
                    <a:pt x="1044" y="1481"/>
                    <a:pt x="999" y="1481"/>
                  </a:cubicBezTo>
                  <a:cubicBezTo>
                    <a:pt x="909" y="1481"/>
                    <a:pt x="821" y="1458"/>
                    <a:pt x="741" y="1411"/>
                  </a:cubicBezTo>
                  <a:cubicBezTo>
                    <a:pt x="622" y="1343"/>
                    <a:pt x="537" y="1232"/>
                    <a:pt x="501" y="1099"/>
                  </a:cubicBezTo>
                  <a:cubicBezTo>
                    <a:pt x="465" y="965"/>
                    <a:pt x="484" y="827"/>
                    <a:pt x="553" y="708"/>
                  </a:cubicBezTo>
                  <a:cubicBezTo>
                    <a:pt x="621" y="589"/>
                    <a:pt x="732" y="504"/>
                    <a:pt x="865" y="468"/>
                  </a:cubicBezTo>
                  <a:cubicBezTo>
                    <a:pt x="909" y="456"/>
                    <a:pt x="955" y="451"/>
                    <a:pt x="999" y="451"/>
                  </a:cubicBezTo>
                  <a:close/>
                  <a:moveTo>
                    <a:pt x="1000" y="1"/>
                  </a:moveTo>
                  <a:cubicBezTo>
                    <a:pt x="666" y="1"/>
                    <a:pt x="342" y="174"/>
                    <a:pt x="163" y="483"/>
                  </a:cubicBezTo>
                  <a:cubicBezTo>
                    <a:pt x="35" y="706"/>
                    <a:pt x="0" y="965"/>
                    <a:pt x="67" y="1214"/>
                  </a:cubicBezTo>
                  <a:cubicBezTo>
                    <a:pt x="134" y="1464"/>
                    <a:pt x="294" y="1672"/>
                    <a:pt x="516" y="1801"/>
                  </a:cubicBezTo>
                  <a:cubicBezTo>
                    <a:pt x="664" y="1886"/>
                    <a:pt x="828" y="1930"/>
                    <a:pt x="997" y="1930"/>
                  </a:cubicBezTo>
                  <a:cubicBezTo>
                    <a:pt x="1079" y="1930"/>
                    <a:pt x="1164" y="1920"/>
                    <a:pt x="1246" y="1897"/>
                  </a:cubicBezTo>
                  <a:cubicBezTo>
                    <a:pt x="1496" y="1829"/>
                    <a:pt x="1704" y="1670"/>
                    <a:pt x="1832" y="1448"/>
                  </a:cubicBezTo>
                  <a:cubicBezTo>
                    <a:pt x="1960" y="1224"/>
                    <a:pt x="1996" y="964"/>
                    <a:pt x="1928" y="716"/>
                  </a:cubicBezTo>
                  <a:cubicBezTo>
                    <a:pt x="1862" y="467"/>
                    <a:pt x="1702" y="259"/>
                    <a:pt x="1480" y="130"/>
                  </a:cubicBezTo>
                  <a:cubicBezTo>
                    <a:pt x="1328" y="42"/>
                    <a:pt x="1163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199650" y="788675"/>
              <a:ext cx="94775" cy="233350"/>
            </a:xfrm>
            <a:custGeom>
              <a:avLst/>
              <a:gdLst/>
              <a:ahLst/>
              <a:cxnLst/>
              <a:rect l="l" t="t" r="r" b="b"/>
              <a:pathLst>
                <a:path w="3791" h="9334" extrusionOk="0">
                  <a:moveTo>
                    <a:pt x="246" y="1"/>
                  </a:moveTo>
                  <a:cubicBezTo>
                    <a:pt x="188" y="1"/>
                    <a:pt x="131" y="22"/>
                    <a:pt x="88" y="66"/>
                  </a:cubicBezTo>
                  <a:cubicBezTo>
                    <a:pt x="1" y="155"/>
                    <a:pt x="1" y="296"/>
                    <a:pt x="88" y="384"/>
                  </a:cubicBezTo>
                  <a:lnTo>
                    <a:pt x="3342" y="3638"/>
                  </a:lnTo>
                  <a:lnTo>
                    <a:pt x="3342" y="9109"/>
                  </a:lnTo>
                  <a:cubicBezTo>
                    <a:pt x="3342" y="9233"/>
                    <a:pt x="3442" y="9333"/>
                    <a:pt x="3566" y="9333"/>
                  </a:cubicBezTo>
                  <a:cubicBezTo>
                    <a:pt x="3690" y="9333"/>
                    <a:pt x="3791" y="9233"/>
                    <a:pt x="3791" y="9108"/>
                  </a:cubicBezTo>
                  <a:lnTo>
                    <a:pt x="3791" y="3544"/>
                  </a:lnTo>
                  <a:cubicBezTo>
                    <a:pt x="3791" y="3485"/>
                    <a:pt x="3766" y="3427"/>
                    <a:pt x="3725" y="3386"/>
                  </a:cubicBezTo>
                  <a:lnTo>
                    <a:pt x="405" y="66"/>
                  </a:lnTo>
                  <a:cubicBezTo>
                    <a:pt x="361" y="22"/>
                    <a:pt x="303" y="1"/>
                    <a:pt x="2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555825" y="943500"/>
              <a:ext cx="1045300" cy="538450"/>
            </a:xfrm>
            <a:custGeom>
              <a:avLst/>
              <a:gdLst/>
              <a:ahLst/>
              <a:cxnLst/>
              <a:rect l="l" t="t" r="r" b="b"/>
              <a:pathLst>
                <a:path w="41812" h="21538" extrusionOk="0">
                  <a:moveTo>
                    <a:pt x="20107" y="0"/>
                  </a:moveTo>
                  <a:cubicBezTo>
                    <a:pt x="7759" y="0"/>
                    <a:pt x="0" y="9003"/>
                    <a:pt x="0" y="12132"/>
                  </a:cubicBezTo>
                  <a:cubicBezTo>
                    <a:pt x="0" y="15227"/>
                    <a:pt x="8675" y="21538"/>
                    <a:pt x="20453" y="21538"/>
                  </a:cubicBezTo>
                  <a:cubicBezTo>
                    <a:pt x="32231" y="21538"/>
                    <a:pt x="41812" y="14418"/>
                    <a:pt x="41812" y="12089"/>
                  </a:cubicBezTo>
                  <a:cubicBezTo>
                    <a:pt x="41812" y="9117"/>
                    <a:pt x="33820" y="0"/>
                    <a:pt x="20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849250" y="989425"/>
              <a:ext cx="435725" cy="435725"/>
            </a:xfrm>
            <a:custGeom>
              <a:avLst/>
              <a:gdLst/>
              <a:ahLst/>
              <a:cxnLst/>
              <a:rect l="l" t="t" r="r" b="b"/>
              <a:pathLst>
                <a:path w="17429" h="17429" extrusionOk="0">
                  <a:moveTo>
                    <a:pt x="8715" y="1"/>
                  </a:moveTo>
                  <a:cubicBezTo>
                    <a:pt x="6403" y="1"/>
                    <a:pt x="4187" y="919"/>
                    <a:pt x="2553" y="2552"/>
                  </a:cubicBezTo>
                  <a:cubicBezTo>
                    <a:pt x="919" y="4188"/>
                    <a:pt x="0" y="6404"/>
                    <a:pt x="0" y="8715"/>
                  </a:cubicBezTo>
                  <a:cubicBezTo>
                    <a:pt x="0" y="11026"/>
                    <a:pt x="919" y="13242"/>
                    <a:pt x="2553" y="14877"/>
                  </a:cubicBezTo>
                  <a:cubicBezTo>
                    <a:pt x="4187" y="16511"/>
                    <a:pt x="6403" y="17429"/>
                    <a:pt x="8715" y="17429"/>
                  </a:cubicBezTo>
                  <a:cubicBezTo>
                    <a:pt x="11025" y="17429"/>
                    <a:pt x="13243" y="16511"/>
                    <a:pt x="14877" y="14877"/>
                  </a:cubicBezTo>
                  <a:cubicBezTo>
                    <a:pt x="16511" y="13242"/>
                    <a:pt x="17428" y="11026"/>
                    <a:pt x="17428" y="8715"/>
                  </a:cubicBezTo>
                  <a:cubicBezTo>
                    <a:pt x="17428" y="6404"/>
                    <a:pt x="16511" y="4188"/>
                    <a:pt x="14877" y="2552"/>
                  </a:cubicBezTo>
                  <a:cubicBezTo>
                    <a:pt x="13243" y="919"/>
                    <a:pt x="11025" y="1"/>
                    <a:pt x="8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58600" y="1098775"/>
              <a:ext cx="217100" cy="217050"/>
            </a:xfrm>
            <a:custGeom>
              <a:avLst/>
              <a:gdLst/>
              <a:ahLst/>
              <a:cxnLst/>
              <a:rect l="l" t="t" r="r" b="b"/>
              <a:pathLst>
                <a:path w="8684" h="8682" extrusionOk="0">
                  <a:moveTo>
                    <a:pt x="4342" y="0"/>
                  </a:moveTo>
                  <a:cubicBezTo>
                    <a:pt x="1945" y="0"/>
                    <a:pt x="1" y="1943"/>
                    <a:pt x="1" y="4341"/>
                  </a:cubicBezTo>
                  <a:cubicBezTo>
                    <a:pt x="1" y="6739"/>
                    <a:pt x="1945" y="8681"/>
                    <a:pt x="4342" y="8681"/>
                  </a:cubicBezTo>
                  <a:cubicBezTo>
                    <a:pt x="6739" y="8681"/>
                    <a:pt x="8683" y="6739"/>
                    <a:pt x="8683" y="4341"/>
                  </a:cubicBezTo>
                  <a:cubicBezTo>
                    <a:pt x="8683" y="1943"/>
                    <a:pt x="6739" y="0"/>
                    <a:pt x="4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555825" y="1078125"/>
              <a:ext cx="1045300" cy="403825"/>
            </a:xfrm>
            <a:custGeom>
              <a:avLst/>
              <a:gdLst/>
              <a:ahLst/>
              <a:cxnLst/>
              <a:rect l="l" t="t" r="r" b="b"/>
              <a:pathLst>
                <a:path w="41812" h="16153" extrusionOk="0">
                  <a:moveTo>
                    <a:pt x="4796" y="1"/>
                  </a:moveTo>
                  <a:cubicBezTo>
                    <a:pt x="1707" y="2519"/>
                    <a:pt x="0" y="5280"/>
                    <a:pt x="0" y="6747"/>
                  </a:cubicBezTo>
                  <a:cubicBezTo>
                    <a:pt x="0" y="9842"/>
                    <a:pt x="8675" y="16153"/>
                    <a:pt x="20453" y="16153"/>
                  </a:cubicBezTo>
                  <a:cubicBezTo>
                    <a:pt x="32231" y="16153"/>
                    <a:pt x="41812" y="9033"/>
                    <a:pt x="41812" y="6704"/>
                  </a:cubicBezTo>
                  <a:cubicBezTo>
                    <a:pt x="41812" y="5931"/>
                    <a:pt x="41266" y="4741"/>
                    <a:pt x="40225" y="3405"/>
                  </a:cubicBezTo>
                  <a:cubicBezTo>
                    <a:pt x="35730" y="5246"/>
                    <a:pt x="30894" y="6236"/>
                    <a:pt x="25904" y="6236"/>
                  </a:cubicBezTo>
                  <a:cubicBezTo>
                    <a:pt x="25576" y="6236"/>
                    <a:pt x="25248" y="6232"/>
                    <a:pt x="24919" y="6223"/>
                  </a:cubicBezTo>
                  <a:cubicBezTo>
                    <a:pt x="17933" y="6039"/>
                    <a:pt x="10439" y="4234"/>
                    <a:pt x="479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059650" y="1138425"/>
              <a:ext cx="66725" cy="66700"/>
            </a:xfrm>
            <a:custGeom>
              <a:avLst/>
              <a:gdLst/>
              <a:ahLst/>
              <a:cxnLst/>
              <a:rect l="l" t="t" r="r" b="b"/>
              <a:pathLst>
                <a:path w="2669" h="2668" extrusionOk="0">
                  <a:moveTo>
                    <a:pt x="1335" y="1"/>
                  </a:moveTo>
                  <a:cubicBezTo>
                    <a:pt x="598" y="1"/>
                    <a:pt x="1" y="598"/>
                    <a:pt x="1" y="1335"/>
                  </a:cubicBezTo>
                  <a:cubicBezTo>
                    <a:pt x="1" y="2070"/>
                    <a:pt x="598" y="2667"/>
                    <a:pt x="1335" y="2667"/>
                  </a:cubicBezTo>
                  <a:cubicBezTo>
                    <a:pt x="2071" y="2667"/>
                    <a:pt x="2668" y="2070"/>
                    <a:pt x="2668" y="1335"/>
                  </a:cubicBezTo>
                  <a:cubicBezTo>
                    <a:pt x="2668" y="598"/>
                    <a:pt x="2071" y="1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217175" y="997750"/>
              <a:ext cx="106400" cy="58400"/>
            </a:xfrm>
            <a:custGeom>
              <a:avLst/>
              <a:gdLst/>
              <a:ahLst/>
              <a:cxnLst/>
              <a:rect l="l" t="t" r="r" b="b"/>
              <a:pathLst>
                <a:path w="4256" h="2336" extrusionOk="0">
                  <a:moveTo>
                    <a:pt x="837" y="1"/>
                  </a:moveTo>
                  <a:cubicBezTo>
                    <a:pt x="206" y="1"/>
                    <a:pt x="1" y="1071"/>
                    <a:pt x="719" y="1346"/>
                  </a:cubicBezTo>
                  <a:cubicBezTo>
                    <a:pt x="1540" y="1660"/>
                    <a:pt x="2360" y="1974"/>
                    <a:pt x="3181" y="2288"/>
                  </a:cubicBezTo>
                  <a:cubicBezTo>
                    <a:pt x="3266" y="2321"/>
                    <a:pt x="3346" y="2335"/>
                    <a:pt x="3420" y="2335"/>
                  </a:cubicBezTo>
                  <a:cubicBezTo>
                    <a:pt x="4051" y="2335"/>
                    <a:pt x="4256" y="1265"/>
                    <a:pt x="3539" y="991"/>
                  </a:cubicBezTo>
                  <a:cubicBezTo>
                    <a:pt x="2719" y="677"/>
                    <a:pt x="1899" y="361"/>
                    <a:pt x="1076" y="48"/>
                  </a:cubicBezTo>
                  <a:cubicBezTo>
                    <a:pt x="991" y="16"/>
                    <a:pt x="911" y="1"/>
                    <a:pt x="837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330250" y="1044175"/>
              <a:ext cx="160450" cy="107250"/>
            </a:xfrm>
            <a:custGeom>
              <a:avLst/>
              <a:gdLst/>
              <a:ahLst/>
              <a:cxnLst/>
              <a:rect l="l" t="t" r="r" b="b"/>
              <a:pathLst>
                <a:path w="6418" h="4290" extrusionOk="0">
                  <a:moveTo>
                    <a:pt x="843" y="0"/>
                  </a:moveTo>
                  <a:cubicBezTo>
                    <a:pt x="207" y="0"/>
                    <a:pt x="0" y="1073"/>
                    <a:pt x="722" y="1344"/>
                  </a:cubicBezTo>
                  <a:cubicBezTo>
                    <a:pt x="2324" y="1944"/>
                    <a:pt x="3646" y="3035"/>
                    <a:pt x="4942" y="4121"/>
                  </a:cubicBezTo>
                  <a:cubicBezTo>
                    <a:pt x="5082" y="4240"/>
                    <a:pt x="5237" y="4290"/>
                    <a:pt x="5386" y="4290"/>
                  </a:cubicBezTo>
                  <a:cubicBezTo>
                    <a:pt x="5936" y="4290"/>
                    <a:pt x="6417" y="3609"/>
                    <a:pt x="5894" y="3170"/>
                  </a:cubicBezTo>
                  <a:cubicBezTo>
                    <a:pt x="4409" y="1926"/>
                    <a:pt x="2913" y="732"/>
                    <a:pt x="1080" y="46"/>
                  </a:cubicBezTo>
                  <a:cubicBezTo>
                    <a:pt x="996" y="15"/>
                    <a:pt x="917" y="0"/>
                    <a:pt x="84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7675049" y="2512083"/>
            <a:ext cx="864252" cy="1054868"/>
            <a:chOff x="5079250" y="2236750"/>
            <a:chExt cx="1080450" cy="1318750"/>
          </a:xfrm>
        </p:grpSpPr>
        <p:sp>
          <p:nvSpPr>
            <p:cNvPr id="96" name="Google Shape;96;p3"/>
            <p:cNvSpPr/>
            <p:nvPr/>
          </p:nvSpPr>
          <p:spPr>
            <a:xfrm>
              <a:off x="5316525" y="2236750"/>
              <a:ext cx="319825" cy="220125"/>
            </a:xfrm>
            <a:custGeom>
              <a:avLst/>
              <a:gdLst/>
              <a:ahLst/>
              <a:cxnLst/>
              <a:rect l="l" t="t" r="r" b="b"/>
              <a:pathLst>
                <a:path w="12793" h="8805" extrusionOk="0">
                  <a:moveTo>
                    <a:pt x="5146" y="1"/>
                  </a:moveTo>
                  <a:cubicBezTo>
                    <a:pt x="2032" y="1"/>
                    <a:pt x="1" y="2499"/>
                    <a:pt x="1" y="2499"/>
                  </a:cubicBezTo>
                  <a:cubicBezTo>
                    <a:pt x="1" y="2499"/>
                    <a:pt x="1483" y="1961"/>
                    <a:pt x="3375" y="1961"/>
                  </a:cubicBezTo>
                  <a:cubicBezTo>
                    <a:pt x="4366" y="1961"/>
                    <a:pt x="5469" y="2109"/>
                    <a:pt x="6530" y="2558"/>
                  </a:cubicBezTo>
                  <a:cubicBezTo>
                    <a:pt x="9618" y="3864"/>
                    <a:pt x="9115" y="7994"/>
                    <a:pt x="9115" y="7994"/>
                  </a:cubicBezTo>
                  <a:lnTo>
                    <a:pt x="11217" y="8804"/>
                  </a:lnTo>
                  <a:cubicBezTo>
                    <a:pt x="11217" y="8804"/>
                    <a:pt x="12793" y="3129"/>
                    <a:pt x="8082" y="742"/>
                  </a:cubicBezTo>
                  <a:cubicBezTo>
                    <a:pt x="7028" y="208"/>
                    <a:pt x="6042" y="1"/>
                    <a:pt x="5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532525" y="2354450"/>
              <a:ext cx="75475" cy="102425"/>
            </a:xfrm>
            <a:custGeom>
              <a:avLst/>
              <a:gdLst/>
              <a:ahLst/>
              <a:cxnLst/>
              <a:rect l="l" t="t" r="r" b="b"/>
              <a:pathLst>
                <a:path w="3019" h="4097" extrusionOk="0">
                  <a:moveTo>
                    <a:pt x="0" y="1"/>
                  </a:moveTo>
                  <a:lnTo>
                    <a:pt x="0" y="1"/>
                  </a:lnTo>
                  <a:cubicBezTo>
                    <a:pt x="679" y="1570"/>
                    <a:pt x="475" y="3286"/>
                    <a:pt x="475" y="3286"/>
                  </a:cubicBezTo>
                  <a:lnTo>
                    <a:pt x="2578" y="4096"/>
                  </a:lnTo>
                  <a:cubicBezTo>
                    <a:pt x="2578" y="4096"/>
                    <a:pt x="3019" y="2510"/>
                    <a:pt x="2738" y="660"/>
                  </a:cubicBezTo>
                  <a:cubicBezTo>
                    <a:pt x="1826" y="432"/>
                    <a:pt x="914" y="213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236600" y="2346225"/>
              <a:ext cx="324600" cy="221325"/>
            </a:xfrm>
            <a:custGeom>
              <a:avLst/>
              <a:gdLst/>
              <a:ahLst/>
              <a:cxnLst/>
              <a:rect l="l" t="t" r="r" b="b"/>
              <a:pathLst>
                <a:path w="12984" h="8853" extrusionOk="0">
                  <a:moveTo>
                    <a:pt x="1874" y="1"/>
                  </a:moveTo>
                  <a:lnTo>
                    <a:pt x="1874" y="1"/>
                  </a:lnTo>
                  <a:cubicBezTo>
                    <a:pt x="1874" y="1"/>
                    <a:pt x="1" y="5003"/>
                    <a:pt x="4443" y="7861"/>
                  </a:cubicBezTo>
                  <a:cubicBezTo>
                    <a:pt x="5564" y="8582"/>
                    <a:pt x="6664" y="8852"/>
                    <a:pt x="7682" y="8852"/>
                  </a:cubicBezTo>
                  <a:cubicBezTo>
                    <a:pt x="10693" y="8852"/>
                    <a:pt x="12984" y="6489"/>
                    <a:pt x="12984" y="6489"/>
                  </a:cubicBezTo>
                  <a:lnTo>
                    <a:pt x="11223" y="5085"/>
                  </a:lnTo>
                  <a:cubicBezTo>
                    <a:pt x="11223" y="5085"/>
                    <a:pt x="9527" y="6377"/>
                    <a:pt x="7578" y="6377"/>
                  </a:cubicBezTo>
                  <a:cubicBezTo>
                    <a:pt x="6804" y="6377"/>
                    <a:pt x="5989" y="6173"/>
                    <a:pt x="5225" y="5604"/>
                  </a:cubicBezTo>
                  <a:cubicBezTo>
                    <a:pt x="2537" y="3600"/>
                    <a:pt x="1874" y="1"/>
                    <a:pt x="18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85425" y="2473325"/>
              <a:ext cx="175775" cy="94125"/>
            </a:xfrm>
            <a:custGeom>
              <a:avLst/>
              <a:gdLst/>
              <a:ahLst/>
              <a:cxnLst/>
              <a:rect l="l" t="t" r="r" b="b"/>
              <a:pathLst>
                <a:path w="7031" h="3765" extrusionOk="0">
                  <a:moveTo>
                    <a:pt x="5270" y="1"/>
                  </a:moveTo>
                  <a:cubicBezTo>
                    <a:pt x="5270" y="1"/>
                    <a:pt x="4016" y="953"/>
                    <a:pt x="2426" y="1221"/>
                  </a:cubicBezTo>
                  <a:cubicBezTo>
                    <a:pt x="2092" y="1633"/>
                    <a:pt x="1737" y="2030"/>
                    <a:pt x="1344" y="2401"/>
                  </a:cubicBezTo>
                  <a:cubicBezTo>
                    <a:pt x="940" y="2783"/>
                    <a:pt x="489" y="3150"/>
                    <a:pt x="0" y="3494"/>
                  </a:cubicBezTo>
                  <a:cubicBezTo>
                    <a:pt x="595" y="3684"/>
                    <a:pt x="1175" y="3764"/>
                    <a:pt x="1730" y="3764"/>
                  </a:cubicBezTo>
                  <a:cubicBezTo>
                    <a:pt x="4741" y="3764"/>
                    <a:pt x="7031" y="1404"/>
                    <a:pt x="7031" y="1404"/>
                  </a:cubicBezTo>
                  <a:lnTo>
                    <a:pt x="5270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529100" y="2466150"/>
              <a:ext cx="480875" cy="455425"/>
            </a:xfrm>
            <a:custGeom>
              <a:avLst/>
              <a:gdLst/>
              <a:ahLst/>
              <a:cxnLst/>
              <a:rect l="l" t="t" r="r" b="b"/>
              <a:pathLst>
                <a:path w="19235" h="18217" extrusionOk="0">
                  <a:moveTo>
                    <a:pt x="1841" y="0"/>
                  </a:moveTo>
                  <a:lnTo>
                    <a:pt x="0" y="1416"/>
                  </a:lnTo>
                  <a:cubicBezTo>
                    <a:pt x="0" y="1416"/>
                    <a:pt x="10450" y="17141"/>
                    <a:pt x="15509" y="18216"/>
                  </a:cubicBezTo>
                  <a:lnTo>
                    <a:pt x="19235" y="14719"/>
                  </a:lnTo>
                  <a:cubicBezTo>
                    <a:pt x="19235" y="14719"/>
                    <a:pt x="14871" y="7771"/>
                    <a:pt x="18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559300" y="2466125"/>
              <a:ext cx="450700" cy="385500"/>
            </a:xfrm>
            <a:custGeom>
              <a:avLst/>
              <a:gdLst/>
              <a:ahLst/>
              <a:cxnLst/>
              <a:rect l="l" t="t" r="r" b="b"/>
              <a:pathLst>
                <a:path w="18028" h="15420" extrusionOk="0">
                  <a:moveTo>
                    <a:pt x="634" y="0"/>
                  </a:moveTo>
                  <a:lnTo>
                    <a:pt x="0" y="488"/>
                  </a:lnTo>
                  <a:cubicBezTo>
                    <a:pt x="4289" y="4283"/>
                    <a:pt x="15782" y="14250"/>
                    <a:pt x="17283" y="15419"/>
                  </a:cubicBezTo>
                  <a:lnTo>
                    <a:pt x="18028" y="14720"/>
                  </a:lnTo>
                  <a:cubicBezTo>
                    <a:pt x="18028" y="14720"/>
                    <a:pt x="13664" y="7772"/>
                    <a:pt x="63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394025" y="2882500"/>
              <a:ext cx="650125" cy="516625"/>
            </a:xfrm>
            <a:custGeom>
              <a:avLst/>
              <a:gdLst/>
              <a:ahLst/>
              <a:cxnLst/>
              <a:rect l="l" t="t" r="r" b="b"/>
              <a:pathLst>
                <a:path w="26005" h="20665" extrusionOk="0">
                  <a:moveTo>
                    <a:pt x="23308" y="0"/>
                  </a:moveTo>
                  <a:cubicBezTo>
                    <a:pt x="12928" y="0"/>
                    <a:pt x="1" y="10346"/>
                    <a:pt x="1" y="10346"/>
                  </a:cubicBezTo>
                  <a:lnTo>
                    <a:pt x="6824" y="20664"/>
                  </a:lnTo>
                  <a:cubicBezTo>
                    <a:pt x="6824" y="20664"/>
                    <a:pt x="22452" y="13423"/>
                    <a:pt x="25781" y="2301"/>
                  </a:cubicBezTo>
                  <a:cubicBezTo>
                    <a:pt x="26005" y="1555"/>
                    <a:pt x="24451" y="23"/>
                    <a:pt x="23671" y="5"/>
                  </a:cubicBezTo>
                  <a:cubicBezTo>
                    <a:pt x="23550" y="2"/>
                    <a:pt x="23429" y="0"/>
                    <a:pt x="23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444975" y="2908100"/>
              <a:ext cx="596100" cy="490950"/>
            </a:xfrm>
            <a:custGeom>
              <a:avLst/>
              <a:gdLst/>
              <a:ahLst/>
              <a:cxnLst/>
              <a:rect l="l" t="t" r="r" b="b"/>
              <a:pathLst>
                <a:path w="23844" h="19638" extrusionOk="0">
                  <a:moveTo>
                    <a:pt x="23196" y="0"/>
                  </a:moveTo>
                  <a:cubicBezTo>
                    <a:pt x="21624" y="1167"/>
                    <a:pt x="19984" y="2239"/>
                    <a:pt x="18345" y="3236"/>
                  </a:cubicBezTo>
                  <a:cubicBezTo>
                    <a:pt x="12533" y="6781"/>
                    <a:pt x="6494" y="10388"/>
                    <a:pt x="1" y="12403"/>
                  </a:cubicBezTo>
                  <a:lnTo>
                    <a:pt x="4786" y="19638"/>
                  </a:lnTo>
                  <a:cubicBezTo>
                    <a:pt x="4786" y="19638"/>
                    <a:pt x="20414" y="12398"/>
                    <a:pt x="23743" y="1276"/>
                  </a:cubicBezTo>
                  <a:cubicBezTo>
                    <a:pt x="23843" y="939"/>
                    <a:pt x="23583" y="445"/>
                    <a:pt x="2319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147300" y="2971675"/>
              <a:ext cx="510550" cy="583825"/>
            </a:xfrm>
            <a:custGeom>
              <a:avLst/>
              <a:gdLst/>
              <a:ahLst/>
              <a:cxnLst/>
              <a:rect l="l" t="t" r="r" b="b"/>
              <a:pathLst>
                <a:path w="20422" h="23353" extrusionOk="0">
                  <a:moveTo>
                    <a:pt x="10019" y="0"/>
                  </a:moveTo>
                  <a:lnTo>
                    <a:pt x="10019" y="3090"/>
                  </a:lnTo>
                  <a:cubicBezTo>
                    <a:pt x="8836" y="3317"/>
                    <a:pt x="7737" y="3780"/>
                    <a:pt x="6775" y="4431"/>
                  </a:cubicBezTo>
                  <a:lnTo>
                    <a:pt x="4591" y="2248"/>
                  </a:lnTo>
                  <a:lnTo>
                    <a:pt x="2248" y="4591"/>
                  </a:lnTo>
                  <a:lnTo>
                    <a:pt x="4430" y="6774"/>
                  </a:lnTo>
                  <a:cubicBezTo>
                    <a:pt x="3780" y="7736"/>
                    <a:pt x="3319" y="8835"/>
                    <a:pt x="3090" y="10018"/>
                  </a:cubicBezTo>
                  <a:lnTo>
                    <a:pt x="0" y="10018"/>
                  </a:lnTo>
                  <a:lnTo>
                    <a:pt x="0" y="13334"/>
                  </a:lnTo>
                  <a:lnTo>
                    <a:pt x="3090" y="13334"/>
                  </a:lnTo>
                  <a:cubicBezTo>
                    <a:pt x="3318" y="14515"/>
                    <a:pt x="3780" y="15614"/>
                    <a:pt x="4430" y="16577"/>
                  </a:cubicBezTo>
                  <a:lnTo>
                    <a:pt x="2248" y="18760"/>
                  </a:lnTo>
                  <a:lnTo>
                    <a:pt x="4591" y="21104"/>
                  </a:lnTo>
                  <a:lnTo>
                    <a:pt x="6775" y="18921"/>
                  </a:lnTo>
                  <a:cubicBezTo>
                    <a:pt x="7736" y="19573"/>
                    <a:pt x="8835" y="20034"/>
                    <a:pt x="10019" y="20261"/>
                  </a:cubicBezTo>
                  <a:lnTo>
                    <a:pt x="10019" y="23352"/>
                  </a:lnTo>
                  <a:lnTo>
                    <a:pt x="13334" y="23352"/>
                  </a:lnTo>
                  <a:lnTo>
                    <a:pt x="13334" y="20261"/>
                  </a:lnTo>
                  <a:cubicBezTo>
                    <a:pt x="17370" y="19484"/>
                    <a:pt x="20422" y="15937"/>
                    <a:pt x="20422" y="11674"/>
                  </a:cubicBezTo>
                  <a:cubicBezTo>
                    <a:pt x="20422" y="7411"/>
                    <a:pt x="17370" y="3866"/>
                    <a:pt x="13334" y="3090"/>
                  </a:cubicBezTo>
                  <a:lnTo>
                    <a:pt x="13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203475" y="3069150"/>
              <a:ext cx="454375" cy="486225"/>
            </a:xfrm>
            <a:custGeom>
              <a:avLst/>
              <a:gdLst/>
              <a:ahLst/>
              <a:cxnLst/>
              <a:rect l="l" t="t" r="r" b="b"/>
              <a:pathLst>
                <a:path w="18175" h="19449" extrusionOk="0">
                  <a:moveTo>
                    <a:pt x="13418" y="1"/>
                  </a:moveTo>
                  <a:lnTo>
                    <a:pt x="13418" y="1"/>
                  </a:lnTo>
                  <a:cubicBezTo>
                    <a:pt x="13842" y="2830"/>
                    <a:pt x="13444" y="5741"/>
                    <a:pt x="12087" y="8416"/>
                  </a:cubicBezTo>
                  <a:cubicBezTo>
                    <a:pt x="9827" y="12872"/>
                    <a:pt x="5827" y="14822"/>
                    <a:pt x="1584" y="14822"/>
                  </a:cubicBezTo>
                  <a:cubicBezTo>
                    <a:pt x="1096" y="14822"/>
                    <a:pt x="604" y="14796"/>
                    <a:pt x="112" y="14745"/>
                  </a:cubicBezTo>
                  <a:lnTo>
                    <a:pt x="1" y="14857"/>
                  </a:lnTo>
                  <a:lnTo>
                    <a:pt x="2344" y="17201"/>
                  </a:lnTo>
                  <a:lnTo>
                    <a:pt x="4528" y="15018"/>
                  </a:lnTo>
                  <a:cubicBezTo>
                    <a:pt x="5489" y="15669"/>
                    <a:pt x="6588" y="16131"/>
                    <a:pt x="7772" y="16358"/>
                  </a:cubicBezTo>
                  <a:lnTo>
                    <a:pt x="7772" y="19449"/>
                  </a:lnTo>
                  <a:lnTo>
                    <a:pt x="11087" y="19449"/>
                  </a:lnTo>
                  <a:lnTo>
                    <a:pt x="11087" y="16358"/>
                  </a:lnTo>
                  <a:cubicBezTo>
                    <a:pt x="15123" y="15584"/>
                    <a:pt x="18175" y="12037"/>
                    <a:pt x="18175" y="7774"/>
                  </a:cubicBezTo>
                  <a:cubicBezTo>
                    <a:pt x="18175" y="4384"/>
                    <a:pt x="16239" y="1450"/>
                    <a:pt x="1341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842225" y="2804325"/>
              <a:ext cx="251300" cy="251325"/>
            </a:xfrm>
            <a:custGeom>
              <a:avLst/>
              <a:gdLst/>
              <a:ahLst/>
              <a:cxnLst/>
              <a:rect l="l" t="t" r="r" b="b"/>
              <a:pathLst>
                <a:path w="10052" h="10053" extrusionOk="0">
                  <a:moveTo>
                    <a:pt x="5026" y="1"/>
                  </a:moveTo>
                  <a:cubicBezTo>
                    <a:pt x="3694" y="1"/>
                    <a:pt x="2415" y="531"/>
                    <a:pt x="1472" y="1473"/>
                  </a:cubicBezTo>
                  <a:cubicBezTo>
                    <a:pt x="530" y="2415"/>
                    <a:pt x="0" y="3695"/>
                    <a:pt x="0" y="5027"/>
                  </a:cubicBezTo>
                  <a:cubicBezTo>
                    <a:pt x="0" y="6360"/>
                    <a:pt x="530" y="7638"/>
                    <a:pt x="1472" y="8580"/>
                  </a:cubicBezTo>
                  <a:cubicBezTo>
                    <a:pt x="2415" y="9523"/>
                    <a:pt x="3694" y="10052"/>
                    <a:pt x="5026" y="10052"/>
                  </a:cubicBezTo>
                  <a:cubicBezTo>
                    <a:pt x="6359" y="10052"/>
                    <a:pt x="7637" y="9523"/>
                    <a:pt x="8580" y="8580"/>
                  </a:cubicBezTo>
                  <a:cubicBezTo>
                    <a:pt x="9522" y="7638"/>
                    <a:pt x="10052" y="6360"/>
                    <a:pt x="10052" y="5027"/>
                  </a:cubicBezTo>
                  <a:cubicBezTo>
                    <a:pt x="10052" y="3695"/>
                    <a:pt x="9522" y="2415"/>
                    <a:pt x="8580" y="1473"/>
                  </a:cubicBezTo>
                  <a:cubicBezTo>
                    <a:pt x="7637" y="531"/>
                    <a:pt x="6359" y="1"/>
                    <a:pt x="5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5479500" y="2420500"/>
              <a:ext cx="139025" cy="127250"/>
            </a:xfrm>
            <a:custGeom>
              <a:avLst/>
              <a:gdLst/>
              <a:ahLst/>
              <a:cxnLst/>
              <a:rect l="l" t="t" r="r" b="b"/>
              <a:pathLst>
                <a:path w="5561" h="5090" extrusionOk="0">
                  <a:moveTo>
                    <a:pt x="2779" y="0"/>
                  </a:moveTo>
                  <a:cubicBezTo>
                    <a:pt x="1604" y="0"/>
                    <a:pt x="546" y="821"/>
                    <a:pt x="292" y="2016"/>
                  </a:cubicBezTo>
                  <a:cubicBezTo>
                    <a:pt x="1" y="3390"/>
                    <a:pt x="878" y="4741"/>
                    <a:pt x="2252" y="5033"/>
                  </a:cubicBezTo>
                  <a:cubicBezTo>
                    <a:pt x="2430" y="5071"/>
                    <a:pt x="2608" y="5089"/>
                    <a:pt x="2783" y="5089"/>
                  </a:cubicBezTo>
                  <a:cubicBezTo>
                    <a:pt x="3958" y="5089"/>
                    <a:pt x="5014" y="4270"/>
                    <a:pt x="5268" y="3073"/>
                  </a:cubicBezTo>
                  <a:cubicBezTo>
                    <a:pt x="5561" y="1699"/>
                    <a:pt x="4684" y="349"/>
                    <a:pt x="3309" y="56"/>
                  </a:cubicBezTo>
                  <a:cubicBezTo>
                    <a:pt x="3131" y="19"/>
                    <a:pt x="2954" y="0"/>
                    <a:pt x="2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865075" y="2844375"/>
              <a:ext cx="228525" cy="211275"/>
            </a:xfrm>
            <a:custGeom>
              <a:avLst/>
              <a:gdLst/>
              <a:ahLst/>
              <a:cxnLst/>
              <a:rect l="l" t="t" r="r" b="b"/>
              <a:pathLst>
                <a:path w="9141" h="8451" extrusionOk="0">
                  <a:moveTo>
                    <a:pt x="7786" y="1"/>
                  </a:moveTo>
                  <a:cubicBezTo>
                    <a:pt x="7715" y="692"/>
                    <a:pt x="7525" y="1415"/>
                    <a:pt x="7179" y="2173"/>
                  </a:cubicBezTo>
                  <a:cubicBezTo>
                    <a:pt x="5868" y="5041"/>
                    <a:pt x="3735" y="6419"/>
                    <a:pt x="1253" y="6419"/>
                  </a:cubicBezTo>
                  <a:cubicBezTo>
                    <a:pt x="845" y="6419"/>
                    <a:pt x="426" y="6382"/>
                    <a:pt x="1" y="6307"/>
                  </a:cubicBezTo>
                  <a:lnTo>
                    <a:pt x="1" y="6307"/>
                  </a:lnTo>
                  <a:cubicBezTo>
                    <a:pt x="909" y="7602"/>
                    <a:pt x="2411" y="8450"/>
                    <a:pt x="4113" y="8450"/>
                  </a:cubicBezTo>
                  <a:cubicBezTo>
                    <a:pt x="6889" y="8450"/>
                    <a:pt x="9139" y="6200"/>
                    <a:pt x="9139" y="3424"/>
                  </a:cubicBezTo>
                  <a:cubicBezTo>
                    <a:pt x="9141" y="2101"/>
                    <a:pt x="8623" y="898"/>
                    <a:pt x="778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26175" y="2420700"/>
              <a:ext cx="92350" cy="127050"/>
            </a:xfrm>
            <a:custGeom>
              <a:avLst/>
              <a:gdLst/>
              <a:ahLst/>
              <a:cxnLst/>
              <a:rect l="l" t="t" r="r" b="b"/>
              <a:pathLst>
                <a:path w="3694" h="5082" extrusionOk="0">
                  <a:moveTo>
                    <a:pt x="961" y="1"/>
                  </a:moveTo>
                  <a:cubicBezTo>
                    <a:pt x="848" y="1"/>
                    <a:pt x="735" y="8"/>
                    <a:pt x="624" y="20"/>
                  </a:cubicBezTo>
                  <a:cubicBezTo>
                    <a:pt x="983" y="689"/>
                    <a:pt x="1189" y="1429"/>
                    <a:pt x="1158" y="2242"/>
                  </a:cubicBezTo>
                  <a:cubicBezTo>
                    <a:pt x="1120" y="3245"/>
                    <a:pt x="677" y="4188"/>
                    <a:pt x="0" y="4902"/>
                  </a:cubicBezTo>
                  <a:cubicBezTo>
                    <a:pt x="125" y="4950"/>
                    <a:pt x="251" y="4997"/>
                    <a:pt x="386" y="5025"/>
                  </a:cubicBezTo>
                  <a:cubicBezTo>
                    <a:pt x="564" y="5063"/>
                    <a:pt x="742" y="5081"/>
                    <a:pt x="917" y="5081"/>
                  </a:cubicBezTo>
                  <a:cubicBezTo>
                    <a:pt x="2092" y="5081"/>
                    <a:pt x="3149" y="4263"/>
                    <a:pt x="3403" y="3065"/>
                  </a:cubicBezTo>
                  <a:cubicBezTo>
                    <a:pt x="3694" y="1691"/>
                    <a:pt x="2817" y="341"/>
                    <a:pt x="1443" y="49"/>
                  </a:cubicBezTo>
                  <a:cubicBezTo>
                    <a:pt x="1281" y="15"/>
                    <a:pt x="1120" y="1"/>
                    <a:pt x="96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5283750" y="3322175"/>
              <a:ext cx="35500" cy="35450"/>
            </a:xfrm>
            <a:custGeom>
              <a:avLst/>
              <a:gdLst/>
              <a:ahLst/>
              <a:cxnLst/>
              <a:rect l="l" t="t" r="r" b="b"/>
              <a:pathLst>
                <a:path w="1420" h="1418" extrusionOk="0">
                  <a:moveTo>
                    <a:pt x="709" y="0"/>
                  </a:moveTo>
                  <a:cubicBezTo>
                    <a:pt x="318" y="0"/>
                    <a:pt x="1" y="317"/>
                    <a:pt x="1" y="709"/>
                  </a:cubicBezTo>
                  <a:cubicBezTo>
                    <a:pt x="1" y="1100"/>
                    <a:pt x="318" y="1417"/>
                    <a:pt x="709" y="1417"/>
                  </a:cubicBezTo>
                  <a:cubicBezTo>
                    <a:pt x="1101" y="1417"/>
                    <a:pt x="1419" y="1100"/>
                    <a:pt x="1419" y="709"/>
                  </a:cubicBezTo>
                  <a:cubicBezTo>
                    <a:pt x="1419" y="317"/>
                    <a:pt x="1101" y="0"/>
                    <a:pt x="7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261800" y="3241850"/>
              <a:ext cx="35500" cy="35475"/>
            </a:xfrm>
            <a:custGeom>
              <a:avLst/>
              <a:gdLst/>
              <a:ahLst/>
              <a:cxnLst/>
              <a:rect l="l" t="t" r="r" b="b"/>
              <a:pathLst>
                <a:path w="1420" h="1419" extrusionOk="0">
                  <a:moveTo>
                    <a:pt x="710" y="1"/>
                  </a:moveTo>
                  <a:cubicBezTo>
                    <a:pt x="318" y="1"/>
                    <a:pt x="1" y="318"/>
                    <a:pt x="1" y="710"/>
                  </a:cubicBezTo>
                  <a:cubicBezTo>
                    <a:pt x="1" y="1101"/>
                    <a:pt x="318" y="1418"/>
                    <a:pt x="710" y="1418"/>
                  </a:cubicBezTo>
                  <a:cubicBezTo>
                    <a:pt x="1102" y="1418"/>
                    <a:pt x="1419" y="1101"/>
                    <a:pt x="1419" y="710"/>
                  </a:cubicBezTo>
                  <a:cubicBezTo>
                    <a:pt x="1419" y="318"/>
                    <a:pt x="1102" y="1"/>
                    <a:pt x="7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288850" y="3161550"/>
              <a:ext cx="35475" cy="35500"/>
            </a:xfrm>
            <a:custGeom>
              <a:avLst/>
              <a:gdLst/>
              <a:ahLst/>
              <a:cxnLst/>
              <a:rect l="l" t="t" r="r" b="b"/>
              <a:pathLst>
                <a:path w="1419" h="1420" extrusionOk="0">
                  <a:moveTo>
                    <a:pt x="709" y="1"/>
                  </a:moveTo>
                  <a:cubicBezTo>
                    <a:pt x="318" y="1"/>
                    <a:pt x="0" y="319"/>
                    <a:pt x="0" y="710"/>
                  </a:cubicBezTo>
                  <a:cubicBezTo>
                    <a:pt x="0" y="1102"/>
                    <a:pt x="318" y="1419"/>
                    <a:pt x="709" y="1419"/>
                  </a:cubicBezTo>
                  <a:cubicBezTo>
                    <a:pt x="1100" y="1419"/>
                    <a:pt x="1419" y="1102"/>
                    <a:pt x="1419" y="710"/>
                  </a:cubicBezTo>
                  <a:cubicBezTo>
                    <a:pt x="1419" y="319"/>
                    <a:pt x="1100" y="1"/>
                    <a:pt x="7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959025" y="2821600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55" y="0"/>
                  </a:moveTo>
                  <a:cubicBezTo>
                    <a:pt x="158" y="0"/>
                    <a:pt x="1" y="160"/>
                    <a:pt x="1" y="355"/>
                  </a:cubicBezTo>
                  <a:cubicBezTo>
                    <a:pt x="1" y="553"/>
                    <a:pt x="159" y="710"/>
                    <a:pt x="355" y="710"/>
                  </a:cubicBezTo>
                  <a:cubicBezTo>
                    <a:pt x="553" y="710"/>
                    <a:pt x="710" y="551"/>
                    <a:pt x="710" y="355"/>
                  </a:cubicBezTo>
                  <a:cubicBezTo>
                    <a:pt x="710" y="158"/>
                    <a:pt x="553" y="0"/>
                    <a:pt x="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511325" y="2496325"/>
              <a:ext cx="17800" cy="17775"/>
            </a:xfrm>
            <a:custGeom>
              <a:avLst/>
              <a:gdLst/>
              <a:ahLst/>
              <a:cxnLst/>
              <a:rect l="l" t="t" r="r" b="b"/>
              <a:pathLst>
                <a:path w="712" h="711" extrusionOk="0">
                  <a:moveTo>
                    <a:pt x="355" y="1"/>
                  </a:moveTo>
                  <a:cubicBezTo>
                    <a:pt x="159" y="1"/>
                    <a:pt x="0" y="159"/>
                    <a:pt x="0" y="356"/>
                  </a:cubicBezTo>
                  <a:cubicBezTo>
                    <a:pt x="0" y="553"/>
                    <a:pt x="160" y="710"/>
                    <a:pt x="355" y="710"/>
                  </a:cubicBezTo>
                  <a:cubicBezTo>
                    <a:pt x="552" y="710"/>
                    <a:pt x="711" y="552"/>
                    <a:pt x="711" y="356"/>
                  </a:cubicBezTo>
                  <a:cubicBezTo>
                    <a:pt x="711" y="160"/>
                    <a:pt x="552" y="2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565550" y="2439125"/>
              <a:ext cx="17775" cy="17800"/>
            </a:xfrm>
            <a:custGeom>
              <a:avLst/>
              <a:gdLst/>
              <a:ahLst/>
              <a:cxnLst/>
              <a:rect l="l" t="t" r="r" b="b"/>
              <a:pathLst>
                <a:path w="711" h="712" extrusionOk="0">
                  <a:moveTo>
                    <a:pt x="355" y="1"/>
                  </a:moveTo>
                  <a:cubicBezTo>
                    <a:pt x="158" y="1"/>
                    <a:pt x="0" y="160"/>
                    <a:pt x="0" y="356"/>
                  </a:cubicBezTo>
                  <a:cubicBezTo>
                    <a:pt x="0" y="553"/>
                    <a:pt x="159" y="712"/>
                    <a:pt x="355" y="712"/>
                  </a:cubicBezTo>
                  <a:cubicBezTo>
                    <a:pt x="552" y="712"/>
                    <a:pt x="710" y="552"/>
                    <a:pt x="710" y="356"/>
                  </a:cubicBezTo>
                  <a:cubicBezTo>
                    <a:pt x="710" y="159"/>
                    <a:pt x="550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920700" y="3006950"/>
              <a:ext cx="18650" cy="17750"/>
            </a:xfrm>
            <a:custGeom>
              <a:avLst/>
              <a:gdLst/>
              <a:ahLst/>
              <a:cxnLst/>
              <a:rect l="l" t="t" r="r" b="b"/>
              <a:pathLst>
                <a:path w="746" h="710" extrusionOk="0">
                  <a:moveTo>
                    <a:pt x="371" y="1"/>
                  </a:moveTo>
                  <a:cubicBezTo>
                    <a:pt x="359" y="1"/>
                    <a:pt x="347" y="1"/>
                    <a:pt x="335" y="3"/>
                  </a:cubicBezTo>
                  <a:cubicBezTo>
                    <a:pt x="141" y="23"/>
                    <a:pt x="0" y="199"/>
                    <a:pt x="20" y="393"/>
                  </a:cubicBezTo>
                  <a:cubicBezTo>
                    <a:pt x="39" y="574"/>
                    <a:pt x="194" y="710"/>
                    <a:pt x="373" y="710"/>
                  </a:cubicBezTo>
                  <a:cubicBezTo>
                    <a:pt x="385" y="710"/>
                    <a:pt x="397" y="709"/>
                    <a:pt x="410" y="708"/>
                  </a:cubicBezTo>
                  <a:cubicBezTo>
                    <a:pt x="604" y="688"/>
                    <a:pt x="746" y="512"/>
                    <a:pt x="725" y="318"/>
                  </a:cubicBezTo>
                  <a:cubicBezTo>
                    <a:pt x="705" y="136"/>
                    <a:pt x="550" y="1"/>
                    <a:pt x="3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887100" y="2978700"/>
              <a:ext cx="18675" cy="17750"/>
            </a:xfrm>
            <a:custGeom>
              <a:avLst/>
              <a:gdLst/>
              <a:ahLst/>
              <a:cxnLst/>
              <a:rect l="l" t="t" r="r" b="b"/>
              <a:pathLst>
                <a:path w="747" h="710" extrusionOk="0">
                  <a:moveTo>
                    <a:pt x="372" y="1"/>
                  </a:moveTo>
                  <a:cubicBezTo>
                    <a:pt x="361" y="1"/>
                    <a:pt x="349" y="1"/>
                    <a:pt x="337" y="2"/>
                  </a:cubicBezTo>
                  <a:cubicBezTo>
                    <a:pt x="141" y="23"/>
                    <a:pt x="1" y="199"/>
                    <a:pt x="21" y="393"/>
                  </a:cubicBezTo>
                  <a:cubicBezTo>
                    <a:pt x="40" y="575"/>
                    <a:pt x="195" y="710"/>
                    <a:pt x="374" y="710"/>
                  </a:cubicBezTo>
                  <a:cubicBezTo>
                    <a:pt x="386" y="710"/>
                    <a:pt x="399" y="709"/>
                    <a:pt x="412" y="708"/>
                  </a:cubicBezTo>
                  <a:cubicBezTo>
                    <a:pt x="606" y="688"/>
                    <a:pt x="746" y="512"/>
                    <a:pt x="726" y="318"/>
                  </a:cubicBezTo>
                  <a:cubicBezTo>
                    <a:pt x="706" y="135"/>
                    <a:pt x="552" y="1"/>
                    <a:pt x="3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906000" y="2839325"/>
              <a:ext cx="17800" cy="17775"/>
            </a:xfrm>
            <a:custGeom>
              <a:avLst/>
              <a:gdLst/>
              <a:ahLst/>
              <a:cxnLst/>
              <a:rect l="l" t="t" r="r" b="b"/>
              <a:pathLst>
                <a:path w="712" h="711" extrusionOk="0">
                  <a:moveTo>
                    <a:pt x="356" y="0"/>
                  </a:moveTo>
                  <a:cubicBezTo>
                    <a:pt x="160" y="0"/>
                    <a:pt x="1" y="160"/>
                    <a:pt x="1" y="355"/>
                  </a:cubicBezTo>
                  <a:cubicBezTo>
                    <a:pt x="1" y="552"/>
                    <a:pt x="161" y="711"/>
                    <a:pt x="356" y="711"/>
                  </a:cubicBezTo>
                  <a:cubicBezTo>
                    <a:pt x="553" y="711"/>
                    <a:pt x="712" y="551"/>
                    <a:pt x="712" y="355"/>
                  </a:cubicBezTo>
                  <a:cubicBezTo>
                    <a:pt x="712" y="160"/>
                    <a:pt x="552" y="0"/>
                    <a:pt x="3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863425" y="2877525"/>
              <a:ext cx="39675" cy="82050"/>
            </a:xfrm>
            <a:custGeom>
              <a:avLst/>
              <a:gdLst/>
              <a:ahLst/>
              <a:cxnLst/>
              <a:rect l="l" t="t" r="r" b="b"/>
              <a:pathLst>
                <a:path w="1587" h="3282" extrusionOk="0">
                  <a:moveTo>
                    <a:pt x="1108" y="0"/>
                  </a:moveTo>
                  <a:cubicBezTo>
                    <a:pt x="1005" y="0"/>
                    <a:pt x="901" y="43"/>
                    <a:pt x="826" y="146"/>
                  </a:cubicBezTo>
                  <a:cubicBezTo>
                    <a:pt x="208" y="993"/>
                    <a:pt x="0" y="2010"/>
                    <a:pt x="182" y="3038"/>
                  </a:cubicBezTo>
                  <a:cubicBezTo>
                    <a:pt x="212" y="3208"/>
                    <a:pt x="333" y="3281"/>
                    <a:pt x="464" y="3281"/>
                  </a:cubicBezTo>
                  <a:cubicBezTo>
                    <a:pt x="660" y="3281"/>
                    <a:pt x="876" y="3114"/>
                    <a:pt x="831" y="2858"/>
                  </a:cubicBezTo>
                  <a:cubicBezTo>
                    <a:pt x="680" y="2004"/>
                    <a:pt x="899" y="1181"/>
                    <a:pt x="1407" y="485"/>
                  </a:cubicBezTo>
                  <a:cubicBezTo>
                    <a:pt x="1586" y="239"/>
                    <a:pt x="1351" y="0"/>
                    <a:pt x="1108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505825" y="2449625"/>
              <a:ext cx="25700" cy="30025"/>
            </a:xfrm>
            <a:custGeom>
              <a:avLst/>
              <a:gdLst/>
              <a:ahLst/>
              <a:cxnLst/>
              <a:rect l="l" t="t" r="r" b="b"/>
              <a:pathLst>
                <a:path w="1028" h="1201" extrusionOk="0">
                  <a:moveTo>
                    <a:pt x="542" y="0"/>
                  </a:moveTo>
                  <a:cubicBezTo>
                    <a:pt x="466" y="0"/>
                    <a:pt x="388" y="30"/>
                    <a:pt x="318" y="101"/>
                  </a:cubicBezTo>
                  <a:cubicBezTo>
                    <a:pt x="112" y="313"/>
                    <a:pt x="0" y="579"/>
                    <a:pt x="10" y="876"/>
                  </a:cubicBezTo>
                  <a:cubicBezTo>
                    <a:pt x="17" y="1092"/>
                    <a:pt x="189" y="1201"/>
                    <a:pt x="357" y="1201"/>
                  </a:cubicBezTo>
                  <a:cubicBezTo>
                    <a:pt x="525" y="1201"/>
                    <a:pt x="689" y="1093"/>
                    <a:pt x="682" y="876"/>
                  </a:cubicBezTo>
                  <a:cubicBezTo>
                    <a:pt x="679" y="753"/>
                    <a:pt x="707" y="665"/>
                    <a:pt x="794" y="577"/>
                  </a:cubicBezTo>
                  <a:cubicBezTo>
                    <a:pt x="1028" y="338"/>
                    <a:pt x="799" y="0"/>
                    <a:pt x="542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5316525" y="3096625"/>
              <a:ext cx="81050" cy="51125"/>
            </a:xfrm>
            <a:custGeom>
              <a:avLst/>
              <a:gdLst/>
              <a:ahLst/>
              <a:cxnLst/>
              <a:rect l="l" t="t" r="r" b="b"/>
              <a:pathLst>
                <a:path w="3242" h="2045" extrusionOk="0">
                  <a:moveTo>
                    <a:pt x="2601" y="0"/>
                  </a:moveTo>
                  <a:cubicBezTo>
                    <a:pt x="2547" y="0"/>
                    <a:pt x="2489" y="10"/>
                    <a:pt x="2428" y="32"/>
                  </a:cubicBezTo>
                  <a:cubicBezTo>
                    <a:pt x="1674" y="302"/>
                    <a:pt x="1004" y="689"/>
                    <a:pt x="393" y="1204"/>
                  </a:cubicBezTo>
                  <a:cubicBezTo>
                    <a:pt x="0" y="1534"/>
                    <a:pt x="361" y="2044"/>
                    <a:pt x="773" y="2044"/>
                  </a:cubicBezTo>
                  <a:cubicBezTo>
                    <a:pt x="885" y="2044"/>
                    <a:pt x="1000" y="2007"/>
                    <a:pt x="1106" y="1918"/>
                  </a:cubicBezTo>
                  <a:cubicBezTo>
                    <a:pt x="1577" y="1521"/>
                    <a:pt x="2116" y="1214"/>
                    <a:pt x="2696" y="1006"/>
                  </a:cubicBezTo>
                  <a:cubicBezTo>
                    <a:pt x="3242" y="810"/>
                    <a:pt x="3085" y="0"/>
                    <a:pt x="2601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5419900" y="3083675"/>
              <a:ext cx="96200" cy="28275"/>
            </a:xfrm>
            <a:custGeom>
              <a:avLst/>
              <a:gdLst/>
              <a:ahLst/>
              <a:cxnLst/>
              <a:rect l="l" t="t" r="r" b="b"/>
              <a:pathLst>
                <a:path w="3848" h="1131" extrusionOk="0">
                  <a:moveTo>
                    <a:pt x="1783" y="0"/>
                  </a:moveTo>
                  <a:cubicBezTo>
                    <a:pt x="1395" y="0"/>
                    <a:pt x="1005" y="31"/>
                    <a:pt x="611" y="90"/>
                  </a:cubicBezTo>
                  <a:cubicBezTo>
                    <a:pt x="0" y="182"/>
                    <a:pt x="219" y="1070"/>
                    <a:pt x="792" y="1070"/>
                  </a:cubicBezTo>
                  <a:cubicBezTo>
                    <a:pt x="820" y="1070"/>
                    <a:pt x="849" y="1068"/>
                    <a:pt x="879" y="1064"/>
                  </a:cubicBezTo>
                  <a:cubicBezTo>
                    <a:pt x="1172" y="1019"/>
                    <a:pt x="1467" y="997"/>
                    <a:pt x="1762" y="997"/>
                  </a:cubicBezTo>
                  <a:cubicBezTo>
                    <a:pt x="2171" y="997"/>
                    <a:pt x="2579" y="1039"/>
                    <a:pt x="2981" y="1119"/>
                  </a:cubicBezTo>
                  <a:cubicBezTo>
                    <a:pt x="3020" y="1127"/>
                    <a:pt x="3057" y="1131"/>
                    <a:pt x="3093" y="1131"/>
                  </a:cubicBezTo>
                  <a:cubicBezTo>
                    <a:pt x="3644" y="1131"/>
                    <a:pt x="3848" y="266"/>
                    <a:pt x="3249" y="147"/>
                  </a:cubicBezTo>
                  <a:cubicBezTo>
                    <a:pt x="2757" y="48"/>
                    <a:pt x="2271" y="0"/>
                    <a:pt x="178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5079250" y="2925400"/>
              <a:ext cx="197550" cy="176800"/>
            </a:xfrm>
            <a:custGeom>
              <a:avLst/>
              <a:gdLst/>
              <a:ahLst/>
              <a:cxnLst/>
              <a:rect l="l" t="t" r="r" b="b"/>
              <a:pathLst>
                <a:path w="7902" h="7072" extrusionOk="0">
                  <a:moveTo>
                    <a:pt x="6905" y="1"/>
                  </a:moveTo>
                  <a:cubicBezTo>
                    <a:pt x="6801" y="1"/>
                    <a:pt x="6690" y="28"/>
                    <a:pt x="6577" y="90"/>
                  </a:cubicBezTo>
                  <a:cubicBezTo>
                    <a:pt x="3989" y="1516"/>
                    <a:pt x="1861" y="3555"/>
                    <a:pt x="316" y="6074"/>
                  </a:cubicBezTo>
                  <a:cubicBezTo>
                    <a:pt x="0" y="6588"/>
                    <a:pt x="466" y="7072"/>
                    <a:pt x="931" y="7072"/>
                  </a:cubicBezTo>
                  <a:cubicBezTo>
                    <a:pt x="1136" y="7072"/>
                    <a:pt x="1340" y="6978"/>
                    <a:pt x="1479" y="6753"/>
                  </a:cubicBezTo>
                  <a:cubicBezTo>
                    <a:pt x="2909" y="4425"/>
                    <a:pt x="4863" y="2571"/>
                    <a:pt x="7256" y="1252"/>
                  </a:cubicBezTo>
                  <a:cubicBezTo>
                    <a:pt x="7902" y="896"/>
                    <a:pt x="7506" y="1"/>
                    <a:pt x="69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149475" y="2851150"/>
              <a:ext cx="91625" cy="56675"/>
            </a:xfrm>
            <a:custGeom>
              <a:avLst/>
              <a:gdLst/>
              <a:ahLst/>
              <a:cxnLst/>
              <a:rect l="l" t="t" r="r" b="b"/>
              <a:pathLst>
                <a:path w="3665" h="2267" extrusionOk="0">
                  <a:moveTo>
                    <a:pt x="2933" y="0"/>
                  </a:moveTo>
                  <a:cubicBezTo>
                    <a:pt x="2814" y="0"/>
                    <a:pt x="2691" y="28"/>
                    <a:pt x="2573" y="79"/>
                  </a:cubicBezTo>
                  <a:cubicBezTo>
                    <a:pt x="1853" y="394"/>
                    <a:pt x="1131" y="711"/>
                    <a:pt x="412" y="1026"/>
                  </a:cubicBezTo>
                  <a:cubicBezTo>
                    <a:pt x="79" y="1171"/>
                    <a:pt x="0" y="1660"/>
                    <a:pt x="171" y="1946"/>
                  </a:cubicBezTo>
                  <a:cubicBezTo>
                    <a:pt x="303" y="2169"/>
                    <a:pt x="512" y="2266"/>
                    <a:pt x="734" y="2266"/>
                  </a:cubicBezTo>
                  <a:cubicBezTo>
                    <a:pt x="852" y="2266"/>
                    <a:pt x="975" y="2238"/>
                    <a:pt x="1092" y="2187"/>
                  </a:cubicBezTo>
                  <a:cubicBezTo>
                    <a:pt x="1812" y="1873"/>
                    <a:pt x="2534" y="1557"/>
                    <a:pt x="3253" y="1241"/>
                  </a:cubicBezTo>
                  <a:cubicBezTo>
                    <a:pt x="3585" y="1097"/>
                    <a:pt x="3665" y="608"/>
                    <a:pt x="3494" y="320"/>
                  </a:cubicBezTo>
                  <a:cubicBezTo>
                    <a:pt x="3362" y="97"/>
                    <a:pt x="3155" y="0"/>
                    <a:pt x="29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5792550" y="2498975"/>
              <a:ext cx="256800" cy="246575"/>
            </a:xfrm>
            <a:custGeom>
              <a:avLst/>
              <a:gdLst/>
              <a:ahLst/>
              <a:cxnLst/>
              <a:rect l="l" t="t" r="r" b="b"/>
              <a:pathLst>
                <a:path w="10272" h="9863" extrusionOk="0">
                  <a:moveTo>
                    <a:pt x="1001" y="1"/>
                  </a:moveTo>
                  <a:cubicBezTo>
                    <a:pt x="469" y="1"/>
                    <a:pt x="1" y="678"/>
                    <a:pt x="497" y="1137"/>
                  </a:cubicBezTo>
                  <a:cubicBezTo>
                    <a:pt x="3423" y="3845"/>
                    <a:pt x="6216" y="6681"/>
                    <a:pt x="8879" y="9647"/>
                  </a:cubicBezTo>
                  <a:cubicBezTo>
                    <a:pt x="9015" y="9799"/>
                    <a:pt x="9171" y="9862"/>
                    <a:pt x="9324" y="9862"/>
                  </a:cubicBezTo>
                  <a:cubicBezTo>
                    <a:pt x="9820" y="9862"/>
                    <a:pt x="10271" y="9188"/>
                    <a:pt x="9830" y="8696"/>
                  </a:cubicBezTo>
                  <a:cubicBezTo>
                    <a:pt x="7167" y="5729"/>
                    <a:pt x="4374" y="2892"/>
                    <a:pt x="1449" y="185"/>
                  </a:cubicBezTo>
                  <a:cubicBezTo>
                    <a:pt x="1308" y="56"/>
                    <a:pt x="1152" y="1"/>
                    <a:pt x="1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5981125" y="2552925"/>
              <a:ext cx="178575" cy="178250"/>
            </a:xfrm>
            <a:custGeom>
              <a:avLst/>
              <a:gdLst/>
              <a:ahLst/>
              <a:cxnLst/>
              <a:rect l="l" t="t" r="r" b="b"/>
              <a:pathLst>
                <a:path w="7143" h="7130" extrusionOk="0">
                  <a:moveTo>
                    <a:pt x="1016" y="0"/>
                  </a:moveTo>
                  <a:cubicBezTo>
                    <a:pt x="475" y="0"/>
                    <a:pt x="1" y="678"/>
                    <a:pt x="510" y="1129"/>
                  </a:cubicBezTo>
                  <a:cubicBezTo>
                    <a:pt x="2438" y="2831"/>
                    <a:pt x="4151" y="4727"/>
                    <a:pt x="5631" y="6831"/>
                  </a:cubicBezTo>
                  <a:cubicBezTo>
                    <a:pt x="5779" y="7042"/>
                    <a:pt x="5987" y="7129"/>
                    <a:pt x="6193" y="7129"/>
                  </a:cubicBezTo>
                  <a:cubicBezTo>
                    <a:pt x="6675" y="7129"/>
                    <a:pt x="7143" y="6650"/>
                    <a:pt x="6793" y="6152"/>
                  </a:cubicBezTo>
                  <a:cubicBezTo>
                    <a:pt x="5249" y="3954"/>
                    <a:pt x="3477" y="1955"/>
                    <a:pt x="1462" y="176"/>
                  </a:cubicBezTo>
                  <a:cubicBezTo>
                    <a:pt x="1322" y="52"/>
                    <a:pt x="1166" y="0"/>
                    <a:pt x="10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045250" y="2756575"/>
              <a:ext cx="111725" cy="108050"/>
            </a:xfrm>
            <a:custGeom>
              <a:avLst/>
              <a:gdLst/>
              <a:ahLst/>
              <a:cxnLst/>
              <a:rect l="l" t="t" r="r" b="b"/>
              <a:pathLst>
                <a:path w="4469" h="4322" extrusionOk="0">
                  <a:moveTo>
                    <a:pt x="1031" y="1"/>
                  </a:moveTo>
                  <a:cubicBezTo>
                    <a:pt x="481" y="1"/>
                    <a:pt x="0" y="680"/>
                    <a:pt x="522" y="1121"/>
                  </a:cubicBezTo>
                  <a:cubicBezTo>
                    <a:pt x="1505" y="1947"/>
                    <a:pt x="2331" y="2902"/>
                    <a:pt x="2995" y="4002"/>
                  </a:cubicBezTo>
                  <a:cubicBezTo>
                    <a:pt x="3132" y="4228"/>
                    <a:pt x="3336" y="4322"/>
                    <a:pt x="3540" y="4322"/>
                  </a:cubicBezTo>
                  <a:cubicBezTo>
                    <a:pt x="4003" y="4322"/>
                    <a:pt x="4468" y="3838"/>
                    <a:pt x="4156" y="3322"/>
                  </a:cubicBezTo>
                  <a:cubicBezTo>
                    <a:pt x="3437" y="2131"/>
                    <a:pt x="2540" y="1067"/>
                    <a:pt x="1474" y="169"/>
                  </a:cubicBezTo>
                  <a:cubicBezTo>
                    <a:pt x="1334" y="51"/>
                    <a:pt x="1180" y="1"/>
                    <a:pt x="10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8" name="Google Shape;128;p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3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31" name="Google Shape;131;p3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3"/>
          <p:cNvGrpSpPr/>
          <p:nvPr/>
        </p:nvGrpSpPr>
        <p:grpSpPr>
          <a:xfrm rot="10800000" flipH="1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55" name="Google Shape;155;p3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79" name="Google Shape;179;p3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3"/>
          <p:cNvSpPr txBox="1">
            <a:spLocks noGrp="1"/>
          </p:cNvSpPr>
          <p:nvPr>
            <p:ph type="title" hasCustomPrompt="1"/>
          </p:nvPr>
        </p:nvSpPr>
        <p:spPr>
          <a:xfrm>
            <a:off x="7790225" y="324675"/>
            <a:ext cx="6339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t>xx%</a:t>
            </a:r>
          </a:p>
        </p:txBody>
      </p:sp>
      <p:sp>
        <p:nvSpPr>
          <p:cNvPr id="185" name="Google Shape;185;p3"/>
          <p:cNvSpPr txBox="1">
            <a:spLocks noGrp="1"/>
          </p:cNvSpPr>
          <p:nvPr>
            <p:ph type="subTitle" idx="1"/>
          </p:nvPr>
        </p:nvSpPr>
        <p:spPr>
          <a:xfrm>
            <a:off x="2391925" y="2817825"/>
            <a:ext cx="4360200" cy="443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"/>
          <p:cNvSpPr txBox="1">
            <a:spLocks noGrp="1"/>
          </p:cNvSpPr>
          <p:nvPr>
            <p:ph type="title" idx="2"/>
          </p:nvPr>
        </p:nvSpPr>
        <p:spPr>
          <a:xfrm>
            <a:off x="1070575" y="2043725"/>
            <a:ext cx="700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7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4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90" name="Google Shape;190;p4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91" name="Google Shape;191;p4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2" name="Google Shape;192;p4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93" name="Google Shape;193;p4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4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4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4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4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4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9" name="Google Shape;199;p4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00" name="Google Shape;200;p4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1" name="Google Shape;20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5"/>
          <p:cNvGrpSpPr/>
          <p:nvPr/>
        </p:nvGrpSpPr>
        <p:grpSpPr>
          <a:xfrm rot="-955960">
            <a:off x="6784480" y="1444921"/>
            <a:ext cx="1597432" cy="1754779"/>
            <a:chOff x="453638" y="2044550"/>
            <a:chExt cx="2348725" cy="2580075"/>
          </a:xfrm>
        </p:grpSpPr>
        <p:sp>
          <p:nvSpPr>
            <p:cNvPr id="205" name="Google Shape;205;p5"/>
            <p:cNvSpPr/>
            <p:nvPr/>
          </p:nvSpPr>
          <p:spPr>
            <a:xfrm>
              <a:off x="1978763" y="3581000"/>
              <a:ext cx="283125" cy="611275"/>
            </a:xfrm>
            <a:custGeom>
              <a:avLst/>
              <a:gdLst/>
              <a:ahLst/>
              <a:cxnLst/>
              <a:rect l="l" t="t" r="r" b="b"/>
              <a:pathLst>
                <a:path w="11325" h="24451" extrusionOk="0">
                  <a:moveTo>
                    <a:pt x="4620" y="7798"/>
                  </a:moveTo>
                  <a:cubicBezTo>
                    <a:pt x="5123" y="7798"/>
                    <a:pt x="5687" y="8015"/>
                    <a:pt x="6153" y="8266"/>
                  </a:cubicBezTo>
                  <a:cubicBezTo>
                    <a:pt x="5847" y="8678"/>
                    <a:pt x="5390" y="8964"/>
                    <a:pt x="4751" y="9018"/>
                  </a:cubicBezTo>
                  <a:cubicBezTo>
                    <a:pt x="4706" y="9022"/>
                    <a:pt x="4660" y="9024"/>
                    <a:pt x="4612" y="9024"/>
                  </a:cubicBezTo>
                  <a:cubicBezTo>
                    <a:pt x="4337" y="9024"/>
                    <a:pt x="4029" y="8959"/>
                    <a:pt x="3822" y="8782"/>
                  </a:cubicBezTo>
                  <a:cubicBezTo>
                    <a:pt x="3109" y="8167"/>
                    <a:pt x="3845" y="7881"/>
                    <a:pt x="4430" y="7809"/>
                  </a:cubicBezTo>
                  <a:cubicBezTo>
                    <a:pt x="4492" y="7802"/>
                    <a:pt x="4556" y="7798"/>
                    <a:pt x="4620" y="7798"/>
                  </a:cubicBezTo>
                  <a:close/>
                  <a:moveTo>
                    <a:pt x="4221" y="14526"/>
                  </a:moveTo>
                  <a:cubicBezTo>
                    <a:pt x="4746" y="14526"/>
                    <a:pt x="5582" y="14873"/>
                    <a:pt x="5781" y="15026"/>
                  </a:cubicBezTo>
                  <a:cubicBezTo>
                    <a:pt x="5940" y="15149"/>
                    <a:pt x="6078" y="15280"/>
                    <a:pt x="6206" y="15417"/>
                  </a:cubicBezTo>
                  <a:cubicBezTo>
                    <a:pt x="6103" y="15457"/>
                    <a:pt x="5995" y="15494"/>
                    <a:pt x="5888" y="15523"/>
                  </a:cubicBezTo>
                  <a:cubicBezTo>
                    <a:pt x="5699" y="15574"/>
                    <a:pt x="5390" y="15620"/>
                    <a:pt x="5068" y="15620"/>
                  </a:cubicBezTo>
                  <a:cubicBezTo>
                    <a:pt x="4557" y="15620"/>
                    <a:pt x="4010" y="15504"/>
                    <a:pt x="3850" y="15106"/>
                  </a:cubicBezTo>
                  <a:cubicBezTo>
                    <a:pt x="3673" y="14671"/>
                    <a:pt x="3882" y="14526"/>
                    <a:pt x="4221" y="14526"/>
                  </a:cubicBezTo>
                  <a:close/>
                  <a:moveTo>
                    <a:pt x="2870" y="1"/>
                  </a:moveTo>
                  <a:cubicBezTo>
                    <a:pt x="2142" y="1"/>
                    <a:pt x="1664" y="1030"/>
                    <a:pt x="2399" y="1474"/>
                  </a:cubicBezTo>
                  <a:cubicBezTo>
                    <a:pt x="3951" y="2412"/>
                    <a:pt x="5519" y="3160"/>
                    <a:pt x="6319" y="4907"/>
                  </a:cubicBezTo>
                  <a:cubicBezTo>
                    <a:pt x="6480" y="5264"/>
                    <a:pt x="6592" y="5688"/>
                    <a:pt x="6635" y="6127"/>
                  </a:cubicBezTo>
                  <a:cubicBezTo>
                    <a:pt x="5870" y="5780"/>
                    <a:pt x="5037" y="5554"/>
                    <a:pt x="4232" y="5554"/>
                  </a:cubicBezTo>
                  <a:cubicBezTo>
                    <a:pt x="3410" y="5554"/>
                    <a:pt x="2618" y="5789"/>
                    <a:pt x="1957" y="6370"/>
                  </a:cubicBezTo>
                  <a:cubicBezTo>
                    <a:pt x="0" y="8090"/>
                    <a:pt x="1566" y="10974"/>
                    <a:pt x="3791" y="11378"/>
                  </a:cubicBezTo>
                  <a:cubicBezTo>
                    <a:pt x="4038" y="11423"/>
                    <a:pt x="4280" y="11444"/>
                    <a:pt x="4518" y="11444"/>
                  </a:cubicBezTo>
                  <a:cubicBezTo>
                    <a:pt x="5857" y="11444"/>
                    <a:pt x="7026" y="10765"/>
                    <a:pt x="7821" y="9755"/>
                  </a:cubicBezTo>
                  <a:cubicBezTo>
                    <a:pt x="8391" y="10576"/>
                    <a:pt x="8703" y="11574"/>
                    <a:pt x="8550" y="12560"/>
                  </a:cubicBezTo>
                  <a:cubicBezTo>
                    <a:pt x="8463" y="13118"/>
                    <a:pt x="8227" y="13653"/>
                    <a:pt x="7887" y="14116"/>
                  </a:cubicBezTo>
                  <a:cubicBezTo>
                    <a:pt x="7701" y="13895"/>
                    <a:pt x="7497" y="13684"/>
                    <a:pt x="7276" y="13491"/>
                  </a:cubicBezTo>
                  <a:cubicBezTo>
                    <a:pt x="6494" y="12814"/>
                    <a:pt x="5290" y="12349"/>
                    <a:pt x="4163" y="12349"/>
                  </a:cubicBezTo>
                  <a:cubicBezTo>
                    <a:pt x="3015" y="12349"/>
                    <a:pt x="1946" y="12831"/>
                    <a:pt x="1483" y="14061"/>
                  </a:cubicBezTo>
                  <a:cubicBezTo>
                    <a:pt x="596" y="16417"/>
                    <a:pt x="3208" y="18025"/>
                    <a:pt x="5249" y="18025"/>
                  </a:cubicBezTo>
                  <a:cubicBezTo>
                    <a:pt x="5344" y="18025"/>
                    <a:pt x="5438" y="18022"/>
                    <a:pt x="5530" y="18015"/>
                  </a:cubicBezTo>
                  <a:cubicBezTo>
                    <a:pt x="6045" y="17975"/>
                    <a:pt x="6546" y="17853"/>
                    <a:pt x="7025" y="17671"/>
                  </a:cubicBezTo>
                  <a:lnTo>
                    <a:pt x="7025" y="17671"/>
                  </a:lnTo>
                  <a:cubicBezTo>
                    <a:pt x="6973" y="19759"/>
                    <a:pt x="5167" y="21951"/>
                    <a:pt x="3004" y="21951"/>
                  </a:cubicBezTo>
                  <a:cubicBezTo>
                    <a:pt x="2978" y="21951"/>
                    <a:pt x="2953" y="21951"/>
                    <a:pt x="2927" y="21950"/>
                  </a:cubicBezTo>
                  <a:cubicBezTo>
                    <a:pt x="2913" y="21950"/>
                    <a:pt x="2900" y="21950"/>
                    <a:pt x="2887" y="21950"/>
                  </a:cubicBezTo>
                  <a:cubicBezTo>
                    <a:pt x="1229" y="21950"/>
                    <a:pt x="1313" y="24450"/>
                    <a:pt x="2857" y="24450"/>
                  </a:cubicBezTo>
                  <a:cubicBezTo>
                    <a:pt x="2944" y="24450"/>
                    <a:pt x="3037" y="24442"/>
                    <a:pt x="3134" y="24425"/>
                  </a:cubicBezTo>
                  <a:cubicBezTo>
                    <a:pt x="5652" y="23983"/>
                    <a:pt x="7957" y="22485"/>
                    <a:pt x="8885" y="20019"/>
                  </a:cubicBezTo>
                  <a:cubicBezTo>
                    <a:pt x="9323" y="18849"/>
                    <a:pt x="9364" y="17565"/>
                    <a:pt x="9047" y="16378"/>
                  </a:cubicBezTo>
                  <a:cubicBezTo>
                    <a:pt x="9766" y="15686"/>
                    <a:pt x="10320" y="14826"/>
                    <a:pt x="10615" y="13880"/>
                  </a:cubicBezTo>
                  <a:cubicBezTo>
                    <a:pt x="11324" y="11620"/>
                    <a:pt x="10460" y="9203"/>
                    <a:pt x="8809" y="7595"/>
                  </a:cubicBezTo>
                  <a:cubicBezTo>
                    <a:pt x="8889" y="7183"/>
                    <a:pt x="8919" y="6761"/>
                    <a:pt x="8892" y="6339"/>
                  </a:cubicBezTo>
                  <a:cubicBezTo>
                    <a:pt x="8678" y="3255"/>
                    <a:pt x="5931" y="846"/>
                    <a:pt x="3094" y="33"/>
                  </a:cubicBezTo>
                  <a:cubicBezTo>
                    <a:pt x="3018" y="11"/>
                    <a:pt x="2943" y="1"/>
                    <a:pt x="2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670463" y="2129550"/>
              <a:ext cx="1719150" cy="2495075"/>
            </a:xfrm>
            <a:custGeom>
              <a:avLst/>
              <a:gdLst/>
              <a:ahLst/>
              <a:cxnLst/>
              <a:rect l="l" t="t" r="r" b="b"/>
              <a:pathLst>
                <a:path w="68766" h="99803" extrusionOk="0">
                  <a:moveTo>
                    <a:pt x="36466" y="1"/>
                  </a:moveTo>
                  <a:cubicBezTo>
                    <a:pt x="7531" y="1"/>
                    <a:pt x="1" y="73197"/>
                    <a:pt x="1" y="73197"/>
                  </a:cubicBezTo>
                  <a:cubicBezTo>
                    <a:pt x="1" y="73197"/>
                    <a:pt x="4559" y="76362"/>
                    <a:pt x="8865" y="76362"/>
                  </a:cubicBezTo>
                  <a:cubicBezTo>
                    <a:pt x="9110" y="76362"/>
                    <a:pt x="9354" y="76352"/>
                    <a:pt x="9597" y="76330"/>
                  </a:cubicBezTo>
                  <a:lnTo>
                    <a:pt x="21673" y="70904"/>
                  </a:lnTo>
                  <a:lnTo>
                    <a:pt x="19798" y="86218"/>
                  </a:lnTo>
                  <a:lnTo>
                    <a:pt x="9997" y="95196"/>
                  </a:lnTo>
                  <a:lnTo>
                    <a:pt x="24106" y="99802"/>
                  </a:lnTo>
                  <a:lnTo>
                    <a:pt x="57247" y="84702"/>
                  </a:lnTo>
                  <a:lnTo>
                    <a:pt x="51006" y="62365"/>
                  </a:lnTo>
                  <a:cubicBezTo>
                    <a:pt x="51006" y="62365"/>
                    <a:pt x="68766" y="50051"/>
                    <a:pt x="67085" y="36075"/>
                  </a:cubicBezTo>
                  <a:cubicBezTo>
                    <a:pt x="65403" y="22096"/>
                    <a:pt x="66297" y="842"/>
                    <a:pt x="36958" y="8"/>
                  </a:cubicBezTo>
                  <a:cubicBezTo>
                    <a:pt x="36794" y="3"/>
                    <a:pt x="36630" y="1"/>
                    <a:pt x="36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453638" y="2044550"/>
              <a:ext cx="1577950" cy="1992025"/>
            </a:xfrm>
            <a:custGeom>
              <a:avLst/>
              <a:gdLst/>
              <a:ahLst/>
              <a:cxnLst/>
              <a:rect l="l" t="t" r="r" b="b"/>
              <a:pathLst>
                <a:path w="63118" h="79681" extrusionOk="0">
                  <a:moveTo>
                    <a:pt x="42118" y="1"/>
                  </a:moveTo>
                  <a:cubicBezTo>
                    <a:pt x="39354" y="1"/>
                    <a:pt x="36399" y="187"/>
                    <a:pt x="33887" y="774"/>
                  </a:cubicBezTo>
                  <a:cubicBezTo>
                    <a:pt x="33194" y="934"/>
                    <a:pt x="32536" y="1126"/>
                    <a:pt x="31925" y="1351"/>
                  </a:cubicBezTo>
                  <a:cubicBezTo>
                    <a:pt x="22883" y="4698"/>
                    <a:pt x="15181" y="11540"/>
                    <a:pt x="10792" y="20129"/>
                  </a:cubicBezTo>
                  <a:cubicBezTo>
                    <a:pt x="9459" y="22741"/>
                    <a:pt x="10412" y="29688"/>
                    <a:pt x="10930" y="32574"/>
                  </a:cubicBezTo>
                  <a:cubicBezTo>
                    <a:pt x="7807" y="37053"/>
                    <a:pt x="4848" y="38297"/>
                    <a:pt x="1724" y="42776"/>
                  </a:cubicBezTo>
                  <a:cubicBezTo>
                    <a:pt x="884" y="43981"/>
                    <a:pt x="0" y="45379"/>
                    <a:pt x="328" y="46814"/>
                  </a:cubicBezTo>
                  <a:cubicBezTo>
                    <a:pt x="470" y="47445"/>
                    <a:pt x="834" y="47997"/>
                    <a:pt x="1211" y="48523"/>
                  </a:cubicBezTo>
                  <a:cubicBezTo>
                    <a:pt x="2381" y="50178"/>
                    <a:pt x="3694" y="51735"/>
                    <a:pt x="5123" y="53173"/>
                  </a:cubicBezTo>
                  <a:cubicBezTo>
                    <a:pt x="4926" y="56839"/>
                    <a:pt x="4767" y="60616"/>
                    <a:pt x="4608" y="64392"/>
                  </a:cubicBezTo>
                  <a:cubicBezTo>
                    <a:pt x="4438" y="68412"/>
                    <a:pt x="4273" y="72437"/>
                    <a:pt x="4060" y="76343"/>
                  </a:cubicBezTo>
                  <a:cubicBezTo>
                    <a:pt x="6000" y="78178"/>
                    <a:pt x="8465" y="79460"/>
                    <a:pt x="11126" y="79680"/>
                  </a:cubicBezTo>
                  <a:cubicBezTo>
                    <a:pt x="16334" y="71166"/>
                    <a:pt x="24578" y="63498"/>
                    <a:pt x="32922" y="58025"/>
                  </a:cubicBezTo>
                  <a:cubicBezTo>
                    <a:pt x="36931" y="59225"/>
                    <a:pt x="42355" y="59846"/>
                    <a:pt x="46541" y="59889"/>
                  </a:cubicBezTo>
                  <a:cubicBezTo>
                    <a:pt x="46619" y="59890"/>
                    <a:pt x="46697" y="59890"/>
                    <a:pt x="46775" y="59890"/>
                  </a:cubicBezTo>
                  <a:cubicBezTo>
                    <a:pt x="50886" y="59890"/>
                    <a:pt x="55110" y="58775"/>
                    <a:pt x="58217" y="56087"/>
                  </a:cubicBezTo>
                  <a:cubicBezTo>
                    <a:pt x="61378" y="53346"/>
                    <a:pt x="63118" y="48789"/>
                    <a:pt x="61843" y="44804"/>
                  </a:cubicBezTo>
                  <a:cubicBezTo>
                    <a:pt x="61288" y="43077"/>
                    <a:pt x="60223" y="41550"/>
                    <a:pt x="58985" y="40221"/>
                  </a:cubicBezTo>
                  <a:cubicBezTo>
                    <a:pt x="56934" y="38018"/>
                    <a:pt x="54373" y="36294"/>
                    <a:pt x="51561" y="35222"/>
                  </a:cubicBezTo>
                  <a:cubicBezTo>
                    <a:pt x="53937" y="33722"/>
                    <a:pt x="56233" y="31321"/>
                    <a:pt x="58609" y="29816"/>
                  </a:cubicBezTo>
                  <a:cubicBezTo>
                    <a:pt x="57339" y="19359"/>
                    <a:pt x="53034" y="8334"/>
                    <a:pt x="46414" y="135"/>
                  </a:cubicBezTo>
                  <a:cubicBezTo>
                    <a:pt x="45111" y="57"/>
                    <a:pt x="43644" y="1"/>
                    <a:pt x="42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1814813" y="2092400"/>
              <a:ext cx="594475" cy="1037250"/>
            </a:xfrm>
            <a:custGeom>
              <a:avLst/>
              <a:gdLst/>
              <a:ahLst/>
              <a:cxnLst/>
              <a:rect l="l" t="t" r="r" b="b"/>
              <a:pathLst>
                <a:path w="23779" h="41490" extrusionOk="0">
                  <a:moveTo>
                    <a:pt x="1" y="0"/>
                  </a:moveTo>
                  <a:cubicBezTo>
                    <a:pt x="1" y="0"/>
                    <a:pt x="6661" y="6860"/>
                    <a:pt x="8559" y="17784"/>
                  </a:cubicBezTo>
                  <a:cubicBezTo>
                    <a:pt x="10456" y="28709"/>
                    <a:pt x="9818" y="31622"/>
                    <a:pt x="9818" y="31622"/>
                  </a:cubicBezTo>
                  <a:lnTo>
                    <a:pt x="23305" y="41490"/>
                  </a:lnTo>
                  <a:cubicBezTo>
                    <a:pt x="23305" y="41490"/>
                    <a:pt x="23779" y="19471"/>
                    <a:pt x="20840" y="15078"/>
                  </a:cubicBezTo>
                  <a:cubicBezTo>
                    <a:pt x="17902" y="10686"/>
                    <a:pt x="14337" y="34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1667188" y="3815950"/>
              <a:ext cx="166000" cy="201525"/>
            </a:xfrm>
            <a:custGeom>
              <a:avLst/>
              <a:gdLst/>
              <a:ahLst/>
              <a:cxnLst/>
              <a:rect l="l" t="t" r="r" b="b"/>
              <a:pathLst>
                <a:path w="6640" h="8061" extrusionOk="0">
                  <a:moveTo>
                    <a:pt x="6639" y="1"/>
                  </a:moveTo>
                  <a:lnTo>
                    <a:pt x="0" y="956"/>
                  </a:lnTo>
                  <a:lnTo>
                    <a:pt x="2487" y="8013"/>
                  </a:lnTo>
                  <a:lnTo>
                    <a:pt x="5177" y="8060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1818413" y="3686950"/>
              <a:ext cx="311500" cy="237750"/>
            </a:xfrm>
            <a:custGeom>
              <a:avLst/>
              <a:gdLst/>
              <a:ahLst/>
              <a:cxnLst/>
              <a:rect l="l" t="t" r="r" b="b"/>
              <a:pathLst>
                <a:path w="12460" h="9510" extrusionOk="0">
                  <a:moveTo>
                    <a:pt x="1361" y="1"/>
                  </a:moveTo>
                  <a:lnTo>
                    <a:pt x="1" y="2573"/>
                  </a:lnTo>
                  <a:lnTo>
                    <a:pt x="7388" y="8005"/>
                  </a:lnTo>
                  <a:lnTo>
                    <a:pt x="11997" y="9509"/>
                  </a:lnTo>
                  <a:lnTo>
                    <a:pt x="12459" y="8099"/>
                  </a:lnTo>
                  <a:lnTo>
                    <a:pt x="8895" y="3709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1956788" y="3759950"/>
              <a:ext cx="120800" cy="146425"/>
            </a:xfrm>
            <a:custGeom>
              <a:avLst/>
              <a:gdLst/>
              <a:ahLst/>
              <a:cxnLst/>
              <a:rect l="l" t="t" r="r" b="b"/>
              <a:pathLst>
                <a:path w="4832" h="5857" extrusionOk="0">
                  <a:moveTo>
                    <a:pt x="1762" y="0"/>
                  </a:moveTo>
                  <a:lnTo>
                    <a:pt x="1" y="3723"/>
                  </a:lnTo>
                  <a:lnTo>
                    <a:pt x="1853" y="5085"/>
                  </a:lnTo>
                  <a:lnTo>
                    <a:pt x="4216" y="5857"/>
                  </a:lnTo>
                  <a:lnTo>
                    <a:pt x="4832" y="2600"/>
                  </a:lnTo>
                  <a:lnTo>
                    <a:pt x="3360" y="789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1043963" y="3656850"/>
              <a:ext cx="485200" cy="846875"/>
            </a:xfrm>
            <a:custGeom>
              <a:avLst/>
              <a:gdLst/>
              <a:ahLst/>
              <a:cxnLst/>
              <a:rect l="l" t="t" r="r" b="b"/>
              <a:pathLst>
                <a:path w="19408" h="33875" extrusionOk="0">
                  <a:moveTo>
                    <a:pt x="19407" y="0"/>
                  </a:moveTo>
                  <a:lnTo>
                    <a:pt x="11441" y="2085"/>
                  </a:lnTo>
                  <a:lnTo>
                    <a:pt x="7800" y="7974"/>
                  </a:lnTo>
                  <a:lnTo>
                    <a:pt x="6586" y="26525"/>
                  </a:lnTo>
                  <a:lnTo>
                    <a:pt x="1" y="31869"/>
                  </a:lnTo>
                  <a:lnTo>
                    <a:pt x="6148" y="33875"/>
                  </a:lnTo>
                  <a:cubicBezTo>
                    <a:pt x="8255" y="27692"/>
                    <a:pt x="17635" y="22012"/>
                    <a:pt x="17635" y="22012"/>
                  </a:cubicBezTo>
                  <a:lnTo>
                    <a:pt x="194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1984763" y="3134050"/>
              <a:ext cx="514075" cy="575525"/>
            </a:xfrm>
            <a:custGeom>
              <a:avLst/>
              <a:gdLst/>
              <a:ahLst/>
              <a:cxnLst/>
              <a:rect l="l" t="t" r="r" b="b"/>
              <a:pathLst>
                <a:path w="20563" h="23021" extrusionOk="0">
                  <a:moveTo>
                    <a:pt x="11203" y="1"/>
                  </a:moveTo>
                  <a:cubicBezTo>
                    <a:pt x="7236" y="1"/>
                    <a:pt x="3329" y="3043"/>
                    <a:pt x="1816" y="7677"/>
                  </a:cubicBezTo>
                  <a:cubicBezTo>
                    <a:pt x="0" y="13236"/>
                    <a:pt x="1583" y="21237"/>
                    <a:pt x="6259" y="22763"/>
                  </a:cubicBezTo>
                  <a:cubicBezTo>
                    <a:pt x="6795" y="22938"/>
                    <a:pt x="7349" y="23020"/>
                    <a:pt x="7912" y="23020"/>
                  </a:cubicBezTo>
                  <a:cubicBezTo>
                    <a:pt x="12256" y="23020"/>
                    <a:pt x="17140" y="18126"/>
                    <a:pt x="18747" y="13205"/>
                  </a:cubicBezTo>
                  <a:cubicBezTo>
                    <a:pt x="20563" y="7647"/>
                    <a:pt x="18244" y="1901"/>
                    <a:pt x="13567" y="376"/>
                  </a:cubicBezTo>
                  <a:cubicBezTo>
                    <a:pt x="12789" y="122"/>
                    <a:pt x="11995" y="1"/>
                    <a:pt x="11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017688" y="3286050"/>
              <a:ext cx="143275" cy="123050"/>
            </a:xfrm>
            <a:custGeom>
              <a:avLst/>
              <a:gdLst/>
              <a:ahLst/>
              <a:cxnLst/>
              <a:rect l="l" t="t" r="r" b="b"/>
              <a:pathLst>
                <a:path w="5731" h="4922" extrusionOk="0">
                  <a:moveTo>
                    <a:pt x="708" y="1"/>
                  </a:moveTo>
                  <a:lnTo>
                    <a:pt x="1" y="2164"/>
                  </a:lnTo>
                  <a:lnTo>
                    <a:pt x="4305" y="4922"/>
                  </a:lnTo>
                  <a:lnTo>
                    <a:pt x="5730" y="2471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043263" y="3489350"/>
              <a:ext cx="52725" cy="37325"/>
            </a:xfrm>
            <a:custGeom>
              <a:avLst/>
              <a:gdLst/>
              <a:ahLst/>
              <a:cxnLst/>
              <a:rect l="l" t="t" r="r" b="b"/>
              <a:pathLst>
                <a:path w="2109" h="1493" extrusionOk="0">
                  <a:moveTo>
                    <a:pt x="1042" y="1"/>
                  </a:moveTo>
                  <a:cubicBezTo>
                    <a:pt x="302" y="1"/>
                    <a:pt x="0" y="1183"/>
                    <a:pt x="823" y="1452"/>
                  </a:cubicBezTo>
                  <a:cubicBezTo>
                    <a:pt x="909" y="1480"/>
                    <a:pt x="990" y="1492"/>
                    <a:pt x="1067" y="1492"/>
                  </a:cubicBezTo>
                  <a:cubicBezTo>
                    <a:pt x="1806" y="1492"/>
                    <a:pt x="2108" y="311"/>
                    <a:pt x="1285" y="41"/>
                  </a:cubicBezTo>
                  <a:cubicBezTo>
                    <a:pt x="1200" y="13"/>
                    <a:pt x="1118" y="1"/>
                    <a:pt x="1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168588" y="2417475"/>
              <a:ext cx="633775" cy="864125"/>
            </a:xfrm>
            <a:custGeom>
              <a:avLst/>
              <a:gdLst/>
              <a:ahLst/>
              <a:cxnLst/>
              <a:rect l="l" t="t" r="r" b="b"/>
              <a:pathLst>
                <a:path w="25351" h="34565" extrusionOk="0">
                  <a:moveTo>
                    <a:pt x="24226" y="1"/>
                  </a:moveTo>
                  <a:cubicBezTo>
                    <a:pt x="24122" y="1"/>
                    <a:pt x="24016" y="16"/>
                    <a:pt x="23910" y="48"/>
                  </a:cubicBezTo>
                  <a:cubicBezTo>
                    <a:pt x="23681" y="115"/>
                    <a:pt x="23481" y="257"/>
                    <a:pt x="23339" y="450"/>
                  </a:cubicBezTo>
                  <a:lnTo>
                    <a:pt x="631" y="31483"/>
                  </a:lnTo>
                  <a:cubicBezTo>
                    <a:pt x="0" y="32347"/>
                    <a:pt x="188" y="33561"/>
                    <a:pt x="1053" y="34193"/>
                  </a:cubicBezTo>
                  <a:cubicBezTo>
                    <a:pt x="1398" y="34444"/>
                    <a:pt x="1797" y="34564"/>
                    <a:pt x="2192" y="34564"/>
                  </a:cubicBezTo>
                  <a:cubicBezTo>
                    <a:pt x="2818" y="34564"/>
                    <a:pt x="3433" y="34263"/>
                    <a:pt x="3807" y="33701"/>
                  </a:cubicBezTo>
                  <a:lnTo>
                    <a:pt x="25351" y="1352"/>
                  </a:lnTo>
                  <a:lnTo>
                    <a:pt x="25312" y="980"/>
                  </a:lnTo>
                  <a:cubicBezTo>
                    <a:pt x="25252" y="409"/>
                    <a:pt x="24768" y="1"/>
                    <a:pt x="24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168188" y="3231025"/>
              <a:ext cx="272750" cy="426175"/>
            </a:xfrm>
            <a:custGeom>
              <a:avLst/>
              <a:gdLst/>
              <a:ahLst/>
              <a:cxnLst/>
              <a:rect l="l" t="t" r="r" b="b"/>
              <a:pathLst>
                <a:path w="10910" h="17047" extrusionOk="0">
                  <a:moveTo>
                    <a:pt x="7814" y="0"/>
                  </a:moveTo>
                  <a:cubicBezTo>
                    <a:pt x="7783" y="0"/>
                    <a:pt x="7752" y="1"/>
                    <a:pt x="7721" y="3"/>
                  </a:cubicBezTo>
                  <a:cubicBezTo>
                    <a:pt x="5996" y="106"/>
                    <a:pt x="4455" y="2920"/>
                    <a:pt x="3694" y="4191"/>
                  </a:cubicBezTo>
                  <a:cubicBezTo>
                    <a:pt x="1703" y="7519"/>
                    <a:pt x="1" y="11331"/>
                    <a:pt x="621" y="15158"/>
                  </a:cubicBezTo>
                  <a:cubicBezTo>
                    <a:pt x="733" y="15853"/>
                    <a:pt x="989" y="16621"/>
                    <a:pt x="1626" y="16922"/>
                  </a:cubicBezTo>
                  <a:cubicBezTo>
                    <a:pt x="1813" y="17010"/>
                    <a:pt x="2012" y="17047"/>
                    <a:pt x="2214" y="17047"/>
                  </a:cubicBezTo>
                  <a:cubicBezTo>
                    <a:pt x="2670" y="17047"/>
                    <a:pt x="3145" y="16858"/>
                    <a:pt x="3561" y="16643"/>
                  </a:cubicBezTo>
                  <a:cubicBezTo>
                    <a:pt x="6780" y="14980"/>
                    <a:pt x="9037" y="11800"/>
                    <a:pt x="10149" y="8353"/>
                  </a:cubicBezTo>
                  <a:cubicBezTo>
                    <a:pt x="10624" y="6877"/>
                    <a:pt x="10910" y="5307"/>
                    <a:pt x="10661" y="3777"/>
                  </a:cubicBezTo>
                  <a:cubicBezTo>
                    <a:pt x="10453" y="2484"/>
                    <a:pt x="9438" y="0"/>
                    <a:pt x="7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244713" y="3319575"/>
              <a:ext cx="166300" cy="262000"/>
            </a:xfrm>
            <a:custGeom>
              <a:avLst/>
              <a:gdLst/>
              <a:ahLst/>
              <a:cxnLst/>
              <a:rect l="l" t="t" r="r" b="b"/>
              <a:pathLst>
                <a:path w="6652" h="10480" extrusionOk="0">
                  <a:moveTo>
                    <a:pt x="4923" y="0"/>
                  </a:moveTo>
                  <a:cubicBezTo>
                    <a:pt x="4568" y="0"/>
                    <a:pt x="4200" y="153"/>
                    <a:pt x="3873" y="433"/>
                  </a:cubicBezTo>
                  <a:cubicBezTo>
                    <a:pt x="1916" y="2110"/>
                    <a:pt x="882" y="5784"/>
                    <a:pt x="233" y="8168"/>
                  </a:cubicBezTo>
                  <a:cubicBezTo>
                    <a:pt x="114" y="8610"/>
                    <a:pt x="1" y="9070"/>
                    <a:pt x="82" y="9520"/>
                  </a:cubicBezTo>
                  <a:cubicBezTo>
                    <a:pt x="165" y="9971"/>
                    <a:pt x="492" y="10408"/>
                    <a:pt x="945" y="10471"/>
                  </a:cubicBezTo>
                  <a:cubicBezTo>
                    <a:pt x="985" y="10477"/>
                    <a:pt x="1024" y="10479"/>
                    <a:pt x="1064" y="10479"/>
                  </a:cubicBezTo>
                  <a:cubicBezTo>
                    <a:pt x="1344" y="10479"/>
                    <a:pt x="1617" y="10350"/>
                    <a:pt x="1862" y="10205"/>
                  </a:cubicBezTo>
                  <a:cubicBezTo>
                    <a:pt x="3916" y="8992"/>
                    <a:pt x="5063" y="6686"/>
                    <a:pt x="5783" y="4412"/>
                  </a:cubicBezTo>
                  <a:cubicBezTo>
                    <a:pt x="6111" y="3376"/>
                    <a:pt x="6651" y="1731"/>
                    <a:pt x="6038" y="702"/>
                  </a:cubicBezTo>
                  <a:cubicBezTo>
                    <a:pt x="5749" y="219"/>
                    <a:pt x="5346" y="0"/>
                    <a:pt x="4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334663" y="3359550"/>
              <a:ext cx="47275" cy="42950"/>
            </a:xfrm>
            <a:custGeom>
              <a:avLst/>
              <a:gdLst/>
              <a:ahLst/>
              <a:cxnLst/>
              <a:rect l="l" t="t" r="r" b="b"/>
              <a:pathLst>
                <a:path w="1891" h="1718" extrusionOk="0">
                  <a:moveTo>
                    <a:pt x="960" y="0"/>
                  </a:moveTo>
                  <a:cubicBezTo>
                    <a:pt x="595" y="0"/>
                    <a:pt x="226" y="228"/>
                    <a:pt x="125" y="591"/>
                  </a:cubicBezTo>
                  <a:cubicBezTo>
                    <a:pt x="1" y="1042"/>
                    <a:pt x="218" y="1528"/>
                    <a:pt x="677" y="1678"/>
                  </a:cubicBezTo>
                  <a:cubicBezTo>
                    <a:pt x="759" y="1705"/>
                    <a:pt x="845" y="1718"/>
                    <a:pt x="932" y="1718"/>
                  </a:cubicBezTo>
                  <a:cubicBezTo>
                    <a:pt x="1296" y="1718"/>
                    <a:pt x="1665" y="1489"/>
                    <a:pt x="1764" y="1126"/>
                  </a:cubicBezTo>
                  <a:cubicBezTo>
                    <a:pt x="1890" y="677"/>
                    <a:pt x="1673" y="189"/>
                    <a:pt x="1212" y="39"/>
                  </a:cubicBezTo>
                  <a:cubicBezTo>
                    <a:pt x="1131" y="13"/>
                    <a:pt x="1045" y="0"/>
                    <a:pt x="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319513" y="3438625"/>
              <a:ext cx="26800" cy="24475"/>
            </a:xfrm>
            <a:custGeom>
              <a:avLst/>
              <a:gdLst/>
              <a:ahLst/>
              <a:cxnLst/>
              <a:rect l="l" t="t" r="r" b="b"/>
              <a:pathLst>
                <a:path w="1072" h="979" extrusionOk="0">
                  <a:moveTo>
                    <a:pt x="531" y="1"/>
                  </a:moveTo>
                  <a:cubicBezTo>
                    <a:pt x="417" y="1"/>
                    <a:pt x="302" y="40"/>
                    <a:pt x="209" y="122"/>
                  </a:cubicBezTo>
                  <a:cubicBezTo>
                    <a:pt x="6" y="302"/>
                    <a:pt x="0" y="610"/>
                    <a:pt x="167" y="816"/>
                  </a:cubicBezTo>
                  <a:cubicBezTo>
                    <a:pt x="260" y="929"/>
                    <a:pt x="382" y="978"/>
                    <a:pt x="506" y="978"/>
                  </a:cubicBezTo>
                  <a:cubicBezTo>
                    <a:pt x="670" y="978"/>
                    <a:pt x="838" y="893"/>
                    <a:pt x="946" y="760"/>
                  </a:cubicBezTo>
                  <a:cubicBezTo>
                    <a:pt x="1072" y="607"/>
                    <a:pt x="1043" y="366"/>
                    <a:pt x="938" y="215"/>
                  </a:cubicBezTo>
                  <a:cubicBezTo>
                    <a:pt x="843" y="75"/>
                    <a:pt x="688" y="1"/>
                    <a:pt x="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270588" y="3484500"/>
              <a:ext cx="58025" cy="41050"/>
            </a:xfrm>
            <a:custGeom>
              <a:avLst/>
              <a:gdLst/>
              <a:ahLst/>
              <a:cxnLst/>
              <a:rect l="l" t="t" r="r" b="b"/>
              <a:pathLst>
                <a:path w="2321" h="1642" extrusionOk="0">
                  <a:moveTo>
                    <a:pt x="1145" y="0"/>
                  </a:moveTo>
                  <a:cubicBezTo>
                    <a:pt x="331" y="0"/>
                    <a:pt x="0" y="1300"/>
                    <a:pt x="907" y="1597"/>
                  </a:cubicBezTo>
                  <a:cubicBezTo>
                    <a:pt x="1001" y="1628"/>
                    <a:pt x="1090" y="1641"/>
                    <a:pt x="1174" y="1641"/>
                  </a:cubicBezTo>
                  <a:cubicBezTo>
                    <a:pt x="1988" y="1641"/>
                    <a:pt x="2321" y="340"/>
                    <a:pt x="1413" y="45"/>
                  </a:cubicBezTo>
                  <a:cubicBezTo>
                    <a:pt x="1319" y="14"/>
                    <a:pt x="1229" y="0"/>
                    <a:pt x="1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072263" y="3603325"/>
              <a:ext cx="97025" cy="82275"/>
            </a:xfrm>
            <a:custGeom>
              <a:avLst/>
              <a:gdLst/>
              <a:ahLst/>
              <a:cxnLst/>
              <a:rect l="l" t="t" r="r" b="b"/>
              <a:pathLst>
                <a:path w="3881" h="3291" extrusionOk="0">
                  <a:moveTo>
                    <a:pt x="103" y="1"/>
                  </a:moveTo>
                  <a:cubicBezTo>
                    <a:pt x="51" y="1"/>
                    <a:pt x="0" y="68"/>
                    <a:pt x="21" y="127"/>
                  </a:cubicBezTo>
                  <a:cubicBezTo>
                    <a:pt x="386" y="1130"/>
                    <a:pt x="713" y="1788"/>
                    <a:pt x="1572" y="2462"/>
                  </a:cubicBezTo>
                  <a:cubicBezTo>
                    <a:pt x="1980" y="2781"/>
                    <a:pt x="2642" y="3290"/>
                    <a:pt x="3224" y="3290"/>
                  </a:cubicBezTo>
                  <a:cubicBezTo>
                    <a:pt x="3414" y="3290"/>
                    <a:pt x="3596" y="3236"/>
                    <a:pt x="3757" y="3103"/>
                  </a:cubicBezTo>
                  <a:cubicBezTo>
                    <a:pt x="3875" y="3004"/>
                    <a:pt x="3880" y="2852"/>
                    <a:pt x="3830" y="2723"/>
                  </a:cubicBezTo>
                  <a:cubicBezTo>
                    <a:pt x="3590" y="2101"/>
                    <a:pt x="2599" y="2033"/>
                    <a:pt x="2067" y="1715"/>
                  </a:cubicBezTo>
                  <a:cubicBezTo>
                    <a:pt x="1400" y="1312"/>
                    <a:pt x="597" y="672"/>
                    <a:pt x="160" y="34"/>
                  </a:cubicBezTo>
                  <a:cubicBezTo>
                    <a:pt x="143" y="10"/>
                    <a:pt x="123" y="1"/>
                    <a:pt x="103" y="1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753913" y="2583100"/>
              <a:ext cx="538625" cy="473225"/>
            </a:xfrm>
            <a:custGeom>
              <a:avLst/>
              <a:gdLst/>
              <a:ahLst/>
              <a:cxnLst/>
              <a:rect l="l" t="t" r="r" b="b"/>
              <a:pathLst>
                <a:path w="21545" h="18929" extrusionOk="0">
                  <a:moveTo>
                    <a:pt x="13506" y="1"/>
                  </a:moveTo>
                  <a:cubicBezTo>
                    <a:pt x="12791" y="1"/>
                    <a:pt x="12037" y="115"/>
                    <a:pt x="11253" y="362"/>
                  </a:cubicBezTo>
                  <a:cubicBezTo>
                    <a:pt x="6477" y="1866"/>
                    <a:pt x="0" y="9380"/>
                    <a:pt x="1727" y="14550"/>
                  </a:cubicBezTo>
                  <a:cubicBezTo>
                    <a:pt x="2522" y="16929"/>
                    <a:pt x="4960" y="18485"/>
                    <a:pt x="7446" y="18837"/>
                  </a:cubicBezTo>
                  <a:cubicBezTo>
                    <a:pt x="7879" y="18899"/>
                    <a:pt x="8316" y="18929"/>
                    <a:pt x="8752" y="18929"/>
                  </a:cubicBezTo>
                  <a:cubicBezTo>
                    <a:pt x="11011" y="18929"/>
                    <a:pt x="13265" y="18127"/>
                    <a:pt x="15092" y="16783"/>
                  </a:cubicBezTo>
                  <a:cubicBezTo>
                    <a:pt x="17271" y="15180"/>
                    <a:pt x="18861" y="12845"/>
                    <a:pt x="19788" y="10304"/>
                  </a:cubicBezTo>
                  <a:cubicBezTo>
                    <a:pt x="21545" y="5495"/>
                    <a:pt x="18464" y="1"/>
                    <a:pt x="13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798313" y="2678600"/>
              <a:ext cx="337550" cy="328900"/>
            </a:xfrm>
            <a:custGeom>
              <a:avLst/>
              <a:gdLst/>
              <a:ahLst/>
              <a:cxnLst/>
              <a:rect l="l" t="t" r="r" b="b"/>
              <a:pathLst>
                <a:path w="13502" h="13156" extrusionOk="0">
                  <a:moveTo>
                    <a:pt x="8427" y="0"/>
                  </a:moveTo>
                  <a:cubicBezTo>
                    <a:pt x="7705" y="0"/>
                    <a:pt x="6943" y="188"/>
                    <a:pt x="6173" y="608"/>
                  </a:cubicBezTo>
                  <a:cubicBezTo>
                    <a:pt x="3257" y="2204"/>
                    <a:pt x="1" y="7941"/>
                    <a:pt x="1792" y="11088"/>
                  </a:cubicBezTo>
                  <a:cubicBezTo>
                    <a:pt x="2572" y="12455"/>
                    <a:pt x="4210" y="13155"/>
                    <a:pt x="5791" y="13155"/>
                  </a:cubicBezTo>
                  <a:cubicBezTo>
                    <a:pt x="5885" y="13155"/>
                    <a:pt x="5979" y="13153"/>
                    <a:pt x="6073" y="13148"/>
                  </a:cubicBezTo>
                  <a:cubicBezTo>
                    <a:pt x="7870" y="13050"/>
                    <a:pt x="9580" y="12149"/>
                    <a:pt x="10794" y="10823"/>
                  </a:cubicBezTo>
                  <a:cubicBezTo>
                    <a:pt x="12009" y="9496"/>
                    <a:pt x="12745" y="7770"/>
                    <a:pt x="13023" y="5992"/>
                  </a:cubicBezTo>
                  <a:cubicBezTo>
                    <a:pt x="13501" y="2922"/>
                    <a:pt x="11278" y="0"/>
                    <a:pt x="8427" y="0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853363" y="2764700"/>
              <a:ext cx="145025" cy="141375"/>
            </a:xfrm>
            <a:custGeom>
              <a:avLst/>
              <a:gdLst/>
              <a:ahLst/>
              <a:cxnLst/>
              <a:rect l="l" t="t" r="r" b="b"/>
              <a:pathLst>
                <a:path w="5801" h="5655" extrusionOk="0">
                  <a:moveTo>
                    <a:pt x="3622" y="1"/>
                  </a:moveTo>
                  <a:cubicBezTo>
                    <a:pt x="3312" y="1"/>
                    <a:pt x="2984" y="81"/>
                    <a:pt x="2654" y="262"/>
                  </a:cubicBezTo>
                  <a:cubicBezTo>
                    <a:pt x="1398" y="949"/>
                    <a:pt x="0" y="3412"/>
                    <a:pt x="770" y="4766"/>
                  </a:cubicBezTo>
                  <a:cubicBezTo>
                    <a:pt x="1105" y="5354"/>
                    <a:pt x="1809" y="5654"/>
                    <a:pt x="2492" y="5654"/>
                  </a:cubicBezTo>
                  <a:cubicBezTo>
                    <a:pt x="2532" y="5654"/>
                    <a:pt x="2571" y="5653"/>
                    <a:pt x="2611" y="5651"/>
                  </a:cubicBezTo>
                  <a:cubicBezTo>
                    <a:pt x="3383" y="5610"/>
                    <a:pt x="4116" y="5222"/>
                    <a:pt x="4638" y="4651"/>
                  </a:cubicBezTo>
                  <a:cubicBezTo>
                    <a:pt x="5160" y="4082"/>
                    <a:pt x="5478" y="3341"/>
                    <a:pt x="5595" y="2575"/>
                  </a:cubicBezTo>
                  <a:cubicBezTo>
                    <a:pt x="5800" y="1256"/>
                    <a:pt x="4846" y="1"/>
                    <a:pt x="3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555138" y="2044550"/>
              <a:ext cx="1476450" cy="1992025"/>
            </a:xfrm>
            <a:custGeom>
              <a:avLst/>
              <a:gdLst/>
              <a:ahLst/>
              <a:cxnLst/>
              <a:rect l="l" t="t" r="r" b="b"/>
              <a:pathLst>
                <a:path w="59058" h="79681" extrusionOk="0">
                  <a:moveTo>
                    <a:pt x="38060" y="1"/>
                  </a:moveTo>
                  <a:cubicBezTo>
                    <a:pt x="35295" y="1"/>
                    <a:pt x="32340" y="187"/>
                    <a:pt x="29828" y="774"/>
                  </a:cubicBezTo>
                  <a:cubicBezTo>
                    <a:pt x="32550" y="1963"/>
                    <a:pt x="34749" y="4522"/>
                    <a:pt x="36311" y="7156"/>
                  </a:cubicBezTo>
                  <a:cubicBezTo>
                    <a:pt x="39860" y="13148"/>
                    <a:pt x="41472" y="20268"/>
                    <a:pt x="40856" y="27207"/>
                  </a:cubicBezTo>
                  <a:cubicBezTo>
                    <a:pt x="40703" y="28912"/>
                    <a:pt x="40347" y="30748"/>
                    <a:pt x="39069" y="31892"/>
                  </a:cubicBezTo>
                  <a:cubicBezTo>
                    <a:pt x="38003" y="32849"/>
                    <a:pt x="36566" y="33100"/>
                    <a:pt x="35097" y="33100"/>
                  </a:cubicBezTo>
                  <a:cubicBezTo>
                    <a:pt x="34410" y="33100"/>
                    <a:pt x="33716" y="33045"/>
                    <a:pt x="33050" y="32982"/>
                  </a:cubicBezTo>
                  <a:lnTo>
                    <a:pt x="33050" y="32982"/>
                  </a:lnTo>
                  <a:cubicBezTo>
                    <a:pt x="34730" y="36019"/>
                    <a:pt x="32908" y="39907"/>
                    <a:pt x="30320" y="42219"/>
                  </a:cubicBezTo>
                  <a:cubicBezTo>
                    <a:pt x="25792" y="46269"/>
                    <a:pt x="19358" y="47406"/>
                    <a:pt x="13277" y="47406"/>
                  </a:cubicBezTo>
                  <a:cubicBezTo>
                    <a:pt x="13220" y="47406"/>
                    <a:pt x="13162" y="47406"/>
                    <a:pt x="13105" y="47406"/>
                  </a:cubicBezTo>
                  <a:lnTo>
                    <a:pt x="13105" y="47406"/>
                  </a:lnTo>
                  <a:cubicBezTo>
                    <a:pt x="15809" y="51466"/>
                    <a:pt x="13853" y="57308"/>
                    <a:pt x="10071" y="60385"/>
                  </a:cubicBezTo>
                  <a:cubicBezTo>
                    <a:pt x="7365" y="62588"/>
                    <a:pt x="4010" y="63708"/>
                    <a:pt x="548" y="64392"/>
                  </a:cubicBezTo>
                  <a:cubicBezTo>
                    <a:pt x="378" y="68412"/>
                    <a:pt x="213" y="72437"/>
                    <a:pt x="0" y="76343"/>
                  </a:cubicBezTo>
                  <a:cubicBezTo>
                    <a:pt x="1940" y="78178"/>
                    <a:pt x="4405" y="79460"/>
                    <a:pt x="7066" y="79680"/>
                  </a:cubicBezTo>
                  <a:cubicBezTo>
                    <a:pt x="12274" y="71166"/>
                    <a:pt x="20518" y="63498"/>
                    <a:pt x="28862" y="58025"/>
                  </a:cubicBezTo>
                  <a:cubicBezTo>
                    <a:pt x="32871" y="59225"/>
                    <a:pt x="38295" y="59846"/>
                    <a:pt x="42481" y="59889"/>
                  </a:cubicBezTo>
                  <a:cubicBezTo>
                    <a:pt x="42559" y="59890"/>
                    <a:pt x="42637" y="59890"/>
                    <a:pt x="42715" y="59890"/>
                  </a:cubicBezTo>
                  <a:cubicBezTo>
                    <a:pt x="46826" y="59890"/>
                    <a:pt x="51050" y="58775"/>
                    <a:pt x="54157" y="56087"/>
                  </a:cubicBezTo>
                  <a:cubicBezTo>
                    <a:pt x="57318" y="53346"/>
                    <a:pt x="59058" y="48789"/>
                    <a:pt x="57785" y="44803"/>
                  </a:cubicBezTo>
                  <a:cubicBezTo>
                    <a:pt x="57230" y="43077"/>
                    <a:pt x="56164" y="41548"/>
                    <a:pt x="54927" y="40221"/>
                  </a:cubicBezTo>
                  <a:cubicBezTo>
                    <a:pt x="52877" y="38018"/>
                    <a:pt x="50316" y="36294"/>
                    <a:pt x="47502" y="35222"/>
                  </a:cubicBezTo>
                  <a:cubicBezTo>
                    <a:pt x="49880" y="33722"/>
                    <a:pt x="52176" y="31320"/>
                    <a:pt x="54552" y="29816"/>
                  </a:cubicBezTo>
                  <a:cubicBezTo>
                    <a:pt x="53280" y="19359"/>
                    <a:pt x="48976" y="8334"/>
                    <a:pt x="42357" y="135"/>
                  </a:cubicBezTo>
                  <a:cubicBezTo>
                    <a:pt x="41053" y="57"/>
                    <a:pt x="39586" y="1"/>
                    <a:pt x="38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589063" y="3280975"/>
              <a:ext cx="130450" cy="107200"/>
            </a:xfrm>
            <a:custGeom>
              <a:avLst/>
              <a:gdLst/>
              <a:ahLst/>
              <a:cxnLst/>
              <a:rect l="l" t="t" r="r" b="b"/>
              <a:pathLst>
                <a:path w="5218" h="4288" extrusionOk="0">
                  <a:moveTo>
                    <a:pt x="1" y="0"/>
                  </a:moveTo>
                  <a:lnTo>
                    <a:pt x="428" y="790"/>
                  </a:lnTo>
                  <a:cubicBezTo>
                    <a:pt x="989" y="1515"/>
                    <a:pt x="1551" y="2242"/>
                    <a:pt x="2114" y="2966"/>
                  </a:cubicBezTo>
                  <a:cubicBezTo>
                    <a:pt x="2478" y="3437"/>
                    <a:pt x="2865" y="3924"/>
                    <a:pt x="3411" y="4166"/>
                  </a:cubicBezTo>
                  <a:cubicBezTo>
                    <a:pt x="3593" y="4246"/>
                    <a:pt x="3797" y="4287"/>
                    <a:pt x="3999" y="4287"/>
                  </a:cubicBezTo>
                  <a:cubicBezTo>
                    <a:pt x="4402" y="4287"/>
                    <a:pt x="4797" y="4123"/>
                    <a:pt x="4986" y="3774"/>
                  </a:cubicBezTo>
                  <a:cubicBezTo>
                    <a:pt x="5218" y="3344"/>
                    <a:pt x="5056" y="2783"/>
                    <a:pt x="4729" y="2418"/>
                  </a:cubicBezTo>
                  <a:cubicBezTo>
                    <a:pt x="4401" y="2053"/>
                    <a:pt x="3943" y="1839"/>
                    <a:pt x="3498" y="1634"/>
                  </a:cubicBezTo>
                  <a:cubicBezTo>
                    <a:pt x="2331" y="1093"/>
                    <a:pt x="1165" y="55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796038" y="2713375"/>
              <a:ext cx="94475" cy="84300"/>
            </a:xfrm>
            <a:custGeom>
              <a:avLst/>
              <a:gdLst/>
              <a:ahLst/>
              <a:cxnLst/>
              <a:rect l="l" t="t" r="r" b="b"/>
              <a:pathLst>
                <a:path w="3779" h="3372" extrusionOk="0">
                  <a:moveTo>
                    <a:pt x="1887" y="1"/>
                  </a:moveTo>
                  <a:cubicBezTo>
                    <a:pt x="1178" y="1"/>
                    <a:pt x="519" y="453"/>
                    <a:pt x="288" y="1164"/>
                  </a:cubicBezTo>
                  <a:cubicBezTo>
                    <a:pt x="0" y="2048"/>
                    <a:pt x="481" y="2999"/>
                    <a:pt x="1367" y="3288"/>
                  </a:cubicBezTo>
                  <a:cubicBezTo>
                    <a:pt x="1540" y="3344"/>
                    <a:pt x="1716" y="3371"/>
                    <a:pt x="1889" y="3371"/>
                  </a:cubicBezTo>
                  <a:cubicBezTo>
                    <a:pt x="2599" y="3371"/>
                    <a:pt x="3259" y="2921"/>
                    <a:pt x="3491" y="2209"/>
                  </a:cubicBezTo>
                  <a:cubicBezTo>
                    <a:pt x="3778" y="1325"/>
                    <a:pt x="3295" y="374"/>
                    <a:pt x="2412" y="85"/>
                  </a:cubicBezTo>
                  <a:cubicBezTo>
                    <a:pt x="2238" y="28"/>
                    <a:pt x="2061" y="1"/>
                    <a:pt x="1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816788" y="2731925"/>
              <a:ext cx="52975" cy="47250"/>
            </a:xfrm>
            <a:custGeom>
              <a:avLst/>
              <a:gdLst/>
              <a:ahLst/>
              <a:cxnLst/>
              <a:rect l="l" t="t" r="r" b="b"/>
              <a:pathLst>
                <a:path w="2119" h="1890" extrusionOk="0">
                  <a:moveTo>
                    <a:pt x="1059" y="0"/>
                  </a:moveTo>
                  <a:cubicBezTo>
                    <a:pt x="660" y="0"/>
                    <a:pt x="290" y="254"/>
                    <a:pt x="160" y="652"/>
                  </a:cubicBezTo>
                  <a:cubicBezTo>
                    <a:pt x="0" y="1147"/>
                    <a:pt x="269" y="1681"/>
                    <a:pt x="766" y="1842"/>
                  </a:cubicBezTo>
                  <a:cubicBezTo>
                    <a:pt x="863" y="1874"/>
                    <a:pt x="961" y="1889"/>
                    <a:pt x="1058" y="1889"/>
                  </a:cubicBezTo>
                  <a:cubicBezTo>
                    <a:pt x="1455" y="1889"/>
                    <a:pt x="1825" y="1636"/>
                    <a:pt x="1956" y="1239"/>
                  </a:cubicBezTo>
                  <a:cubicBezTo>
                    <a:pt x="2119" y="744"/>
                    <a:pt x="1848" y="210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2081738" y="2806700"/>
              <a:ext cx="94525" cy="84250"/>
            </a:xfrm>
            <a:custGeom>
              <a:avLst/>
              <a:gdLst/>
              <a:ahLst/>
              <a:cxnLst/>
              <a:rect l="l" t="t" r="r" b="b"/>
              <a:pathLst>
                <a:path w="3781" h="3370" extrusionOk="0">
                  <a:moveTo>
                    <a:pt x="1891" y="1"/>
                  </a:moveTo>
                  <a:cubicBezTo>
                    <a:pt x="1181" y="1"/>
                    <a:pt x="521" y="452"/>
                    <a:pt x="290" y="1161"/>
                  </a:cubicBezTo>
                  <a:cubicBezTo>
                    <a:pt x="1" y="2047"/>
                    <a:pt x="483" y="2998"/>
                    <a:pt x="1369" y="3286"/>
                  </a:cubicBezTo>
                  <a:cubicBezTo>
                    <a:pt x="1542" y="3342"/>
                    <a:pt x="1718" y="3369"/>
                    <a:pt x="1891" y="3369"/>
                  </a:cubicBezTo>
                  <a:cubicBezTo>
                    <a:pt x="2601" y="3369"/>
                    <a:pt x="3261" y="2919"/>
                    <a:pt x="3493" y="2209"/>
                  </a:cubicBezTo>
                  <a:cubicBezTo>
                    <a:pt x="3780" y="1323"/>
                    <a:pt x="3297" y="373"/>
                    <a:pt x="2414" y="84"/>
                  </a:cubicBezTo>
                  <a:cubicBezTo>
                    <a:pt x="2240" y="28"/>
                    <a:pt x="2064" y="1"/>
                    <a:pt x="1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102538" y="2825175"/>
              <a:ext cx="52975" cy="47250"/>
            </a:xfrm>
            <a:custGeom>
              <a:avLst/>
              <a:gdLst/>
              <a:ahLst/>
              <a:cxnLst/>
              <a:rect l="l" t="t" r="r" b="b"/>
              <a:pathLst>
                <a:path w="2119" h="1890" extrusionOk="0">
                  <a:moveTo>
                    <a:pt x="1058" y="1"/>
                  </a:moveTo>
                  <a:cubicBezTo>
                    <a:pt x="661" y="1"/>
                    <a:pt x="291" y="254"/>
                    <a:pt x="160" y="651"/>
                  </a:cubicBezTo>
                  <a:cubicBezTo>
                    <a:pt x="0" y="1149"/>
                    <a:pt x="269" y="1681"/>
                    <a:pt x="765" y="1843"/>
                  </a:cubicBezTo>
                  <a:cubicBezTo>
                    <a:pt x="862" y="1874"/>
                    <a:pt x="961" y="1889"/>
                    <a:pt x="1057" y="1889"/>
                  </a:cubicBezTo>
                  <a:cubicBezTo>
                    <a:pt x="1454" y="1889"/>
                    <a:pt x="1824" y="1637"/>
                    <a:pt x="1956" y="1238"/>
                  </a:cubicBezTo>
                  <a:cubicBezTo>
                    <a:pt x="2119" y="743"/>
                    <a:pt x="1847" y="211"/>
                    <a:pt x="1350" y="48"/>
                  </a:cubicBezTo>
                  <a:cubicBezTo>
                    <a:pt x="1253" y="16"/>
                    <a:pt x="1155" y="1"/>
                    <a:pt x="10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990238" y="2285925"/>
              <a:ext cx="94500" cy="84275"/>
            </a:xfrm>
            <a:custGeom>
              <a:avLst/>
              <a:gdLst/>
              <a:ahLst/>
              <a:cxnLst/>
              <a:rect l="l" t="t" r="r" b="b"/>
              <a:pathLst>
                <a:path w="3780" h="3371" extrusionOk="0">
                  <a:moveTo>
                    <a:pt x="1889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1" y="2999"/>
                    <a:pt x="1366" y="3287"/>
                  </a:cubicBezTo>
                  <a:cubicBezTo>
                    <a:pt x="1540" y="3343"/>
                    <a:pt x="1715" y="3370"/>
                    <a:pt x="1888" y="3370"/>
                  </a:cubicBezTo>
                  <a:cubicBezTo>
                    <a:pt x="2598" y="3370"/>
                    <a:pt x="3258" y="2919"/>
                    <a:pt x="3491" y="2208"/>
                  </a:cubicBezTo>
                  <a:cubicBezTo>
                    <a:pt x="3780" y="1324"/>
                    <a:pt x="3298" y="374"/>
                    <a:pt x="2412" y="84"/>
                  </a:cubicBezTo>
                  <a:cubicBezTo>
                    <a:pt x="2238" y="28"/>
                    <a:pt x="2062" y="1"/>
                    <a:pt x="1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011013" y="2304450"/>
              <a:ext cx="52950" cy="47225"/>
            </a:xfrm>
            <a:custGeom>
              <a:avLst/>
              <a:gdLst/>
              <a:ahLst/>
              <a:cxnLst/>
              <a:rect l="l" t="t" r="r" b="b"/>
              <a:pathLst>
                <a:path w="2118" h="1889" extrusionOk="0">
                  <a:moveTo>
                    <a:pt x="1059" y="0"/>
                  </a:moveTo>
                  <a:cubicBezTo>
                    <a:pt x="662" y="0"/>
                    <a:pt x="290" y="253"/>
                    <a:pt x="161" y="651"/>
                  </a:cubicBezTo>
                  <a:cubicBezTo>
                    <a:pt x="0" y="1146"/>
                    <a:pt x="271" y="1679"/>
                    <a:pt x="766" y="1842"/>
                  </a:cubicBezTo>
                  <a:cubicBezTo>
                    <a:pt x="862" y="1873"/>
                    <a:pt x="960" y="1888"/>
                    <a:pt x="1057" y="1888"/>
                  </a:cubicBezTo>
                  <a:cubicBezTo>
                    <a:pt x="1455" y="1888"/>
                    <a:pt x="1826" y="1635"/>
                    <a:pt x="1956" y="1237"/>
                  </a:cubicBezTo>
                  <a:cubicBezTo>
                    <a:pt x="2118" y="742"/>
                    <a:pt x="1847" y="209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532613" y="2067425"/>
              <a:ext cx="94500" cy="84250"/>
            </a:xfrm>
            <a:custGeom>
              <a:avLst/>
              <a:gdLst/>
              <a:ahLst/>
              <a:cxnLst/>
              <a:rect l="l" t="t" r="r" b="b"/>
              <a:pathLst>
                <a:path w="3780" h="3370" extrusionOk="0">
                  <a:moveTo>
                    <a:pt x="1890" y="0"/>
                  </a:moveTo>
                  <a:cubicBezTo>
                    <a:pt x="1180" y="0"/>
                    <a:pt x="520" y="451"/>
                    <a:pt x="289" y="1162"/>
                  </a:cubicBezTo>
                  <a:cubicBezTo>
                    <a:pt x="0" y="2048"/>
                    <a:pt x="482" y="2999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9" y="3370"/>
                    <a:pt x="3260" y="2919"/>
                    <a:pt x="3492" y="2208"/>
                  </a:cubicBezTo>
                  <a:cubicBezTo>
                    <a:pt x="3780" y="1325"/>
                    <a:pt x="3299" y="374"/>
                    <a:pt x="2414" y="84"/>
                  </a:cubicBezTo>
                  <a:cubicBezTo>
                    <a:pt x="2240" y="27"/>
                    <a:pt x="2063" y="0"/>
                    <a:pt x="1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1553413" y="2085975"/>
              <a:ext cx="52950" cy="47250"/>
            </a:xfrm>
            <a:custGeom>
              <a:avLst/>
              <a:gdLst/>
              <a:ahLst/>
              <a:cxnLst/>
              <a:rect l="l" t="t" r="r" b="b"/>
              <a:pathLst>
                <a:path w="2118" h="1890" extrusionOk="0">
                  <a:moveTo>
                    <a:pt x="1060" y="0"/>
                  </a:moveTo>
                  <a:cubicBezTo>
                    <a:pt x="662" y="0"/>
                    <a:pt x="292" y="253"/>
                    <a:pt x="161" y="651"/>
                  </a:cubicBezTo>
                  <a:cubicBezTo>
                    <a:pt x="1" y="1147"/>
                    <a:pt x="271" y="1679"/>
                    <a:pt x="766" y="1842"/>
                  </a:cubicBezTo>
                  <a:cubicBezTo>
                    <a:pt x="864" y="1874"/>
                    <a:pt x="963" y="1890"/>
                    <a:pt x="1060" y="1890"/>
                  </a:cubicBezTo>
                  <a:cubicBezTo>
                    <a:pt x="1457" y="1890"/>
                    <a:pt x="1827" y="1636"/>
                    <a:pt x="1956" y="1237"/>
                  </a:cubicBezTo>
                  <a:cubicBezTo>
                    <a:pt x="2118" y="741"/>
                    <a:pt x="1848" y="207"/>
                    <a:pt x="1353" y="47"/>
                  </a:cubicBezTo>
                  <a:cubicBezTo>
                    <a:pt x="1255" y="15"/>
                    <a:pt x="115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633213" y="3885425"/>
              <a:ext cx="94475" cy="84275"/>
            </a:xfrm>
            <a:custGeom>
              <a:avLst/>
              <a:gdLst/>
              <a:ahLst/>
              <a:cxnLst/>
              <a:rect l="l" t="t" r="r" b="b"/>
              <a:pathLst>
                <a:path w="3779" h="3371" extrusionOk="0">
                  <a:moveTo>
                    <a:pt x="1888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2" y="3000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8" y="3370"/>
                    <a:pt x="3258" y="2920"/>
                    <a:pt x="3490" y="2208"/>
                  </a:cubicBezTo>
                  <a:cubicBezTo>
                    <a:pt x="3778" y="1324"/>
                    <a:pt x="3294" y="375"/>
                    <a:pt x="2412" y="84"/>
                  </a:cubicBezTo>
                  <a:cubicBezTo>
                    <a:pt x="2238" y="28"/>
                    <a:pt x="2062" y="1"/>
                    <a:pt x="1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653863" y="3903950"/>
              <a:ext cx="53075" cy="47225"/>
            </a:xfrm>
            <a:custGeom>
              <a:avLst/>
              <a:gdLst/>
              <a:ahLst/>
              <a:cxnLst/>
              <a:rect l="l" t="t" r="r" b="b"/>
              <a:pathLst>
                <a:path w="2123" h="1889" extrusionOk="0">
                  <a:moveTo>
                    <a:pt x="1062" y="0"/>
                  </a:moveTo>
                  <a:cubicBezTo>
                    <a:pt x="664" y="0"/>
                    <a:pt x="295" y="253"/>
                    <a:pt x="164" y="651"/>
                  </a:cubicBezTo>
                  <a:cubicBezTo>
                    <a:pt x="1" y="1146"/>
                    <a:pt x="273" y="1679"/>
                    <a:pt x="769" y="1842"/>
                  </a:cubicBezTo>
                  <a:cubicBezTo>
                    <a:pt x="866" y="1874"/>
                    <a:pt x="964" y="1889"/>
                    <a:pt x="1061" y="1889"/>
                  </a:cubicBezTo>
                  <a:cubicBezTo>
                    <a:pt x="1458" y="1889"/>
                    <a:pt x="1828" y="1635"/>
                    <a:pt x="1959" y="1237"/>
                  </a:cubicBezTo>
                  <a:cubicBezTo>
                    <a:pt x="2122" y="742"/>
                    <a:pt x="1851" y="209"/>
                    <a:pt x="1356" y="47"/>
                  </a:cubicBezTo>
                  <a:cubicBezTo>
                    <a:pt x="1258" y="15"/>
                    <a:pt x="1159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891488" y="2338175"/>
              <a:ext cx="353350" cy="161300"/>
            </a:xfrm>
            <a:custGeom>
              <a:avLst/>
              <a:gdLst/>
              <a:ahLst/>
              <a:cxnLst/>
              <a:rect l="l" t="t" r="r" b="b"/>
              <a:pathLst>
                <a:path w="14134" h="6452" extrusionOk="0">
                  <a:moveTo>
                    <a:pt x="5501" y="0"/>
                  </a:moveTo>
                  <a:cubicBezTo>
                    <a:pt x="3530" y="0"/>
                    <a:pt x="1601" y="214"/>
                    <a:pt x="0" y="666"/>
                  </a:cubicBezTo>
                  <a:cubicBezTo>
                    <a:pt x="836" y="2546"/>
                    <a:pt x="2060" y="4313"/>
                    <a:pt x="2923" y="6212"/>
                  </a:cubicBezTo>
                  <a:cubicBezTo>
                    <a:pt x="6659" y="6291"/>
                    <a:pt x="10397" y="6373"/>
                    <a:pt x="14134" y="6451"/>
                  </a:cubicBezTo>
                  <a:cubicBezTo>
                    <a:pt x="14054" y="4896"/>
                    <a:pt x="13878" y="3349"/>
                    <a:pt x="13606" y="1816"/>
                  </a:cubicBezTo>
                  <a:cubicBezTo>
                    <a:pt x="13574" y="1639"/>
                    <a:pt x="13539" y="1453"/>
                    <a:pt x="13420" y="1317"/>
                  </a:cubicBezTo>
                  <a:cubicBezTo>
                    <a:pt x="13284" y="1161"/>
                    <a:pt x="13070" y="1104"/>
                    <a:pt x="12869" y="1055"/>
                  </a:cubicBezTo>
                  <a:cubicBezTo>
                    <a:pt x="10776" y="372"/>
                    <a:pt x="8102" y="0"/>
                    <a:pt x="5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941713" y="2374850"/>
              <a:ext cx="33100" cy="47775"/>
            </a:xfrm>
            <a:custGeom>
              <a:avLst/>
              <a:gdLst/>
              <a:ahLst/>
              <a:cxnLst/>
              <a:rect l="l" t="t" r="r" b="b"/>
              <a:pathLst>
                <a:path w="1324" h="1911" extrusionOk="0">
                  <a:moveTo>
                    <a:pt x="222" y="0"/>
                  </a:moveTo>
                  <a:cubicBezTo>
                    <a:pt x="104" y="0"/>
                    <a:pt x="1" y="100"/>
                    <a:pt x="20" y="246"/>
                  </a:cubicBezTo>
                  <a:cubicBezTo>
                    <a:pt x="53" y="527"/>
                    <a:pt x="163" y="751"/>
                    <a:pt x="284" y="1005"/>
                  </a:cubicBezTo>
                  <a:cubicBezTo>
                    <a:pt x="402" y="1255"/>
                    <a:pt x="510" y="1512"/>
                    <a:pt x="658" y="1747"/>
                  </a:cubicBezTo>
                  <a:cubicBezTo>
                    <a:pt x="730" y="1862"/>
                    <a:pt x="833" y="1910"/>
                    <a:pt x="933" y="1910"/>
                  </a:cubicBezTo>
                  <a:cubicBezTo>
                    <a:pt x="1134" y="1910"/>
                    <a:pt x="1324" y="1714"/>
                    <a:pt x="1221" y="1461"/>
                  </a:cubicBezTo>
                  <a:cubicBezTo>
                    <a:pt x="1117" y="1205"/>
                    <a:pt x="971" y="966"/>
                    <a:pt x="838" y="724"/>
                  </a:cubicBezTo>
                  <a:cubicBezTo>
                    <a:pt x="702" y="478"/>
                    <a:pt x="586" y="258"/>
                    <a:pt x="379" y="65"/>
                  </a:cubicBezTo>
                  <a:cubicBezTo>
                    <a:pt x="330" y="20"/>
                    <a:pt x="275" y="0"/>
                    <a:pt x="222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973313" y="2371400"/>
              <a:ext cx="25300" cy="39225"/>
            </a:xfrm>
            <a:custGeom>
              <a:avLst/>
              <a:gdLst/>
              <a:ahLst/>
              <a:cxnLst/>
              <a:rect l="l" t="t" r="r" b="b"/>
              <a:pathLst>
                <a:path w="1012" h="1569" extrusionOk="0">
                  <a:moveTo>
                    <a:pt x="194" y="0"/>
                  </a:moveTo>
                  <a:cubicBezTo>
                    <a:pt x="171" y="0"/>
                    <a:pt x="144" y="12"/>
                    <a:pt x="133" y="33"/>
                  </a:cubicBezTo>
                  <a:cubicBezTo>
                    <a:pt x="95" y="111"/>
                    <a:pt x="47" y="201"/>
                    <a:pt x="30" y="281"/>
                  </a:cubicBezTo>
                  <a:cubicBezTo>
                    <a:pt x="0" y="413"/>
                    <a:pt x="47" y="537"/>
                    <a:pt x="90" y="661"/>
                  </a:cubicBezTo>
                  <a:cubicBezTo>
                    <a:pt x="181" y="911"/>
                    <a:pt x="266" y="1170"/>
                    <a:pt x="381" y="1412"/>
                  </a:cubicBezTo>
                  <a:cubicBezTo>
                    <a:pt x="434" y="1521"/>
                    <a:pt x="536" y="1568"/>
                    <a:pt x="640" y="1568"/>
                  </a:cubicBezTo>
                  <a:cubicBezTo>
                    <a:pt x="823" y="1568"/>
                    <a:pt x="1012" y="1421"/>
                    <a:pt x="949" y="1207"/>
                  </a:cubicBezTo>
                  <a:cubicBezTo>
                    <a:pt x="874" y="952"/>
                    <a:pt x="768" y="703"/>
                    <a:pt x="668" y="456"/>
                  </a:cubicBezTo>
                  <a:cubicBezTo>
                    <a:pt x="625" y="352"/>
                    <a:pt x="587" y="227"/>
                    <a:pt x="497" y="153"/>
                  </a:cubicBezTo>
                  <a:cubicBezTo>
                    <a:pt x="427" y="91"/>
                    <a:pt x="301" y="38"/>
                    <a:pt x="215" y="4"/>
                  </a:cubicBezTo>
                  <a:cubicBezTo>
                    <a:pt x="209" y="1"/>
                    <a:pt x="202" y="0"/>
                    <a:pt x="194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1003813" y="2362850"/>
              <a:ext cx="28525" cy="39300"/>
            </a:xfrm>
            <a:custGeom>
              <a:avLst/>
              <a:gdLst/>
              <a:ahLst/>
              <a:cxnLst/>
              <a:rect l="l" t="t" r="r" b="b"/>
              <a:pathLst>
                <a:path w="1141" h="1572" extrusionOk="0">
                  <a:moveTo>
                    <a:pt x="276" y="1"/>
                  </a:moveTo>
                  <a:cubicBezTo>
                    <a:pt x="142" y="1"/>
                    <a:pt x="0" y="123"/>
                    <a:pt x="43" y="272"/>
                  </a:cubicBezTo>
                  <a:cubicBezTo>
                    <a:pt x="171" y="695"/>
                    <a:pt x="328" y="1113"/>
                    <a:pt x="587" y="1475"/>
                  </a:cubicBezTo>
                  <a:cubicBezTo>
                    <a:pt x="636" y="1542"/>
                    <a:pt x="707" y="1571"/>
                    <a:pt x="781" y="1571"/>
                  </a:cubicBezTo>
                  <a:cubicBezTo>
                    <a:pt x="954" y="1571"/>
                    <a:pt x="1140" y="1411"/>
                    <a:pt x="1079" y="1224"/>
                  </a:cubicBezTo>
                  <a:cubicBezTo>
                    <a:pt x="942" y="802"/>
                    <a:pt x="694" y="429"/>
                    <a:pt x="428" y="76"/>
                  </a:cubicBezTo>
                  <a:cubicBezTo>
                    <a:pt x="389" y="23"/>
                    <a:pt x="333" y="1"/>
                    <a:pt x="276" y="1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1328188" y="3391125"/>
              <a:ext cx="94550" cy="84250"/>
            </a:xfrm>
            <a:custGeom>
              <a:avLst/>
              <a:gdLst/>
              <a:ahLst/>
              <a:cxnLst/>
              <a:rect l="l" t="t" r="r" b="b"/>
              <a:pathLst>
                <a:path w="3782" h="3370" extrusionOk="0">
                  <a:moveTo>
                    <a:pt x="1891" y="0"/>
                  </a:moveTo>
                  <a:cubicBezTo>
                    <a:pt x="1181" y="0"/>
                    <a:pt x="520" y="451"/>
                    <a:pt x="288" y="1162"/>
                  </a:cubicBezTo>
                  <a:cubicBezTo>
                    <a:pt x="0" y="2046"/>
                    <a:pt x="482" y="2997"/>
                    <a:pt x="1367" y="3286"/>
                  </a:cubicBezTo>
                  <a:cubicBezTo>
                    <a:pt x="1540" y="3343"/>
                    <a:pt x="1717" y="3370"/>
                    <a:pt x="1890" y="3370"/>
                  </a:cubicBezTo>
                  <a:cubicBezTo>
                    <a:pt x="2600" y="3370"/>
                    <a:pt x="3260" y="2919"/>
                    <a:pt x="3491" y="2208"/>
                  </a:cubicBezTo>
                  <a:cubicBezTo>
                    <a:pt x="3781" y="1324"/>
                    <a:pt x="3298" y="372"/>
                    <a:pt x="2414" y="83"/>
                  </a:cubicBezTo>
                  <a:cubicBezTo>
                    <a:pt x="2240" y="27"/>
                    <a:pt x="2064" y="0"/>
                    <a:pt x="1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348963" y="3409625"/>
              <a:ext cx="53000" cy="47250"/>
            </a:xfrm>
            <a:custGeom>
              <a:avLst/>
              <a:gdLst/>
              <a:ahLst/>
              <a:cxnLst/>
              <a:rect l="l" t="t" r="r" b="b"/>
              <a:pathLst>
                <a:path w="2120" h="1890" extrusionOk="0">
                  <a:moveTo>
                    <a:pt x="1060" y="1"/>
                  </a:moveTo>
                  <a:cubicBezTo>
                    <a:pt x="663" y="1"/>
                    <a:pt x="293" y="254"/>
                    <a:pt x="162" y="652"/>
                  </a:cubicBezTo>
                  <a:cubicBezTo>
                    <a:pt x="1" y="1147"/>
                    <a:pt x="271" y="1681"/>
                    <a:pt x="767" y="1843"/>
                  </a:cubicBezTo>
                  <a:cubicBezTo>
                    <a:pt x="864" y="1874"/>
                    <a:pt x="963" y="1889"/>
                    <a:pt x="1060" y="1889"/>
                  </a:cubicBezTo>
                  <a:cubicBezTo>
                    <a:pt x="1457" y="1889"/>
                    <a:pt x="1826" y="1637"/>
                    <a:pt x="1957" y="1239"/>
                  </a:cubicBezTo>
                  <a:cubicBezTo>
                    <a:pt x="2119" y="744"/>
                    <a:pt x="1849" y="210"/>
                    <a:pt x="1352" y="47"/>
                  </a:cubicBezTo>
                  <a:cubicBezTo>
                    <a:pt x="1255" y="16"/>
                    <a:pt x="1157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5"/>
          <p:cNvGrpSpPr/>
          <p:nvPr/>
        </p:nvGrpSpPr>
        <p:grpSpPr>
          <a:xfrm rot="401786">
            <a:off x="1610189" y="3211662"/>
            <a:ext cx="1039046" cy="1489737"/>
            <a:chOff x="6224263" y="1126225"/>
            <a:chExt cx="1156125" cy="1657600"/>
          </a:xfrm>
        </p:grpSpPr>
        <p:sp>
          <p:nvSpPr>
            <p:cNvPr id="245" name="Google Shape;245;p5"/>
            <p:cNvSpPr/>
            <p:nvPr/>
          </p:nvSpPr>
          <p:spPr>
            <a:xfrm>
              <a:off x="6534363" y="1126225"/>
              <a:ext cx="426675" cy="954650"/>
            </a:xfrm>
            <a:custGeom>
              <a:avLst/>
              <a:gdLst/>
              <a:ahLst/>
              <a:cxnLst/>
              <a:rect l="l" t="t" r="r" b="b"/>
              <a:pathLst>
                <a:path w="17067" h="38186" extrusionOk="0">
                  <a:moveTo>
                    <a:pt x="3471" y="0"/>
                  </a:moveTo>
                  <a:cubicBezTo>
                    <a:pt x="1554" y="0"/>
                    <a:pt x="0" y="1554"/>
                    <a:pt x="0" y="3471"/>
                  </a:cubicBezTo>
                  <a:lnTo>
                    <a:pt x="0" y="34713"/>
                  </a:lnTo>
                  <a:cubicBezTo>
                    <a:pt x="0" y="36630"/>
                    <a:pt x="1554" y="38185"/>
                    <a:pt x="3471" y="38185"/>
                  </a:cubicBezTo>
                  <a:lnTo>
                    <a:pt x="13596" y="38185"/>
                  </a:lnTo>
                  <a:cubicBezTo>
                    <a:pt x="15513" y="38185"/>
                    <a:pt x="17067" y="36630"/>
                    <a:pt x="17067" y="34713"/>
                  </a:cubicBezTo>
                  <a:lnTo>
                    <a:pt x="17067" y="3471"/>
                  </a:lnTo>
                  <a:cubicBezTo>
                    <a:pt x="17067" y="1554"/>
                    <a:pt x="15513" y="0"/>
                    <a:pt x="13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6531963" y="1127100"/>
              <a:ext cx="426675" cy="843725"/>
            </a:xfrm>
            <a:custGeom>
              <a:avLst/>
              <a:gdLst/>
              <a:ahLst/>
              <a:cxnLst/>
              <a:rect l="l" t="t" r="r" b="b"/>
              <a:pathLst>
                <a:path w="17067" h="33749" extrusionOk="0">
                  <a:moveTo>
                    <a:pt x="3471" y="1"/>
                  </a:moveTo>
                  <a:cubicBezTo>
                    <a:pt x="1554" y="1"/>
                    <a:pt x="1" y="1554"/>
                    <a:pt x="1" y="3471"/>
                  </a:cubicBezTo>
                  <a:lnTo>
                    <a:pt x="1" y="33748"/>
                  </a:lnTo>
                  <a:cubicBezTo>
                    <a:pt x="4995" y="33173"/>
                    <a:pt x="9866" y="31723"/>
                    <a:pt x="14890" y="31362"/>
                  </a:cubicBezTo>
                  <a:cubicBezTo>
                    <a:pt x="15610" y="31309"/>
                    <a:pt x="16339" y="31281"/>
                    <a:pt x="17067" y="31275"/>
                  </a:cubicBezTo>
                  <a:lnTo>
                    <a:pt x="17067" y="3471"/>
                  </a:lnTo>
                  <a:cubicBezTo>
                    <a:pt x="17067" y="1554"/>
                    <a:pt x="15512" y="1"/>
                    <a:pt x="13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2713" y="1907250"/>
              <a:ext cx="491800" cy="65100"/>
            </a:xfrm>
            <a:custGeom>
              <a:avLst/>
              <a:gdLst/>
              <a:ahLst/>
              <a:cxnLst/>
              <a:rect l="l" t="t" r="r" b="b"/>
              <a:pathLst>
                <a:path w="19672" h="2604" extrusionOk="0">
                  <a:moveTo>
                    <a:pt x="0" y="0"/>
                  </a:moveTo>
                  <a:lnTo>
                    <a:pt x="0" y="2604"/>
                  </a:lnTo>
                  <a:lnTo>
                    <a:pt x="19672" y="2604"/>
                  </a:lnTo>
                  <a:lnTo>
                    <a:pt x="1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6601988" y="1445000"/>
              <a:ext cx="122300" cy="472650"/>
            </a:xfrm>
            <a:custGeom>
              <a:avLst/>
              <a:gdLst/>
              <a:ahLst/>
              <a:cxnLst/>
              <a:rect l="l" t="t" r="r" b="b"/>
              <a:pathLst>
                <a:path w="4892" h="18906" extrusionOk="0">
                  <a:moveTo>
                    <a:pt x="415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5876"/>
                  </a:lnTo>
                  <a:cubicBezTo>
                    <a:pt x="1" y="7093"/>
                    <a:pt x="576" y="8268"/>
                    <a:pt x="1538" y="9013"/>
                  </a:cubicBezTo>
                  <a:lnTo>
                    <a:pt x="3261" y="10345"/>
                  </a:lnTo>
                  <a:cubicBezTo>
                    <a:pt x="3763" y="10733"/>
                    <a:pt x="4062" y="11343"/>
                    <a:pt x="4062" y="11977"/>
                  </a:cubicBezTo>
                  <a:lnTo>
                    <a:pt x="4062" y="18490"/>
                  </a:lnTo>
                  <a:cubicBezTo>
                    <a:pt x="4062" y="18719"/>
                    <a:pt x="4248" y="18905"/>
                    <a:pt x="4477" y="18905"/>
                  </a:cubicBezTo>
                  <a:cubicBezTo>
                    <a:pt x="4706" y="18905"/>
                    <a:pt x="4892" y="18719"/>
                    <a:pt x="4892" y="18490"/>
                  </a:cubicBezTo>
                  <a:lnTo>
                    <a:pt x="4892" y="11977"/>
                  </a:lnTo>
                  <a:cubicBezTo>
                    <a:pt x="4892" y="11089"/>
                    <a:pt x="4474" y="10235"/>
                    <a:pt x="3770" y="9691"/>
                  </a:cubicBezTo>
                  <a:lnTo>
                    <a:pt x="2049" y="8358"/>
                  </a:lnTo>
                  <a:cubicBezTo>
                    <a:pt x="1285" y="7769"/>
                    <a:pt x="830" y="6840"/>
                    <a:pt x="830" y="5876"/>
                  </a:cubicBezTo>
                  <a:lnTo>
                    <a:pt x="830" y="416"/>
                  </a:lnTo>
                  <a:cubicBezTo>
                    <a:pt x="830" y="187"/>
                    <a:pt x="644" y="1"/>
                    <a:pt x="4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75813" y="1405675"/>
              <a:ext cx="75900" cy="75900"/>
            </a:xfrm>
            <a:custGeom>
              <a:avLst/>
              <a:gdLst/>
              <a:ahLst/>
              <a:cxnLst/>
              <a:rect l="l" t="t" r="r" b="b"/>
              <a:pathLst>
                <a:path w="3036" h="3036" extrusionOk="0">
                  <a:moveTo>
                    <a:pt x="1518" y="0"/>
                  </a:moveTo>
                  <a:cubicBezTo>
                    <a:pt x="680" y="0"/>
                    <a:pt x="0" y="680"/>
                    <a:pt x="0" y="1518"/>
                  </a:cubicBezTo>
                  <a:cubicBezTo>
                    <a:pt x="0" y="2356"/>
                    <a:pt x="680" y="3036"/>
                    <a:pt x="1518" y="3036"/>
                  </a:cubicBezTo>
                  <a:cubicBezTo>
                    <a:pt x="2357" y="3036"/>
                    <a:pt x="3036" y="2356"/>
                    <a:pt x="3036" y="1518"/>
                  </a:cubicBezTo>
                  <a:cubicBezTo>
                    <a:pt x="3036" y="680"/>
                    <a:pt x="2357" y="0"/>
                    <a:pt x="1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769038" y="1445975"/>
              <a:ext cx="122300" cy="472625"/>
            </a:xfrm>
            <a:custGeom>
              <a:avLst/>
              <a:gdLst/>
              <a:ahLst/>
              <a:cxnLst/>
              <a:rect l="l" t="t" r="r" b="b"/>
              <a:pathLst>
                <a:path w="4892" h="18905" extrusionOk="0">
                  <a:moveTo>
                    <a:pt x="4477" y="0"/>
                  </a:moveTo>
                  <a:cubicBezTo>
                    <a:pt x="4248" y="0"/>
                    <a:pt x="4062" y="186"/>
                    <a:pt x="4062" y="415"/>
                  </a:cubicBezTo>
                  <a:lnTo>
                    <a:pt x="4062" y="5877"/>
                  </a:lnTo>
                  <a:cubicBezTo>
                    <a:pt x="4062" y="6841"/>
                    <a:pt x="3607" y="7768"/>
                    <a:pt x="2844" y="8359"/>
                  </a:cubicBezTo>
                  <a:lnTo>
                    <a:pt x="1122" y="9691"/>
                  </a:lnTo>
                  <a:cubicBezTo>
                    <a:pt x="421" y="10234"/>
                    <a:pt x="1" y="11090"/>
                    <a:pt x="1" y="11978"/>
                  </a:cubicBezTo>
                  <a:lnTo>
                    <a:pt x="1" y="18490"/>
                  </a:lnTo>
                  <a:cubicBezTo>
                    <a:pt x="1" y="18719"/>
                    <a:pt x="188" y="18905"/>
                    <a:pt x="417" y="18905"/>
                  </a:cubicBezTo>
                  <a:cubicBezTo>
                    <a:pt x="643" y="18905"/>
                    <a:pt x="829" y="18722"/>
                    <a:pt x="832" y="18490"/>
                  </a:cubicBezTo>
                  <a:lnTo>
                    <a:pt x="832" y="11978"/>
                  </a:lnTo>
                  <a:cubicBezTo>
                    <a:pt x="832" y="11343"/>
                    <a:pt x="1132" y="10734"/>
                    <a:pt x="1633" y="10346"/>
                  </a:cubicBezTo>
                  <a:lnTo>
                    <a:pt x="3354" y="9013"/>
                  </a:lnTo>
                  <a:cubicBezTo>
                    <a:pt x="4316" y="8267"/>
                    <a:pt x="4892" y="7096"/>
                    <a:pt x="4892" y="5877"/>
                  </a:cubicBezTo>
                  <a:lnTo>
                    <a:pt x="4892" y="415"/>
                  </a:lnTo>
                  <a:cubicBezTo>
                    <a:pt x="4892" y="186"/>
                    <a:pt x="4706" y="0"/>
                    <a:pt x="4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841613" y="1406625"/>
              <a:ext cx="75950" cy="75950"/>
            </a:xfrm>
            <a:custGeom>
              <a:avLst/>
              <a:gdLst/>
              <a:ahLst/>
              <a:cxnLst/>
              <a:rect l="l" t="t" r="r" b="b"/>
              <a:pathLst>
                <a:path w="3038" h="3038" extrusionOk="0">
                  <a:moveTo>
                    <a:pt x="1519" y="1"/>
                  </a:moveTo>
                  <a:cubicBezTo>
                    <a:pt x="680" y="1"/>
                    <a:pt x="0" y="680"/>
                    <a:pt x="0" y="1520"/>
                  </a:cubicBezTo>
                  <a:cubicBezTo>
                    <a:pt x="0" y="2358"/>
                    <a:pt x="680" y="3038"/>
                    <a:pt x="1519" y="3038"/>
                  </a:cubicBezTo>
                  <a:cubicBezTo>
                    <a:pt x="2358" y="3038"/>
                    <a:pt x="3037" y="2358"/>
                    <a:pt x="3037" y="1520"/>
                  </a:cubicBezTo>
                  <a:cubicBezTo>
                    <a:pt x="3037" y="680"/>
                    <a:pt x="2358" y="1"/>
                    <a:pt x="1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873963" y="1595150"/>
              <a:ext cx="50350" cy="45850"/>
            </a:xfrm>
            <a:custGeom>
              <a:avLst/>
              <a:gdLst/>
              <a:ahLst/>
              <a:cxnLst/>
              <a:rect l="l" t="t" r="r" b="b"/>
              <a:pathLst>
                <a:path w="2014" h="1834" extrusionOk="0">
                  <a:moveTo>
                    <a:pt x="1007" y="1"/>
                  </a:moveTo>
                  <a:cubicBezTo>
                    <a:pt x="772" y="1"/>
                    <a:pt x="537" y="90"/>
                    <a:pt x="358" y="269"/>
                  </a:cubicBezTo>
                  <a:cubicBezTo>
                    <a:pt x="1" y="627"/>
                    <a:pt x="1" y="1208"/>
                    <a:pt x="358" y="1565"/>
                  </a:cubicBezTo>
                  <a:cubicBezTo>
                    <a:pt x="537" y="1744"/>
                    <a:pt x="772" y="1833"/>
                    <a:pt x="1007" y="1833"/>
                  </a:cubicBezTo>
                  <a:cubicBezTo>
                    <a:pt x="1242" y="1833"/>
                    <a:pt x="1477" y="1744"/>
                    <a:pt x="1656" y="1565"/>
                  </a:cubicBezTo>
                  <a:cubicBezTo>
                    <a:pt x="2013" y="1208"/>
                    <a:pt x="2013" y="627"/>
                    <a:pt x="1656" y="269"/>
                  </a:cubicBezTo>
                  <a:cubicBezTo>
                    <a:pt x="1477" y="90"/>
                    <a:pt x="1242" y="1"/>
                    <a:pt x="1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6883163" y="1281750"/>
              <a:ext cx="40850" cy="251875"/>
            </a:xfrm>
            <a:custGeom>
              <a:avLst/>
              <a:gdLst/>
              <a:ahLst/>
              <a:cxnLst/>
              <a:rect l="l" t="t" r="r" b="b"/>
              <a:pathLst>
                <a:path w="1634" h="10075" extrusionOk="0">
                  <a:moveTo>
                    <a:pt x="817" y="1"/>
                  </a:moveTo>
                  <a:cubicBezTo>
                    <a:pt x="367" y="1"/>
                    <a:pt x="0" y="367"/>
                    <a:pt x="0" y="817"/>
                  </a:cubicBezTo>
                  <a:lnTo>
                    <a:pt x="0" y="9257"/>
                  </a:lnTo>
                  <a:cubicBezTo>
                    <a:pt x="0" y="9709"/>
                    <a:pt x="367" y="10074"/>
                    <a:pt x="817" y="10074"/>
                  </a:cubicBezTo>
                  <a:cubicBezTo>
                    <a:pt x="1268" y="10074"/>
                    <a:pt x="1634" y="9708"/>
                    <a:pt x="1634" y="9257"/>
                  </a:cubicBezTo>
                  <a:lnTo>
                    <a:pt x="1634" y="817"/>
                  </a:lnTo>
                  <a:cubicBezTo>
                    <a:pt x="1634" y="365"/>
                    <a:pt x="1268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6734838" y="1418750"/>
              <a:ext cx="20775" cy="492350"/>
            </a:xfrm>
            <a:custGeom>
              <a:avLst/>
              <a:gdLst/>
              <a:ahLst/>
              <a:cxnLst/>
              <a:rect l="l" t="t" r="r" b="b"/>
              <a:pathLst>
                <a:path w="831" h="19694" extrusionOk="0">
                  <a:moveTo>
                    <a:pt x="416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19279"/>
                  </a:lnTo>
                  <a:cubicBezTo>
                    <a:pt x="1" y="19507"/>
                    <a:pt x="187" y="19693"/>
                    <a:pt x="416" y="19693"/>
                  </a:cubicBezTo>
                  <a:cubicBezTo>
                    <a:pt x="645" y="19693"/>
                    <a:pt x="831" y="19507"/>
                    <a:pt x="831" y="19277"/>
                  </a:cubicBezTo>
                  <a:lnTo>
                    <a:pt x="831" y="416"/>
                  </a:lnTo>
                  <a:cubicBezTo>
                    <a:pt x="831" y="187"/>
                    <a:pt x="645" y="1"/>
                    <a:pt x="4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6705888" y="1349300"/>
              <a:ext cx="78400" cy="71400"/>
            </a:xfrm>
            <a:custGeom>
              <a:avLst/>
              <a:gdLst/>
              <a:ahLst/>
              <a:cxnLst/>
              <a:rect l="l" t="t" r="r" b="b"/>
              <a:pathLst>
                <a:path w="3136" h="2856" extrusionOk="0">
                  <a:moveTo>
                    <a:pt x="1568" y="0"/>
                  </a:moveTo>
                  <a:cubicBezTo>
                    <a:pt x="1203" y="0"/>
                    <a:pt x="837" y="140"/>
                    <a:pt x="558" y="418"/>
                  </a:cubicBezTo>
                  <a:cubicBezTo>
                    <a:pt x="0" y="976"/>
                    <a:pt x="0" y="1879"/>
                    <a:pt x="558" y="2437"/>
                  </a:cubicBezTo>
                  <a:cubicBezTo>
                    <a:pt x="837" y="2716"/>
                    <a:pt x="1203" y="2855"/>
                    <a:pt x="1568" y="2855"/>
                  </a:cubicBezTo>
                  <a:cubicBezTo>
                    <a:pt x="1934" y="2855"/>
                    <a:pt x="2299" y="2716"/>
                    <a:pt x="2578" y="2437"/>
                  </a:cubicBezTo>
                  <a:cubicBezTo>
                    <a:pt x="3136" y="1879"/>
                    <a:pt x="3136" y="976"/>
                    <a:pt x="2578" y="418"/>
                  </a:cubicBezTo>
                  <a:cubicBezTo>
                    <a:pt x="2299" y="140"/>
                    <a:pt x="1934" y="0"/>
                    <a:pt x="1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6664838" y="2067725"/>
              <a:ext cx="147350" cy="42575"/>
            </a:xfrm>
            <a:custGeom>
              <a:avLst/>
              <a:gdLst/>
              <a:ahLst/>
              <a:cxnLst/>
              <a:rect l="l" t="t" r="r" b="b"/>
              <a:pathLst>
                <a:path w="5894" h="1703" extrusionOk="0">
                  <a:moveTo>
                    <a:pt x="851" y="0"/>
                  </a:moveTo>
                  <a:cubicBezTo>
                    <a:pt x="382" y="0"/>
                    <a:pt x="0" y="383"/>
                    <a:pt x="0" y="851"/>
                  </a:cubicBezTo>
                  <a:cubicBezTo>
                    <a:pt x="0" y="1320"/>
                    <a:pt x="382" y="1702"/>
                    <a:pt x="851" y="1702"/>
                  </a:cubicBezTo>
                  <a:lnTo>
                    <a:pt x="5043" y="1702"/>
                  </a:lnTo>
                  <a:cubicBezTo>
                    <a:pt x="5510" y="1702"/>
                    <a:pt x="5894" y="1320"/>
                    <a:pt x="5894" y="851"/>
                  </a:cubicBezTo>
                  <a:cubicBezTo>
                    <a:pt x="5894" y="383"/>
                    <a:pt x="5510" y="0"/>
                    <a:pt x="5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6664838" y="2139775"/>
              <a:ext cx="147350" cy="42575"/>
            </a:xfrm>
            <a:custGeom>
              <a:avLst/>
              <a:gdLst/>
              <a:ahLst/>
              <a:cxnLst/>
              <a:rect l="l" t="t" r="r" b="b"/>
              <a:pathLst>
                <a:path w="5894" h="1703" extrusionOk="0">
                  <a:moveTo>
                    <a:pt x="851" y="1"/>
                  </a:moveTo>
                  <a:cubicBezTo>
                    <a:pt x="382" y="1"/>
                    <a:pt x="0" y="384"/>
                    <a:pt x="0" y="852"/>
                  </a:cubicBezTo>
                  <a:cubicBezTo>
                    <a:pt x="0" y="1321"/>
                    <a:pt x="382" y="1703"/>
                    <a:pt x="851" y="1703"/>
                  </a:cubicBezTo>
                  <a:lnTo>
                    <a:pt x="5043" y="1703"/>
                  </a:lnTo>
                  <a:cubicBezTo>
                    <a:pt x="5510" y="1703"/>
                    <a:pt x="5894" y="1320"/>
                    <a:pt x="5894" y="852"/>
                  </a:cubicBezTo>
                  <a:cubicBezTo>
                    <a:pt x="5894" y="384"/>
                    <a:pt x="5510" y="1"/>
                    <a:pt x="5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6389988" y="2164600"/>
              <a:ext cx="699075" cy="231950"/>
            </a:xfrm>
            <a:custGeom>
              <a:avLst/>
              <a:gdLst/>
              <a:ahLst/>
              <a:cxnLst/>
              <a:rect l="l" t="t" r="r" b="b"/>
              <a:pathLst>
                <a:path w="27963" h="9278" extrusionOk="0">
                  <a:moveTo>
                    <a:pt x="1009" y="0"/>
                  </a:moveTo>
                  <a:cubicBezTo>
                    <a:pt x="425" y="0"/>
                    <a:pt x="0" y="491"/>
                    <a:pt x="0" y="1073"/>
                  </a:cubicBezTo>
                  <a:lnTo>
                    <a:pt x="0" y="8239"/>
                  </a:lnTo>
                  <a:cubicBezTo>
                    <a:pt x="0" y="8821"/>
                    <a:pt x="425" y="9277"/>
                    <a:pt x="1009" y="9277"/>
                  </a:cubicBezTo>
                  <a:lnTo>
                    <a:pt x="26861" y="9277"/>
                  </a:lnTo>
                  <a:cubicBezTo>
                    <a:pt x="27445" y="9277"/>
                    <a:pt x="27963" y="8821"/>
                    <a:pt x="27963" y="8239"/>
                  </a:cubicBezTo>
                  <a:lnTo>
                    <a:pt x="27963" y="1073"/>
                  </a:lnTo>
                  <a:cubicBezTo>
                    <a:pt x="27963" y="491"/>
                    <a:pt x="27445" y="0"/>
                    <a:pt x="268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6885563" y="2258875"/>
              <a:ext cx="110450" cy="110450"/>
            </a:xfrm>
            <a:custGeom>
              <a:avLst/>
              <a:gdLst/>
              <a:ahLst/>
              <a:cxnLst/>
              <a:rect l="l" t="t" r="r" b="b"/>
              <a:pathLst>
                <a:path w="4418" h="4418" extrusionOk="0">
                  <a:moveTo>
                    <a:pt x="2209" y="0"/>
                  </a:moveTo>
                  <a:cubicBezTo>
                    <a:pt x="989" y="0"/>
                    <a:pt x="0" y="990"/>
                    <a:pt x="0" y="2209"/>
                  </a:cubicBezTo>
                  <a:cubicBezTo>
                    <a:pt x="0" y="3429"/>
                    <a:pt x="989" y="4418"/>
                    <a:pt x="2209" y="4418"/>
                  </a:cubicBezTo>
                  <a:cubicBezTo>
                    <a:pt x="3428" y="4418"/>
                    <a:pt x="4418" y="3429"/>
                    <a:pt x="4418" y="2209"/>
                  </a:cubicBezTo>
                  <a:cubicBezTo>
                    <a:pt x="4418" y="990"/>
                    <a:pt x="3431" y="0"/>
                    <a:pt x="2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444563" y="2290800"/>
              <a:ext cx="248975" cy="64800"/>
            </a:xfrm>
            <a:custGeom>
              <a:avLst/>
              <a:gdLst/>
              <a:ahLst/>
              <a:cxnLst/>
              <a:rect l="l" t="t" r="r" b="b"/>
              <a:pathLst>
                <a:path w="9959" h="2592" extrusionOk="0">
                  <a:moveTo>
                    <a:pt x="0" y="1"/>
                  </a:moveTo>
                  <a:lnTo>
                    <a:pt x="0" y="2591"/>
                  </a:lnTo>
                  <a:lnTo>
                    <a:pt x="9958" y="2591"/>
                  </a:lnTo>
                  <a:lnTo>
                    <a:pt x="9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6447963" y="2232825"/>
              <a:ext cx="64775" cy="30725"/>
            </a:xfrm>
            <a:custGeom>
              <a:avLst/>
              <a:gdLst/>
              <a:ahLst/>
              <a:cxnLst/>
              <a:rect l="l" t="t" r="r" b="b"/>
              <a:pathLst>
                <a:path w="2591" h="1229" extrusionOk="0">
                  <a:moveTo>
                    <a:pt x="0" y="1"/>
                  </a:moveTo>
                  <a:lnTo>
                    <a:pt x="0" y="1228"/>
                  </a:lnTo>
                  <a:lnTo>
                    <a:pt x="2591" y="122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6363888" y="2251400"/>
              <a:ext cx="233200" cy="229175"/>
            </a:xfrm>
            <a:custGeom>
              <a:avLst/>
              <a:gdLst/>
              <a:ahLst/>
              <a:cxnLst/>
              <a:rect l="l" t="t" r="r" b="b"/>
              <a:pathLst>
                <a:path w="9328" h="9167" extrusionOk="0">
                  <a:moveTo>
                    <a:pt x="8419" y="1"/>
                  </a:moveTo>
                  <a:cubicBezTo>
                    <a:pt x="8207" y="1"/>
                    <a:pt x="7995" y="81"/>
                    <a:pt x="7834" y="242"/>
                  </a:cubicBezTo>
                  <a:lnTo>
                    <a:pt x="322" y="7755"/>
                  </a:lnTo>
                  <a:cubicBezTo>
                    <a:pt x="0" y="8077"/>
                    <a:pt x="0" y="8603"/>
                    <a:pt x="322" y="8925"/>
                  </a:cubicBezTo>
                  <a:cubicBezTo>
                    <a:pt x="483" y="9086"/>
                    <a:pt x="695" y="9167"/>
                    <a:pt x="907" y="9167"/>
                  </a:cubicBezTo>
                  <a:cubicBezTo>
                    <a:pt x="1119" y="9167"/>
                    <a:pt x="1331" y="9086"/>
                    <a:pt x="1492" y="8925"/>
                  </a:cubicBezTo>
                  <a:lnTo>
                    <a:pt x="9005" y="1414"/>
                  </a:lnTo>
                  <a:cubicBezTo>
                    <a:pt x="9327" y="1092"/>
                    <a:pt x="9327" y="564"/>
                    <a:pt x="9005" y="242"/>
                  </a:cubicBezTo>
                  <a:cubicBezTo>
                    <a:pt x="8844" y="81"/>
                    <a:pt x="8632" y="1"/>
                    <a:pt x="8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6298888" y="2559200"/>
              <a:ext cx="78825" cy="77800"/>
            </a:xfrm>
            <a:custGeom>
              <a:avLst/>
              <a:gdLst/>
              <a:ahLst/>
              <a:cxnLst/>
              <a:rect l="l" t="t" r="r" b="b"/>
              <a:pathLst>
                <a:path w="3153" h="3112" extrusionOk="0">
                  <a:moveTo>
                    <a:pt x="227" y="1"/>
                  </a:moveTo>
                  <a:cubicBezTo>
                    <a:pt x="175" y="1"/>
                    <a:pt x="122" y="21"/>
                    <a:pt x="82" y="61"/>
                  </a:cubicBezTo>
                  <a:cubicBezTo>
                    <a:pt x="1" y="142"/>
                    <a:pt x="1" y="271"/>
                    <a:pt x="82" y="351"/>
                  </a:cubicBezTo>
                  <a:lnTo>
                    <a:pt x="2782" y="3051"/>
                  </a:lnTo>
                  <a:cubicBezTo>
                    <a:pt x="2822" y="3091"/>
                    <a:pt x="2874" y="3112"/>
                    <a:pt x="2926" y="3112"/>
                  </a:cubicBezTo>
                  <a:cubicBezTo>
                    <a:pt x="2979" y="3112"/>
                    <a:pt x="3031" y="3091"/>
                    <a:pt x="3072" y="3051"/>
                  </a:cubicBezTo>
                  <a:cubicBezTo>
                    <a:pt x="3152" y="2970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9" y="1"/>
                    <a:pt x="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6276438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6312588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926" y="1"/>
                  </a:moveTo>
                  <a:cubicBezTo>
                    <a:pt x="2873" y="1"/>
                    <a:pt x="2821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6404338" y="2559200"/>
              <a:ext cx="78725" cy="77800"/>
            </a:xfrm>
            <a:custGeom>
              <a:avLst/>
              <a:gdLst/>
              <a:ahLst/>
              <a:cxnLst/>
              <a:rect l="l" t="t" r="r" b="b"/>
              <a:pathLst>
                <a:path w="3149" h="3112" extrusionOk="0">
                  <a:moveTo>
                    <a:pt x="2924" y="1"/>
                  </a:moveTo>
                  <a:cubicBezTo>
                    <a:pt x="2871" y="1"/>
                    <a:pt x="2819" y="21"/>
                    <a:pt x="2778" y="61"/>
                  </a:cubicBezTo>
                  <a:lnTo>
                    <a:pt x="79" y="2762"/>
                  </a:lnTo>
                  <a:cubicBezTo>
                    <a:pt x="0" y="2842"/>
                    <a:pt x="0" y="2970"/>
                    <a:pt x="79" y="3051"/>
                  </a:cubicBezTo>
                  <a:cubicBezTo>
                    <a:pt x="119" y="3091"/>
                    <a:pt x="171" y="3112"/>
                    <a:pt x="223" y="3112"/>
                  </a:cubicBezTo>
                  <a:cubicBezTo>
                    <a:pt x="275" y="3112"/>
                    <a:pt x="328" y="3091"/>
                    <a:pt x="368" y="3051"/>
                  </a:cubicBezTo>
                  <a:lnTo>
                    <a:pt x="3069" y="351"/>
                  </a:lnTo>
                  <a:cubicBezTo>
                    <a:pt x="3149" y="271"/>
                    <a:pt x="3149" y="142"/>
                    <a:pt x="3069" y="61"/>
                  </a:cubicBezTo>
                  <a:cubicBezTo>
                    <a:pt x="3028" y="21"/>
                    <a:pt x="2976" y="1"/>
                    <a:pt x="2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402563" y="2640275"/>
              <a:ext cx="105725" cy="10225"/>
            </a:xfrm>
            <a:custGeom>
              <a:avLst/>
              <a:gdLst/>
              <a:ahLst/>
              <a:cxnLst/>
              <a:rect l="l" t="t" r="r" b="b"/>
              <a:pathLst>
                <a:path w="4229" h="409" extrusionOk="0">
                  <a:moveTo>
                    <a:pt x="206" y="1"/>
                  </a:moveTo>
                  <a:cubicBezTo>
                    <a:pt x="93" y="1"/>
                    <a:pt x="1" y="92"/>
                    <a:pt x="1" y="205"/>
                  </a:cubicBezTo>
                  <a:cubicBezTo>
                    <a:pt x="1" y="318"/>
                    <a:pt x="93" y="408"/>
                    <a:pt x="206" y="408"/>
                  </a:cubicBezTo>
                  <a:lnTo>
                    <a:pt x="4025" y="408"/>
                  </a:lnTo>
                  <a:cubicBezTo>
                    <a:pt x="4027" y="408"/>
                    <a:pt x="4028" y="408"/>
                    <a:pt x="4030" y="408"/>
                  </a:cubicBezTo>
                  <a:cubicBezTo>
                    <a:pt x="4139" y="408"/>
                    <a:pt x="4228" y="317"/>
                    <a:pt x="4228" y="205"/>
                  </a:cubicBezTo>
                  <a:cubicBezTo>
                    <a:pt x="4228" y="92"/>
                    <a:pt x="4137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6390638" y="2647850"/>
              <a:ext cx="78800" cy="77775"/>
            </a:xfrm>
            <a:custGeom>
              <a:avLst/>
              <a:gdLst/>
              <a:ahLst/>
              <a:cxnLst/>
              <a:rect l="l" t="t" r="r" b="b"/>
              <a:pathLst>
                <a:path w="3152" h="3111" extrusionOk="0">
                  <a:moveTo>
                    <a:pt x="226" y="1"/>
                  </a:moveTo>
                  <a:cubicBezTo>
                    <a:pt x="174" y="1"/>
                    <a:pt x="122" y="21"/>
                    <a:pt x="82" y="61"/>
                  </a:cubicBezTo>
                  <a:cubicBezTo>
                    <a:pt x="0" y="141"/>
                    <a:pt x="0" y="270"/>
                    <a:pt x="82" y="351"/>
                  </a:cubicBezTo>
                  <a:lnTo>
                    <a:pt x="2781" y="3051"/>
                  </a:lnTo>
                  <a:cubicBezTo>
                    <a:pt x="2821" y="3091"/>
                    <a:pt x="2873" y="3111"/>
                    <a:pt x="2926" y="3111"/>
                  </a:cubicBezTo>
                  <a:cubicBezTo>
                    <a:pt x="2978" y="3111"/>
                    <a:pt x="3031" y="3091"/>
                    <a:pt x="3072" y="3051"/>
                  </a:cubicBezTo>
                  <a:cubicBezTo>
                    <a:pt x="3152" y="2971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8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6388938" y="2643675"/>
              <a:ext cx="10225" cy="105700"/>
            </a:xfrm>
            <a:custGeom>
              <a:avLst/>
              <a:gdLst/>
              <a:ahLst/>
              <a:cxnLst/>
              <a:rect l="l" t="t" r="r" b="b"/>
              <a:pathLst>
                <a:path w="409" h="4228" extrusionOk="0">
                  <a:moveTo>
                    <a:pt x="204" y="1"/>
                  </a:moveTo>
                  <a:cubicBezTo>
                    <a:pt x="92" y="1"/>
                    <a:pt x="1" y="92"/>
                    <a:pt x="1" y="205"/>
                  </a:cubicBezTo>
                  <a:lnTo>
                    <a:pt x="1" y="4025"/>
                  </a:lnTo>
                  <a:cubicBezTo>
                    <a:pt x="1" y="4136"/>
                    <a:pt x="92" y="4228"/>
                    <a:pt x="204" y="4228"/>
                  </a:cubicBezTo>
                  <a:cubicBezTo>
                    <a:pt x="317" y="4228"/>
                    <a:pt x="409" y="4138"/>
                    <a:pt x="409" y="4025"/>
                  </a:cubicBezTo>
                  <a:lnTo>
                    <a:pt x="409" y="205"/>
                  </a:lnTo>
                  <a:cubicBezTo>
                    <a:pt x="409" y="92"/>
                    <a:pt x="317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6224263" y="2492250"/>
              <a:ext cx="331750" cy="291575"/>
            </a:xfrm>
            <a:custGeom>
              <a:avLst/>
              <a:gdLst/>
              <a:ahLst/>
              <a:cxnLst/>
              <a:rect l="l" t="t" r="r" b="b"/>
              <a:pathLst>
                <a:path w="13270" h="11663" extrusionOk="0">
                  <a:moveTo>
                    <a:pt x="6629" y="2611"/>
                  </a:moveTo>
                  <a:cubicBezTo>
                    <a:pt x="7864" y="2611"/>
                    <a:pt x="9044" y="3323"/>
                    <a:pt x="9578" y="4520"/>
                  </a:cubicBezTo>
                  <a:cubicBezTo>
                    <a:pt x="10302" y="6142"/>
                    <a:pt x="9571" y="8050"/>
                    <a:pt x="7947" y="8774"/>
                  </a:cubicBezTo>
                  <a:cubicBezTo>
                    <a:pt x="7522" y="8963"/>
                    <a:pt x="7078" y="9053"/>
                    <a:pt x="6640" y="9053"/>
                  </a:cubicBezTo>
                  <a:cubicBezTo>
                    <a:pt x="5406" y="9053"/>
                    <a:pt x="4226" y="8341"/>
                    <a:pt x="3693" y="7143"/>
                  </a:cubicBezTo>
                  <a:cubicBezTo>
                    <a:pt x="2970" y="5521"/>
                    <a:pt x="3701" y="3611"/>
                    <a:pt x="5323" y="2889"/>
                  </a:cubicBezTo>
                  <a:cubicBezTo>
                    <a:pt x="5748" y="2700"/>
                    <a:pt x="6192" y="2611"/>
                    <a:pt x="6629" y="2611"/>
                  </a:cubicBezTo>
                  <a:close/>
                  <a:moveTo>
                    <a:pt x="6626" y="1"/>
                  </a:moveTo>
                  <a:cubicBezTo>
                    <a:pt x="5834" y="1"/>
                    <a:pt x="5030" y="163"/>
                    <a:pt x="4262" y="506"/>
                  </a:cubicBezTo>
                  <a:cubicBezTo>
                    <a:pt x="1324" y="1815"/>
                    <a:pt x="0" y="5269"/>
                    <a:pt x="1309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0" y="11500"/>
                    <a:pt x="9008" y="11157"/>
                  </a:cubicBezTo>
                  <a:cubicBezTo>
                    <a:pt x="11945" y="9848"/>
                    <a:pt x="13270" y="6394"/>
                    <a:pt x="11961" y="3458"/>
                  </a:cubicBezTo>
                  <a:cubicBezTo>
                    <a:pt x="10995" y="1290"/>
                    <a:pt x="8859" y="1"/>
                    <a:pt x="6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6368463" y="2442950"/>
              <a:ext cx="47750" cy="181150"/>
            </a:xfrm>
            <a:custGeom>
              <a:avLst/>
              <a:gdLst/>
              <a:ahLst/>
              <a:cxnLst/>
              <a:rect l="l" t="t" r="r" b="b"/>
              <a:pathLst>
                <a:path w="1910" h="7246" extrusionOk="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6362838" y="2431000"/>
              <a:ext cx="56425" cy="56425"/>
            </a:xfrm>
            <a:custGeom>
              <a:avLst/>
              <a:gdLst/>
              <a:ahLst/>
              <a:cxnLst/>
              <a:rect l="l" t="t" r="r" b="b"/>
              <a:pathLst>
                <a:path w="2257" h="2257" extrusionOk="0">
                  <a:moveTo>
                    <a:pt x="1129" y="0"/>
                  </a:moveTo>
                  <a:cubicBezTo>
                    <a:pt x="507" y="0"/>
                    <a:pt x="1" y="504"/>
                    <a:pt x="1" y="1129"/>
                  </a:cubicBezTo>
                  <a:cubicBezTo>
                    <a:pt x="1" y="1753"/>
                    <a:pt x="507" y="2256"/>
                    <a:pt x="1129" y="2256"/>
                  </a:cubicBezTo>
                  <a:cubicBezTo>
                    <a:pt x="1752" y="2256"/>
                    <a:pt x="2257" y="1750"/>
                    <a:pt x="2257" y="1129"/>
                  </a:cubicBezTo>
                  <a:cubicBezTo>
                    <a:pt x="2257" y="505"/>
                    <a:pt x="1752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6361638" y="2604350"/>
              <a:ext cx="63675" cy="63675"/>
            </a:xfrm>
            <a:custGeom>
              <a:avLst/>
              <a:gdLst/>
              <a:ahLst/>
              <a:cxnLst/>
              <a:rect l="l" t="t" r="r" b="b"/>
              <a:pathLst>
                <a:path w="2547" h="2547" extrusionOk="0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7029513" y="2282650"/>
              <a:ext cx="219525" cy="215750"/>
            </a:xfrm>
            <a:custGeom>
              <a:avLst/>
              <a:gdLst/>
              <a:ahLst/>
              <a:cxnLst/>
              <a:rect l="l" t="t" r="r" b="b"/>
              <a:pathLst>
                <a:path w="8781" h="8630" extrusionOk="0">
                  <a:moveTo>
                    <a:pt x="854" y="0"/>
                  </a:moveTo>
                  <a:cubicBezTo>
                    <a:pt x="654" y="0"/>
                    <a:pt x="454" y="76"/>
                    <a:pt x="302" y="228"/>
                  </a:cubicBezTo>
                  <a:cubicBezTo>
                    <a:pt x="0" y="533"/>
                    <a:pt x="0" y="1028"/>
                    <a:pt x="302" y="1331"/>
                  </a:cubicBezTo>
                  <a:lnTo>
                    <a:pt x="7373" y="8402"/>
                  </a:lnTo>
                  <a:cubicBezTo>
                    <a:pt x="7525" y="8554"/>
                    <a:pt x="7725" y="8629"/>
                    <a:pt x="7924" y="8629"/>
                  </a:cubicBezTo>
                  <a:cubicBezTo>
                    <a:pt x="8124" y="8629"/>
                    <a:pt x="8324" y="8554"/>
                    <a:pt x="8476" y="8402"/>
                  </a:cubicBezTo>
                  <a:cubicBezTo>
                    <a:pt x="8781" y="8097"/>
                    <a:pt x="8781" y="7602"/>
                    <a:pt x="8476" y="7299"/>
                  </a:cubicBezTo>
                  <a:lnTo>
                    <a:pt x="1406" y="228"/>
                  </a:lnTo>
                  <a:cubicBezTo>
                    <a:pt x="1254" y="76"/>
                    <a:pt x="1054" y="0"/>
                    <a:pt x="8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7235988" y="2572400"/>
              <a:ext cx="74125" cy="73225"/>
            </a:xfrm>
            <a:custGeom>
              <a:avLst/>
              <a:gdLst/>
              <a:ahLst/>
              <a:cxnLst/>
              <a:rect l="l" t="t" r="r" b="b"/>
              <a:pathLst>
                <a:path w="2965" h="2929" extrusionOk="0">
                  <a:moveTo>
                    <a:pt x="2754" y="1"/>
                  </a:moveTo>
                  <a:cubicBezTo>
                    <a:pt x="2705" y="1"/>
                    <a:pt x="2656" y="20"/>
                    <a:pt x="2619" y="58"/>
                  </a:cubicBezTo>
                  <a:lnTo>
                    <a:pt x="75" y="2600"/>
                  </a:lnTo>
                  <a:cubicBezTo>
                    <a:pt x="1" y="2676"/>
                    <a:pt x="1" y="2797"/>
                    <a:pt x="75" y="2872"/>
                  </a:cubicBezTo>
                  <a:cubicBezTo>
                    <a:pt x="113" y="2910"/>
                    <a:pt x="163" y="2928"/>
                    <a:pt x="212" y="2928"/>
                  </a:cubicBezTo>
                  <a:cubicBezTo>
                    <a:pt x="261" y="2928"/>
                    <a:pt x="310" y="2910"/>
                    <a:pt x="347" y="2872"/>
                  </a:cubicBezTo>
                  <a:lnTo>
                    <a:pt x="2891" y="330"/>
                  </a:lnTo>
                  <a:cubicBezTo>
                    <a:pt x="2965" y="254"/>
                    <a:pt x="2965" y="132"/>
                    <a:pt x="2891" y="58"/>
                  </a:cubicBezTo>
                  <a:cubicBezTo>
                    <a:pt x="2853" y="20"/>
                    <a:pt x="2803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7231838" y="2648675"/>
              <a:ext cx="99575" cy="9700"/>
            </a:xfrm>
            <a:custGeom>
              <a:avLst/>
              <a:gdLst/>
              <a:ahLst/>
              <a:cxnLst/>
              <a:rect l="l" t="t" r="r" b="b"/>
              <a:pathLst>
                <a:path w="3983" h="388" extrusionOk="0">
                  <a:moveTo>
                    <a:pt x="193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5" y="387"/>
                    <a:pt x="193" y="387"/>
                  </a:cubicBezTo>
                  <a:lnTo>
                    <a:pt x="3789" y="387"/>
                  </a:lnTo>
                  <a:cubicBezTo>
                    <a:pt x="3895" y="387"/>
                    <a:pt x="3982" y="301"/>
                    <a:pt x="3982" y="194"/>
                  </a:cubicBezTo>
                  <a:cubicBezTo>
                    <a:pt x="3982" y="90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7223163" y="2655875"/>
              <a:ext cx="74150" cy="73200"/>
            </a:xfrm>
            <a:custGeom>
              <a:avLst/>
              <a:gdLst/>
              <a:ahLst/>
              <a:cxnLst/>
              <a:rect l="l" t="t" r="r" b="b"/>
              <a:pathLst>
                <a:path w="2966" h="2928" extrusionOk="0">
                  <a:moveTo>
                    <a:pt x="212" y="0"/>
                  </a:moveTo>
                  <a:cubicBezTo>
                    <a:pt x="162" y="0"/>
                    <a:pt x="113" y="19"/>
                    <a:pt x="76" y="56"/>
                  </a:cubicBezTo>
                  <a:cubicBezTo>
                    <a:pt x="0" y="132"/>
                    <a:pt x="0" y="254"/>
                    <a:pt x="76" y="328"/>
                  </a:cubicBezTo>
                  <a:lnTo>
                    <a:pt x="2618" y="2871"/>
                  </a:lnTo>
                  <a:cubicBezTo>
                    <a:pt x="2656" y="2909"/>
                    <a:pt x="2705" y="2927"/>
                    <a:pt x="2755" y="2927"/>
                  </a:cubicBezTo>
                  <a:cubicBezTo>
                    <a:pt x="2804" y="2927"/>
                    <a:pt x="2853" y="2909"/>
                    <a:pt x="2890" y="2871"/>
                  </a:cubicBezTo>
                  <a:cubicBezTo>
                    <a:pt x="2966" y="2796"/>
                    <a:pt x="2966" y="2674"/>
                    <a:pt x="2890" y="2600"/>
                  </a:cubicBezTo>
                  <a:lnTo>
                    <a:pt x="348" y="56"/>
                  </a:lnTo>
                  <a:cubicBezTo>
                    <a:pt x="310" y="19"/>
                    <a:pt x="261" y="0"/>
                    <a:pt x="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7136788" y="2572400"/>
              <a:ext cx="74175" cy="73225"/>
            </a:xfrm>
            <a:custGeom>
              <a:avLst/>
              <a:gdLst/>
              <a:ahLst/>
              <a:cxnLst/>
              <a:rect l="l" t="t" r="r" b="b"/>
              <a:pathLst>
                <a:path w="2967" h="2929" extrusionOk="0">
                  <a:moveTo>
                    <a:pt x="211" y="1"/>
                  </a:moveTo>
                  <a:cubicBezTo>
                    <a:pt x="162" y="1"/>
                    <a:pt x="113" y="20"/>
                    <a:pt x="75" y="58"/>
                  </a:cubicBezTo>
                  <a:cubicBezTo>
                    <a:pt x="1" y="132"/>
                    <a:pt x="1" y="254"/>
                    <a:pt x="75" y="330"/>
                  </a:cubicBezTo>
                  <a:lnTo>
                    <a:pt x="2618" y="2872"/>
                  </a:lnTo>
                  <a:cubicBezTo>
                    <a:pt x="2656" y="2910"/>
                    <a:pt x="2705" y="2928"/>
                    <a:pt x="2754" y="2928"/>
                  </a:cubicBezTo>
                  <a:cubicBezTo>
                    <a:pt x="2803" y="2928"/>
                    <a:pt x="2852" y="2910"/>
                    <a:pt x="2890" y="2872"/>
                  </a:cubicBezTo>
                  <a:cubicBezTo>
                    <a:pt x="2966" y="2797"/>
                    <a:pt x="2966" y="2676"/>
                    <a:pt x="2890" y="2600"/>
                  </a:cubicBezTo>
                  <a:lnTo>
                    <a:pt x="347" y="58"/>
                  </a:lnTo>
                  <a:cubicBezTo>
                    <a:pt x="310" y="20"/>
                    <a:pt x="261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7113038" y="2648675"/>
              <a:ext cx="99550" cy="9700"/>
            </a:xfrm>
            <a:custGeom>
              <a:avLst/>
              <a:gdLst/>
              <a:ahLst/>
              <a:cxnLst/>
              <a:rect l="l" t="t" r="r" b="b"/>
              <a:pathLst>
                <a:path w="3982" h="388" extrusionOk="0">
                  <a:moveTo>
                    <a:pt x="194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lnTo>
                    <a:pt x="3789" y="387"/>
                  </a:lnTo>
                  <a:cubicBezTo>
                    <a:pt x="3896" y="387"/>
                    <a:pt x="3982" y="300"/>
                    <a:pt x="3982" y="194"/>
                  </a:cubicBezTo>
                  <a:cubicBezTo>
                    <a:pt x="3982" y="87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7149638" y="2655875"/>
              <a:ext cx="74125" cy="73200"/>
            </a:xfrm>
            <a:custGeom>
              <a:avLst/>
              <a:gdLst/>
              <a:ahLst/>
              <a:cxnLst/>
              <a:rect l="l" t="t" r="r" b="b"/>
              <a:pathLst>
                <a:path w="2965" h="2928" extrusionOk="0">
                  <a:moveTo>
                    <a:pt x="2753" y="0"/>
                  </a:moveTo>
                  <a:cubicBezTo>
                    <a:pt x="2704" y="0"/>
                    <a:pt x="2655" y="19"/>
                    <a:pt x="2618" y="56"/>
                  </a:cubicBezTo>
                  <a:lnTo>
                    <a:pt x="75" y="2600"/>
                  </a:lnTo>
                  <a:cubicBezTo>
                    <a:pt x="0" y="2674"/>
                    <a:pt x="0" y="2796"/>
                    <a:pt x="75" y="2871"/>
                  </a:cubicBezTo>
                  <a:cubicBezTo>
                    <a:pt x="112" y="2909"/>
                    <a:pt x="162" y="2927"/>
                    <a:pt x="211" y="2927"/>
                  </a:cubicBezTo>
                  <a:cubicBezTo>
                    <a:pt x="260" y="2927"/>
                    <a:pt x="309" y="2909"/>
                    <a:pt x="346" y="2871"/>
                  </a:cubicBezTo>
                  <a:lnTo>
                    <a:pt x="2890" y="328"/>
                  </a:lnTo>
                  <a:cubicBezTo>
                    <a:pt x="2964" y="254"/>
                    <a:pt x="2964" y="132"/>
                    <a:pt x="2890" y="56"/>
                  </a:cubicBezTo>
                  <a:cubicBezTo>
                    <a:pt x="2852" y="19"/>
                    <a:pt x="2803" y="0"/>
                    <a:pt x="2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215788" y="2651875"/>
              <a:ext cx="9675" cy="99575"/>
            </a:xfrm>
            <a:custGeom>
              <a:avLst/>
              <a:gdLst/>
              <a:ahLst/>
              <a:cxnLst/>
              <a:rect l="l" t="t" r="r" b="b"/>
              <a:pathLst>
                <a:path w="387" h="3983" extrusionOk="0">
                  <a:moveTo>
                    <a:pt x="194" y="0"/>
                  </a:moveTo>
                  <a:cubicBezTo>
                    <a:pt x="88" y="0"/>
                    <a:pt x="1" y="86"/>
                    <a:pt x="1" y="193"/>
                  </a:cubicBezTo>
                  <a:lnTo>
                    <a:pt x="1" y="3790"/>
                  </a:lnTo>
                  <a:cubicBezTo>
                    <a:pt x="1" y="3895"/>
                    <a:pt x="86" y="3983"/>
                    <a:pt x="194" y="3983"/>
                  </a:cubicBezTo>
                  <a:cubicBezTo>
                    <a:pt x="301" y="3983"/>
                    <a:pt x="387" y="3897"/>
                    <a:pt x="387" y="3790"/>
                  </a:cubicBezTo>
                  <a:lnTo>
                    <a:pt x="387" y="193"/>
                  </a:lnTo>
                  <a:cubicBezTo>
                    <a:pt x="387" y="87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068138" y="2509350"/>
              <a:ext cx="312250" cy="274450"/>
            </a:xfrm>
            <a:custGeom>
              <a:avLst/>
              <a:gdLst/>
              <a:ahLst/>
              <a:cxnLst/>
              <a:rect l="l" t="t" r="r" b="b"/>
              <a:pathLst>
                <a:path w="12490" h="10978" extrusionOk="0">
                  <a:moveTo>
                    <a:pt x="6252" y="2458"/>
                  </a:moveTo>
                  <a:cubicBezTo>
                    <a:pt x="6663" y="2458"/>
                    <a:pt x="7081" y="2542"/>
                    <a:pt x="7480" y="2720"/>
                  </a:cubicBezTo>
                  <a:cubicBezTo>
                    <a:pt x="9007" y="3399"/>
                    <a:pt x="9696" y="5196"/>
                    <a:pt x="9014" y="6724"/>
                  </a:cubicBezTo>
                  <a:cubicBezTo>
                    <a:pt x="8511" y="7852"/>
                    <a:pt x="7402" y="8522"/>
                    <a:pt x="6241" y="8522"/>
                  </a:cubicBezTo>
                  <a:cubicBezTo>
                    <a:pt x="5829" y="8522"/>
                    <a:pt x="5411" y="8437"/>
                    <a:pt x="5011" y="8259"/>
                  </a:cubicBezTo>
                  <a:cubicBezTo>
                    <a:pt x="3483" y="7579"/>
                    <a:pt x="2795" y="5781"/>
                    <a:pt x="3476" y="4256"/>
                  </a:cubicBezTo>
                  <a:cubicBezTo>
                    <a:pt x="3979" y="3129"/>
                    <a:pt x="5090" y="2458"/>
                    <a:pt x="6252" y="2458"/>
                  </a:cubicBezTo>
                  <a:close/>
                  <a:moveTo>
                    <a:pt x="6252" y="1"/>
                  </a:moveTo>
                  <a:cubicBezTo>
                    <a:pt x="4150" y="1"/>
                    <a:pt x="2142" y="1214"/>
                    <a:pt x="1232" y="3255"/>
                  </a:cubicBezTo>
                  <a:cubicBezTo>
                    <a:pt x="0" y="6020"/>
                    <a:pt x="1246" y="9270"/>
                    <a:pt x="4011" y="10502"/>
                  </a:cubicBezTo>
                  <a:cubicBezTo>
                    <a:pt x="4735" y="10825"/>
                    <a:pt x="5492" y="10978"/>
                    <a:pt x="6238" y="10978"/>
                  </a:cubicBezTo>
                  <a:cubicBezTo>
                    <a:pt x="8340" y="10978"/>
                    <a:pt x="10349" y="9764"/>
                    <a:pt x="11258" y="7724"/>
                  </a:cubicBezTo>
                  <a:cubicBezTo>
                    <a:pt x="12490" y="4959"/>
                    <a:pt x="11244" y="1709"/>
                    <a:pt x="8480" y="477"/>
                  </a:cubicBezTo>
                  <a:cubicBezTo>
                    <a:pt x="7756" y="154"/>
                    <a:pt x="6998" y="1"/>
                    <a:pt x="6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199738" y="2462975"/>
              <a:ext cx="44975" cy="170525"/>
            </a:xfrm>
            <a:custGeom>
              <a:avLst/>
              <a:gdLst/>
              <a:ahLst/>
              <a:cxnLst/>
              <a:rect l="l" t="t" r="r" b="b"/>
              <a:pathLst>
                <a:path w="1799" h="6821" extrusionOk="0">
                  <a:moveTo>
                    <a:pt x="900" y="0"/>
                  </a:moveTo>
                  <a:cubicBezTo>
                    <a:pt x="402" y="0"/>
                    <a:pt x="0" y="200"/>
                    <a:pt x="0" y="447"/>
                  </a:cubicBezTo>
                  <a:lnTo>
                    <a:pt x="0" y="6375"/>
                  </a:lnTo>
                  <a:cubicBezTo>
                    <a:pt x="0" y="6621"/>
                    <a:pt x="402" y="6821"/>
                    <a:pt x="900" y="6821"/>
                  </a:cubicBezTo>
                  <a:cubicBezTo>
                    <a:pt x="1397" y="6821"/>
                    <a:pt x="1799" y="6621"/>
                    <a:pt x="1799" y="6375"/>
                  </a:cubicBezTo>
                  <a:lnTo>
                    <a:pt x="1799" y="447"/>
                  </a:lnTo>
                  <a:cubicBezTo>
                    <a:pt x="1799" y="200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7196838" y="2451700"/>
              <a:ext cx="53125" cy="53125"/>
            </a:xfrm>
            <a:custGeom>
              <a:avLst/>
              <a:gdLst/>
              <a:ahLst/>
              <a:cxnLst/>
              <a:rect l="l" t="t" r="r" b="b"/>
              <a:pathLst>
                <a:path w="2125" h="2125" extrusionOk="0">
                  <a:moveTo>
                    <a:pt x="1062" y="1"/>
                  </a:moveTo>
                  <a:cubicBezTo>
                    <a:pt x="475" y="1"/>
                    <a:pt x="0" y="475"/>
                    <a:pt x="0" y="1062"/>
                  </a:cubicBezTo>
                  <a:cubicBezTo>
                    <a:pt x="0" y="1649"/>
                    <a:pt x="475" y="2125"/>
                    <a:pt x="1062" y="2125"/>
                  </a:cubicBezTo>
                  <a:cubicBezTo>
                    <a:pt x="1648" y="2125"/>
                    <a:pt x="2125" y="1649"/>
                    <a:pt x="2125" y="1062"/>
                  </a:cubicBezTo>
                  <a:cubicBezTo>
                    <a:pt x="2125" y="475"/>
                    <a:pt x="1648" y="1"/>
                    <a:pt x="10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7191188" y="2614900"/>
              <a:ext cx="59925" cy="59925"/>
            </a:xfrm>
            <a:custGeom>
              <a:avLst/>
              <a:gdLst/>
              <a:ahLst/>
              <a:cxnLst/>
              <a:rect l="l" t="t" r="r" b="b"/>
              <a:pathLst>
                <a:path w="2397" h="2397" extrusionOk="0">
                  <a:moveTo>
                    <a:pt x="1197" y="0"/>
                  </a:moveTo>
                  <a:cubicBezTo>
                    <a:pt x="535" y="0"/>
                    <a:pt x="0" y="536"/>
                    <a:pt x="0" y="1199"/>
                  </a:cubicBezTo>
                  <a:cubicBezTo>
                    <a:pt x="0" y="1860"/>
                    <a:pt x="537" y="2396"/>
                    <a:pt x="1199" y="2396"/>
                  </a:cubicBezTo>
                  <a:cubicBezTo>
                    <a:pt x="1860" y="2396"/>
                    <a:pt x="2397" y="1860"/>
                    <a:pt x="2397" y="1199"/>
                  </a:cubicBezTo>
                  <a:cubicBezTo>
                    <a:pt x="2397" y="536"/>
                    <a:pt x="1860" y="0"/>
                    <a:pt x="1199" y="0"/>
                  </a:cubicBezTo>
                  <a:cubicBezTo>
                    <a:pt x="1198" y="0"/>
                    <a:pt x="1197" y="0"/>
                    <a:pt x="1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6769013" y="2248025"/>
              <a:ext cx="39325" cy="198775"/>
            </a:xfrm>
            <a:custGeom>
              <a:avLst/>
              <a:gdLst/>
              <a:ahLst/>
              <a:cxnLst/>
              <a:rect l="l" t="t" r="r" b="b"/>
              <a:pathLst>
                <a:path w="1573" h="7951" extrusionOk="0">
                  <a:moveTo>
                    <a:pt x="764" y="1"/>
                  </a:moveTo>
                  <a:cubicBezTo>
                    <a:pt x="343" y="1"/>
                    <a:pt x="0" y="344"/>
                    <a:pt x="0" y="763"/>
                  </a:cubicBezTo>
                  <a:lnTo>
                    <a:pt x="0" y="7186"/>
                  </a:lnTo>
                  <a:cubicBezTo>
                    <a:pt x="0" y="7607"/>
                    <a:pt x="343" y="7950"/>
                    <a:pt x="764" y="7950"/>
                  </a:cubicBezTo>
                  <a:lnTo>
                    <a:pt x="808" y="7950"/>
                  </a:lnTo>
                  <a:cubicBezTo>
                    <a:pt x="1228" y="7950"/>
                    <a:pt x="1571" y="7607"/>
                    <a:pt x="1572" y="7186"/>
                  </a:cubicBezTo>
                  <a:lnTo>
                    <a:pt x="1572" y="763"/>
                  </a:lnTo>
                  <a:cubicBezTo>
                    <a:pt x="1572" y="344"/>
                    <a:pt x="1229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6695038" y="2559200"/>
              <a:ext cx="78750" cy="77800"/>
            </a:xfrm>
            <a:custGeom>
              <a:avLst/>
              <a:gdLst/>
              <a:ahLst/>
              <a:cxnLst/>
              <a:rect l="l" t="t" r="r" b="b"/>
              <a:pathLst>
                <a:path w="3150" h="3112" extrusionOk="0">
                  <a:moveTo>
                    <a:pt x="225" y="1"/>
                  </a:moveTo>
                  <a:cubicBezTo>
                    <a:pt x="173" y="1"/>
                    <a:pt x="121" y="21"/>
                    <a:pt x="81" y="61"/>
                  </a:cubicBezTo>
                  <a:cubicBezTo>
                    <a:pt x="1" y="142"/>
                    <a:pt x="1" y="271"/>
                    <a:pt x="81" y="351"/>
                  </a:cubicBezTo>
                  <a:lnTo>
                    <a:pt x="2780" y="3051"/>
                  </a:lnTo>
                  <a:cubicBezTo>
                    <a:pt x="2821" y="3091"/>
                    <a:pt x="2874" y="3112"/>
                    <a:pt x="2926" y="3112"/>
                  </a:cubicBezTo>
                  <a:cubicBezTo>
                    <a:pt x="2978" y="3112"/>
                    <a:pt x="3031" y="3091"/>
                    <a:pt x="3071" y="3051"/>
                  </a:cubicBezTo>
                  <a:cubicBezTo>
                    <a:pt x="3149" y="2970"/>
                    <a:pt x="3149" y="2842"/>
                    <a:pt x="3071" y="2762"/>
                  </a:cubicBezTo>
                  <a:lnTo>
                    <a:pt x="370" y="61"/>
                  </a:lnTo>
                  <a:cubicBezTo>
                    <a:pt x="330" y="21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6672513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6708663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926" y="1"/>
                  </a:moveTo>
                  <a:cubicBezTo>
                    <a:pt x="2874" y="1"/>
                    <a:pt x="2822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6800413" y="2559200"/>
              <a:ext cx="78775" cy="77800"/>
            </a:xfrm>
            <a:custGeom>
              <a:avLst/>
              <a:gdLst/>
              <a:ahLst/>
              <a:cxnLst/>
              <a:rect l="l" t="t" r="r" b="b"/>
              <a:pathLst>
                <a:path w="3151" h="3112" extrusionOk="0">
                  <a:moveTo>
                    <a:pt x="2926" y="1"/>
                  </a:moveTo>
                  <a:cubicBezTo>
                    <a:pt x="2873" y="1"/>
                    <a:pt x="2821" y="21"/>
                    <a:pt x="2781" y="61"/>
                  </a:cubicBezTo>
                  <a:lnTo>
                    <a:pt x="80" y="2762"/>
                  </a:lnTo>
                  <a:cubicBezTo>
                    <a:pt x="0" y="2842"/>
                    <a:pt x="0" y="2970"/>
                    <a:pt x="80" y="3051"/>
                  </a:cubicBezTo>
                  <a:cubicBezTo>
                    <a:pt x="120" y="3091"/>
                    <a:pt x="173" y="3112"/>
                    <a:pt x="225" y="3112"/>
                  </a:cubicBezTo>
                  <a:cubicBezTo>
                    <a:pt x="277" y="3112"/>
                    <a:pt x="330" y="3091"/>
                    <a:pt x="371" y="3051"/>
                  </a:cubicBezTo>
                  <a:lnTo>
                    <a:pt x="3070" y="351"/>
                  </a:lnTo>
                  <a:cubicBezTo>
                    <a:pt x="3150" y="271"/>
                    <a:pt x="3150" y="142"/>
                    <a:pt x="3070" y="61"/>
                  </a:cubicBezTo>
                  <a:cubicBezTo>
                    <a:pt x="3030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6798688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cubicBezTo>
                    <a:pt x="0" y="318"/>
                    <a:pt x="92" y="408"/>
                    <a:pt x="205" y="408"/>
                  </a:cubicBezTo>
                  <a:lnTo>
                    <a:pt x="4025" y="408"/>
                  </a:lnTo>
                  <a:cubicBezTo>
                    <a:pt x="4026" y="408"/>
                    <a:pt x="4028" y="408"/>
                    <a:pt x="4029" y="408"/>
                  </a:cubicBezTo>
                  <a:cubicBezTo>
                    <a:pt x="4137" y="408"/>
                    <a:pt x="4228" y="317"/>
                    <a:pt x="4228" y="205"/>
                  </a:cubicBezTo>
                  <a:cubicBezTo>
                    <a:pt x="4228" y="92"/>
                    <a:pt x="4138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6786788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24" y="1"/>
                  </a:moveTo>
                  <a:cubicBezTo>
                    <a:pt x="172" y="1"/>
                    <a:pt x="120" y="21"/>
                    <a:pt x="80" y="61"/>
                  </a:cubicBezTo>
                  <a:cubicBezTo>
                    <a:pt x="0" y="141"/>
                    <a:pt x="0" y="270"/>
                    <a:pt x="80" y="351"/>
                  </a:cubicBezTo>
                  <a:lnTo>
                    <a:pt x="2780" y="3051"/>
                  </a:lnTo>
                  <a:cubicBezTo>
                    <a:pt x="2820" y="3091"/>
                    <a:pt x="2873" y="3111"/>
                    <a:pt x="2925" y="3111"/>
                  </a:cubicBezTo>
                  <a:cubicBezTo>
                    <a:pt x="2978" y="3111"/>
                    <a:pt x="3030" y="3091"/>
                    <a:pt x="3070" y="3051"/>
                  </a:cubicBezTo>
                  <a:cubicBezTo>
                    <a:pt x="3150" y="2971"/>
                    <a:pt x="3150" y="2842"/>
                    <a:pt x="3070" y="2762"/>
                  </a:cubicBezTo>
                  <a:lnTo>
                    <a:pt x="369" y="61"/>
                  </a:lnTo>
                  <a:cubicBezTo>
                    <a:pt x="329" y="21"/>
                    <a:pt x="277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6785063" y="2643675"/>
              <a:ext cx="10225" cy="105700"/>
            </a:xfrm>
            <a:custGeom>
              <a:avLst/>
              <a:gdLst/>
              <a:ahLst/>
              <a:cxnLst/>
              <a:rect l="l" t="t" r="r" b="b"/>
              <a:pathLst>
                <a:path w="409" h="4228" extrusionOk="0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lnTo>
                    <a:pt x="0" y="4025"/>
                  </a:lnTo>
                  <a:cubicBezTo>
                    <a:pt x="0" y="4136"/>
                    <a:pt x="92" y="4228"/>
                    <a:pt x="205" y="4228"/>
                  </a:cubicBezTo>
                  <a:cubicBezTo>
                    <a:pt x="317" y="4228"/>
                    <a:pt x="408" y="4138"/>
                    <a:pt x="408" y="4025"/>
                  </a:cubicBezTo>
                  <a:lnTo>
                    <a:pt x="408" y="205"/>
                  </a:lnTo>
                  <a:cubicBezTo>
                    <a:pt x="408" y="92"/>
                    <a:pt x="317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6620363" y="2492250"/>
              <a:ext cx="331775" cy="291575"/>
            </a:xfrm>
            <a:custGeom>
              <a:avLst/>
              <a:gdLst/>
              <a:ahLst/>
              <a:cxnLst/>
              <a:rect l="l" t="t" r="r" b="b"/>
              <a:pathLst>
                <a:path w="13271" h="11663" extrusionOk="0">
                  <a:moveTo>
                    <a:pt x="6630" y="2611"/>
                  </a:moveTo>
                  <a:cubicBezTo>
                    <a:pt x="7864" y="2611"/>
                    <a:pt x="9045" y="3323"/>
                    <a:pt x="9578" y="4520"/>
                  </a:cubicBezTo>
                  <a:cubicBezTo>
                    <a:pt x="10301" y="6142"/>
                    <a:pt x="9570" y="8050"/>
                    <a:pt x="7947" y="8774"/>
                  </a:cubicBezTo>
                  <a:cubicBezTo>
                    <a:pt x="7523" y="8963"/>
                    <a:pt x="7078" y="9053"/>
                    <a:pt x="6641" y="9053"/>
                  </a:cubicBezTo>
                  <a:cubicBezTo>
                    <a:pt x="5407" y="9053"/>
                    <a:pt x="4226" y="8341"/>
                    <a:pt x="3693" y="7143"/>
                  </a:cubicBezTo>
                  <a:cubicBezTo>
                    <a:pt x="2971" y="5521"/>
                    <a:pt x="3703" y="3611"/>
                    <a:pt x="5324" y="2889"/>
                  </a:cubicBezTo>
                  <a:cubicBezTo>
                    <a:pt x="5748" y="2700"/>
                    <a:pt x="6192" y="2611"/>
                    <a:pt x="6630" y="2611"/>
                  </a:cubicBezTo>
                  <a:close/>
                  <a:moveTo>
                    <a:pt x="6627" y="1"/>
                  </a:moveTo>
                  <a:cubicBezTo>
                    <a:pt x="5835" y="1"/>
                    <a:pt x="5031" y="163"/>
                    <a:pt x="4262" y="506"/>
                  </a:cubicBezTo>
                  <a:cubicBezTo>
                    <a:pt x="1324" y="1815"/>
                    <a:pt x="1" y="5269"/>
                    <a:pt x="1310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1" y="11500"/>
                    <a:pt x="9010" y="11157"/>
                  </a:cubicBezTo>
                  <a:cubicBezTo>
                    <a:pt x="11946" y="9848"/>
                    <a:pt x="13270" y="6394"/>
                    <a:pt x="11961" y="3458"/>
                  </a:cubicBezTo>
                  <a:cubicBezTo>
                    <a:pt x="10995" y="1290"/>
                    <a:pt x="8860" y="1"/>
                    <a:pt x="66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764538" y="2442950"/>
              <a:ext cx="47775" cy="181150"/>
            </a:xfrm>
            <a:custGeom>
              <a:avLst/>
              <a:gdLst/>
              <a:ahLst/>
              <a:cxnLst/>
              <a:rect l="l" t="t" r="r" b="b"/>
              <a:pathLst>
                <a:path w="1911" h="7246" extrusionOk="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758963" y="2431000"/>
              <a:ext cx="56450" cy="56425"/>
            </a:xfrm>
            <a:custGeom>
              <a:avLst/>
              <a:gdLst/>
              <a:ahLst/>
              <a:cxnLst/>
              <a:rect l="l" t="t" r="r" b="b"/>
              <a:pathLst>
                <a:path w="2258" h="2257" extrusionOk="0">
                  <a:moveTo>
                    <a:pt x="1129" y="0"/>
                  </a:moveTo>
                  <a:cubicBezTo>
                    <a:pt x="505" y="0"/>
                    <a:pt x="0" y="504"/>
                    <a:pt x="0" y="1129"/>
                  </a:cubicBezTo>
                  <a:cubicBezTo>
                    <a:pt x="0" y="1753"/>
                    <a:pt x="507" y="2256"/>
                    <a:pt x="1129" y="2256"/>
                  </a:cubicBezTo>
                  <a:cubicBezTo>
                    <a:pt x="1751" y="2256"/>
                    <a:pt x="2258" y="1750"/>
                    <a:pt x="2258" y="1129"/>
                  </a:cubicBezTo>
                  <a:cubicBezTo>
                    <a:pt x="2258" y="505"/>
                    <a:pt x="1751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757713" y="2604350"/>
              <a:ext cx="63675" cy="63675"/>
            </a:xfrm>
            <a:custGeom>
              <a:avLst/>
              <a:gdLst/>
              <a:ahLst/>
              <a:cxnLst/>
              <a:rect l="l" t="t" r="r" b="b"/>
              <a:pathLst>
                <a:path w="2547" h="2547" extrusionOk="0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579038" y="1203475"/>
              <a:ext cx="66775" cy="51825"/>
            </a:xfrm>
            <a:custGeom>
              <a:avLst/>
              <a:gdLst/>
              <a:ahLst/>
              <a:cxnLst/>
              <a:rect l="l" t="t" r="r" b="b"/>
              <a:pathLst>
                <a:path w="2671" h="2073" extrusionOk="0">
                  <a:moveTo>
                    <a:pt x="1336" y="0"/>
                  </a:moveTo>
                  <a:cubicBezTo>
                    <a:pt x="2" y="2"/>
                    <a:pt x="0" y="2073"/>
                    <a:pt x="1336" y="2073"/>
                  </a:cubicBezTo>
                  <a:cubicBezTo>
                    <a:pt x="2668" y="2073"/>
                    <a:pt x="2671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665963" y="1249275"/>
              <a:ext cx="50100" cy="38900"/>
            </a:xfrm>
            <a:custGeom>
              <a:avLst/>
              <a:gdLst/>
              <a:ahLst/>
              <a:cxnLst/>
              <a:rect l="l" t="t" r="r" b="b"/>
              <a:pathLst>
                <a:path w="2004" h="1556" extrusionOk="0">
                  <a:moveTo>
                    <a:pt x="1002" y="1"/>
                  </a:moveTo>
                  <a:cubicBezTo>
                    <a:pt x="2" y="1"/>
                    <a:pt x="1" y="1556"/>
                    <a:pt x="1002" y="1556"/>
                  </a:cubicBezTo>
                  <a:cubicBezTo>
                    <a:pt x="2002" y="1556"/>
                    <a:pt x="2004" y="1"/>
                    <a:pt x="1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873263" y="2047225"/>
              <a:ext cx="45975" cy="38825"/>
            </a:xfrm>
            <a:custGeom>
              <a:avLst/>
              <a:gdLst/>
              <a:ahLst/>
              <a:cxnLst/>
              <a:rect l="l" t="t" r="r" b="b"/>
              <a:pathLst>
                <a:path w="1839" h="1553" extrusionOk="0">
                  <a:moveTo>
                    <a:pt x="797" y="0"/>
                  </a:moveTo>
                  <a:cubicBezTo>
                    <a:pt x="391" y="0"/>
                    <a:pt x="0" y="358"/>
                    <a:pt x="20" y="776"/>
                  </a:cubicBezTo>
                  <a:cubicBezTo>
                    <a:pt x="40" y="1196"/>
                    <a:pt x="362" y="1552"/>
                    <a:pt x="797" y="1552"/>
                  </a:cubicBezTo>
                  <a:lnTo>
                    <a:pt x="1043" y="1552"/>
                  </a:lnTo>
                  <a:cubicBezTo>
                    <a:pt x="1449" y="1552"/>
                    <a:pt x="1838" y="1195"/>
                    <a:pt x="1820" y="776"/>
                  </a:cubicBezTo>
                  <a:cubicBezTo>
                    <a:pt x="1801" y="355"/>
                    <a:pt x="1478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1" name="Google Shape;301;p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Google Shape;302;p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03" name="Google Shape;303;p5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04" name="Google Shape;304;p5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5" name="Google Shape;305;p5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06" name="Google Shape;306;p5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5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5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5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5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5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12" name="Google Shape;312;p5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13" name="Google Shape;313;p5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4" name="Google Shape;314;p5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315" name="Google Shape;315;p5"/>
          <p:cNvSpPr txBox="1">
            <a:spLocks noGrp="1"/>
          </p:cNvSpPr>
          <p:nvPr>
            <p:ph type="subTitle" idx="2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316" name="Google Shape;316;p5"/>
          <p:cNvSpPr txBox="1">
            <a:spLocks noGrp="1"/>
          </p:cNvSpPr>
          <p:nvPr>
            <p:ph type="subTitle" idx="3"/>
          </p:nvPr>
        </p:nvSpPr>
        <p:spPr>
          <a:xfrm>
            <a:off x="1359525" y="2108625"/>
            <a:ext cx="2907600" cy="6381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5"/>
          <p:cNvSpPr txBox="1">
            <a:spLocks noGrp="1"/>
          </p:cNvSpPr>
          <p:nvPr>
            <p:ph type="subTitle" idx="4"/>
          </p:nvPr>
        </p:nvSpPr>
        <p:spPr>
          <a:xfrm>
            <a:off x="4876875" y="3969050"/>
            <a:ext cx="2907600" cy="6381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p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37" name="Google Shape;337;p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38" name="Google Shape;338;p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9" name="Google Shape;339;p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40" name="Google Shape;340;p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46" name="Google Shape;346;p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47" name="Google Shape;347;p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8" name="Google Shape;348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7"/>
          <p:cNvSpPr txBox="1">
            <a:spLocks noGrp="1"/>
          </p:cNvSpPr>
          <p:nvPr>
            <p:ph type="subTitle" idx="1"/>
          </p:nvPr>
        </p:nvSpPr>
        <p:spPr>
          <a:xfrm>
            <a:off x="1383650" y="2639606"/>
            <a:ext cx="2907600" cy="10521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8"/>
          <p:cNvGrpSpPr/>
          <p:nvPr/>
        </p:nvGrpSpPr>
        <p:grpSpPr>
          <a:xfrm rot="816243">
            <a:off x="7885012" y="585070"/>
            <a:ext cx="624221" cy="2019733"/>
            <a:chOff x="6505688" y="3123675"/>
            <a:chExt cx="624250" cy="2019825"/>
          </a:xfrm>
        </p:grpSpPr>
        <p:sp>
          <p:nvSpPr>
            <p:cNvPr id="352" name="Google Shape;352;p8"/>
            <p:cNvSpPr/>
            <p:nvPr/>
          </p:nvSpPr>
          <p:spPr>
            <a:xfrm>
              <a:off x="6666113" y="3575400"/>
              <a:ext cx="322850" cy="555300"/>
            </a:xfrm>
            <a:custGeom>
              <a:avLst/>
              <a:gdLst/>
              <a:ahLst/>
              <a:cxnLst/>
              <a:rect l="l" t="t" r="r" b="b"/>
              <a:pathLst>
                <a:path w="12914" h="22212" extrusionOk="0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6668613" y="323032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6845513" y="3147925"/>
              <a:ext cx="58875" cy="480150"/>
            </a:xfrm>
            <a:custGeom>
              <a:avLst/>
              <a:gdLst/>
              <a:ahLst/>
              <a:cxnLst/>
              <a:rect l="l" t="t" r="r" b="b"/>
              <a:pathLst>
                <a:path w="2355" h="19206" extrusionOk="0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6929863" y="3303225"/>
              <a:ext cx="58925" cy="480125"/>
            </a:xfrm>
            <a:custGeom>
              <a:avLst/>
              <a:gdLst/>
              <a:ahLst/>
              <a:cxnLst/>
              <a:rect l="l" t="t" r="r" b="b"/>
              <a:pathLst>
                <a:path w="2357" h="19205" extrusionOk="0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6756588" y="312367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6906838" y="3509750"/>
              <a:ext cx="223100" cy="595575"/>
            </a:xfrm>
            <a:custGeom>
              <a:avLst/>
              <a:gdLst/>
              <a:ahLst/>
              <a:cxnLst/>
              <a:rect l="l" t="t" r="r" b="b"/>
              <a:pathLst>
                <a:path w="8924" h="23823" extrusionOk="0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6747688" y="3669775"/>
              <a:ext cx="185600" cy="234225"/>
            </a:xfrm>
            <a:custGeom>
              <a:avLst/>
              <a:gdLst/>
              <a:ahLst/>
              <a:cxnLst/>
              <a:rect l="l" t="t" r="r" b="b"/>
              <a:pathLst>
                <a:path w="7424" h="9369" extrusionOk="0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6505688" y="4325575"/>
              <a:ext cx="268950" cy="748475"/>
            </a:xfrm>
            <a:custGeom>
              <a:avLst/>
              <a:gdLst/>
              <a:ahLst/>
              <a:cxnLst/>
              <a:rect l="l" t="t" r="r" b="b"/>
              <a:pathLst>
                <a:path w="10758" h="29939" extrusionOk="0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6515438" y="4366125"/>
              <a:ext cx="219375" cy="610225"/>
            </a:xfrm>
            <a:custGeom>
              <a:avLst/>
              <a:gdLst/>
              <a:ahLst/>
              <a:cxnLst/>
              <a:rect l="l" t="t" r="r" b="b"/>
              <a:pathLst>
                <a:path w="8775" h="24409" extrusionOk="0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6892288" y="4372700"/>
              <a:ext cx="219950" cy="580550"/>
            </a:xfrm>
            <a:custGeom>
              <a:avLst/>
              <a:gdLst/>
              <a:ahLst/>
              <a:cxnLst/>
              <a:rect l="l" t="t" r="r" b="b"/>
              <a:pathLst>
                <a:path w="8798" h="23222" extrusionOk="0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988163" y="4495250"/>
              <a:ext cx="124200" cy="393575"/>
            </a:xfrm>
            <a:custGeom>
              <a:avLst/>
              <a:gdLst/>
              <a:ahLst/>
              <a:cxnLst/>
              <a:rect l="l" t="t" r="r" b="b"/>
              <a:pathLst>
                <a:path w="4968" h="15743" extrusionOk="0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6814788" y="4120300"/>
              <a:ext cx="20750" cy="883125"/>
            </a:xfrm>
            <a:custGeom>
              <a:avLst/>
              <a:gdLst/>
              <a:ahLst/>
              <a:cxnLst/>
              <a:rect l="l" t="t" r="r" b="b"/>
              <a:pathLst>
                <a:path w="830" h="35325" extrusionOk="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6740563" y="4975650"/>
              <a:ext cx="167875" cy="167850"/>
            </a:xfrm>
            <a:custGeom>
              <a:avLst/>
              <a:gdLst/>
              <a:ahLst/>
              <a:cxnLst/>
              <a:rect l="l" t="t" r="r" b="b"/>
              <a:pathLst>
                <a:path w="6715" h="6714" extrusionOk="0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6520438" y="4328650"/>
              <a:ext cx="231925" cy="450350"/>
            </a:xfrm>
            <a:custGeom>
              <a:avLst/>
              <a:gdLst/>
              <a:ahLst/>
              <a:cxnLst/>
              <a:rect l="l" t="t" r="r" b="b"/>
              <a:pathLst>
                <a:path w="9277" h="18014" extrusionOk="0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6601713" y="4721000"/>
              <a:ext cx="57850" cy="57900"/>
            </a:xfrm>
            <a:custGeom>
              <a:avLst/>
              <a:gdLst/>
              <a:ahLst/>
              <a:cxnLst/>
              <a:rect l="l" t="t" r="r" b="b"/>
              <a:pathLst>
                <a:path w="2314" h="2316" extrusionOk="0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6676913" y="4483725"/>
              <a:ext cx="57900" cy="57875"/>
            </a:xfrm>
            <a:custGeom>
              <a:avLst/>
              <a:gdLst/>
              <a:ahLst/>
              <a:cxnLst/>
              <a:rect l="l" t="t" r="r" b="b"/>
              <a:pathLst>
                <a:path w="2316" h="2315" extrusionOk="0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6695088" y="4091975"/>
              <a:ext cx="316850" cy="737175"/>
            </a:xfrm>
            <a:custGeom>
              <a:avLst/>
              <a:gdLst/>
              <a:ahLst/>
              <a:cxnLst/>
              <a:rect l="l" t="t" r="r" b="b"/>
              <a:pathLst>
                <a:path w="12674" h="29487" extrusionOk="0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6763713" y="4003350"/>
              <a:ext cx="133125" cy="133175"/>
            </a:xfrm>
            <a:custGeom>
              <a:avLst/>
              <a:gdLst/>
              <a:ahLst/>
              <a:cxnLst/>
              <a:rect l="l" t="t" r="r" b="b"/>
              <a:pathLst>
                <a:path w="5325" h="5327" extrusionOk="0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6781088" y="4796225"/>
              <a:ext cx="92650" cy="92650"/>
            </a:xfrm>
            <a:custGeom>
              <a:avLst/>
              <a:gdLst/>
              <a:ahLst/>
              <a:cxnLst/>
              <a:rect l="l" t="t" r="r" b="b"/>
              <a:pathLst>
                <a:path w="3706" h="3706" extrusionOk="0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6743388" y="3720400"/>
              <a:ext cx="178275" cy="201975"/>
            </a:xfrm>
            <a:custGeom>
              <a:avLst/>
              <a:gdLst/>
              <a:ahLst/>
              <a:cxnLst/>
              <a:rect l="l" t="t" r="r" b="b"/>
              <a:pathLst>
                <a:path w="7131" h="8079" extrusionOk="0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6909738" y="3936950"/>
              <a:ext cx="66825" cy="51800"/>
            </a:xfrm>
            <a:custGeom>
              <a:avLst/>
              <a:gdLst/>
              <a:ahLst/>
              <a:cxnLst/>
              <a:rect l="l" t="t" r="r" b="b"/>
              <a:pathLst>
                <a:path w="2673" h="2072" extrusionOk="0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6955413" y="3868875"/>
              <a:ext cx="33350" cy="25925"/>
            </a:xfrm>
            <a:custGeom>
              <a:avLst/>
              <a:gdLst/>
              <a:ahLst/>
              <a:cxnLst/>
              <a:rect l="l" t="t" r="r" b="b"/>
              <a:pathLst>
                <a:path w="1334" h="1037" extrusionOk="0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6584963" y="49858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6573388" y="4864300"/>
              <a:ext cx="33425" cy="25925"/>
            </a:xfrm>
            <a:custGeom>
              <a:avLst/>
              <a:gdLst/>
              <a:ahLst/>
              <a:cxnLst/>
              <a:rect l="l" t="t" r="r" b="b"/>
              <a:pathLst>
                <a:path w="1337" h="1037" extrusionOk="0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6775988" y="5037950"/>
              <a:ext cx="39150" cy="25900"/>
            </a:xfrm>
            <a:custGeom>
              <a:avLst/>
              <a:gdLst/>
              <a:ahLst/>
              <a:cxnLst/>
              <a:rect l="l" t="t" r="r" b="b"/>
              <a:pathLst>
                <a:path w="1566" h="1036" extrusionOk="0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6804913" y="401357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6961838" y="4776125"/>
              <a:ext cx="66800" cy="51800"/>
            </a:xfrm>
            <a:custGeom>
              <a:avLst/>
              <a:gdLst/>
              <a:ahLst/>
              <a:cxnLst/>
              <a:rect l="l" t="t" r="r" b="b"/>
              <a:pathLst>
                <a:path w="2672" h="2072" extrusionOk="0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7013238" y="46906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8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381" name="Google Shape;381;p8"/>
            <p:cNvSpPr/>
            <p:nvPr/>
          </p:nvSpPr>
          <p:spPr>
            <a:xfrm>
              <a:off x="1507100" y="4306500"/>
              <a:ext cx="691275" cy="691275"/>
            </a:xfrm>
            <a:custGeom>
              <a:avLst/>
              <a:gdLst/>
              <a:ahLst/>
              <a:cxnLst/>
              <a:rect l="l" t="t" r="r" b="b"/>
              <a:pathLst>
                <a:path w="27651" h="27651" extrusionOk="0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2070675" y="4007975"/>
              <a:ext cx="575750" cy="575750"/>
            </a:xfrm>
            <a:custGeom>
              <a:avLst/>
              <a:gdLst/>
              <a:ahLst/>
              <a:cxnLst/>
              <a:rect l="l" t="t" r="r" b="b"/>
              <a:pathLst>
                <a:path w="23030" h="23030" extrusionOk="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2199950" y="4582550"/>
              <a:ext cx="447875" cy="447850"/>
            </a:xfrm>
            <a:custGeom>
              <a:avLst/>
              <a:gdLst/>
              <a:ahLst/>
              <a:cxnLst/>
              <a:rect l="l" t="t" r="r" b="b"/>
              <a:pathLst>
                <a:path w="17915" h="17914" extrusionOk="0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1507100" y="4313125"/>
              <a:ext cx="672325" cy="684625"/>
            </a:xfrm>
            <a:custGeom>
              <a:avLst/>
              <a:gdLst/>
              <a:ahLst/>
              <a:cxnLst/>
              <a:rect l="l" t="t" r="r" b="b"/>
              <a:pathLst>
                <a:path w="26893" h="27385" extrusionOk="0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2070650" y="4042050"/>
              <a:ext cx="477750" cy="541700"/>
            </a:xfrm>
            <a:custGeom>
              <a:avLst/>
              <a:gdLst/>
              <a:ahLst/>
              <a:cxnLst/>
              <a:rect l="l" t="t" r="r" b="b"/>
              <a:pathLst>
                <a:path w="19110" h="21668" extrusionOk="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2199900" y="4643375"/>
              <a:ext cx="409100" cy="387000"/>
            </a:xfrm>
            <a:custGeom>
              <a:avLst/>
              <a:gdLst/>
              <a:ahLst/>
              <a:cxnLst/>
              <a:rect l="l" t="t" r="r" b="b"/>
              <a:pathLst>
                <a:path w="16364" h="15480" extrusionOk="0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1918350" y="3947725"/>
              <a:ext cx="30875" cy="28700"/>
            </a:xfrm>
            <a:custGeom>
              <a:avLst/>
              <a:gdLst/>
              <a:ahLst/>
              <a:cxnLst/>
              <a:rect l="l" t="t" r="r" b="b"/>
              <a:pathLst>
                <a:path w="1235" h="1148" extrusionOk="0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1415300" y="48500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2556750" y="39222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1773100" y="5104850"/>
              <a:ext cx="57725" cy="50925"/>
            </a:xfrm>
            <a:custGeom>
              <a:avLst/>
              <a:gdLst/>
              <a:ahLst/>
              <a:cxnLst/>
              <a:rect l="l" t="t" r="r" b="b"/>
              <a:pathLst>
                <a:path w="2309" h="2037" extrusionOk="0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2123025" y="498342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1614775" y="4268800"/>
              <a:ext cx="28675" cy="28700"/>
            </a:xfrm>
            <a:custGeom>
              <a:avLst/>
              <a:gdLst/>
              <a:ahLst/>
              <a:cxnLst/>
              <a:rect l="l" t="t" r="r" b="b"/>
              <a:pathLst>
                <a:path w="1147" h="1148" extrusionOk="0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2669825" y="449777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2387725" y="4108525"/>
              <a:ext cx="105700" cy="70675"/>
            </a:xfrm>
            <a:custGeom>
              <a:avLst/>
              <a:gdLst/>
              <a:ahLst/>
              <a:cxnLst/>
              <a:rect l="l" t="t" r="r" b="b"/>
              <a:pathLst>
                <a:path w="4228" h="2827" extrusionOk="0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2481100" y="4185075"/>
              <a:ext cx="60975" cy="161075"/>
            </a:xfrm>
            <a:custGeom>
              <a:avLst/>
              <a:gdLst/>
              <a:ahLst/>
              <a:cxnLst/>
              <a:rect l="l" t="t" r="r" b="b"/>
              <a:pathLst>
                <a:path w="2439" h="6443" extrusionOk="0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1864625" y="4426600"/>
              <a:ext cx="146675" cy="78600"/>
            </a:xfrm>
            <a:custGeom>
              <a:avLst/>
              <a:gdLst/>
              <a:ahLst/>
              <a:cxnLst/>
              <a:rect l="l" t="t" r="r" b="b"/>
              <a:pathLst>
                <a:path w="5867" h="3144" extrusionOk="0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2006500" y="4511075"/>
              <a:ext cx="65575" cy="200075"/>
            </a:xfrm>
            <a:custGeom>
              <a:avLst/>
              <a:gdLst/>
              <a:ahLst/>
              <a:cxnLst/>
              <a:rect l="l" t="t" r="r" b="b"/>
              <a:pathLst>
                <a:path w="2623" h="8003" extrusionOk="0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2391750" y="4665325"/>
              <a:ext cx="122625" cy="56025"/>
            </a:xfrm>
            <a:custGeom>
              <a:avLst/>
              <a:gdLst/>
              <a:ahLst/>
              <a:cxnLst/>
              <a:rect l="l" t="t" r="r" b="b"/>
              <a:pathLst>
                <a:path w="4905" h="2241" extrusionOk="0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2510225" y="4740225"/>
              <a:ext cx="48350" cy="130825"/>
            </a:xfrm>
            <a:custGeom>
              <a:avLst/>
              <a:gdLst/>
              <a:ahLst/>
              <a:cxnLst/>
              <a:rect l="l" t="t" r="r" b="b"/>
              <a:pathLst>
                <a:path w="1934" h="5233" extrusionOk="0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0" name="Google Shape;400;p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8"/>
          <p:cNvSpPr txBox="1">
            <a:spLocks noGrp="1"/>
          </p:cNvSpPr>
          <p:nvPr>
            <p:ph type="title"/>
          </p:nvPr>
        </p:nvSpPr>
        <p:spPr>
          <a:xfrm>
            <a:off x="1123325" y="1307100"/>
            <a:ext cx="68973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2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10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10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Google Shape;489;p10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490" name="Google Shape;490;p10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6" name="Google Shape;496;p10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7" name="Google Shape;497;p10"/>
          <p:cNvSpPr txBox="1">
            <a:spLocks noGrp="1"/>
          </p:cNvSpPr>
          <p:nvPr>
            <p:ph type="title"/>
          </p:nvPr>
        </p:nvSpPr>
        <p:spPr>
          <a:xfrm>
            <a:off x="720000" y="936725"/>
            <a:ext cx="5025300" cy="13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1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9" name="Google Shape;589;p13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590" name="Google Shape;590;p13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1" name="Google Shape;591;p13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592" name="Google Shape;592;p13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3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3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13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3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13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98" name="Google Shape;598;p13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99" name="Google Shape;599;p13"/>
          <p:cNvSpPr txBox="1">
            <a:spLocks noGrp="1"/>
          </p:cNvSpPr>
          <p:nvPr>
            <p:ph type="title"/>
          </p:nvPr>
        </p:nvSpPr>
        <p:spPr>
          <a:xfrm>
            <a:off x="720000" y="12647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0" name="Google Shape;600;p13"/>
          <p:cNvSpPr txBox="1">
            <a:spLocks noGrp="1"/>
          </p:cNvSpPr>
          <p:nvPr>
            <p:ph type="title" idx="2" hasCustomPrompt="1"/>
          </p:nvPr>
        </p:nvSpPr>
        <p:spPr>
          <a:xfrm>
            <a:off x="17811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1" name="Google Shape;601;p13"/>
          <p:cNvSpPr txBox="1">
            <a:spLocks noGrp="1"/>
          </p:cNvSpPr>
          <p:nvPr>
            <p:ph type="subTitle" idx="1"/>
          </p:nvPr>
        </p:nvSpPr>
        <p:spPr>
          <a:xfrm>
            <a:off x="720000" y="17924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13"/>
          <p:cNvSpPr txBox="1">
            <a:spLocks noGrp="1"/>
          </p:cNvSpPr>
          <p:nvPr>
            <p:ph type="title" idx="3"/>
          </p:nvPr>
        </p:nvSpPr>
        <p:spPr>
          <a:xfrm>
            <a:off x="3403800" y="12647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3" name="Google Shape;603;p13"/>
          <p:cNvSpPr txBox="1">
            <a:spLocks noGrp="1"/>
          </p:cNvSpPr>
          <p:nvPr>
            <p:ph type="title" idx="4" hasCustomPrompt="1"/>
          </p:nvPr>
        </p:nvSpPr>
        <p:spPr>
          <a:xfrm>
            <a:off x="44649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4" name="Google Shape;604;p13"/>
          <p:cNvSpPr txBox="1">
            <a:spLocks noGrp="1"/>
          </p:cNvSpPr>
          <p:nvPr>
            <p:ph type="subTitle" idx="5"/>
          </p:nvPr>
        </p:nvSpPr>
        <p:spPr>
          <a:xfrm>
            <a:off x="3403800" y="17924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13"/>
          <p:cNvSpPr txBox="1">
            <a:spLocks noGrp="1"/>
          </p:cNvSpPr>
          <p:nvPr>
            <p:ph type="title" idx="6"/>
          </p:nvPr>
        </p:nvSpPr>
        <p:spPr>
          <a:xfrm>
            <a:off x="6087600" y="12647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6" name="Google Shape;606;p13"/>
          <p:cNvSpPr txBox="1">
            <a:spLocks noGrp="1"/>
          </p:cNvSpPr>
          <p:nvPr>
            <p:ph type="title" idx="7" hasCustomPrompt="1"/>
          </p:nvPr>
        </p:nvSpPr>
        <p:spPr>
          <a:xfrm>
            <a:off x="71487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7" name="Google Shape;607;p13"/>
          <p:cNvSpPr txBox="1">
            <a:spLocks noGrp="1"/>
          </p:cNvSpPr>
          <p:nvPr>
            <p:ph type="subTitle" idx="8"/>
          </p:nvPr>
        </p:nvSpPr>
        <p:spPr>
          <a:xfrm>
            <a:off x="6087600" y="17924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13"/>
          <p:cNvSpPr txBox="1">
            <a:spLocks noGrp="1"/>
          </p:cNvSpPr>
          <p:nvPr>
            <p:ph type="title" idx="9"/>
          </p:nvPr>
        </p:nvSpPr>
        <p:spPr>
          <a:xfrm>
            <a:off x="720000" y="3155075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9" name="Google Shape;609;p13"/>
          <p:cNvSpPr txBox="1">
            <a:spLocks noGrp="1"/>
          </p:cNvSpPr>
          <p:nvPr>
            <p:ph type="title" idx="13" hasCustomPrompt="1"/>
          </p:nvPr>
        </p:nvSpPr>
        <p:spPr>
          <a:xfrm>
            <a:off x="17811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0" name="Google Shape;610;p13"/>
          <p:cNvSpPr txBox="1">
            <a:spLocks noGrp="1"/>
          </p:cNvSpPr>
          <p:nvPr>
            <p:ph type="subTitle" idx="14"/>
          </p:nvPr>
        </p:nvSpPr>
        <p:spPr>
          <a:xfrm>
            <a:off x="720000" y="36828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13"/>
          <p:cNvSpPr txBox="1">
            <a:spLocks noGrp="1"/>
          </p:cNvSpPr>
          <p:nvPr>
            <p:ph type="title" idx="15"/>
          </p:nvPr>
        </p:nvSpPr>
        <p:spPr>
          <a:xfrm>
            <a:off x="3403800" y="3155075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2" name="Google Shape;612;p13"/>
          <p:cNvSpPr txBox="1">
            <a:spLocks noGrp="1"/>
          </p:cNvSpPr>
          <p:nvPr>
            <p:ph type="title" idx="16" hasCustomPrompt="1"/>
          </p:nvPr>
        </p:nvSpPr>
        <p:spPr>
          <a:xfrm>
            <a:off x="44649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3" name="Google Shape;613;p13"/>
          <p:cNvSpPr txBox="1">
            <a:spLocks noGrp="1"/>
          </p:cNvSpPr>
          <p:nvPr>
            <p:ph type="subTitle" idx="17"/>
          </p:nvPr>
        </p:nvSpPr>
        <p:spPr>
          <a:xfrm>
            <a:off x="3403800" y="36828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13"/>
          <p:cNvSpPr txBox="1">
            <a:spLocks noGrp="1"/>
          </p:cNvSpPr>
          <p:nvPr>
            <p:ph type="title" idx="18"/>
          </p:nvPr>
        </p:nvSpPr>
        <p:spPr>
          <a:xfrm>
            <a:off x="6087600" y="3155075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5" name="Google Shape;615;p13"/>
          <p:cNvSpPr txBox="1">
            <a:spLocks noGrp="1"/>
          </p:cNvSpPr>
          <p:nvPr>
            <p:ph type="title" idx="19" hasCustomPrompt="1"/>
          </p:nvPr>
        </p:nvSpPr>
        <p:spPr>
          <a:xfrm>
            <a:off x="71487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6" name="Google Shape;616;p13"/>
          <p:cNvSpPr txBox="1">
            <a:spLocks noGrp="1"/>
          </p:cNvSpPr>
          <p:nvPr>
            <p:ph type="subTitle" idx="20"/>
          </p:nvPr>
        </p:nvSpPr>
        <p:spPr>
          <a:xfrm>
            <a:off x="6087600" y="36828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6" r:id="rId7"/>
    <p:sldLayoutId id="2147483658" r:id="rId8"/>
    <p:sldLayoutId id="2147483659" r:id="rId9"/>
    <p:sldLayoutId id="2147483661" r:id="rId10"/>
    <p:sldLayoutId id="2147483664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m.cis.fordham.edu/~gweiss/" TargetMode="External"/><Relationship Id="rId7" Type="http://schemas.openxmlformats.org/officeDocument/2006/relationships/hyperlink" Target="https://medium.com/@infuyIT/java-machine-learning-and-ai-a-guide-to-building-intelligent-systems-3d3e7e133a78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geeksforgeeks.org/machine-learning-with-java/" TargetMode="External"/><Relationship Id="rId5" Type="http://schemas.openxmlformats.org/officeDocument/2006/relationships/hyperlink" Target="https://www.bairesdev.com/blog/best-java-machine-learning-libraries/" TargetMode="External"/><Relationship Id="rId4" Type="http://schemas.openxmlformats.org/officeDocument/2006/relationships/hyperlink" Target="https://medium.com/@j622amilah/exploring-the-java-weka-machine-learning-library-48e842b8830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2"/>
          <p:cNvSpPr txBox="1">
            <a:spLocks noGrp="1"/>
          </p:cNvSpPr>
          <p:nvPr>
            <p:ph type="ctrTitle"/>
          </p:nvPr>
        </p:nvSpPr>
        <p:spPr>
          <a:xfrm>
            <a:off x="868351" y="1954966"/>
            <a:ext cx="7285345" cy="24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Zen Dots"/>
                <a:ea typeface="Zen Dots"/>
                <a:cs typeface="Zen Dots"/>
                <a:sym typeface="Zen Dots"/>
              </a:rPr>
              <a:t> </a:t>
            </a:r>
            <a:r>
              <a:rPr lang="en" sz="6200" b="1" dirty="0"/>
              <a:t>Machine Learning en Java</a:t>
            </a:r>
            <a:br>
              <a:rPr lang="en" dirty="0"/>
            </a:br>
            <a:endParaRPr sz="2800" dirty="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30BBBB6-043B-7A05-72F5-304BED46A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1182" y="4065870"/>
            <a:ext cx="3081635" cy="448200"/>
          </a:xfrm>
        </p:spPr>
        <p:txBody>
          <a:bodyPr/>
          <a:lstStyle/>
          <a:p>
            <a:r>
              <a:rPr lang="fr-CA" dirty="0"/>
              <a:t>Par Dylan </a:t>
            </a:r>
            <a:r>
              <a:rPr lang="fr-CA"/>
              <a:t>Johnson </a:t>
            </a:r>
            <a:endParaRPr lang="fr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38"/>
          <p:cNvSpPr txBox="1">
            <a:spLocks noGrp="1"/>
          </p:cNvSpPr>
          <p:nvPr>
            <p:ph type="title"/>
          </p:nvPr>
        </p:nvSpPr>
        <p:spPr>
          <a:xfrm>
            <a:off x="720000" y="936725"/>
            <a:ext cx="5025300" cy="13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Une démonstration vaut plus que milles mots…</a:t>
            </a:r>
            <a:endParaRPr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3" name="Google Shape;2603;p57"/>
          <p:cNvSpPr txBox="1">
            <a:spLocks noGrp="1"/>
          </p:cNvSpPr>
          <p:nvPr>
            <p:ph type="ctrTitle"/>
          </p:nvPr>
        </p:nvSpPr>
        <p:spPr>
          <a:xfrm>
            <a:off x="2067675" y="582920"/>
            <a:ext cx="5008500" cy="93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Merci!</a:t>
            </a:r>
            <a:endParaRPr dirty="0"/>
          </a:p>
        </p:txBody>
      </p:sp>
      <p:sp>
        <p:nvSpPr>
          <p:cNvPr id="2604" name="Google Shape;2604;p57"/>
          <p:cNvSpPr txBox="1">
            <a:spLocks noGrp="1"/>
          </p:cNvSpPr>
          <p:nvPr>
            <p:ph type="subTitle" idx="1"/>
          </p:nvPr>
        </p:nvSpPr>
        <p:spPr>
          <a:xfrm>
            <a:off x="2679300" y="1783825"/>
            <a:ext cx="37854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b="1" dirty="0">
                <a:solidFill>
                  <a:schemeClr val="accent6"/>
                </a:solidFill>
                <a:highlight>
                  <a:schemeClr val="accent1"/>
                </a:highlight>
              </a:rPr>
              <a:t>Avez-vous des questions? </a:t>
            </a:r>
            <a:endParaRPr b="1" dirty="0">
              <a:solidFill>
                <a:schemeClr val="accent6"/>
              </a:solidFill>
              <a:highlight>
                <a:schemeClr val="accent1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CA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/>
              <a:t>KAHOOT! 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6" name="Google Shape;5236;p6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Sources </a:t>
            </a:r>
            <a:endParaRPr dirty="0"/>
          </a:p>
        </p:txBody>
      </p:sp>
      <p:sp>
        <p:nvSpPr>
          <p:cNvPr id="5237" name="Google Shape;5237;p6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fr-CA" sz="1200" dirty="0"/>
              <a:t>Page de Gary Weiss : </a:t>
            </a:r>
            <a:r>
              <a:rPr lang="fr-CA" sz="1200" dirty="0">
                <a:hlinkClick r:id="rId3"/>
              </a:rPr>
              <a:t>https://storm.cis.fordham.edu/~gweiss/</a:t>
            </a:r>
            <a:r>
              <a:rPr lang="fr-CA" sz="1200" dirty="0"/>
              <a:t> 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fr-CA" sz="1200" dirty="0"/>
              <a:t>Exemple de machine </a:t>
            </a:r>
            <a:r>
              <a:rPr lang="fr-CA" sz="1200" dirty="0" err="1"/>
              <a:t>learning</a:t>
            </a:r>
            <a:r>
              <a:rPr lang="fr-CA" sz="1200" dirty="0"/>
              <a:t> avec </a:t>
            </a:r>
            <a:r>
              <a:rPr lang="fr-CA" sz="1200" dirty="0" err="1"/>
              <a:t>Weka</a:t>
            </a:r>
            <a:r>
              <a:rPr lang="fr-CA" sz="1200" dirty="0"/>
              <a:t> : </a:t>
            </a:r>
            <a:r>
              <a:rPr lang="fr-CA" sz="1200" dirty="0">
                <a:hlinkClick r:id="rId4"/>
              </a:rPr>
              <a:t>https://medium.com/@j622amilah/exploring-the-java-weka-machine-learning-library-48e842b88307</a:t>
            </a:r>
            <a:r>
              <a:rPr lang="fr-CA" sz="1200" dirty="0"/>
              <a:t> 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fr-CA" sz="1200" dirty="0">
                <a:hlinkClick r:id="rId5"/>
              </a:rPr>
              <a:t>https://www.bairesdev.com/blog/best-java-machine-learning-libraries/</a:t>
            </a:r>
            <a:r>
              <a:rPr lang="fr-CA" sz="1200" dirty="0"/>
              <a:t> 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fr-CA" sz="1200" dirty="0">
                <a:hlinkClick r:id="rId6"/>
              </a:rPr>
              <a:t>https://www.geeksforgeeks.org/machine-learning-with-java/</a:t>
            </a:r>
            <a:endParaRPr lang="fr-CA" sz="1200" dirty="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fr-CA" sz="1200" dirty="0">
                <a:hlinkClick r:id="rId7"/>
              </a:rPr>
              <a:t>https://medium.com/@infuyIT/java-machine-learning-and-ai-a-guide-to-building-intelligent-systems-3d3e7e133a78</a:t>
            </a:r>
            <a:endParaRPr lang="fr-CA" sz="1200" dirty="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fr-CA" sz="1200" dirty="0"/>
              <a:t>https://codegym.cc/fr/groups/posts/fr.1103.java-et-ia-pourquoi-google-netflix-et-imb-utilisent-java-pour-le-machine-learning-</a:t>
            </a:r>
            <a:endParaRPr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3" name="Google Shape;1273;p34"/>
          <p:cNvGrpSpPr/>
          <p:nvPr/>
        </p:nvGrpSpPr>
        <p:grpSpPr>
          <a:xfrm>
            <a:off x="3403800" y="2937200"/>
            <a:ext cx="2336400" cy="1392300"/>
            <a:chOff x="3403800" y="2937200"/>
            <a:chExt cx="2336400" cy="1392300"/>
          </a:xfrm>
        </p:grpSpPr>
        <p:sp>
          <p:nvSpPr>
            <p:cNvPr id="1274" name="Google Shape;1274;p34"/>
            <p:cNvSpPr/>
            <p:nvPr/>
          </p:nvSpPr>
          <p:spPr>
            <a:xfrm>
              <a:off x="3403800" y="2937200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4"/>
            <p:cNvSpPr/>
            <p:nvPr/>
          </p:nvSpPr>
          <p:spPr>
            <a:xfrm>
              <a:off x="3403800" y="2937200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4"/>
            <p:cNvSpPr/>
            <p:nvPr/>
          </p:nvSpPr>
          <p:spPr>
            <a:xfrm>
              <a:off x="351822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4"/>
            <p:cNvSpPr/>
            <p:nvPr/>
          </p:nvSpPr>
          <p:spPr>
            <a:xfrm>
              <a:off x="370167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4"/>
            <p:cNvSpPr/>
            <p:nvPr/>
          </p:nvSpPr>
          <p:spPr>
            <a:xfrm>
              <a:off x="388512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9" name="Google Shape;1279;p34"/>
          <p:cNvGrpSpPr/>
          <p:nvPr/>
        </p:nvGrpSpPr>
        <p:grpSpPr>
          <a:xfrm>
            <a:off x="6087600" y="2937200"/>
            <a:ext cx="2336400" cy="1392300"/>
            <a:chOff x="6087600" y="3013400"/>
            <a:chExt cx="2336400" cy="1392300"/>
          </a:xfrm>
        </p:grpSpPr>
        <p:sp>
          <p:nvSpPr>
            <p:cNvPr id="1280" name="Google Shape;1280;p34"/>
            <p:cNvSpPr/>
            <p:nvPr/>
          </p:nvSpPr>
          <p:spPr>
            <a:xfrm>
              <a:off x="6087600" y="3013400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4"/>
            <p:cNvSpPr/>
            <p:nvPr/>
          </p:nvSpPr>
          <p:spPr>
            <a:xfrm>
              <a:off x="6087600" y="3013400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4"/>
            <p:cNvSpPr/>
            <p:nvPr/>
          </p:nvSpPr>
          <p:spPr>
            <a:xfrm>
              <a:off x="62020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4"/>
            <p:cNvSpPr/>
            <p:nvPr/>
          </p:nvSpPr>
          <p:spPr>
            <a:xfrm>
              <a:off x="638547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4"/>
            <p:cNvSpPr/>
            <p:nvPr/>
          </p:nvSpPr>
          <p:spPr>
            <a:xfrm>
              <a:off x="65689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5" name="Google Shape;1285;p34"/>
          <p:cNvGrpSpPr/>
          <p:nvPr/>
        </p:nvGrpSpPr>
        <p:grpSpPr>
          <a:xfrm>
            <a:off x="6087600" y="1046825"/>
            <a:ext cx="2336400" cy="1392300"/>
            <a:chOff x="6087600" y="1123025"/>
            <a:chExt cx="2336400" cy="1392300"/>
          </a:xfrm>
        </p:grpSpPr>
        <p:sp>
          <p:nvSpPr>
            <p:cNvPr id="1286" name="Google Shape;1286;p34"/>
            <p:cNvSpPr/>
            <p:nvPr/>
          </p:nvSpPr>
          <p:spPr>
            <a:xfrm>
              <a:off x="60876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4"/>
            <p:cNvSpPr/>
            <p:nvPr/>
          </p:nvSpPr>
          <p:spPr>
            <a:xfrm>
              <a:off x="60876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4"/>
            <p:cNvSpPr/>
            <p:nvPr/>
          </p:nvSpPr>
          <p:spPr>
            <a:xfrm>
              <a:off x="62020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4"/>
            <p:cNvSpPr/>
            <p:nvPr/>
          </p:nvSpPr>
          <p:spPr>
            <a:xfrm>
              <a:off x="63854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4"/>
            <p:cNvSpPr/>
            <p:nvPr/>
          </p:nvSpPr>
          <p:spPr>
            <a:xfrm>
              <a:off x="65689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1" name="Google Shape;1291;p34"/>
          <p:cNvGrpSpPr/>
          <p:nvPr/>
        </p:nvGrpSpPr>
        <p:grpSpPr>
          <a:xfrm>
            <a:off x="720000" y="2937200"/>
            <a:ext cx="2336400" cy="1392300"/>
            <a:chOff x="720000" y="3013400"/>
            <a:chExt cx="2336400" cy="1392300"/>
          </a:xfrm>
        </p:grpSpPr>
        <p:sp>
          <p:nvSpPr>
            <p:cNvPr id="1292" name="Google Shape;1292;p34"/>
            <p:cNvSpPr/>
            <p:nvPr/>
          </p:nvSpPr>
          <p:spPr>
            <a:xfrm>
              <a:off x="720000" y="3013400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4"/>
            <p:cNvSpPr/>
            <p:nvPr/>
          </p:nvSpPr>
          <p:spPr>
            <a:xfrm>
              <a:off x="720000" y="3013400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4"/>
            <p:cNvSpPr/>
            <p:nvPr/>
          </p:nvSpPr>
          <p:spPr>
            <a:xfrm>
              <a:off x="8344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4"/>
            <p:cNvSpPr/>
            <p:nvPr/>
          </p:nvSpPr>
          <p:spPr>
            <a:xfrm>
              <a:off x="101787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4"/>
            <p:cNvSpPr/>
            <p:nvPr/>
          </p:nvSpPr>
          <p:spPr>
            <a:xfrm>
              <a:off x="12013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34"/>
          <p:cNvGrpSpPr/>
          <p:nvPr/>
        </p:nvGrpSpPr>
        <p:grpSpPr>
          <a:xfrm>
            <a:off x="720000" y="1046825"/>
            <a:ext cx="2336400" cy="1392300"/>
            <a:chOff x="720000" y="1123025"/>
            <a:chExt cx="2336400" cy="1392300"/>
          </a:xfrm>
        </p:grpSpPr>
        <p:sp>
          <p:nvSpPr>
            <p:cNvPr id="1298" name="Google Shape;1298;p34"/>
            <p:cNvSpPr/>
            <p:nvPr/>
          </p:nvSpPr>
          <p:spPr>
            <a:xfrm>
              <a:off x="7200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3" name="Google Shape;1303;p34"/>
          <p:cNvGrpSpPr/>
          <p:nvPr/>
        </p:nvGrpSpPr>
        <p:grpSpPr>
          <a:xfrm>
            <a:off x="3403800" y="1046825"/>
            <a:ext cx="2336400" cy="1392300"/>
            <a:chOff x="3403800" y="1123025"/>
            <a:chExt cx="2336400" cy="1392300"/>
          </a:xfrm>
        </p:grpSpPr>
        <p:sp>
          <p:nvSpPr>
            <p:cNvPr id="1304" name="Google Shape;1304;p34"/>
            <p:cNvSpPr/>
            <p:nvPr/>
          </p:nvSpPr>
          <p:spPr>
            <a:xfrm>
              <a:off x="34038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4"/>
            <p:cNvSpPr/>
            <p:nvPr/>
          </p:nvSpPr>
          <p:spPr>
            <a:xfrm>
              <a:off x="34038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4"/>
            <p:cNvSpPr/>
            <p:nvPr/>
          </p:nvSpPr>
          <p:spPr>
            <a:xfrm>
              <a:off x="35182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37016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38851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9" name="Google Shape;1309;p34"/>
          <p:cNvSpPr txBox="1">
            <a:spLocks noGrp="1"/>
          </p:cNvSpPr>
          <p:nvPr>
            <p:ph type="title"/>
          </p:nvPr>
        </p:nvSpPr>
        <p:spPr>
          <a:xfrm>
            <a:off x="720000" y="12647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 Machine learning</a:t>
            </a:r>
            <a:endParaRPr dirty="0"/>
          </a:p>
        </p:txBody>
      </p:sp>
      <p:sp>
        <p:nvSpPr>
          <p:cNvPr id="1310" name="Google Shape;1310;p34"/>
          <p:cNvSpPr txBox="1">
            <a:spLocks noGrp="1"/>
          </p:cNvSpPr>
          <p:nvPr>
            <p:ph type="subTitle" idx="1"/>
          </p:nvPr>
        </p:nvSpPr>
        <p:spPr>
          <a:xfrm>
            <a:off x="720000" y="1792400"/>
            <a:ext cx="23364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Qu’est-ce que le Machine learning? </a:t>
            </a:r>
            <a:endParaRPr dirty="0"/>
          </a:p>
        </p:txBody>
      </p:sp>
      <p:sp>
        <p:nvSpPr>
          <p:cNvPr id="1311" name="Google Shape;1311;p34"/>
          <p:cNvSpPr txBox="1">
            <a:spLocks noGrp="1"/>
          </p:cNvSpPr>
          <p:nvPr>
            <p:ph type="title" idx="3"/>
          </p:nvPr>
        </p:nvSpPr>
        <p:spPr>
          <a:xfrm>
            <a:off x="3403800" y="12647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Maven</a:t>
            </a:r>
            <a:endParaRPr dirty="0"/>
          </a:p>
        </p:txBody>
      </p:sp>
      <p:sp>
        <p:nvSpPr>
          <p:cNvPr id="1312" name="Google Shape;1312;p34"/>
          <p:cNvSpPr txBox="1">
            <a:spLocks noGrp="1"/>
          </p:cNvSpPr>
          <p:nvPr>
            <p:ph type="subTitle" idx="5"/>
          </p:nvPr>
        </p:nvSpPr>
        <p:spPr>
          <a:xfrm>
            <a:off x="3403800" y="1792400"/>
            <a:ext cx="23364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/>
              <a:t>Maven… C’est quoi ça? </a:t>
            </a:r>
            <a:endParaRPr dirty="0"/>
          </a:p>
        </p:txBody>
      </p:sp>
      <p:sp>
        <p:nvSpPr>
          <p:cNvPr id="1313" name="Google Shape;1313;p34"/>
          <p:cNvSpPr txBox="1">
            <a:spLocks noGrp="1"/>
          </p:cNvSpPr>
          <p:nvPr>
            <p:ph type="title" idx="6"/>
          </p:nvPr>
        </p:nvSpPr>
        <p:spPr>
          <a:xfrm>
            <a:off x="6087600" y="12647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 err="1"/>
              <a:t>Weka</a:t>
            </a:r>
            <a:r>
              <a:rPr lang="fr-CA" dirty="0"/>
              <a:t> </a:t>
            </a:r>
            <a:endParaRPr dirty="0"/>
          </a:p>
        </p:txBody>
      </p:sp>
      <p:sp>
        <p:nvSpPr>
          <p:cNvPr id="1314" name="Google Shape;1314;p34"/>
          <p:cNvSpPr txBox="1">
            <a:spLocks noGrp="1"/>
          </p:cNvSpPr>
          <p:nvPr>
            <p:ph type="subTitle" idx="8"/>
          </p:nvPr>
        </p:nvSpPr>
        <p:spPr>
          <a:xfrm>
            <a:off x="6087600" y="1792400"/>
            <a:ext cx="23364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/>
              <a:t>La bibliothèque </a:t>
            </a:r>
            <a:r>
              <a:rPr lang="fr-CA" b="1" dirty="0"/>
              <a:t>ESSENTIELLE</a:t>
            </a:r>
            <a:r>
              <a:rPr lang="fr-CA" dirty="0"/>
              <a:t> au projet!</a:t>
            </a:r>
            <a:endParaRPr dirty="0"/>
          </a:p>
        </p:txBody>
      </p:sp>
      <p:sp>
        <p:nvSpPr>
          <p:cNvPr id="1315" name="Google Shape;1315;p34"/>
          <p:cNvSpPr txBox="1">
            <a:spLocks noGrp="1"/>
          </p:cNvSpPr>
          <p:nvPr>
            <p:ph type="title" idx="9"/>
          </p:nvPr>
        </p:nvSpPr>
        <p:spPr>
          <a:xfrm>
            <a:off x="720000" y="31550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 err="1"/>
              <a:t>RandomForest</a:t>
            </a:r>
            <a:endParaRPr dirty="0"/>
          </a:p>
        </p:txBody>
      </p:sp>
      <p:sp>
        <p:nvSpPr>
          <p:cNvPr id="1316" name="Google Shape;1316;p34"/>
          <p:cNvSpPr txBox="1">
            <a:spLocks noGrp="1"/>
          </p:cNvSpPr>
          <p:nvPr>
            <p:ph type="subTitle" idx="14"/>
          </p:nvPr>
        </p:nvSpPr>
        <p:spPr>
          <a:xfrm>
            <a:off x="720000" y="3682800"/>
            <a:ext cx="23364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Notre Algo! </a:t>
            </a:r>
            <a:endParaRPr dirty="0"/>
          </a:p>
        </p:txBody>
      </p:sp>
      <p:sp>
        <p:nvSpPr>
          <p:cNvPr id="1317" name="Google Shape;1317;p34"/>
          <p:cNvSpPr txBox="1">
            <a:spLocks noGrp="1"/>
          </p:cNvSpPr>
          <p:nvPr>
            <p:ph type="title" idx="15"/>
          </p:nvPr>
        </p:nvSpPr>
        <p:spPr>
          <a:xfrm>
            <a:off x="3403800" y="31550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Démo!</a:t>
            </a:r>
            <a:endParaRPr dirty="0"/>
          </a:p>
        </p:txBody>
      </p:sp>
      <p:sp>
        <p:nvSpPr>
          <p:cNvPr id="1318" name="Google Shape;1318;p34"/>
          <p:cNvSpPr txBox="1">
            <a:spLocks noGrp="1"/>
          </p:cNvSpPr>
          <p:nvPr>
            <p:ph type="subTitle" idx="17"/>
          </p:nvPr>
        </p:nvSpPr>
        <p:spPr>
          <a:xfrm>
            <a:off x="3403800" y="3682800"/>
            <a:ext cx="23364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Notre beau code </a:t>
            </a:r>
            <a:endParaRPr dirty="0"/>
          </a:p>
        </p:txBody>
      </p:sp>
      <p:sp>
        <p:nvSpPr>
          <p:cNvPr id="1319" name="Google Shape;1319;p34"/>
          <p:cNvSpPr txBox="1">
            <a:spLocks noGrp="1"/>
          </p:cNvSpPr>
          <p:nvPr>
            <p:ph type="title" idx="18"/>
          </p:nvPr>
        </p:nvSpPr>
        <p:spPr>
          <a:xfrm>
            <a:off x="6087600" y="31550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KAHOOT!</a:t>
            </a:r>
            <a:endParaRPr dirty="0"/>
          </a:p>
        </p:txBody>
      </p:sp>
      <p:sp>
        <p:nvSpPr>
          <p:cNvPr id="1320" name="Google Shape;1320;p34"/>
          <p:cNvSpPr txBox="1">
            <a:spLocks noGrp="1"/>
          </p:cNvSpPr>
          <p:nvPr>
            <p:ph type="subTitle" idx="20"/>
          </p:nvPr>
        </p:nvSpPr>
        <p:spPr>
          <a:xfrm>
            <a:off x="6087600" y="3682800"/>
            <a:ext cx="23364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Pour mettre vos connaissances en jeu</a:t>
            </a:r>
            <a:endParaRPr dirty="0"/>
          </a:p>
        </p:txBody>
      </p:sp>
      <p:sp>
        <p:nvSpPr>
          <p:cNvPr id="1321" name="Google Shape;1321;p34"/>
          <p:cNvSpPr txBox="1">
            <a:spLocks noGrp="1"/>
          </p:cNvSpPr>
          <p:nvPr>
            <p:ph type="title" idx="2"/>
          </p:nvPr>
        </p:nvSpPr>
        <p:spPr>
          <a:xfrm>
            <a:off x="17811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22" name="Google Shape;1322;p34"/>
          <p:cNvSpPr txBox="1">
            <a:spLocks noGrp="1"/>
          </p:cNvSpPr>
          <p:nvPr>
            <p:ph type="title" idx="4"/>
          </p:nvPr>
        </p:nvSpPr>
        <p:spPr>
          <a:xfrm>
            <a:off x="44649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23" name="Google Shape;1323;p34"/>
          <p:cNvSpPr txBox="1">
            <a:spLocks noGrp="1"/>
          </p:cNvSpPr>
          <p:nvPr>
            <p:ph type="title" idx="7"/>
          </p:nvPr>
        </p:nvSpPr>
        <p:spPr>
          <a:xfrm>
            <a:off x="71487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24" name="Google Shape;1324;p34"/>
          <p:cNvSpPr txBox="1">
            <a:spLocks noGrp="1"/>
          </p:cNvSpPr>
          <p:nvPr>
            <p:ph type="title" idx="13"/>
          </p:nvPr>
        </p:nvSpPr>
        <p:spPr>
          <a:xfrm>
            <a:off x="17811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25" name="Google Shape;1325;p34"/>
          <p:cNvSpPr txBox="1">
            <a:spLocks noGrp="1"/>
          </p:cNvSpPr>
          <p:nvPr>
            <p:ph type="title" idx="16"/>
          </p:nvPr>
        </p:nvSpPr>
        <p:spPr>
          <a:xfrm>
            <a:off x="44649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326" name="Google Shape;1326;p34"/>
          <p:cNvSpPr txBox="1">
            <a:spLocks noGrp="1"/>
          </p:cNvSpPr>
          <p:nvPr>
            <p:ph type="title" idx="19"/>
          </p:nvPr>
        </p:nvSpPr>
        <p:spPr>
          <a:xfrm>
            <a:off x="71487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35"/>
          <p:cNvSpPr txBox="1">
            <a:spLocks noGrp="1"/>
          </p:cNvSpPr>
          <p:nvPr>
            <p:ph type="title" idx="2"/>
          </p:nvPr>
        </p:nvSpPr>
        <p:spPr>
          <a:xfrm>
            <a:off x="1070575" y="2043725"/>
            <a:ext cx="700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 machine learning</a:t>
            </a:r>
            <a:endParaRPr dirty="0"/>
          </a:p>
        </p:txBody>
      </p:sp>
      <p:sp>
        <p:nvSpPr>
          <p:cNvPr id="1332" name="Google Shape;1332;p35"/>
          <p:cNvSpPr txBox="1">
            <a:spLocks noGrp="1"/>
          </p:cNvSpPr>
          <p:nvPr>
            <p:ph type="title"/>
          </p:nvPr>
        </p:nvSpPr>
        <p:spPr>
          <a:xfrm>
            <a:off x="7790225" y="324675"/>
            <a:ext cx="6339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41"/>
          <p:cNvSpPr/>
          <p:nvPr/>
        </p:nvSpPr>
        <p:spPr>
          <a:xfrm>
            <a:off x="1346850" y="2482884"/>
            <a:ext cx="23529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7" name="Google Shape;1587;p41"/>
          <p:cNvGrpSpPr/>
          <p:nvPr/>
        </p:nvGrpSpPr>
        <p:grpSpPr>
          <a:xfrm>
            <a:off x="1355100" y="2264746"/>
            <a:ext cx="2336400" cy="218100"/>
            <a:chOff x="1290775" y="1427525"/>
            <a:chExt cx="2336400" cy="218100"/>
          </a:xfrm>
        </p:grpSpPr>
        <p:sp>
          <p:nvSpPr>
            <p:cNvPr id="1588" name="Google Shape;1588;p41"/>
            <p:cNvSpPr/>
            <p:nvPr/>
          </p:nvSpPr>
          <p:spPr>
            <a:xfrm>
              <a:off x="1290775" y="1427525"/>
              <a:ext cx="23364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1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1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1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2" name="Google Shape;1592;p41"/>
          <p:cNvSpPr/>
          <p:nvPr/>
        </p:nvSpPr>
        <p:spPr>
          <a:xfrm>
            <a:off x="5444250" y="3367074"/>
            <a:ext cx="23529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3" name="Google Shape;1593;p41"/>
          <p:cNvGrpSpPr/>
          <p:nvPr/>
        </p:nvGrpSpPr>
        <p:grpSpPr>
          <a:xfrm>
            <a:off x="5452500" y="3148937"/>
            <a:ext cx="2336400" cy="218100"/>
            <a:chOff x="1290775" y="1427525"/>
            <a:chExt cx="2336400" cy="218100"/>
          </a:xfrm>
        </p:grpSpPr>
        <p:sp>
          <p:nvSpPr>
            <p:cNvPr id="1594" name="Google Shape;1594;p41"/>
            <p:cNvSpPr/>
            <p:nvPr/>
          </p:nvSpPr>
          <p:spPr>
            <a:xfrm>
              <a:off x="1290775" y="1427525"/>
              <a:ext cx="23364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1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1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1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8" name="Google Shape;1598;p41"/>
          <p:cNvSpPr/>
          <p:nvPr/>
        </p:nvSpPr>
        <p:spPr>
          <a:xfrm>
            <a:off x="5444250" y="1602149"/>
            <a:ext cx="23529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9" name="Google Shape;1599;p41"/>
          <p:cNvGrpSpPr/>
          <p:nvPr/>
        </p:nvGrpSpPr>
        <p:grpSpPr>
          <a:xfrm>
            <a:off x="5452500" y="1384012"/>
            <a:ext cx="2336400" cy="218100"/>
            <a:chOff x="1290775" y="1427525"/>
            <a:chExt cx="2336400" cy="218100"/>
          </a:xfrm>
        </p:grpSpPr>
        <p:sp>
          <p:nvSpPr>
            <p:cNvPr id="1600" name="Google Shape;1600;p41"/>
            <p:cNvSpPr/>
            <p:nvPr/>
          </p:nvSpPr>
          <p:spPr>
            <a:xfrm>
              <a:off x="1290775" y="1427525"/>
              <a:ext cx="23364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1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1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1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4" name="Google Shape;1604;p4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Les trois types </a:t>
            </a:r>
            <a:endParaRPr dirty="0"/>
          </a:p>
        </p:txBody>
      </p:sp>
      <p:sp>
        <p:nvSpPr>
          <p:cNvPr id="1605" name="Google Shape;1605;p41"/>
          <p:cNvSpPr txBox="1">
            <a:spLocks noGrp="1"/>
          </p:cNvSpPr>
          <p:nvPr>
            <p:ph type="title" idx="2"/>
          </p:nvPr>
        </p:nvSpPr>
        <p:spPr>
          <a:xfrm>
            <a:off x="1355100" y="2482871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Non supervisée</a:t>
            </a:r>
            <a:endParaRPr dirty="0"/>
          </a:p>
        </p:txBody>
      </p:sp>
      <p:sp>
        <p:nvSpPr>
          <p:cNvPr id="1606" name="Google Shape;1606;p41"/>
          <p:cNvSpPr txBox="1">
            <a:spLocks noGrp="1"/>
          </p:cNvSpPr>
          <p:nvPr>
            <p:ph type="subTitle" idx="1"/>
          </p:nvPr>
        </p:nvSpPr>
        <p:spPr>
          <a:xfrm>
            <a:off x="1355100" y="3010584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CA" dirty="0"/>
              <a:t>Apprentissage sur des données non étiquetées</a:t>
            </a:r>
            <a:endParaRPr dirty="0"/>
          </a:p>
        </p:txBody>
      </p:sp>
      <p:sp>
        <p:nvSpPr>
          <p:cNvPr id="1607" name="Google Shape;1607;p41"/>
          <p:cNvSpPr txBox="1">
            <a:spLocks noGrp="1"/>
          </p:cNvSpPr>
          <p:nvPr>
            <p:ph type="title" idx="3"/>
          </p:nvPr>
        </p:nvSpPr>
        <p:spPr>
          <a:xfrm>
            <a:off x="5452500" y="1598709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Supervisé</a:t>
            </a:r>
            <a:endParaRPr dirty="0"/>
          </a:p>
        </p:txBody>
      </p:sp>
      <p:sp>
        <p:nvSpPr>
          <p:cNvPr id="1608" name="Google Shape;1608;p41"/>
          <p:cNvSpPr txBox="1">
            <a:spLocks noGrp="1"/>
          </p:cNvSpPr>
          <p:nvPr>
            <p:ph type="subTitle" idx="4"/>
          </p:nvPr>
        </p:nvSpPr>
        <p:spPr>
          <a:xfrm>
            <a:off x="5452500" y="2126421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CA" dirty="0"/>
              <a:t>Apprentissage à partir de données étiquetées</a:t>
            </a:r>
            <a:endParaRPr dirty="0"/>
          </a:p>
        </p:txBody>
      </p:sp>
      <p:sp>
        <p:nvSpPr>
          <p:cNvPr id="1609" name="Google Shape;1609;p41"/>
          <p:cNvSpPr txBox="1">
            <a:spLocks noGrp="1"/>
          </p:cNvSpPr>
          <p:nvPr>
            <p:ph type="title" idx="5"/>
          </p:nvPr>
        </p:nvSpPr>
        <p:spPr>
          <a:xfrm>
            <a:off x="5452500" y="3367059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 renforcement</a:t>
            </a:r>
            <a:endParaRPr dirty="0"/>
          </a:p>
        </p:txBody>
      </p:sp>
      <p:sp>
        <p:nvSpPr>
          <p:cNvPr id="1610" name="Google Shape;1610;p41"/>
          <p:cNvSpPr txBox="1">
            <a:spLocks noGrp="1"/>
          </p:cNvSpPr>
          <p:nvPr>
            <p:ph type="subTitle" idx="6"/>
          </p:nvPr>
        </p:nvSpPr>
        <p:spPr>
          <a:xfrm>
            <a:off x="5452500" y="3894771"/>
            <a:ext cx="23364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CA" dirty="0"/>
              <a:t>Par essaie erreur. </a:t>
            </a:r>
            <a:endParaRPr dirty="0"/>
          </a:p>
        </p:txBody>
      </p:sp>
      <p:grpSp>
        <p:nvGrpSpPr>
          <p:cNvPr id="1611" name="Google Shape;1611;p41"/>
          <p:cNvGrpSpPr/>
          <p:nvPr/>
        </p:nvGrpSpPr>
        <p:grpSpPr>
          <a:xfrm>
            <a:off x="4242379" y="1811347"/>
            <a:ext cx="650997" cy="759684"/>
            <a:chOff x="4876875" y="1427500"/>
            <a:chExt cx="1130400" cy="1319125"/>
          </a:xfrm>
        </p:grpSpPr>
        <p:sp>
          <p:nvSpPr>
            <p:cNvPr id="1612" name="Google Shape;1612;p41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1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4" name="Google Shape;1614;p41"/>
          <p:cNvGrpSpPr/>
          <p:nvPr/>
        </p:nvGrpSpPr>
        <p:grpSpPr>
          <a:xfrm>
            <a:off x="4242379" y="3579710"/>
            <a:ext cx="650997" cy="759684"/>
            <a:chOff x="4876875" y="1427500"/>
            <a:chExt cx="1130400" cy="1319125"/>
          </a:xfrm>
        </p:grpSpPr>
        <p:sp>
          <p:nvSpPr>
            <p:cNvPr id="1615" name="Google Shape;1615;p41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1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7" name="Google Shape;1617;p41"/>
          <p:cNvGrpSpPr/>
          <p:nvPr/>
        </p:nvGrpSpPr>
        <p:grpSpPr>
          <a:xfrm>
            <a:off x="4242379" y="2695522"/>
            <a:ext cx="650997" cy="759684"/>
            <a:chOff x="4876875" y="1427500"/>
            <a:chExt cx="1130400" cy="1319125"/>
          </a:xfrm>
        </p:grpSpPr>
        <p:sp>
          <p:nvSpPr>
            <p:cNvPr id="1618" name="Google Shape;1618;p41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1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20" name="Google Shape;1620;p41"/>
          <p:cNvCxnSpPr>
            <a:stCxn id="1612" idx="3"/>
            <a:endCxn id="1607" idx="1"/>
          </p:cNvCxnSpPr>
          <p:nvPr/>
        </p:nvCxnSpPr>
        <p:spPr>
          <a:xfrm rot="10800000" flipH="1">
            <a:off x="4893377" y="1862499"/>
            <a:ext cx="559200" cy="3915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1" name="Google Shape;1621;p41"/>
          <p:cNvCxnSpPr>
            <a:stCxn id="1605" idx="3"/>
            <a:endCxn id="1618" idx="1"/>
          </p:cNvCxnSpPr>
          <p:nvPr/>
        </p:nvCxnSpPr>
        <p:spPr>
          <a:xfrm>
            <a:off x="3691500" y="2746721"/>
            <a:ext cx="550800" cy="3915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2" name="Google Shape;1622;p41"/>
          <p:cNvCxnSpPr>
            <a:stCxn id="1615" idx="3"/>
            <a:endCxn id="1609" idx="1"/>
          </p:cNvCxnSpPr>
          <p:nvPr/>
        </p:nvCxnSpPr>
        <p:spPr>
          <a:xfrm rot="10800000" flipH="1">
            <a:off x="4893377" y="3630861"/>
            <a:ext cx="559200" cy="3915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17303;p76">
            <a:extLst>
              <a:ext uri="{FF2B5EF4-FFF2-40B4-BE49-F238E27FC236}">
                <a16:creationId xmlns:a16="http://schemas.microsoft.com/office/drawing/2014/main" id="{397886D0-1F9F-9026-F065-6811F62AFE3A}"/>
              </a:ext>
            </a:extLst>
          </p:cNvPr>
          <p:cNvGrpSpPr/>
          <p:nvPr/>
        </p:nvGrpSpPr>
        <p:grpSpPr>
          <a:xfrm>
            <a:off x="4391616" y="2942471"/>
            <a:ext cx="360629" cy="282989"/>
            <a:chOff x="6181827" y="2463685"/>
            <a:chExt cx="360629" cy="282989"/>
          </a:xfrm>
        </p:grpSpPr>
        <p:sp>
          <p:nvSpPr>
            <p:cNvPr id="3" name="Google Shape;17304;p76">
              <a:extLst>
                <a:ext uri="{FF2B5EF4-FFF2-40B4-BE49-F238E27FC236}">
                  <a16:creationId xmlns:a16="http://schemas.microsoft.com/office/drawing/2014/main" id="{FFC82FA4-2594-3A92-0474-46752FC819B4}"/>
                </a:ext>
              </a:extLst>
            </p:cNvPr>
            <p:cNvSpPr/>
            <p:nvPr/>
          </p:nvSpPr>
          <p:spPr>
            <a:xfrm>
              <a:off x="6274545" y="2463685"/>
              <a:ext cx="255837" cy="32430"/>
            </a:xfrm>
            <a:custGeom>
              <a:avLst/>
              <a:gdLst/>
              <a:ahLst/>
              <a:cxnLst/>
              <a:rect l="l" t="t" r="r" b="b"/>
              <a:pathLst>
                <a:path w="9790" h="1241" extrusionOk="0">
                  <a:moveTo>
                    <a:pt x="1" y="0"/>
                  </a:moveTo>
                  <a:cubicBezTo>
                    <a:pt x="645" y="0"/>
                    <a:pt x="1174" y="520"/>
                    <a:pt x="1174" y="1241"/>
                  </a:cubicBezTo>
                  <a:lnTo>
                    <a:pt x="9790" y="1241"/>
                  </a:lnTo>
                  <a:cubicBezTo>
                    <a:pt x="9780" y="520"/>
                    <a:pt x="9261" y="0"/>
                    <a:pt x="8617" y="0"/>
                  </a:cubicBezTo>
                  <a:close/>
                </a:path>
              </a:pathLst>
            </a:custGeom>
            <a:solidFill>
              <a:srgbClr val="D3D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7305;p76">
              <a:extLst>
                <a:ext uri="{FF2B5EF4-FFF2-40B4-BE49-F238E27FC236}">
                  <a16:creationId xmlns:a16="http://schemas.microsoft.com/office/drawing/2014/main" id="{F9CFD6CE-9FFC-CAC6-6E0D-76A714CB6EF2}"/>
                </a:ext>
              </a:extLst>
            </p:cNvPr>
            <p:cNvSpPr/>
            <p:nvPr/>
          </p:nvSpPr>
          <p:spPr>
            <a:xfrm>
              <a:off x="6243891" y="2463685"/>
              <a:ext cx="255837" cy="282989"/>
            </a:xfrm>
            <a:custGeom>
              <a:avLst/>
              <a:gdLst/>
              <a:ahLst/>
              <a:cxnLst/>
              <a:rect l="l" t="t" r="r" b="b"/>
              <a:pathLst>
                <a:path w="9790" h="10829" extrusionOk="0">
                  <a:moveTo>
                    <a:pt x="1174" y="0"/>
                  </a:moveTo>
                  <a:cubicBezTo>
                    <a:pt x="520" y="0"/>
                    <a:pt x="0" y="520"/>
                    <a:pt x="0" y="1174"/>
                  </a:cubicBezTo>
                  <a:lnTo>
                    <a:pt x="0" y="10828"/>
                  </a:lnTo>
                  <a:lnTo>
                    <a:pt x="7434" y="10828"/>
                  </a:lnTo>
                  <a:cubicBezTo>
                    <a:pt x="8088" y="10828"/>
                    <a:pt x="8607" y="10299"/>
                    <a:pt x="8607" y="9645"/>
                  </a:cubicBezTo>
                  <a:lnTo>
                    <a:pt x="8607" y="1174"/>
                  </a:lnTo>
                  <a:cubicBezTo>
                    <a:pt x="8607" y="520"/>
                    <a:pt x="9136" y="0"/>
                    <a:pt x="9790" y="0"/>
                  </a:cubicBezTo>
                  <a:close/>
                </a:path>
              </a:pathLst>
            </a:custGeom>
            <a:solidFill>
              <a:srgbClr val="E8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7306;p76">
              <a:extLst>
                <a:ext uri="{FF2B5EF4-FFF2-40B4-BE49-F238E27FC236}">
                  <a16:creationId xmlns:a16="http://schemas.microsoft.com/office/drawing/2014/main" id="{416CABFA-43B5-4C8D-18EA-75679A770497}"/>
                </a:ext>
              </a:extLst>
            </p:cNvPr>
            <p:cNvSpPr/>
            <p:nvPr/>
          </p:nvSpPr>
          <p:spPr>
            <a:xfrm>
              <a:off x="6400190" y="2463685"/>
              <a:ext cx="99277" cy="282989"/>
            </a:xfrm>
            <a:custGeom>
              <a:avLst/>
              <a:gdLst/>
              <a:ahLst/>
              <a:cxnLst/>
              <a:rect l="l" t="t" r="r" b="b"/>
              <a:pathLst>
                <a:path w="3799" h="10829" extrusionOk="0">
                  <a:moveTo>
                    <a:pt x="2347" y="0"/>
                  </a:moveTo>
                  <a:cubicBezTo>
                    <a:pt x="1693" y="0"/>
                    <a:pt x="1174" y="520"/>
                    <a:pt x="1174" y="1174"/>
                  </a:cubicBezTo>
                  <a:lnTo>
                    <a:pt x="1174" y="9645"/>
                  </a:lnTo>
                  <a:cubicBezTo>
                    <a:pt x="1174" y="10299"/>
                    <a:pt x="645" y="10828"/>
                    <a:pt x="1" y="10828"/>
                  </a:cubicBezTo>
                  <a:lnTo>
                    <a:pt x="1453" y="10828"/>
                  </a:lnTo>
                  <a:cubicBezTo>
                    <a:pt x="2097" y="10828"/>
                    <a:pt x="2626" y="10299"/>
                    <a:pt x="2626" y="9645"/>
                  </a:cubicBezTo>
                  <a:lnTo>
                    <a:pt x="2626" y="1174"/>
                  </a:lnTo>
                  <a:cubicBezTo>
                    <a:pt x="2626" y="520"/>
                    <a:pt x="3155" y="0"/>
                    <a:pt x="3799" y="0"/>
                  </a:cubicBezTo>
                  <a:close/>
                </a:path>
              </a:pathLst>
            </a:custGeom>
            <a:solidFill>
              <a:srgbClr val="DDE4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7307;p76">
              <a:extLst>
                <a:ext uri="{FF2B5EF4-FFF2-40B4-BE49-F238E27FC236}">
                  <a16:creationId xmlns:a16="http://schemas.microsoft.com/office/drawing/2014/main" id="{555A8499-6AA1-F7E6-BE1C-2E1086CF41AB}"/>
                </a:ext>
              </a:extLst>
            </p:cNvPr>
            <p:cNvSpPr/>
            <p:nvPr/>
          </p:nvSpPr>
          <p:spPr>
            <a:xfrm>
              <a:off x="6181827" y="2713982"/>
              <a:ext cx="255576" cy="32692"/>
            </a:xfrm>
            <a:custGeom>
              <a:avLst/>
              <a:gdLst/>
              <a:ahLst/>
              <a:cxnLst/>
              <a:rect l="l" t="t" r="r" b="b"/>
              <a:pathLst>
                <a:path w="9780" h="1251" extrusionOk="0">
                  <a:moveTo>
                    <a:pt x="0" y="0"/>
                  </a:moveTo>
                  <a:cubicBezTo>
                    <a:pt x="0" y="721"/>
                    <a:pt x="529" y="1250"/>
                    <a:pt x="1173" y="1250"/>
                  </a:cubicBezTo>
                  <a:lnTo>
                    <a:pt x="9780" y="1250"/>
                  </a:lnTo>
                  <a:cubicBezTo>
                    <a:pt x="9136" y="1250"/>
                    <a:pt x="8616" y="731"/>
                    <a:pt x="8607" y="0"/>
                  </a:cubicBezTo>
                  <a:close/>
                </a:path>
              </a:pathLst>
            </a:custGeom>
            <a:solidFill>
              <a:srgbClr val="DDE4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7308;p76">
              <a:extLst>
                <a:ext uri="{FF2B5EF4-FFF2-40B4-BE49-F238E27FC236}">
                  <a16:creationId xmlns:a16="http://schemas.microsoft.com/office/drawing/2014/main" id="{B9AA6806-F1C4-B693-E579-30A0E5DDD0AD}"/>
                </a:ext>
              </a:extLst>
            </p:cNvPr>
            <p:cNvSpPr/>
            <p:nvPr/>
          </p:nvSpPr>
          <p:spPr>
            <a:xfrm>
              <a:off x="6386131" y="2558598"/>
              <a:ext cx="156325" cy="97344"/>
            </a:xfrm>
            <a:custGeom>
              <a:avLst/>
              <a:gdLst/>
              <a:ahLst/>
              <a:cxnLst/>
              <a:rect l="l" t="t" r="r" b="b"/>
              <a:pathLst>
                <a:path w="5982" h="3725" extrusionOk="0">
                  <a:moveTo>
                    <a:pt x="5756" y="1"/>
                  </a:moveTo>
                  <a:cubicBezTo>
                    <a:pt x="4145" y="1"/>
                    <a:pt x="2045" y="398"/>
                    <a:pt x="971" y="1619"/>
                  </a:cubicBezTo>
                  <a:cubicBezTo>
                    <a:pt x="462" y="2205"/>
                    <a:pt x="241" y="2975"/>
                    <a:pt x="0" y="3725"/>
                  </a:cubicBezTo>
                  <a:cubicBezTo>
                    <a:pt x="673" y="3388"/>
                    <a:pt x="1116" y="3340"/>
                    <a:pt x="2058" y="3052"/>
                  </a:cubicBezTo>
                  <a:cubicBezTo>
                    <a:pt x="2664" y="2869"/>
                    <a:pt x="3923" y="2032"/>
                    <a:pt x="4510" y="1407"/>
                  </a:cubicBezTo>
                  <a:cubicBezTo>
                    <a:pt x="4962" y="907"/>
                    <a:pt x="5452" y="436"/>
                    <a:pt x="5981" y="3"/>
                  </a:cubicBezTo>
                  <a:cubicBezTo>
                    <a:pt x="5907" y="2"/>
                    <a:pt x="5832" y="1"/>
                    <a:pt x="5756" y="1"/>
                  </a:cubicBezTo>
                  <a:close/>
                </a:path>
              </a:pathLst>
            </a:custGeom>
            <a:solidFill>
              <a:srgbClr val="C7D2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309;p76">
              <a:extLst>
                <a:ext uri="{FF2B5EF4-FFF2-40B4-BE49-F238E27FC236}">
                  <a16:creationId xmlns:a16="http://schemas.microsoft.com/office/drawing/2014/main" id="{06A4B3D3-9944-B241-B8D7-E9520B2F445B}"/>
                </a:ext>
              </a:extLst>
            </p:cNvPr>
            <p:cNvSpPr/>
            <p:nvPr/>
          </p:nvSpPr>
          <p:spPr>
            <a:xfrm>
              <a:off x="6386131" y="2558650"/>
              <a:ext cx="156325" cy="97291"/>
            </a:xfrm>
            <a:custGeom>
              <a:avLst/>
              <a:gdLst/>
              <a:ahLst/>
              <a:cxnLst/>
              <a:rect l="l" t="t" r="r" b="b"/>
              <a:pathLst>
                <a:path w="5982" h="3723" extrusionOk="0">
                  <a:moveTo>
                    <a:pt x="5950" y="1"/>
                  </a:moveTo>
                  <a:cubicBezTo>
                    <a:pt x="4295" y="1"/>
                    <a:pt x="239" y="2977"/>
                    <a:pt x="0" y="3723"/>
                  </a:cubicBezTo>
                  <a:cubicBezTo>
                    <a:pt x="673" y="3386"/>
                    <a:pt x="1116" y="3338"/>
                    <a:pt x="2058" y="3050"/>
                  </a:cubicBezTo>
                  <a:cubicBezTo>
                    <a:pt x="2664" y="2867"/>
                    <a:pt x="3923" y="2030"/>
                    <a:pt x="4510" y="1405"/>
                  </a:cubicBezTo>
                  <a:cubicBezTo>
                    <a:pt x="4962" y="896"/>
                    <a:pt x="5452" y="434"/>
                    <a:pt x="5981" y="1"/>
                  </a:cubicBezTo>
                  <a:cubicBezTo>
                    <a:pt x="5971" y="1"/>
                    <a:pt x="5960" y="1"/>
                    <a:pt x="5950" y="1"/>
                  </a:cubicBezTo>
                  <a:close/>
                </a:path>
              </a:pathLst>
            </a:custGeom>
            <a:solidFill>
              <a:srgbClr val="B3C2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310;p76">
              <a:extLst>
                <a:ext uri="{FF2B5EF4-FFF2-40B4-BE49-F238E27FC236}">
                  <a16:creationId xmlns:a16="http://schemas.microsoft.com/office/drawing/2014/main" id="{CDD1B48C-C6F4-4AE1-F557-B6AA635432FB}"/>
                </a:ext>
              </a:extLst>
            </p:cNvPr>
            <p:cNvSpPr/>
            <p:nvPr/>
          </p:nvSpPr>
          <p:spPr>
            <a:xfrm>
              <a:off x="6358718" y="2580941"/>
              <a:ext cx="122927" cy="112187"/>
            </a:xfrm>
            <a:custGeom>
              <a:avLst/>
              <a:gdLst/>
              <a:ahLst/>
              <a:cxnLst/>
              <a:rect l="l" t="t" r="r" b="b"/>
              <a:pathLst>
                <a:path w="4704" h="4293" extrusionOk="0">
                  <a:moveTo>
                    <a:pt x="4636" y="0"/>
                  </a:moveTo>
                  <a:cubicBezTo>
                    <a:pt x="4453" y="0"/>
                    <a:pt x="1729" y="1752"/>
                    <a:pt x="876" y="2774"/>
                  </a:cubicBezTo>
                  <a:cubicBezTo>
                    <a:pt x="645" y="3033"/>
                    <a:pt x="424" y="3302"/>
                    <a:pt x="232" y="3591"/>
                  </a:cubicBezTo>
                  <a:cubicBezTo>
                    <a:pt x="193" y="3649"/>
                    <a:pt x="1" y="4293"/>
                    <a:pt x="1" y="4293"/>
                  </a:cubicBezTo>
                  <a:cubicBezTo>
                    <a:pt x="1" y="4293"/>
                    <a:pt x="549" y="3870"/>
                    <a:pt x="568" y="3812"/>
                  </a:cubicBezTo>
                  <a:cubicBezTo>
                    <a:pt x="751" y="3514"/>
                    <a:pt x="943" y="3226"/>
                    <a:pt x="1165" y="2956"/>
                  </a:cubicBezTo>
                  <a:cubicBezTo>
                    <a:pt x="2001" y="1956"/>
                    <a:pt x="4703" y="110"/>
                    <a:pt x="4646" y="4"/>
                  </a:cubicBezTo>
                  <a:cubicBezTo>
                    <a:pt x="4644" y="2"/>
                    <a:pt x="4641" y="0"/>
                    <a:pt x="4636" y="0"/>
                  </a:cubicBezTo>
                  <a:close/>
                </a:path>
              </a:pathLst>
            </a:custGeom>
            <a:solidFill>
              <a:srgbClr val="8FA1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311;p76">
              <a:extLst>
                <a:ext uri="{FF2B5EF4-FFF2-40B4-BE49-F238E27FC236}">
                  <a16:creationId xmlns:a16="http://schemas.microsoft.com/office/drawing/2014/main" id="{6E1B01DC-64EE-D926-6DE2-01C6AB295753}"/>
                </a:ext>
              </a:extLst>
            </p:cNvPr>
            <p:cNvSpPr/>
            <p:nvPr/>
          </p:nvSpPr>
          <p:spPr>
            <a:xfrm>
              <a:off x="6277576" y="2518955"/>
              <a:ext cx="168868" cy="10584"/>
            </a:xfrm>
            <a:custGeom>
              <a:avLst/>
              <a:gdLst/>
              <a:ahLst/>
              <a:cxnLst/>
              <a:rect l="l" t="t" r="r" b="b"/>
              <a:pathLst>
                <a:path w="6462" h="405" extrusionOk="0">
                  <a:moveTo>
                    <a:pt x="6202" y="1"/>
                  </a:moveTo>
                  <a:cubicBezTo>
                    <a:pt x="6199" y="1"/>
                    <a:pt x="6196" y="1"/>
                    <a:pt x="6193" y="1"/>
                  </a:cubicBezTo>
                  <a:lnTo>
                    <a:pt x="269" y="1"/>
                  </a:lnTo>
                  <a:cubicBezTo>
                    <a:pt x="0" y="1"/>
                    <a:pt x="0" y="405"/>
                    <a:pt x="269" y="405"/>
                  </a:cubicBezTo>
                  <a:lnTo>
                    <a:pt x="6193" y="405"/>
                  </a:lnTo>
                  <a:cubicBezTo>
                    <a:pt x="6459" y="395"/>
                    <a:pt x="6462" y="1"/>
                    <a:pt x="6202" y="1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312;p76">
              <a:extLst>
                <a:ext uri="{FF2B5EF4-FFF2-40B4-BE49-F238E27FC236}">
                  <a16:creationId xmlns:a16="http://schemas.microsoft.com/office/drawing/2014/main" id="{02052D58-D54D-6900-7FEE-57923EF40002}"/>
                </a:ext>
              </a:extLst>
            </p:cNvPr>
            <p:cNvSpPr/>
            <p:nvPr/>
          </p:nvSpPr>
          <p:spPr>
            <a:xfrm>
              <a:off x="6277576" y="2680794"/>
              <a:ext cx="69382" cy="10584"/>
            </a:xfrm>
            <a:custGeom>
              <a:avLst/>
              <a:gdLst/>
              <a:ahLst/>
              <a:cxnLst/>
              <a:rect l="l" t="t" r="r" b="b"/>
              <a:pathLst>
                <a:path w="2655" h="405" extrusionOk="0">
                  <a:moveTo>
                    <a:pt x="269" y="1"/>
                  </a:moveTo>
                  <a:cubicBezTo>
                    <a:pt x="0" y="1"/>
                    <a:pt x="0" y="405"/>
                    <a:pt x="269" y="405"/>
                  </a:cubicBezTo>
                  <a:lnTo>
                    <a:pt x="2385" y="405"/>
                  </a:lnTo>
                  <a:cubicBezTo>
                    <a:pt x="2654" y="405"/>
                    <a:pt x="2654" y="1"/>
                    <a:pt x="2385" y="1"/>
                  </a:cubicBezTo>
                  <a:close/>
                </a:path>
              </a:pathLst>
            </a:custGeom>
            <a:solidFill>
              <a:srgbClr val="BFCC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313;p76">
              <a:extLst>
                <a:ext uri="{FF2B5EF4-FFF2-40B4-BE49-F238E27FC236}">
                  <a16:creationId xmlns:a16="http://schemas.microsoft.com/office/drawing/2014/main" id="{23D686DA-97C6-4299-11B7-38997E468970}"/>
                </a:ext>
              </a:extLst>
            </p:cNvPr>
            <p:cNvSpPr/>
            <p:nvPr/>
          </p:nvSpPr>
          <p:spPr>
            <a:xfrm>
              <a:off x="6277576" y="2626778"/>
              <a:ext cx="91490" cy="10584"/>
            </a:xfrm>
            <a:custGeom>
              <a:avLst/>
              <a:gdLst/>
              <a:ahLst/>
              <a:cxnLst/>
              <a:rect l="l" t="t" r="r" b="b"/>
              <a:pathLst>
                <a:path w="3501" h="405" extrusionOk="0">
                  <a:moveTo>
                    <a:pt x="269" y="0"/>
                  </a:moveTo>
                  <a:cubicBezTo>
                    <a:pt x="0" y="0"/>
                    <a:pt x="0" y="404"/>
                    <a:pt x="269" y="404"/>
                  </a:cubicBezTo>
                  <a:lnTo>
                    <a:pt x="3231" y="404"/>
                  </a:lnTo>
                  <a:cubicBezTo>
                    <a:pt x="3500" y="404"/>
                    <a:pt x="3500" y="0"/>
                    <a:pt x="3231" y="0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314;p76">
              <a:extLst>
                <a:ext uri="{FF2B5EF4-FFF2-40B4-BE49-F238E27FC236}">
                  <a16:creationId xmlns:a16="http://schemas.microsoft.com/office/drawing/2014/main" id="{19D5BD5C-A192-59D9-F581-61F10367B57D}"/>
                </a:ext>
              </a:extLst>
            </p:cNvPr>
            <p:cNvSpPr/>
            <p:nvPr/>
          </p:nvSpPr>
          <p:spPr>
            <a:xfrm>
              <a:off x="6277576" y="2572736"/>
              <a:ext cx="129173" cy="10584"/>
            </a:xfrm>
            <a:custGeom>
              <a:avLst/>
              <a:gdLst/>
              <a:ahLst/>
              <a:cxnLst/>
              <a:rect l="l" t="t" r="r" b="b"/>
              <a:pathLst>
                <a:path w="4943" h="405" extrusionOk="0">
                  <a:moveTo>
                    <a:pt x="269" y="1"/>
                  </a:moveTo>
                  <a:cubicBezTo>
                    <a:pt x="0" y="1"/>
                    <a:pt x="0" y="405"/>
                    <a:pt x="269" y="405"/>
                  </a:cubicBezTo>
                  <a:lnTo>
                    <a:pt x="4673" y="405"/>
                  </a:lnTo>
                  <a:cubicBezTo>
                    <a:pt x="4943" y="405"/>
                    <a:pt x="4943" y="1"/>
                    <a:pt x="4673" y="1"/>
                  </a:cubicBezTo>
                  <a:close/>
                </a:path>
              </a:pathLst>
            </a:custGeom>
            <a:solidFill>
              <a:srgbClr val="BFCC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2537;p74">
            <a:extLst>
              <a:ext uri="{FF2B5EF4-FFF2-40B4-BE49-F238E27FC236}">
                <a16:creationId xmlns:a16="http://schemas.microsoft.com/office/drawing/2014/main" id="{844DDF10-0F9B-4B58-1AB7-5FC13E950697}"/>
              </a:ext>
            </a:extLst>
          </p:cNvPr>
          <p:cNvGrpSpPr/>
          <p:nvPr/>
        </p:nvGrpSpPr>
        <p:grpSpPr>
          <a:xfrm>
            <a:off x="4411697" y="3851828"/>
            <a:ext cx="341065" cy="341065"/>
            <a:chOff x="3117788" y="3812546"/>
            <a:chExt cx="341065" cy="341065"/>
          </a:xfrm>
        </p:grpSpPr>
        <p:sp>
          <p:nvSpPr>
            <p:cNvPr id="15" name="Google Shape;12538;p74">
              <a:extLst>
                <a:ext uri="{FF2B5EF4-FFF2-40B4-BE49-F238E27FC236}">
                  <a16:creationId xmlns:a16="http://schemas.microsoft.com/office/drawing/2014/main" id="{032CB65A-5C4A-A560-71D4-AE4DE0ADF8D6}"/>
                </a:ext>
              </a:extLst>
            </p:cNvPr>
            <p:cNvSpPr/>
            <p:nvPr/>
          </p:nvSpPr>
          <p:spPr>
            <a:xfrm>
              <a:off x="3117788" y="3812546"/>
              <a:ext cx="259396" cy="259370"/>
            </a:xfrm>
            <a:custGeom>
              <a:avLst/>
              <a:gdLst/>
              <a:ahLst/>
              <a:cxnLst/>
              <a:rect l="l" t="t" r="r" b="b"/>
              <a:pathLst>
                <a:path w="9878" h="9877" extrusionOk="0">
                  <a:moveTo>
                    <a:pt x="4633" y="0"/>
                  </a:moveTo>
                  <a:cubicBezTo>
                    <a:pt x="4422" y="0"/>
                    <a:pt x="4231" y="154"/>
                    <a:pt x="4193" y="355"/>
                  </a:cubicBezTo>
                  <a:lnTo>
                    <a:pt x="3963" y="1474"/>
                  </a:lnTo>
                  <a:cubicBezTo>
                    <a:pt x="3695" y="1560"/>
                    <a:pt x="3427" y="1666"/>
                    <a:pt x="3178" y="1809"/>
                  </a:cubicBezTo>
                  <a:lnTo>
                    <a:pt x="2221" y="1168"/>
                  </a:lnTo>
                  <a:cubicBezTo>
                    <a:pt x="2149" y="1120"/>
                    <a:pt x="2066" y="1097"/>
                    <a:pt x="1982" y="1097"/>
                  </a:cubicBezTo>
                  <a:cubicBezTo>
                    <a:pt x="1864" y="1097"/>
                    <a:pt x="1746" y="1142"/>
                    <a:pt x="1657" y="1225"/>
                  </a:cubicBezTo>
                  <a:lnTo>
                    <a:pt x="1226" y="1666"/>
                  </a:lnTo>
                  <a:cubicBezTo>
                    <a:pt x="1073" y="1809"/>
                    <a:pt x="1054" y="2049"/>
                    <a:pt x="1169" y="2230"/>
                  </a:cubicBezTo>
                  <a:lnTo>
                    <a:pt x="1800" y="3178"/>
                  </a:lnTo>
                  <a:cubicBezTo>
                    <a:pt x="1666" y="3427"/>
                    <a:pt x="1551" y="3695"/>
                    <a:pt x="1475" y="3972"/>
                  </a:cubicBezTo>
                  <a:lnTo>
                    <a:pt x="355" y="4192"/>
                  </a:lnTo>
                  <a:cubicBezTo>
                    <a:pt x="145" y="4240"/>
                    <a:pt x="1" y="4422"/>
                    <a:pt x="1" y="4632"/>
                  </a:cubicBezTo>
                  <a:lnTo>
                    <a:pt x="1" y="5245"/>
                  </a:lnTo>
                  <a:cubicBezTo>
                    <a:pt x="1" y="5456"/>
                    <a:pt x="145" y="5637"/>
                    <a:pt x="355" y="5685"/>
                  </a:cubicBezTo>
                  <a:lnTo>
                    <a:pt x="1475" y="5905"/>
                  </a:lnTo>
                  <a:cubicBezTo>
                    <a:pt x="1551" y="6183"/>
                    <a:pt x="1666" y="6451"/>
                    <a:pt x="1800" y="6700"/>
                  </a:cubicBezTo>
                  <a:lnTo>
                    <a:pt x="1169" y="7647"/>
                  </a:lnTo>
                  <a:cubicBezTo>
                    <a:pt x="1054" y="7829"/>
                    <a:pt x="1073" y="8068"/>
                    <a:pt x="1226" y="8221"/>
                  </a:cubicBezTo>
                  <a:lnTo>
                    <a:pt x="1657" y="8652"/>
                  </a:lnTo>
                  <a:cubicBezTo>
                    <a:pt x="1744" y="8739"/>
                    <a:pt x="1860" y="8783"/>
                    <a:pt x="1975" y="8783"/>
                  </a:cubicBezTo>
                  <a:cubicBezTo>
                    <a:pt x="2061" y="8783"/>
                    <a:pt x="2147" y="8759"/>
                    <a:pt x="2221" y="8709"/>
                  </a:cubicBezTo>
                  <a:lnTo>
                    <a:pt x="3178" y="8068"/>
                  </a:lnTo>
                  <a:cubicBezTo>
                    <a:pt x="3427" y="8212"/>
                    <a:pt x="3695" y="8327"/>
                    <a:pt x="3963" y="8403"/>
                  </a:cubicBezTo>
                  <a:lnTo>
                    <a:pt x="4193" y="9523"/>
                  </a:lnTo>
                  <a:cubicBezTo>
                    <a:pt x="4231" y="9724"/>
                    <a:pt x="4422" y="9877"/>
                    <a:pt x="4633" y="9877"/>
                  </a:cubicBezTo>
                  <a:lnTo>
                    <a:pt x="5245" y="9877"/>
                  </a:lnTo>
                  <a:cubicBezTo>
                    <a:pt x="5456" y="9877"/>
                    <a:pt x="5638" y="9724"/>
                    <a:pt x="5686" y="9523"/>
                  </a:cubicBezTo>
                  <a:lnTo>
                    <a:pt x="5906" y="8403"/>
                  </a:lnTo>
                  <a:cubicBezTo>
                    <a:pt x="6183" y="8327"/>
                    <a:pt x="6451" y="8212"/>
                    <a:pt x="6700" y="8068"/>
                  </a:cubicBezTo>
                  <a:lnTo>
                    <a:pt x="7648" y="8709"/>
                  </a:lnTo>
                  <a:cubicBezTo>
                    <a:pt x="7726" y="8759"/>
                    <a:pt x="7814" y="8783"/>
                    <a:pt x="7901" y="8783"/>
                  </a:cubicBezTo>
                  <a:cubicBezTo>
                    <a:pt x="8017" y="8783"/>
                    <a:pt x="8130" y="8739"/>
                    <a:pt x="8212" y="8652"/>
                  </a:cubicBezTo>
                  <a:lnTo>
                    <a:pt x="8643" y="8221"/>
                  </a:lnTo>
                  <a:cubicBezTo>
                    <a:pt x="8796" y="8068"/>
                    <a:pt x="8825" y="7829"/>
                    <a:pt x="8700" y="7647"/>
                  </a:cubicBezTo>
                  <a:lnTo>
                    <a:pt x="8069" y="6700"/>
                  </a:lnTo>
                  <a:cubicBezTo>
                    <a:pt x="8212" y="6451"/>
                    <a:pt x="8318" y="6183"/>
                    <a:pt x="8394" y="5905"/>
                  </a:cubicBezTo>
                  <a:lnTo>
                    <a:pt x="9514" y="5685"/>
                  </a:lnTo>
                  <a:cubicBezTo>
                    <a:pt x="9724" y="5637"/>
                    <a:pt x="9878" y="5456"/>
                    <a:pt x="9878" y="5245"/>
                  </a:cubicBezTo>
                  <a:lnTo>
                    <a:pt x="9878" y="4632"/>
                  </a:lnTo>
                  <a:cubicBezTo>
                    <a:pt x="9878" y="4422"/>
                    <a:pt x="9724" y="4240"/>
                    <a:pt x="9514" y="4192"/>
                  </a:cubicBezTo>
                  <a:lnTo>
                    <a:pt x="8394" y="3972"/>
                  </a:lnTo>
                  <a:cubicBezTo>
                    <a:pt x="8318" y="3695"/>
                    <a:pt x="8212" y="3427"/>
                    <a:pt x="8069" y="3178"/>
                  </a:cubicBezTo>
                  <a:lnTo>
                    <a:pt x="8700" y="2230"/>
                  </a:lnTo>
                  <a:cubicBezTo>
                    <a:pt x="8825" y="2049"/>
                    <a:pt x="8796" y="1809"/>
                    <a:pt x="8643" y="1666"/>
                  </a:cubicBezTo>
                  <a:lnTo>
                    <a:pt x="8212" y="1225"/>
                  </a:lnTo>
                  <a:cubicBezTo>
                    <a:pt x="8129" y="1142"/>
                    <a:pt x="8013" y="1097"/>
                    <a:pt x="7894" y="1097"/>
                  </a:cubicBezTo>
                  <a:cubicBezTo>
                    <a:pt x="7809" y="1097"/>
                    <a:pt x="7724" y="1120"/>
                    <a:pt x="7648" y="1168"/>
                  </a:cubicBezTo>
                  <a:lnTo>
                    <a:pt x="6700" y="1809"/>
                  </a:lnTo>
                  <a:cubicBezTo>
                    <a:pt x="6451" y="1666"/>
                    <a:pt x="6183" y="1560"/>
                    <a:pt x="5906" y="1474"/>
                  </a:cubicBezTo>
                  <a:lnTo>
                    <a:pt x="5686" y="355"/>
                  </a:lnTo>
                  <a:cubicBezTo>
                    <a:pt x="5638" y="154"/>
                    <a:pt x="5456" y="0"/>
                    <a:pt x="5245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539;p74">
              <a:extLst>
                <a:ext uri="{FF2B5EF4-FFF2-40B4-BE49-F238E27FC236}">
                  <a16:creationId xmlns:a16="http://schemas.microsoft.com/office/drawing/2014/main" id="{6DBDD21B-1D3C-4CEC-DA16-45CB96A3E06E}"/>
                </a:ext>
              </a:extLst>
            </p:cNvPr>
            <p:cNvSpPr/>
            <p:nvPr/>
          </p:nvSpPr>
          <p:spPr>
            <a:xfrm>
              <a:off x="3171332" y="3885181"/>
              <a:ext cx="132981" cy="114126"/>
            </a:xfrm>
            <a:custGeom>
              <a:avLst/>
              <a:gdLst/>
              <a:ahLst/>
              <a:cxnLst/>
              <a:rect l="l" t="t" r="r" b="b"/>
              <a:pathLst>
                <a:path w="5064" h="4346" extrusionOk="0">
                  <a:moveTo>
                    <a:pt x="2900" y="0"/>
                  </a:moveTo>
                  <a:cubicBezTo>
                    <a:pt x="967" y="0"/>
                    <a:pt x="0" y="2335"/>
                    <a:pt x="1359" y="3704"/>
                  </a:cubicBezTo>
                  <a:cubicBezTo>
                    <a:pt x="1802" y="4147"/>
                    <a:pt x="2347" y="4345"/>
                    <a:pt x="2880" y="4345"/>
                  </a:cubicBezTo>
                  <a:cubicBezTo>
                    <a:pt x="3995" y="4345"/>
                    <a:pt x="5063" y="3480"/>
                    <a:pt x="5063" y="2173"/>
                  </a:cubicBezTo>
                  <a:cubicBezTo>
                    <a:pt x="5063" y="976"/>
                    <a:pt x="4097" y="0"/>
                    <a:pt x="2900" y="0"/>
                  </a:cubicBezTo>
                  <a:close/>
                </a:path>
              </a:pathLst>
            </a:custGeom>
            <a:solidFill>
              <a:srgbClr val="E3E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540;p74">
              <a:extLst>
                <a:ext uri="{FF2B5EF4-FFF2-40B4-BE49-F238E27FC236}">
                  <a16:creationId xmlns:a16="http://schemas.microsoft.com/office/drawing/2014/main" id="{CE693636-BC41-A44D-4F2C-746364A511BC}"/>
                </a:ext>
              </a:extLst>
            </p:cNvPr>
            <p:cNvSpPr/>
            <p:nvPr/>
          </p:nvSpPr>
          <p:spPr>
            <a:xfrm>
              <a:off x="3209541" y="3914067"/>
              <a:ext cx="66123" cy="56485"/>
            </a:xfrm>
            <a:custGeom>
              <a:avLst/>
              <a:gdLst/>
              <a:ahLst/>
              <a:cxnLst/>
              <a:rect l="l" t="t" r="r" b="b"/>
              <a:pathLst>
                <a:path w="2518" h="2151" extrusionOk="0">
                  <a:moveTo>
                    <a:pt x="1445" y="1"/>
                  </a:moveTo>
                  <a:cubicBezTo>
                    <a:pt x="479" y="1"/>
                    <a:pt x="0" y="1159"/>
                    <a:pt x="680" y="1838"/>
                  </a:cubicBezTo>
                  <a:cubicBezTo>
                    <a:pt x="898" y="2054"/>
                    <a:pt x="1167" y="2151"/>
                    <a:pt x="1430" y="2151"/>
                  </a:cubicBezTo>
                  <a:cubicBezTo>
                    <a:pt x="1985" y="2151"/>
                    <a:pt x="2517" y="1722"/>
                    <a:pt x="2517" y="1073"/>
                  </a:cubicBezTo>
                  <a:cubicBezTo>
                    <a:pt x="2517" y="479"/>
                    <a:pt x="2039" y="1"/>
                    <a:pt x="1445" y="1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541;p74">
              <a:extLst>
                <a:ext uri="{FF2B5EF4-FFF2-40B4-BE49-F238E27FC236}">
                  <a16:creationId xmlns:a16="http://schemas.microsoft.com/office/drawing/2014/main" id="{E5AE70D3-7B66-BB04-B965-2BEA9C9DB460}"/>
                </a:ext>
              </a:extLst>
            </p:cNvPr>
            <p:cNvSpPr/>
            <p:nvPr/>
          </p:nvSpPr>
          <p:spPr>
            <a:xfrm>
              <a:off x="3288189" y="3982947"/>
              <a:ext cx="170664" cy="170664"/>
            </a:xfrm>
            <a:custGeom>
              <a:avLst/>
              <a:gdLst/>
              <a:ahLst/>
              <a:cxnLst/>
              <a:rect l="l" t="t" r="r" b="b"/>
              <a:pathLst>
                <a:path w="6499" h="6499" extrusionOk="0">
                  <a:moveTo>
                    <a:pt x="3044" y="0"/>
                  </a:moveTo>
                  <a:cubicBezTo>
                    <a:pt x="2900" y="0"/>
                    <a:pt x="2786" y="105"/>
                    <a:pt x="2757" y="239"/>
                  </a:cubicBezTo>
                  <a:lnTo>
                    <a:pt x="2613" y="976"/>
                  </a:lnTo>
                  <a:cubicBezTo>
                    <a:pt x="2431" y="1034"/>
                    <a:pt x="2250" y="1101"/>
                    <a:pt x="2087" y="1196"/>
                  </a:cubicBezTo>
                  <a:lnTo>
                    <a:pt x="1465" y="775"/>
                  </a:lnTo>
                  <a:cubicBezTo>
                    <a:pt x="1417" y="743"/>
                    <a:pt x="1362" y="728"/>
                    <a:pt x="1307" y="728"/>
                  </a:cubicBezTo>
                  <a:cubicBezTo>
                    <a:pt x="1231" y="728"/>
                    <a:pt x="1153" y="758"/>
                    <a:pt x="1092" y="814"/>
                  </a:cubicBezTo>
                  <a:lnTo>
                    <a:pt x="814" y="1101"/>
                  </a:lnTo>
                  <a:cubicBezTo>
                    <a:pt x="709" y="1196"/>
                    <a:pt x="699" y="1350"/>
                    <a:pt x="776" y="1474"/>
                  </a:cubicBezTo>
                  <a:lnTo>
                    <a:pt x="1187" y="2096"/>
                  </a:lnTo>
                  <a:cubicBezTo>
                    <a:pt x="1092" y="2259"/>
                    <a:pt x="1025" y="2431"/>
                    <a:pt x="977" y="2613"/>
                  </a:cubicBezTo>
                  <a:lnTo>
                    <a:pt x="240" y="2766"/>
                  </a:lnTo>
                  <a:cubicBezTo>
                    <a:pt x="96" y="2785"/>
                    <a:pt x="1" y="2909"/>
                    <a:pt x="1" y="3053"/>
                  </a:cubicBezTo>
                  <a:lnTo>
                    <a:pt x="1" y="3455"/>
                  </a:lnTo>
                  <a:cubicBezTo>
                    <a:pt x="1" y="3599"/>
                    <a:pt x="96" y="3713"/>
                    <a:pt x="240" y="3742"/>
                  </a:cubicBezTo>
                  <a:lnTo>
                    <a:pt x="977" y="3886"/>
                  </a:lnTo>
                  <a:cubicBezTo>
                    <a:pt x="1025" y="4067"/>
                    <a:pt x="1092" y="4249"/>
                    <a:pt x="1187" y="4412"/>
                  </a:cubicBezTo>
                  <a:lnTo>
                    <a:pt x="776" y="5034"/>
                  </a:lnTo>
                  <a:cubicBezTo>
                    <a:pt x="699" y="5149"/>
                    <a:pt x="709" y="5302"/>
                    <a:pt x="814" y="5407"/>
                  </a:cubicBezTo>
                  <a:lnTo>
                    <a:pt x="1092" y="5685"/>
                  </a:lnTo>
                  <a:cubicBezTo>
                    <a:pt x="1146" y="5744"/>
                    <a:pt x="1218" y="5773"/>
                    <a:pt x="1294" y="5773"/>
                  </a:cubicBezTo>
                  <a:cubicBezTo>
                    <a:pt x="1351" y="5773"/>
                    <a:pt x="1411" y="5756"/>
                    <a:pt x="1465" y="5723"/>
                  </a:cubicBezTo>
                  <a:lnTo>
                    <a:pt x="2087" y="5312"/>
                  </a:lnTo>
                  <a:cubicBezTo>
                    <a:pt x="2250" y="5398"/>
                    <a:pt x="2422" y="5474"/>
                    <a:pt x="2604" y="5522"/>
                  </a:cubicBezTo>
                  <a:lnTo>
                    <a:pt x="2747" y="6259"/>
                  </a:lnTo>
                  <a:cubicBezTo>
                    <a:pt x="2776" y="6403"/>
                    <a:pt x="2900" y="6498"/>
                    <a:pt x="3044" y="6498"/>
                  </a:cubicBezTo>
                  <a:lnTo>
                    <a:pt x="3446" y="6498"/>
                  </a:lnTo>
                  <a:cubicBezTo>
                    <a:pt x="3580" y="6498"/>
                    <a:pt x="3704" y="6403"/>
                    <a:pt x="3733" y="6259"/>
                  </a:cubicBezTo>
                  <a:lnTo>
                    <a:pt x="3877" y="5522"/>
                  </a:lnTo>
                  <a:cubicBezTo>
                    <a:pt x="4058" y="5474"/>
                    <a:pt x="4231" y="5398"/>
                    <a:pt x="4403" y="5312"/>
                  </a:cubicBezTo>
                  <a:lnTo>
                    <a:pt x="5025" y="5733"/>
                  </a:lnTo>
                  <a:cubicBezTo>
                    <a:pt x="5077" y="5765"/>
                    <a:pt x="5134" y="5780"/>
                    <a:pt x="5190" y="5780"/>
                  </a:cubicBezTo>
                  <a:cubicBezTo>
                    <a:pt x="5267" y="5780"/>
                    <a:pt x="5343" y="5750"/>
                    <a:pt x="5398" y="5694"/>
                  </a:cubicBezTo>
                  <a:lnTo>
                    <a:pt x="5685" y="5407"/>
                  </a:lnTo>
                  <a:cubicBezTo>
                    <a:pt x="5781" y="5302"/>
                    <a:pt x="5800" y="5149"/>
                    <a:pt x="5724" y="5034"/>
                  </a:cubicBezTo>
                  <a:lnTo>
                    <a:pt x="5303" y="4412"/>
                  </a:lnTo>
                  <a:cubicBezTo>
                    <a:pt x="5398" y="4240"/>
                    <a:pt x="5465" y="4067"/>
                    <a:pt x="5523" y="3886"/>
                  </a:cubicBezTo>
                  <a:lnTo>
                    <a:pt x="6260" y="3742"/>
                  </a:lnTo>
                  <a:cubicBezTo>
                    <a:pt x="6394" y="3713"/>
                    <a:pt x="6489" y="3589"/>
                    <a:pt x="6499" y="3455"/>
                  </a:cubicBezTo>
                  <a:lnTo>
                    <a:pt x="6499" y="3053"/>
                  </a:lnTo>
                  <a:cubicBezTo>
                    <a:pt x="6489" y="2909"/>
                    <a:pt x="6394" y="2785"/>
                    <a:pt x="6250" y="2766"/>
                  </a:cubicBezTo>
                  <a:lnTo>
                    <a:pt x="5513" y="2613"/>
                  </a:lnTo>
                  <a:cubicBezTo>
                    <a:pt x="5465" y="2431"/>
                    <a:pt x="5389" y="2259"/>
                    <a:pt x="5303" y="2096"/>
                  </a:cubicBezTo>
                  <a:lnTo>
                    <a:pt x="5714" y="1474"/>
                  </a:lnTo>
                  <a:cubicBezTo>
                    <a:pt x="5791" y="1350"/>
                    <a:pt x="5772" y="1196"/>
                    <a:pt x="5676" y="1101"/>
                  </a:cubicBezTo>
                  <a:lnTo>
                    <a:pt x="5398" y="814"/>
                  </a:lnTo>
                  <a:cubicBezTo>
                    <a:pt x="5337" y="758"/>
                    <a:pt x="5259" y="728"/>
                    <a:pt x="5183" y="728"/>
                  </a:cubicBezTo>
                  <a:cubicBezTo>
                    <a:pt x="5128" y="728"/>
                    <a:pt x="5073" y="743"/>
                    <a:pt x="5025" y="775"/>
                  </a:cubicBezTo>
                  <a:lnTo>
                    <a:pt x="4393" y="1196"/>
                  </a:lnTo>
                  <a:cubicBezTo>
                    <a:pt x="4231" y="1101"/>
                    <a:pt x="4058" y="1034"/>
                    <a:pt x="3877" y="976"/>
                  </a:cubicBezTo>
                  <a:lnTo>
                    <a:pt x="3733" y="239"/>
                  </a:lnTo>
                  <a:cubicBezTo>
                    <a:pt x="3704" y="105"/>
                    <a:pt x="3580" y="0"/>
                    <a:pt x="3446" y="0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542;p74">
              <a:extLst>
                <a:ext uri="{FF2B5EF4-FFF2-40B4-BE49-F238E27FC236}">
                  <a16:creationId xmlns:a16="http://schemas.microsoft.com/office/drawing/2014/main" id="{3709AC2B-687E-D575-1682-FAE8E2E3F85D}"/>
                </a:ext>
              </a:extLst>
            </p:cNvPr>
            <p:cNvSpPr/>
            <p:nvPr/>
          </p:nvSpPr>
          <p:spPr>
            <a:xfrm>
              <a:off x="3316340" y="4025672"/>
              <a:ext cx="99788" cy="85371"/>
            </a:xfrm>
            <a:custGeom>
              <a:avLst/>
              <a:gdLst/>
              <a:ahLst/>
              <a:cxnLst/>
              <a:rect l="l" t="t" r="r" b="b"/>
              <a:pathLst>
                <a:path w="3800" h="3251" extrusionOk="0">
                  <a:moveTo>
                    <a:pt x="2173" y="0"/>
                  </a:moveTo>
                  <a:cubicBezTo>
                    <a:pt x="728" y="0"/>
                    <a:pt x="0" y="1751"/>
                    <a:pt x="1025" y="2775"/>
                  </a:cubicBezTo>
                  <a:cubicBezTo>
                    <a:pt x="1355" y="3103"/>
                    <a:pt x="1762" y="3250"/>
                    <a:pt x="2161" y="3250"/>
                  </a:cubicBezTo>
                  <a:cubicBezTo>
                    <a:pt x="2997" y="3250"/>
                    <a:pt x="3800" y="2605"/>
                    <a:pt x="3800" y="1627"/>
                  </a:cubicBezTo>
                  <a:cubicBezTo>
                    <a:pt x="3800" y="727"/>
                    <a:pt x="3073" y="0"/>
                    <a:pt x="2173" y="0"/>
                  </a:cubicBezTo>
                  <a:close/>
                </a:path>
              </a:pathLst>
            </a:custGeom>
            <a:solidFill>
              <a:srgbClr val="C6C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543;p74">
              <a:extLst>
                <a:ext uri="{FF2B5EF4-FFF2-40B4-BE49-F238E27FC236}">
                  <a16:creationId xmlns:a16="http://schemas.microsoft.com/office/drawing/2014/main" id="{897DDEEE-7B58-0244-A23F-22EF3BA8E791}"/>
                </a:ext>
              </a:extLst>
            </p:cNvPr>
            <p:cNvSpPr/>
            <p:nvPr/>
          </p:nvSpPr>
          <p:spPr>
            <a:xfrm>
              <a:off x="3339213" y="4042741"/>
              <a:ext cx="59847" cy="51260"/>
            </a:xfrm>
            <a:custGeom>
              <a:avLst/>
              <a:gdLst/>
              <a:ahLst/>
              <a:cxnLst/>
              <a:rect l="l" t="t" r="r" b="b"/>
              <a:pathLst>
                <a:path w="2279" h="1952" extrusionOk="0">
                  <a:moveTo>
                    <a:pt x="1302" y="1"/>
                  </a:moveTo>
                  <a:cubicBezTo>
                    <a:pt x="431" y="1"/>
                    <a:pt x="0" y="1044"/>
                    <a:pt x="613" y="1666"/>
                  </a:cubicBezTo>
                  <a:cubicBezTo>
                    <a:pt x="810" y="1863"/>
                    <a:pt x="1053" y="1951"/>
                    <a:pt x="1292" y="1951"/>
                  </a:cubicBezTo>
                  <a:cubicBezTo>
                    <a:pt x="1794" y="1951"/>
                    <a:pt x="2278" y="1561"/>
                    <a:pt x="2278" y="977"/>
                  </a:cubicBezTo>
                  <a:cubicBezTo>
                    <a:pt x="2278" y="431"/>
                    <a:pt x="1838" y="1"/>
                    <a:pt x="1302" y="1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9916;p72">
            <a:extLst>
              <a:ext uri="{FF2B5EF4-FFF2-40B4-BE49-F238E27FC236}">
                <a16:creationId xmlns:a16="http://schemas.microsoft.com/office/drawing/2014/main" id="{CB26CF5E-15D4-EF8E-38DF-43289E346C4B}"/>
              </a:ext>
            </a:extLst>
          </p:cNvPr>
          <p:cNvGrpSpPr/>
          <p:nvPr/>
        </p:nvGrpSpPr>
        <p:grpSpPr>
          <a:xfrm>
            <a:off x="4345665" y="2045518"/>
            <a:ext cx="391460" cy="370127"/>
            <a:chOff x="6863329" y="2297710"/>
            <a:chExt cx="391460" cy="370127"/>
          </a:xfrm>
        </p:grpSpPr>
        <p:sp>
          <p:nvSpPr>
            <p:cNvPr id="22" name="Google Shape;9917;p72">
              <a:extLst>
                <a:ext uri="{FF2B5EF4-FFF2-40B4-BE49-F238E27FC236}">
                  <a16:creationId xmlns:a16="http://schemas.microsoft.com/office/drawing/2014/main" id="{628AE14F-3789-EBB7-4A78-E5D0D460F7B2}"/>
                </a:ext>
              </a:extLst>
            </p:cNvPr>
            <p:cNvSpPr/>
            <p:nvPr/>
          </p:nvSpPr>
          <p:spPr>
            <a:xfrm>
              <a:off x="6979033" y="2297710"/>
              <a:ext cx="272603" cy="342961"/>
            </a:xfrm>
            <a:custGeom>
              <a:avLst/>
              <a:gdLst/>
              <a:ahLst/>
              <a:cxnLst/>
              <a:rect l="l" t="t" r="r" b="b"/>
              <a:pathLst>
                <a:path w="10376" h="13054" extrusionOk="0">
                  <a:moveTo>
                    <a:pt x="3589" y="0"/>
                  </a:moveTo>
                  <a:cubicBezTo>
                    <a:pt x="3379" y="0"/>
                    <a:pt x="3193" y="25"/>
                    <a:pt x="3060" y="48"/>
                  </a:cubicBezTo>
                  <a:cubicBezTo>
                    <a:pt x="2942" y="69"/>
                    <a:pt x="2851" y="180"/>
                    <a:pt x="2851" y="305"/>
                  </a:cubicBezTo>
                  <a:lnTo>
                    <a:pt x="2851" y="3468"/>
                  </a:lnTo>
                  <a:lnTo>
                    <a:pt x="1" y="7089"/>
                  </a:lnTo>
                  <a:lnTo>
                    <a:pt x="1" y="12270"/>
                  </a:lnTo>
                  <a:lnTo>
                    <a:pt x="1554" y="13054"/>
                  </a:lnTo>
                  <a:lnTo>
                    <a:pt x="8525" y="13054"/>
                  </a:lnTo>
                  <a:cubicBezTo>
                    <a:pt x="9101" y="13054"/>
                    <a:pt x="9573" y="12596"/>
                    <a:pt x="9587" y="12027"/>
                  </a:cubicBezTo>
                  <a:cubicBezTo>
                    <a:pt x="9587" y="11521"/>
                    <a:pt x="9233" y="11091"/>
                    <a:pt x="8740" y="11001"/>
                  </a:cubicBezTo>
                  <a:lnTo>
                    <a:pt x="8740" y="10980"/>
                  </a:lnTo>
                  <a:lnTo>
                    <a:pt x="8803" y="10980"/>
                  </a:lnTo>
                  <a:cubicBezTo>
                    <a:pt x="9351" y="10973"/>
                    <a:pt x="9802" y="10550"/>
                    <a:pt x="9836" y="10009"/>
                  </a:cubicBezTo>
                  <a:cubicBezTo>
                    <a:pt x="9864" y="9461"/>
                    <a:pt x="9476" y="8982"/>
                    <a:pt x="8935" y="8913"/>
                  </a:cubicBezTo>
                  <a:lnTo>
                    <a:pt x="8935" y="8899"/>
                  </a:lnTo>
                  <a:cubicBezTo>
                    <a:pt x="8976" y="8899"/>
                    <a:pt x="9025" y="8906"/>
                    <a:pt x="9066" y="8906"/>
                  </a:cubicBezTo>
                  <a:cubicBezTo>
                    <a:pt x="9621" y="8899"/>
                    <a:pt x="10079" y="8455"/>
                    <a:pt x="10093" y="7900"/>
                  </a:cubicBezTo>
                  <a:cubicBezTo>
                    <a:pt x="10114" y="7345"/>
                    <a:pt x="9684" y="6874"/>
                    <a:pt x="9129" y="6832"/>
                  </a:cubicBezTo>
                  <a:lnTo>
                    <a:pt x="9129" y="6811"/>
                  </a:lnTo>
                  <a:cubicBezTo>
                    <a:pt x="9196" y="6824"/>
                    <a:pt x="9262" y="6830"/>
                    <a:pt x="9328" y="6830"/>
                  </a:cubicBezTo>
                  <a:cubicBezTo>
                    <a:pt x="9897" y="6830"/>
                    <a:pt x="10375" y="6361"/>
                    <a:pt x="10356" y="5764"/>
                  </a:cubicBezTo>
                  <a:cubicBezTo>
                    <a:pt x="10336" y="5202"/>
                    <a:pt x="9871" y="4758"/>
                    <a:pt x="9302" y="4758"/>
                  </a:cubicBezTo>
                  <a:lnTo>
                    <a:pt x="5439" y="4758"/>
                  </a:lnTo>
                  <a:lnTo>
                    <a:pt x="5439" y="2171"/>
                  </a:lnTo>
                  <a:cubicBezTo>
                    <a:pt x="5439" y="324"/>
                    <a:pt x="4356" y="0"/>
                    <a:pt x="3589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918;p72">
              <a:extLst>
                <a:ext uri="{FF2B5EF4-FFF2-40B4-BE49-F238E27FC236}">
                  <a16:creationId xmlns:a16="http://schemas.microsoft.com/office/drawing/2014/main" id="{B42394C2-715E-5743-1C75-23DF11EEB701}"/>
                </a:ext>
              </a:extLst>
            </p:cNvPr>
            <p:cNvSpPr/>
            <p:nvPr/>
          </p:nvSpPr>
          <p:spPr>
            <a:xfrm>
              <a:off x="6979033" y="2606386"/>
              <a:ext cx="255342" cy="34286"/>
            </a:xfrm>
            <a:custGeom>
              <a:avLst/>
              <a:gdLst/>
              <a:ahLst/>
              <a:cxnLst/>
              <a:rect l="l" t="t" r="r" b="b"/>
              <a:pathLst>
                <a:path w="9719" h="1305" extrusionOk="0">
                  <a:moveTo>
                    <a:pt x="1" y="1"/>
                  </a:moveTo>
                  <a:lnTo>
                    <a:pt x="1" y="521"/>
                  </a:lnTo>
                  <a:lnTo>
                    <a:pt x="1554" y="1305"/>
                  </a:lnTo>
                  <a:lnTo>
                    <a:pt x="8546" y="1305"/>
                  </a:lnTo>
                  <a:cubicBezTo>
                    <a:pt x="9226" y="1298"/>
                    <a:pt x="9718" y="660"/>
                    <a:pt x="9552" y="8"/>
                  </a:cubicBezTo>
                  <a:lnTo>
                    <a:pt x="9552" y="8"/>
                  </a:lnTo>
                  <a:cubicBezTo>
                    <a:pt x="9434" y="465"/>
                    <a:pt x="9018" y="778"/>
                    <a:pt x="8546" y="785"/>
                  </a:cubicBezTo>
                  <a:lnTo>
                    <a:pt x="1554" y="7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919;p72">
              <a:extLst>
                <a:ext uri="{FF2B5EF4-FFF2-40B4-BE49-F238E27FC236}">
                  <a16:creationId xmlns:a16="http://schemas.microsoft.com/office/drawing/2014/main" id="{D471B6BE-094E-BB81-438D-E99D101DABC4}"/>
                </a:ext>
              </a:extLst>
            </p:cNvPr>
            <p:cNvSpPr/>
            <p:nvPr/>
          </p:nvSpPr>
          <p:spPr>
            <a:xfrm>
              <a:off x="7176392" y="2552081"/>
              <a:ext cx="64709" cy="34102"/>
            </a:xfrm>
            <a:custGeom>
              <a:avLst/>
              <a:gdLst/>
              <a:ahLst/>
              <a:cxnLst/>
              <a:rect l="l" t="t" r="r" b="b"/>
              <a:pathLst>
                <a:path w="2463" h="1298" extrusionOk="0">
                  <a:moveTo>
                    <a:pt x="2296" y="1"/>
                  </a:moveTo>
                  <a:cubicBezTo>
                    <a:pt x="2179" y="459"/>
                    <a:pt x="1769" y="778"/>
                    <a:pt x="1298" y="778"/>
                  </a:cubicBezTo>
                  <a:lnTo>
                    <a:pt x="1" y="778"/>
                  </a:lnTo>
                  <a:lnTo>
                    <a:pt x="1" y="1298"/>
                  </a:lnTo>
                  <a:lnTo>
                    <a:pt x="1298" y="1298"/>
                  </a:lnTo>
                  <a:cubicBezTo>
                    <a:pt x="1970" y="1291"/>
                    <a:pt x="2463" y="653"/>
                    <a:pt x="2296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920;p72">
              <a:extLst>
                <a:ext uri="{FF2B5EF4-FFF2-40B4-BE49-F238E27FC236}">
                  <a16:creationId xmlns:a16="http://schemas.microsoft.com/office/drawing/2014/main" id="{CB4C38F1-073C-CEA9-1B63-A7DF2E6AC421}"/>
                </a:ext>
              </a:extLst>
            </p:cNvPr>
            <p:cNvSpPr/>
            <p:nvPr/>
          </p:nvSpPr>
          <p:spPr>
            <a:xfrm>
              <a:off x="7176392" y="2497591"/>
              <a:ext cx="71461" cy="34102"/>
            </a:xfrm>
            <a:custGeom>
              <a:avLst/>
              <a:gdLst/>
              <a:ahLst/>
              <a:cxnLst/>
              <a:rect l="l" t="t" r="r" b="b"/>
              <a:pathLst>
                <a:path w="2720" h="1298" extrusionOk="0">
                  <a:moveTo>
                    <a:pt x="2560" y="1"/>
                  </a:moveTo>
                  <a:lnTo>
                    <a:pt x="2560" y="1"/>
                  </a:lnTo>
                  <a:cubicBezTo>
                    <a:pt x="2435" y="459"/>
                    <a:pt x="2026" y="778"/>
                    <a:pt x="1554" y="778"/>
                  </a:cubicBezTo>
                  <a:lnTo>
                    <a:pt x="1" y="778"/>
                  </a:lnTo>
                  <a:lnTo>
                    <a:pt x="1" y="1298"/>
                  </a:lnTo>
                  <a:lnTo>
                    <a:pt x="1554" y="1298"/>
                  </a:lnTo>
                  <a:cubicBezTo>
                    <a:pt x="2227" y="1291"/>
                    <a:pt x="2720" y="660"/>
                    <a:pt x="256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921;p72">
              <a:extLst>
                <a:ext uri="{FF2B5EF4-FFF2-40B4-BE49-F238E27FC236}">
                  <a16:creationId xmlns:a16="http://schemas.microsoft.com/office/drawing/2014/main" id="{594884DD-4572-00B9-2DE2-DF6CBF4D1E8F}"/>
                </a:ext>
              </a:extLst>
            </p:cNvPr>
            <p:cNvSpPr/>
            <p:nvPr/>
          </p:nvSpPr>
          <p:spPr>
            <a:xfrm>
              <a:off x="7176392" y="2443286"/>
              <a:ext cx="78397" cy="33944"/>
            </a:xfrm>
            <a:custGeom>
              <a:avLst/>
              <a:gdLst/>
              <a:ahLst/>
              <a:cxnLst/>
              <a:rect l="l" t="t" r="r" b="b"/>
              <a:pathLst>
                <a:path w="2984" h="1292" extrusionOk="0">
                  <a:moveTo>
                    <a:pt x="2817" y="1"/>
                  </a:moveTo>
                  <a:lnTo>
                    <a:pt x="2817" y="1"/>
                  </a:lnTo>
                  <a:cubicBezTo>
                    <a:pt x="2699" y="452"/>
                    <a:pt x="2283" y="771"/>
                    <a:pt x="1811" y="771"/>
                  </a:cubicBezTo>
                  <a:lnTo>
                    <a:pt x="1" y="771"/>
                  </a:lnTo>
                  <a:lnTo>
                    <a:pt x="1" y="1291"/>
                  </a:lnTo>
                  <a:lnTo>
                    <a:pt x="1811" y="1291"/>
                  </a:lnTo>
                  <a:cubicBezTo>
                    <a:pt x="2491" y="1291"/>
                    <a:pt x="2983" y="653"/>
                    <a:pt x="281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922;p72">
              <a:extLst>
                <a:ext uri="{FF2B5EF4-FFF2-40B4-BE49-F238E27FC236}">
                  <a16:creationId xmlns:a16="http://schemas.microsoft.com/office/drawing/2014/main" id="{3E662D95-94AA-6AE3-4A37-2E02A02588A1}"/>
                </a:ext>
              </a:extLst>
            </p:cNvPr>
            <p:cNvSpPr/>
            <p:nvPr/>
          </p:nvSpPr>
          <p:spPr>
            <a:xfrm>
              <a:off x="6863329" y="2450038"/>
              <a:ext cx="122666" cy="217799"/>
            </a:xfrm>
            <a:custGeom>
              <a:avLst/>
              <a:gdLst/>
              <a:ahLst/>
              <a:cxnLst/>
              <a:rect l="l" t="t" r="r" b="b"/>
              <a:pathLst>
                <a:path w="4669" h="8290" extrusionOk="0">
                  <a:moveTo>
                    <a:pt x="3897" y="0"/>
                  </a:moveTo>
                  <a:cubicBezTo>
                    <a:pt x="3893" y="0"/>
                    <a:pt x="3889" y="0"/>
                    <a:pt x="3884" y="1"/>
                  </a:cubicBezTo>
                  <a:lnTo>
                    <a:pt x="777" y="1"/>
                  </a:lnTo>
                  <a:cubicBezTo>
                    <a:pt x="347" y="1"/>
                    <a:pt x="0" y="347"/>
                    <a:pt x="0" y="777"/>
                  </a:cubicBezTo>
                  <a:lnTo>
                    <a:pt x="0" y="7512"/>
                  </a:lnTo>
                  <a:cubicBezTo>
                    <a:pt x="0" y="7942"/>
                    <a:pt x="347" y="8289"/>
                    <a:pt x="777" y="8289"/>
                  </a:cubicBezTo>
                  <a:lnTo>
                    <a:pt x="3884" y="8289"/>
                  </a:lnTo>
                  <a:cubicBezTo>
                    <a:pt x="4321" y="8289"/>
                    <a:pt x="4668" y="7942"/>
                    <a:pt x="4668" y="7512"/>
                  </a:cubicBezTo>
                  <a:lnTo>
                    <a:pt x="4668" y="777"/>
                  </a:lnTo>
                  <a:cubicBezTo>
                    <a:pt x="4668" y="351"/>
                    <a:pt x="4321" y="0"/>
                    <a:pt x="3897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923;p72">
              <a:extLst>
                <a:ext uri="{FF2B5EF4-FFF2-40B4-BE49-F238E27FC236}">
                  <a16:creationId xmlns:a16="http://schemas.microsoft.com/office/drawing/2014/main" id="{B2C9BA13-F424-079B-CAD0-2E8CFABC0A24}"/>
                </a:ext>
              </a:extLst>
            </p:cNvPr>
            <p:cNvSpPr/>
            <p:nvPr/>
          </p:nvSpPr>
          <p:spPr>
            <a:xfrm>
              <a:off x="6863329" y="2449854"/>
              <a:ext cx="41011" cy="217983"/>
            </a:xfrm>
            <a:custGeom>
              <a:avLst/>
              <a:gdLst/>
              <a:ahLst/>
              <a:cxnLst/>
              <a:rect l="l" t="t" r="r" b="b"/>
              <a:pathLst>
                <a:path w="1561" h="8297" extrusionOk="0">
                  <a:moveTo>
                    <a:pt x="777" y="1"/>
                  </a:moveTo>
                  <a:cubicBezTo>
                    <a:pt x="347" y="1"/>
                    <a:pt x="0" y="347"/>
                    <a:pt x="0" y="784"/>
                  </a:cubicBezTo>
                  <a:lnTo>
                    <a:pt x="0" y="7519"/>
                  </a:lnTo>
                  <a:cubicBezTo>
                    <a:pt x="0" y="7949"/>
                    <a:pt x="347" y="8296"/>
                    <a:pt x="777" y="8296"/>
                  </a:cubicBezTo>
                  <a:lnTo>
                    <a:pt x="1561" y="8296"/>
                  </a:lnTo>
                  <a:cubicBezTo>
                    <a:pt x="1131" y="8296"/>
                    <a:pt x="777" y="7949"/>
                    <a:pt x="777" y="7519"/>
                  </a:cubicBezTo>
                  <a:lnTo>
                    <a:pt x="777" y="784"/>
                  </a:lnTo>
                  <a:cubicBezTo>
                    <a:pt x="777" y="347"/>
                    <a:pt x="1131" y="1"/>
                    <a:pt x="156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924;p72">
              <a:extLst>
                <a:ext uri="{FF2B5EF4-FFF2-40B4-BE49-F238E27FC236}">
                  <a16:creationId xmlns:a16="http://schemas.microsoft.com/office/drawing/2014/main" id="{9191E55E-E251-E915-6832-E2A8411D2057}"/>
                </a:ext>
              </a:extLst>
            </p:cNvPr>
            <p:cNvSpPr/>
            <p:nvPr/>
          </p:nvSpPr>
          <p:spPr>
            <a:xfrm>
              <a:off x="6917818" y="2599660"/>
              <a:ext cx="40827" cy="40827"/>
            </a:xfrm>
            <a:custGeom>
              <a:avLst/>
              <a:gdLst/>
              <a:ahLst/>
              <a:cxnLst/>
              <a:rect l="l" t="t" r="r" b="b"/>
              <a:pathLst>
                <a:path w="1554" h="1554" extrusionOk="0">
                  <a:moveTo>
                    <a:pt x="777" y="0"/>
                  </a:moveTo>
                  <a:cubicBezTo>
                    <a:pt x="347" y="0"/>
                    <a:pt x="0" y="347"/>
                    <a:pt x="0" y="777"/>
                  </a:cubicBezTo>
                  <a:cubicBezTo>
                    <a:pt x="0" y="1207"/>
                    <a:pt x="347" y="1554"/>
                    <a:pt x="777" y="1554"/>
                  </a:cubicBezTo>
                  <a:cubicBezTo>
                    <a:pt x="1207" y="1554"/>
                    <a:pt x="1554" y="1207"/>
                    <a:pt x="1554" y="777"/>
                  </a:cubicBezTo>
                  <a:cubicBezTo>
                    <a:pt x="1554" y="347"/>
                    <a:pt x="1207" y="0"/>
                    <a:pt x="77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925;p72">
              <a:extLst>
                <a:ext uri="{FF2B5EF4-FFF2-40B4-BE49-F238E27FC236}">
                  <a16:creationId xmlns:a16="http://schemas.microsoft.com/office/drawing/2014/main" id="{5880BA8E-A4C4-36C2-63E5-EF89459F1EA4}"/>
                </a:ext>
              </a:extLst>
            </p:cNvPr>
            <p:cNvSpPr/>
            <p:nvPr/>
          </p:nvSpPr>
          <p:spPr>
            <a:xfrm>
              <a:off x="6924544" y="2606386"/>
              <a:ext cx="27376" cy="27376"/>
            </a:xfrm>
            <a:custGeom>
              <a:avLst/>
              <a:gdLst/>
              <a:ahLst/>
              <a:cxnLst/>
              <a:rect l="l" t="t" r="r" b="b"/>
              <a:pathLst>
                <a:path w="1042" h="1042" extrusionOk="0">
                  <a:moveTo>
                    <a:pt x="521" y="1"/>
                  </a:moveTo>
                  <a:cubicBezTo>
                    <a:pt x="237" y="1"/>
                    <a:pt x="1" y="237"/>
                    <a:pt x="1" y="521"/>
                  </a:cubicBezTo>
                  <a:cubicBezTo>
                    <a:pt x="1" y="805"/>
                    <a:pt x="237" y="1041"/>
                    <a:pt x="521" y="1041"/>
                  </a:cubicBezTo>
                  <a:cubicBezTo>
                    <a:pt x="805" y="1041"/>
                    <a:pt x="1041" y="805"/>
                    <a:pt x="1041" y="521"/>
                  </a:cubicBezTo>
                  <a:cubicBezTo>
                    <a:pt x="1041" y="237"/>
                    <a:pt x="805" y="1"/>
                    <a:pt x="52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0" name="Google Shape;2180;p50"/>
          <p:cNvGrpSpPr/>
          <p:nvPr/>
        </p:nvGrpSpPr>
        <p:grpSpPr>
          <a:xfrm>
            <a:off x="1123325" y="1089000"/>
            <a:ext cx="6897300" cy="2747400"/>
            <a:chOff x="1123325" y="1089000"/>
            <a:chExt cx="6897300" cy="2747400"/>
          </a:xfrm>
        </p:grpSpPr>
        <p:sp>
          <p:nvSpPr>
            <p:cNvPr id="2181" name="Google Shape;2181;p50"/>
            <p:cNvSpPr/>
            <p:nvPr/>
          </p:nvSpPr>
          <p:spPr>
            <a:xfrm>
              <a:off x="1123325" y="1089000"/>
              <a:ext cx="6897300" cy="2747400"/>
            </a:xfrm>
            <a:prstGeom prst="rect">
              <a:avLst/>
            </a:prstGeom>
            <a:solidFill>
              <a:srgbClr val="7C7C7C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0"/>
            <p:cNvSpPr/>
            <p:nvPr/>
          </p:nvSpPr>
          <p:spPr>
            <a:xfrm>
              <a:off x="1123325" y="1089000"/>
              <a:ext cx="68973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0"/>
            <p:cNvSpPr/>
            <p:nvPr/>
          </p:nvSpPr>
          <p:spPr>
            <a:xfrm>
              <a:off x="1237750" y="114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0"/>
            <p:cNvSpPr/>
            <p:nvPr/>
          </p:nvSpPr>
          <p:spPr>
            <a:xfrm>
              <a:off x="1421200" y="114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0"/>
            <p:cNvSpPr/>
            <p:nvPr/>
          </p:nvSpPr>
          <p:spPr>
            <a:xfrm>
              <a:off x="1604650" y="114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6" name="Google Shape;2186;p50"/>
          <p:cNvSpPr txBox="1">
            <a:spLocks noGrp="1"/>
          </p:cNvSpPr>
          <p:nvPr>
            <p:ph type="title"/>
          </p:nvPr>
        </p:nvSpPr>
        <p:spPr>
          <a:xfrm>
            <a:off x="1123325" y="1307100"/>
            <a:ext cx="68973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MAVEN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7"/>
          <p:cNvSpPr/>
          <p:nvPr/>
        </p:nvSpPr>
        <p:spPr>
          <a:xfrm>
            <a:off x="4876875" y="3287925"/>
            <a:ext cx="2907600" cy="1319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7"/>
          <p:cNvSpPr/>
          <p:nvPr/>
        </p:nvSpPr>
        <p:spPr>
          <a:xfrm>
            <a:off x="1082602" y="1395946"/>
            <a:ext cx="2907600" cy="1319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7"/>
          <p:cNvSpPr txBox="1">
            <a:spLocks noGrp="1"/>
          </p:cNvSpPr>
          <p:nvPr>
            <p:ph type="subTitle" idx="1"/>
          </p:nvPr>
        </p:nvSpPr>
        <p:spPr>
          <a:xfrm>
            <a:off x="1071087" y="1407242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CA" dirty="0"/>
              <a:t>Outil de gestion</a:t>
            </a:r>
            <a:endParaRPr dirty="0"/>
          </a:p>
        </p:txBody>
      </p:sp>
      <p:sp>
        <p:nvSpPr>
          <p:cNvPr id="1353" name="Google Shape;1353;p37"/>
          <p:cNvSpPr txBox="1">
            <a:spLocks noGrp="1"/>
          </p:cNvSpPr>
          <p:nvPr>
            <p:ph type="subTitle" idx="2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Pom.xml</a:t>
            </a:r>
            <a:endParaRPr dirty="0"/>
          </a:p>
        </p:txBody>
      </p:sp>
      <p:sp>
        <p:nvSpPr>
          <p:cNvPr id="1354" name="Google Shape;1354;p37"/>
          <p:cNvSpPr txBox="1">
            <a:spLocks noGrp="1"/>
          </p:cNvSpPr>
          <p:nvPr>
            <p:ph type="subTitle" idx="3"/>
          </p:nvPr>
        </p:nvSpPr>
        <p:spPr>
          <a:xfrm>
            <a:off x="1063796" y="1877061"/>
            <a:ext cx="2907600" cy="1357759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CA" b="1" dirty="0"/>
              <a:t>Maven simplifie la vie</a:t>
            </a:r>
            <a:r>
              <a:rPr lang="fr-CA" dirty="0"/>
              <a:t> en centralisant la configuration de ton </a:t>
            </a:r>
            <a:r>
              <a:rPr lang="fr-CA" dirty="0" err="1"/>
              <a:t>build</a:t>
            </a:r>
            <a:r>
              <a:rPr lang="fr-CA" dirty="0"/>
              <a:t>, en gérant tes </a:t>
            </a:r>
            <a:r>
              <a:rPr lang="fr-CA" b="1" dirty="0"/>
              <a:t>dépendances</a:t>
            </a:r>
            <a:r>
              <a:rPr lang="fr-CA" dirty="0"/>
              <a:t> et en t’offrant une chaîne d’outils prête à l’emploi pour compiler, tester et packager ton application Java.</a:t>
            </a:r>
            <a:endParaRPr dirty="0"/>
          </a:p>
        </p:txBody>
      </p:sp>
      <p:sp>
        <p:nvSpPr>
          <p:cNvPr id="1355" name="Google Shape;1355;p37"/>
          <p:cNvSpPr txBox="1">
            <a:spLocks noGrp="1"/>
          </p:cNvSpPr>
          <p:nvPr>
            <p:ph type="subTitle" idx="4"/>
          </p:nvPr>
        </p:nvSpPr>
        <p:spPr>
          <a:xfrm>
            <a:off x="4876875" y="3969050"/>
            <a:ext cx="29076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CA" b="1" dirty="0"/>
              <a:t>Project Object Model. </a:t>
            </a:r>
            <a:r>
              <a:rPr lang="fr-CA" dirty="0"/>
              <a:t>Fichier VITAL pour Maven. </a:t>
            </a:r>
            <a:endParaRPr b="1" dirty="0"/>
          </a:p>
        </p:txBody>
      </p:sp>
      <p:sp>
        <p:nvSpPr>
          <p:cNvPr id="1356" name="Google Shape;1356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C’est quoi Maven? </a:t>
            </a:r>
            <a:endParaRPr dirty="0"/>
          </a:p>
        </p:txBody>
      </p:sp>
      <p:grpSp>
        <p:nvGrpSpPr>
          <p:cNvPr id="1357" name="Google Shape;1357;p37"/>
          <p:cNvGrpSpPr/>
          <p:nvPr/>
        </p:nvGrpSpPr>
        <p:grpSpPr>
          <a:xfrm>
            <a:off x="1076190" y="1163612"/>
            <a:ext cx="2907600" cy="218100"/>
            <a:chOff x="1290775" y="1427525"/>
            <a:chExt cx="2907600" cy="218100"/>
          </a:xfrm>
        </p:grpSpPr>
        <p:sp>
          <p:nvSpPr>
            <p:cNvPr id="1358" name="Google Shape;1358;p37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7"/>
          <p:cNvGrpSpPr/>
          <p:nvPr/>
        </p:nvGrpSpPr>
        <p:grpSpPr>
          <a:xfrm>
            <a:off x="4876875" y="3287950"/>
            <a:ext cx="2907600" cy="218100"/>
            <a:chOff x="1290775" y="3209000"/>
            <a:chExt cx="2907600" cy="218100"/>
          </a:xfrm>
        </p:grpSpPr>
        <p:sp>
          <p:nvSpPr>
            <p:cNvPr id="1363" name="Google Shape;1363;p37"/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37"/>
          <p:cNvGrpSpPr/>
          <p:nvPr/>
        </p:nvGrpSpPr>
        <p:grpSpPr>
          <a:xfrm>
            <a:off x="4876875" y="1427500"/>
            <a:ext cx="1130400" cy="1319125"/>
            <a:chOff x="4876875" y="1427500"/>
            <a:chExt cx="1130400" cy="1319125"/>
          </a:xfrm>
        </p:grpSpPr>
        <p:sp>
          <p:nvSpPr>
            <p:cNvPr id="1368" name="Google Shape;1368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37"/>
          <p:cNvGrpSpPr/>
          <p:nvPr/>
        </p:nvGrpSpPr>
        <p:grpSpPr>
          <a:xfrm>
            <a:off x="3136725" y="3287950"/>
            <a:ext cx="1130400" cy="1319125"/>
            <a:chOff x="3136725" y="3287950"/>
            <a:chExt cx="1130400" cy="1319125"/>
          </a:xfrm>
        </p:grpSpPr>
        <p:sp>
          <p:nvSpPr>
            <p:cNvPr id="1371" name="Google Shape;1371;p37"/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37"/>
          <p:cNvGrpSpPr/>
          <p:nvPr/>
        </p:nvGrpSpPr>
        <p:grpSpPr>
          <a:xfrm>
            <a:off x="3509286" y="3829991"/>
            <a:ext cx="385297" cy="421910"/>
            <a:chOff x="3451663" y="3618198"/>
            <a:chExt cx="298656" cy="327036"/>
          </a:xfrm>
        </p:grpSpPr>
        <p:sp>
          <p:nvSpPr>
            <p:cNvPr id="1374" name="Google Shape;1374;p37"/>
            <p:cNvSpPr/>
            <p:nvPr/>
          </p:nvSpPr>
          <p:spPr>
            <a:xfrm>
              <a:off x="3451699" y="3624873"/>
              <a:ext cx="234707" cy="320362"/>
            </a:xfrm>
            <a:custGeom>
              <a:avLst/>
              <a:gdLst/>
              <a:ahLst/>
              <a:cxnLst/>
              <a:rect l="l" t="t" r="r" b="b"/>
              <a:pathLst>
                <a:path w="6611" h="9023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8923"/>
                  </a:lnTo>
                  <a:cubicBezTo>
                    <a:pt x="1" y="8977"/>
                    <a:pt x="45" y="9022"/>
                    <a:pt x="100" y="9022"/>
                  </a:cubicBezTo>
                  <a:lnTo>
                    <a:pt x="6511" y="9022"/>
                  </a:lnTo>
                  <a:cubicBezTo>
                    <a:pt x="6564" y="9022"/>
                    <a:pt x="6607" y="8977"/>
                    <a:pt x="6610" y="8923"/>
                  </a:cubicBezTo>
                  <a:lnTo>
                    <a:pt x="6610" y="100"/>
                  </a:lnTo>
                  <a:cubicBezTo>
                    <a:pt x="6610" y="45"/>
                    <a:pt x="6564" y="1"/>
                    <a:pt x="6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3669621" y="3656507"/>
              <a:ext cx="16686" cy="288727"/>
            </a:xfrm>
            <a:custGeom>
              <a:avLst/>
              <a:gdLst/>
              <a:ahLst/>
              <a:cxnLst/>
              <a:rect l="l" t="t" r="r" b="b"/>
              <a:pathLst>
                <a:path w="470" h="8132" extrusionOk="0">
                  <a:moveTo>
                    <a:pt x="0" y="1"/>
                  </a:moveTo>
                  <a:cubicBezTo>
                    <a:pt x="55" y="1"/>
                    <a:pt x="100" y="45"/>
                    <a:pt x="100" y="100"/>
                  </a:cubicBezTo>
                  <a:lnTo>
                    <a:pt x="100" y="8032"/>
                  </a:lnTo>
                  <a:cubicBezTo>
                    <a:pt x="100" y="8086"/>
                    <a:pt x="55" y="8131"/>
                    <a:pt x="0" y="8131"/>
                  </a:cubicBezTo>
                  <a:lnTo>
                    <a:pt x="372" y="8131"/>
                  </a:lnTo>
                  <a:cubicBezTo>
                    <a:pt x="425" y="8131"/>
                    <a:pt x="469" y="8086"/>
                    <a:pt x="469" y="8032"/>
                  </a:cubicBezTo>
                  <a:lnTo>
                    <a:pt x="469" y="100"/>
                  </a:lnTo>
                  <a:cubicBezTo>
                    <a:pt x="469" y="44"/>
                    <a:pt x="426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3451663" y="3618198"/>
              <a:ext cx="234636" cy="42748"/>
            </a:xfrm>
            <a:custGeom>
              <a:avLst/>
              <a:gdLst/>
              <a:ahLst/>
              <a:cxnLst/>
              <a:rect l="l" t="t" r="r" b="b"/>
              <a:pathLst>
                <a:path w="6609" h="1204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lnTo>
                    <a:pt x="0" y="1203"/>
                  </a:lnTo>
                  <a:lnTo>
                    <a:pt x="6608" y="1203"/>
                  </a:lnTo>
                  <a:lnTo>
                    <a:pt x="6608" y="100"/>
                  </a:lnTo>
                  <a:cubicBezTo>
                    <a:pt x="6608" y="43"/>
                    <a:pt x="6565" y="0"/>
                    <a:pt x="6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3669656" y="3618198"/>
              <a:ext cx="16651" cy="42748"/>
            </a:xfrm>
            <a:custGeom>
              <a:avLst/>
              <a:gdLst/>
              <a:ahLst/>
              <a:cxnLst/>
              <a:rect l="l" t="t" r="r" b="b"/>
              <a:pathLst>
                <a:path w="469" h="1204" extrusionOk="0">
                  <a:moveTo>
                    <a:pt x="1" y="0"/>
                  </a:moveTo>
                  <a:cubicBezTo>
                    <a:pt x="55" y="0"/>
                    <a:pt x="100" y="45"/>
                    <a:pt x="100" y="100"/>
                  </a:cubicBezTo>
                  <a:lnTo>
                    <a:pt x="100" y="1203"/>
                  </a:lnTo>
                  <a:lnTo>
                    <a:pt x="468" y="1203"/>
                  </a:lnTo>
                  <a:lnTo>
                    <a:pt x="468" y="100"/>
                  </a:lnTo>
                  <a:cubicBezTo>
                    <a:pt x="468" y="43"/>
                    <a:pt x="425" y="0"/>
                    <a:pt x="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3532683" y="3688176"/>
              <a:ext cx="72603" cy="72608"/>
            </a:xfrm>
            <a:custGeom>
              <a:avLst/>
              <a:gdLst/>
              <a:ahLst/>
              <a:cxnLst/>
              <a:rect l="l" t="t" r="r" b="b"/>
              <a:pathLst>
                <a:path w="2045" h="2045" extrusionOk="0">
                  <a:moveTo>
                    <a:pt x="1022" y="1"/>
                  </a:moveTo>
                  <a:cubicBezTo>
                    <a:pt x="458" y="1"/>
                    <a:pt x="1" y="458"/>
                    <a:pt x="1" y="1023"/>
                  </a:cubicBezTo>
                  <a:cubicBezTo>
                    <a:pt x="1" y="1587"/>
                    <a:pt x="458" y="2044"/>
                    <a:pt x="1022" y="2044"/>
                  </a:cubicBezTo>
                  <a:cubicBezTo>
                    <a:pt x="1587" y="2044"/>
                    <a:pt x="2044" y="1587"/>
                    <a:pt x="2044" y="1023"/>
                  </a:cubicBezTo>
                  <a:cubicBezTo>
                    <a:pt x="2044" y="458"/>
                    <a:pt x="1587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3541665" y="3690945"/>
              <a:ext cx="63656" cy="69838"/>
            </a:xfrm>
            <a:custGeom>
              <a:avLst/>
              <a:gdLst/>
              <a:ahLst/>
              <a:cxnLst/>
              <a:rect l="l" t="t" r="r" b="b"/>
              <a:pathLst>
                <a:path w="1793" h="1967" extrusionOk="0">
                  <a:moveTo>
                    <a:pt x="1165" y="0"/>
                  </a:moveTo>
                  <a:lnTo>
                    <a:pt x="1165" y="0"/>
                  </a:lnTo>
                  <a:cubicBezTo>
                    <a:pt x="1322" y="180"/>
                    <a:pt x="1417" y="415"/>
                    <a:pt x="1417" y="673"/>
                  </a:cubicBezTo>
                  <a:cubicBezTo>
                    <a:pt x="1417" y="1235"/>
                    <a:pt x="959" y="1694"/>
                    <a:pt x="395" y="1694"/>
                  </a:cubicBezTo>
                  <a:cubicBezTo>
                    <a:pt x="257" y="1694"/>
                    <a:pt x="122" y="1665"/>
                    <a:pt x="1" y="1615"/>
                  </a:cubicBezTo>
                  <a:lnTo>
                    <a:pt x="1" y="1615"/>
                  </a:lnTo>
                  <a:cubicBezTo>
                    <a:pt x="188" y="1831"/>
                    <a:pt x="463" y="1966"/>
                    <a:pt x="771" y="1966"/>
                  </a:cubicBezTo>
                  <a:cubicBezTo>
                    <a:pt x="1335" y="1966"/>
                    <a:pt x="1793" y="1509"/>
                    <a:pt x="1793" y="945"/>
                  </a:cubicBezTo>
                  <a:cubicBezTo>
                    <a:pt x="1793" y="520"/>
                    <a:pt x="1534" y="156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3482871" y="3782652"/>
              <a:ext cx="177122" cy="40405"/>
            </a:xfrm>
            <a:custGeom>
              <a:avLst/>
              <a:gdLst/>
              <a:ahLst/>
              <a:cxnLst/>
              <a:rect l="l" t="t" r="r" b="b"/>
              <a:pathLst>
                <a:path w="4989" h="1138" extrusionOk="0">
                  <a:moveTo>
                    <a:pt x="159" y="1"/>
                  </a:moveTo>
                  <a:cubicBezTo>
                    <a:pt x="71" y="1"/>
                    <a:pt x="1" y="70"/>
                    <a:pt x="1" y="159"/>
                  </a:cubicBezTo>
                  <a:lnTo>
                    <a:pt x="1" y="979"/>
                  </a:lnTo>
                  <a:cubicBezTo>
                    <a:pt x="1" y="1067"/>
                    <a:pt x="71" y="1137"/>
                    <a:pt x="159" y="1137"/>
                  </a:cubicBezTo>
                  <a:lnTo>
                    <a:pt x="4830" y="1137"/>
                  </a:lnTo>
                  <a:cubicBezTo>
                    <a:pt x="4919" y="1137"/>
                    <a:pt x="4988" y="1067"/>
                    <a:pt x="4988" y="979"/>
                  </a:cubicBezTo>
                  <a:lnTo>
                    <a:pt x="4988" y="159"/>
                  </a:lnTo>
                  <a:cubicBezTo>
                    <a:pt x="4988" y="70"/>
                    <a:pt x="4919" y="1"/>
                    <a:pt x="4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3641218" y="3782652"/>
              <a:ext cx="18781" cy="40405"/>
            </a:xfrm>
            <a:custGeom>
              <a:avLst/>
              <a:gdLst/>
              <a:ahLst/>
              <a:cxnLst/>
              <a:rect l="l" t="t" r="r" b="b"/>
              <a:pathLst>
                <a:path w="529" h="1138" extrusionOk="0">
                  <a:moveTo>
                    <a:pt x="0" y="1"/>
                  </a:moveTo>
                  <a:cubicBezTo>
                    <a:pt x="88" y="1"/>
                    <a:pt x="159" y="70"/>
                    <a:pt x="159" y="159"/>
                  </a:cubicBezTo>
                  <a:lnTo>
                    <a:pt x="159" y="979"/>
                  </a:lnTo>
                  <a:cubicBezTo>
                    <a:pt x="159" y="1067"/>
                    <a:pt x="88" y="1137"/>
                    <a:pt x="0" y="1137"/>
                  </a:cubicBezTo>
                  <a:lnTo>
                    <a:pt x="370" y="1137"/>
                  </a:lnTo>
                  <a:cubicBezTo>
                    <a:pt x="459" y="1137"/>
                    <a:pt x="528" y="1067"/>
                    <a:pt x="528" y="979"/>
                  </a:cubicBezTo>
                  <a:lnTo>
                    <a:pt x="528" y="159"/>
                  </a:lnTo>
                  <a:cubicBezTo>
                    <a:pt x="528" y="70"/>
                    <a:pt x="459" y="1"/>
                    <a:pt x="370" y="1"/>
                  </a:cubicBezTo>
                  <a:close/>
                </a:path>
              </a:pathLst>
            </a:custGeom>
            <a:solidFill>
              <a:srgbClr val="9F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3522280" y="3839919"/>
              <a:ext cx="90602" cy="9835"/>
            </a:xfrm>
            <a:custGeom>
              <a:avLst/>
              <a:gdLst/>
              <a:ahLst/>
              <a:cxnLst/>
              <a:rect l="l" t="t" r="r" b="b"/>
              <a:pathLst>
                <a:path w="2552" h="277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2413" y="277"/>
                  </a:lnTo>
                  <a:cubicBezTo>
                    <a:pt x="2488" y="277"/>
                    <a:pt x="2552" y="215"/>
                    <a:pt x="2552" y="139"/>
                  </a:cubicBezTo>
                  <a:cubicBezTo>
                    <a:pt x="2552" y="64"/>
                    <a:pt x="2490" y="1"/>
                    <a:pt x="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3478007" y="3839919"/>
              <a:ext cx="31278" cy="9835"/>
            </a:xfrm>
            <a:custGeom>
              <a:avLst/>
              <a:gdLst/>
              <a:ahLst/>
              <a:cxnLst/>
              <a:rect l="l" t="t" r="r" b="b"/>
              <a:pathLst>
                <a:path w="881" h="277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742" y="277"/>
                  </a:lnTo>
                  <a:cubicBezTo>
                    <a:pt x="818" y="277"/>
                    <a:pt x="880" y="215"/>
                    <a:pt x="880" y="139"/>
                  </a:cubicBezTo>
                  <a:cubicBezTo>
                    <a:pt x="880" y="64"/>
                    <a:pt x="820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3478007" y="3864240"/>
              <a:ext cx="134874" cy="9906"/>
            </a:xfrm>
            <a:custGeom>
              <a:avLst/>
              <a:gdLst/>
              <a:ahLst/>
              <a:cxnLst/>
              <a:rect l="l" t="t" r="r" b="b"/>
              <a:pathLst>
                <a:path w="3799" h="279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660" y="278"/>
                  </a:lnTo>
                  <a:cubicBezTo>
                    <a:pt x="3735" y="278"/>
                    <a:pt x="3799" y="215"/>
                    <a:pt x="3799" y="139"/>
                  </a:cubicBezTo>
                  <a:cubicBezTo>
                    <a:pt x="3799" y="64"/>
                    <a:pt x="3737" y="1"/>
                    <a:pt x="3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3566553" y="3888560"/>
              <a:ext cx="46331" cy="9906"/>
            </a:xfrm>
            <a:custGeom>
              <a:avLst/>
              <a:gdLst/>
              <a:ahLst/>
              <a:cxnLst/>
              <a:rect l="l" t="t" r="r" b="b"/>
              <a:pathLst>
                <a:path w="1305" h="279" extrusionOk="0">
                  <a:moveTo>
                    <a:pt x="139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1166" y="278"/>
                  </a:lnTo>
                  <a:cubicBezTo>
                    <a:pt x="1241" y="278"/>
                    <a:pt x="1305" y="215"/>
                    <a:pt x="1305" y="140"/>
                  </a:cubicBezTo>
                  <a:cubicBezTo>
                    <a:pt x="1305" y="64"/>
                    <a:pt x="1243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3478007" y="3888560"/>
              <a:ext cx="75301" cy="9906"/>
            </a:xfrm>
            <a:custGeom>
              <a:avLst/>
              <a:gdLst/>
              <a:ahLst/>
              <a:cxnLst/>
              <a:rect l="l" t="t" r="r" b="b"/>
              <a:pathLst>
                <a:path w="2121" h="279" extrusionOk="0">
                  <a:moveTo>
                    <a:pt x="139" y="1"/>
                  </a:moveTo>
                  <a:cubicBezTo>
                    <a:pt x="64" y="1"/>
                    <a:pt x="1" y="63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1981" y="278"/>
                  </a:lnTo>
                  <a:cubicBezTo>
                    <a:pt x="2057" y="278"/>
                    <a:pt x="2121" y="215"/>
                    <a:pt x="2121" y="140"/>
                  </a:cubicBezTo>
                  <a:cubicBezTo>
                    <a:pt x="2121" y="64"/>
                    <a:pt x="2059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3478007" y="3912951"/>
              <a:ext cx="134874" cy="9835"/>
            </a:xfrm>
            <a:custGeom>
              <a:avLst/>
              <a:gdLst/>
              <a:ahLst/>
              <a:cxnLst/>
              <a:rect l="l" t="t" r="r" b="b"/>
              <a:pathLst>
                <a:path w="3799" h="277" extrusionOk="0">
                  <a:moveTo>
                    <a:pt x="139" y="0"/>
                  </a:moveTo>
                  <a:cubicBezTo>
                    <a:pt x="64" y="0"/>
                    <a:pt x="1" y="62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660" y="276"/>
                  </a:lnTo>
                  <a:cubicBezTo>
                    <a:pt x="3735" y="276"/>
                    <a:pt x="3799" y="213"/>
                    <a:pt x="3799" y="138"/>
                  </a:cubicBezTo>
                  <a:cubicBezTo>
                    <a:pt x="3799" y="62"/>
                    <a:pt x="373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3639158" y="3759042"/>
              <a:ext cx="111158" cy="186188"/>
            </a:xfrm>
            <a:custGeom>
              <a:avLst/>
              <a:gdLst/>
              <a:ahLst/>
              <a:cxnLst/>
              <a:rect l="l" t="t" r="r" b="b"/>
              <a:pathLst>
                <a:path w="3131" h="5244" extrusionOk="0">
                  <a:moveTo>
                    <a:pt x="159" y="1"/>
                  </a:moveTo>
                  <a:cubicBezTo>
                    <a:pt x="71" y="1"/>
                    <a:pt x="1" y="73"/>
                    <a:pt x="1" y="159"/>
                  </a:cubicBezTo>
                  <a:lnTo>
                    <a:pt x="1" y="5085"/>
                  </a:lnTo>
                  <a:cubicBezTo>
                    <a:pt x="1" y="5173"/>
                    <a:pt x="73" y="5243"/>
                    <a:pt x="159" y="5243"/>
                  </a:cubicBezTo>
                  <a:lnTo>
                    <a:pt x="2972" y="5243"/>
                  </a:lnTo>
                  <a:cubicBezTo>
                    <a:pt x="3059" y="5243"/>
                    <a:pt x="3131" y="5171"/>
                    <a:pt x="3131" y="5085"/>
                  </a:cubicBezTo>
                  <a:lnTo>
                    <a:pt x="3131" y="159"/>
                  </a:lnTo>
                  <a:cubicBezTo>
                    <a:pt x="3131" y="71"/>
                    <a:pt x="3059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3731468" y="3759042"/>
              <a:ext cx="18852" cy="186188"/>
            </a:xfrm>
            <a:custGeom>
              <a:avLst/>
              <a:gdLst/>
              <a:ahLst/>
              <a:cxnLst/>
              <a:rect l="l" t="t" r="r" b="b"/>
              <a:pathLst>
                <a:path w="531" h="5244" extrusionOk="0">
                  <a:moveTo>
                    <a:pt x="1" y="1"/>
                  </a:moveTo>
                  <a:cubicBezTo>
                    <a:pt x="90" y="1"/>
                    <a:pt x="159" y="71"/>
                    <a:pt x="159" y="159"/>
                  </a:cubicBezTo>
                  <a:lnTo>
                    <a:pt x="159" y="5085"/>
                  </a:lnTo>
                  <a:cubicBezTo>
                    <a:pt x="159" y="5173"/>
                    <a:pt x="89" y="5243"/>
                    <a:pt x="1" y="5243"/>
                  </a:cubicBezTo>
                  <a:lnTo>
                    <a:pt x="372" y="5243"/>
                  </a:lnTo>
                  <a:cubicBezTo>
                    <a:pt x="460" y="5243"/>
                    <a:pt x="531" y="5171"/>
                    <a:pt x="531" y="5085"/>
                  </a:cubicBezTo>
                  <a:lnTo>
                    <a:pt x="531" y="159"/>
                  </a:lnTo>
                  <a:cubicBezTo>
                    <a:pt x="531" y="73"/>
                    <a:pt x="459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3658543" y="3864240"/>
              <a:ext cx="72354" cy="9906"/>
            </a:xfrm>
            <a:custGeom>
              <a:avLst/>
              <a:gdLst/>
              <a:ahLst/>
              <a:cxnLst/>
              <a:rect l="l" t="t" r="r" b="b"/>
              <a:pathLst>
                <a:path w="2038" h="279" extrusionOk="0">
                  <a:moveTo>
                    <a:pt x="138" y="1"/>
                  </a:moveTo>
                  <a:cubicBezTo>
                    <a:pt x="62" y="1"/>
                    <a:pt x="0" y="64"/>
                    <a:pt x="0" y="139"/>
                  </a:cubicBezTo>
                  <a:cubicBezTo>
                    <a:pt x="0" y="215"/>
                    <a:pt x="60" y="278"/>
                    <a:pt x="138" y="278"/>
                  </a:cubicBezTo>
                  <a:lnTo>
                    <a:pt x="1900" y="278"/>
                  </a:lnTo>
                  <a:cubicBezTo>
                    <a:pt x="1976" y="278"/>
                    <a:pt x="2038" y="215"/>
                    <a:pt x="2038" y="139"/>
                  </a:cubicBezTo>
                  <a:cubicBezTo>
                    <a:pt x="2038" y="64"/>
                    <a:pt x="1976" y="1"/>
                    <a:pt x="1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3658579" y="3888560"/>
              <a:ext cx="55526" cy="9906"/>
            </a:xfrm>
            <a:custGeom>
              <a:avLst/>
              <a:gdLst/>
              <a:ahLst/>
              <a:cxnLst/>
              <a:rect l="l" t="t" r="r" b="b"/>
              <a:pathLst>
                <a:path w="1564" h="279" extrusionOk="0">
                  <a:moveTo>
                    <a:pt x="139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1425" y="278"/>
                  </a:lnTo>
                  <a:cubicBezTo>
                    <a:pt x="1503" y="278"/>
                    <a:pt x="1563" y="215"/>
                    <a:pt x="1563" y="140"/>
                  </a:cubicBezTo>
                  <a:cubicBezTo>
                    <a:pt x="1563" y="64"/>
                    <a:pt x="1503" y="1"/>
                    <a:pt x="1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658579" y="3912951"/>
              <a:ext cx="55526" cy="9835"/>
            </a:xfrm>
            <a:custGeom>
              <a:avLst/>
              <a:gdLst/>
              <a:ahLst/>
              <a:cxnLst/>
              <a:rect l="l" t="t" r="r" b="b"/>
              <a:pathLst>
                <a:path w="1564" h="277" extrusionOk="0">
                  <a:moveTo>
                    <a:pt x="139" y="0"/>
                  </a:moveTo>
                  <a:cubicBezTo>
                    <a:pt x="64" y="0"/>
                    <a:pt x="0" y="62"/>
                    <a:pt x="0" y="138"/>
                  </a:cubicBezTo>
                  <a:cubicBezTo>
                    <a:pt x="0" y="213"/>
                    <a:pt x="61" y="276"/>
                    <a:pt x="139" y="276"/>
                  </a:cubicBezTo>
                  <a:lnTo>
                    <a:pt x="1425" y="276"/>
                  </a:lnTo>
                  <a:cubicBezTo>
                    <a:pt x="1503" y="276"/>
                    <a:pt x="1563" y="213"/>
                    <a:pt x="1563" y="138"/>
                  </a:cubicBezTo>
                  <a:cubicBezTo>
                    <a:pt x="1563" y="62"/>
                    <a:pt x="1503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7"/>
          <p:cNvGrpSpPr/>
          <p:nvPr/>
        </p:nvGrpSpPr>
        <p:grpSpPr>
          <a:xfrm>
            <a:off x="5137113" y="1985159"/>
            <a:ext cx="609914" cy="421922"/>
            <a:chOff x="4732210" y="3668507"/>
            <a:chExt cx="327049" cy="226231"/>
          </a:xfrm>
        </p:grpSpPr>
        <p:sp>
          <p:nvSpPr>
            <p:cNvPr id="1394" name="Google Shape;1394;p37"/>
            <p:cNvSpPr/>
            <p:nvPr/>
          </p:nvSpPr>
          <p:spPr>
            <a:xfrm>
              <a:off x="4755465" y="3668507"/>
              <a:ext cx="280505" cy="192721"/>
            </a:xfrm>
            <a:custGeom>
              <a:avLst/>
              <a:gdLst/>
              <a:ahLst/>
              <a:cxnLst/>
              <a:rect l="l" t="t" r="r" b="b"/>
              <a:pathLst>
                <a:path w="7901" h="5428" extrusionOk="0">
                  <a:moveTo>
                    <a:pt x="307" y="1"/>
                  </a:moveTo>
                  <a:cubicBezTo>
                    <a:pt x="137" y="1"/>
                    <a:pt x="0" y="139"/>
                    <a:pt x="0" y="309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7" y="5427"/>
                  </a:cubicBezTo>
                  <a:lnTo>
                    <a:pt x="7592" y="5427"/>
                  </a:lnTo>
                  <a:cubicBezTo>
                    <a:pt x="7761" y="5427"/>
                    <a:pt x="7899" y="5289"/>
                    <a:pt x="7900" y="5119"/>
                  </a:cubicBezTo>
                  <a:lnTo>
                    <a:pt x="7900" y="309"/>
                  </a:lnTo>
                  <a:cubicBezTo>
                    <a:pt x="7900" y="137"/>
                    <a:pt x="7761" y="1"/>
                    <a:pt x="7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011837" y="3668507"/>
              <a:ext cx="24071" cy="192721"/>
            </a:xfrm>
            <a:custGeom>
              <a:avLst/>
              <a:gdLst/>
              <a:ahLst/>
              <a:cxnLst/>
              <a:rect l="l" t="t" r="r" b="b"/>
              <a:pathLst>
                <a:path w="678" h="5428" extrusionOk="0">
                  <a:moveTo>
                    <a:pt x="0" y="1"/>
                  </a:moveTo>
                  <a:cubicBezTo>
                    <a:pt x="170" y="1"/>
                    <a:pt x="308" y="139"/>
                    <a:pt x="308" y="309"/>
                  </a:cubicBezTo>
                  <a:lnTo>
                    <a:pt x="308" y="5119"/>
                  </a:lnTo>
                  <a:cubicBezTo>
                    <a:pt x="308" y="5291"/>
                    <a:pt x="170" y="5427"/>
                    <a:pt x="0" y="5427"/>
                  </a:cubicBezTo>
                  <a:lnTo>
                    <a:pt x="371" y="5427"/>
                  </a:lnTo>
                  <a:cubicBezTo>
                    <a:pt x="540" y="5427"/>
                    <a:pt x="678" y="5289"/>
                    <a:pt x="678" y="5119"/>
                  </a:cubicBezTo>
                  <a:lnTo>
                    <a:pt x="678" y="309"/>
                  </a:lnTo>
                  <a:cubicBezTo>
                    <a:pt x="678" y="139"/>
                    <a:pt x="540" y="2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4776803" y="3690235"/>
              <a:ext cx="237796" cy="153098"/>
            </a:xfrm>
            <a:custGeom>
              <a:avLst/>
              <a:gdLst/>
              <a:ahLst/>
              <a:cxnLst/>
              <a:rect l="l" t="t" r="r" b="b"/>
              <a:pathLst>
                <a:path w="6698" h="4312" extrusionOk="0">
                  <a:moveTo>
                    <a:pt x="288" y="0"/>
                  </a:moveTo>
                  <a:cubicBezTo>
                    <a:pt x="173" y="0"/>
                    <a:pt x="83" y="94"/>
                    <a:pt x="83" y="208"/>
                  </a:cubicBezTo>
                  <a:lnTo>
                    <a:pt x="83" y="3232"/>
                  </a:lnTo>
                  <a:lnTo>
                    <a:pt x="1" y="3360"/>
                  </a:lnTo>
                  <a:lnTo>
                    <a:pt x="1" y="4104"/>
                  </a:lnTo>
                  <a:cubicBezTo>
                    <a:pt x="1" y="4220"/>
                    <a:pt x="94" y="4312"/>
                    <a:pt x="208" y="4312"/>
                  </a:cubicBezTo>
                  <a:lnTo>
                    <a:pt x="6491" y="4312"/>
                  </a:lnTo>
                  <a:cubicBezTo>
                    <a:pt x="6604" y="4312"/>
                    <a:pt x="6696" y="4218"/>
                    <a:pt x="6698" y="4104"/>
                  </a:cubicBezTo>
                  <a:lnTo>
                    <a:pt x="6698" y="3360"/>
                  </a:lnTo>
                  <a:lnTo>
                    <a:pt x="6645" y="3189"/>
                  </a:lnTo>
                  <a:lnTo>
                    <a:pt x="6655" y="208"/>
                  </a:lnTo>
                  <a:cubicBezTo>
                    <a:pt x="6655" y="92"/>
                    <a:pt x="6561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4993908" y="3686436"/>
              <a:ext cx="20662" cy="156897"/>
            </a:xfrm>
            <a:custGeom>
              <a:avLst/>
              <a:gdLst/>
              <a:ahLst/>
              <a:cxnLst/>
              <a:rect l="l" t="t" r="r" b="b"/>
              <a:pathLst>
                <a:path w="582" h="4419" extrusionOk="0">
                  <a:moveTo>
                    <a:pt x="0" y="1"/>
                  </a:moveTo>
                  <a:cubicBezTo>
                    <a:pt x="115" y="1"/>
                    <a:pt x="207" y="94"/>
                    <a:pt x="207" y="208"/>
                  </a:cubicBezTo>
                  <a:lnTo>
                    <a:pt x="207" y="4211"/>
                  </a:lnTo>
                  <a:cubicBezTo>
                    <a:pt x="207" y="4327"/>
                    <a:pt x="114" y="4419"/>
                    <a:pt x="0" y="4419"/>
                  </a:cubicBezTo>
                  <a:lnTo>
                    <a:pt x="374" y="4419"/>
                  </a:lnTo>
                  <a:cubicBezTo>
                    <a:pt x="489" y="4419"/>
                    <a:pt x="581" y="4325"/>
                    <a:pt x="581" y="4211"/>
                  </a:cubicBezTo>
                  <a:lnTo>
                    <a:pt x="581" y="208"/>
                  </a:lnTo>
                  <a:cubicBezTo>
                    <a:pt x="581" y="93"/>
                    <a:pt x="489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4875326" y="3686436"/>
              <a:ext cx="139241" cy="89402"/>
            </a:xfrm>
            <a:custGeom>
              <a:avLst/>
              <a:gdLst/>
              <a:ahLst/>
              <a:cxnLst/>
              <a:rect l="l" t="t" r="r" b="b"/>
              <a:pathLst>
                <a:path w="3922" h="2518" extrusionOk="0">
                  <a:moveTo>
                    <a:pt x="115" y="1"/>
                  </a:moveTo>
                  <a:cubicBezTo>
                    <a:pt x="0" y="1"/>
                    <a:pt x="33" y="94"/>
                    <a:pt x="33" y="208"/>
                  </a:cubicBezTo>
                  <a:lnTo>
                    <a:pt x="33" y="2518"/>
                  </a:lnTo>
                  <a:lnTo>
                    <a:pt x="3921" y="2518"/>
                  </a:lnTo>
                  <a:lnTo>
                    <a:pt x="3921" y="208"/>
                  </a:lnTo>
                  <a:cubicBezTo>
                    <a:pt x="3921" y="93"/>
                    <a:pt x="3829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4993837" y="3686436"/>
              <a:ext cx="20733" cy="89402"/>
            </a:xfrm>
            <a:custGeom>
              <a:avLst/>
              <a:gdLst/>
              <a:ahLst/>
              <a:cxnLst/>
              <a:rect l="l" t="t" r="r" b="b"/>
              <a:pathLst>
                <a:path w="584" h="2518" extrusionOk="0">
                  <a:moveTo>
                    <a:pt x="1" y="1"/>
                  </a:moveTo>
                  <a:cubicBezTo>
                    <a:pt x="116" y="1"/>
                    <a:pt x="208" y="94"/>
                    <a:pt x="208" y="208"/>
                  </a:cubicBezTo>
                  <a:lnTo>
                    <a:pt x="208" y="2518"/>
                  </a:lnTo>
                  <a:lnTo>
                    <a:pt x="583" y="2518"/>
                  </a:lnTo>
                  <a:lnTo>
                    <a:pt x="583" y="208"/>
                  </a:lnTo>
                  <a:cubicBezTo>
                    <a:pt x="583" y="93"/>
                    <a:pt x="491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4898261" y="3704082"/>
              <a:ext cx="98200" cy="54145"/>
            </a:xfrm>
            <a:custGeom>
              <a:avLst/>
              <a:gdLst/>
              <a:ahLst/>
              <a:cxnLst/>
              <a:rect l="l" t="t" r="r" b="b"/>
              <a:pathLst>
                <a:path w="2766" h="152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1357"/>
                  </a:lnTo>
                  <a:cubicBezTo>
                    <a:pt x="0" y="1448"/>
                    <a:pt x="75" y="1524"/>
                    <a:pt x="167" y="1524"/>
                  </a:cubicBezTo>
                  <a:lnTo>
                    <a:pt x="2599" y="1524"/>
                  </a:lnTo>
                  <a:cubicBezTo>
                    <a:pt x="2693" y="1524"/>
                    <a:pt x="2766" y="1448"/>
                    <a:pt x="2766" y="1357"/>
                  </a:cubicBezTo>
                  <a:lnTo>
                    <a:pt x="2766" y="167"/>
                  </a:lnTo>
                  <a:cubicBezTo>
                    <a:pt x="2766" y="75"/>
                    <a:pt x="2691" y="0"/>
                    <a:pt x="2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4977328" y="3704082"/>
              <a:ext cx="19136" cy="54145"/>
            </a:xfrm>
            <a:custGeom>
              <a:avLst/>
              <a:gdLst/>
              <a:ahLst/>
              <a:cxnLst/>
              <a:rect l="l" t="t" r="r" b="b"/>
              <a:pathLst>
                <a:path w="539" h="1525" extrusionOk="0">
                  <a:moveTo>
                    <a:pt x="1" y="0"/>
                  </a:moveTo>
                  <a:cubicBezTo>
                    <a:pt x="93" y="0"/>
                    <a:pt x="169" y="75"/>
                    <a:pt x="169" y="167"/>
                  </a:cubicBezTo>
                  <a:lnTo>
                    <a:pt x="169" y="1357"/>
                  </a:lnTo>
                  <a:cubicBezTo>
                    <a:pt x="169" y="1448"/>
                    <a:pt x="93" y="1524"/>
                    <a:pt x="1" y="1524"/>
                  </a:cubicBezTo>
                  <a:lnTo>
                    <a:pt x="372" y="1524"/>
                  </a:lnTo>
                  <a:cubicBezTo>
                    <a:pt x="463" y="1524"/>
                    <a:pt x="539" y="1448"/>
                    <a:pt x="539" y="1357"/>
                  </a:cubicBezTo>
                  <a:lnTo>
                    <a:pt x="539" y="167"/>
                  </a:lnTo>
                  <a:cubicBezTo>
                    <a:pt x="539" y="74"/>
                    <a:pt x="466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4776803" y="3775764"/>
              <a:ext cx="237796" cy="33801"/>
            </a:xfrm>
            <a:custGeom>
              <a:avLst/>
              <a:gdLst/>
              <a:ahLst/>
              <a:cxnLst/>
              <a:rect l="l" t="t" r="r" b="b"/>
              <a:pathLst>
                <a:path w="6698" h="952" extrusionOk="0">
                  <a:moveTo>
                    <a:pt x="1" y="0"/>
                  </a:moveTo>
                  <a:lnTo>
                    <a:pt x="1" y="951"/>
                  </a:lnTo>
                  <a:lnTo>
                    <a:pt x="6698" y="951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001186" y="3775764"/>
              <a:ext cx="13384" cy="33801"/>
            </a:xfrm>
            <a:custGeom>
              <a:avLst/>
              <a:gdLst/>
              <a:ahLst/>
              <a:cxnLst/>
              <a:rect l="l" t="t" r="r" b="b"/>
              <a:pathLst>
                <a:path w="377" h="952" extrusionOk="0">
                  <a:moveTo>
                    <a:pt x="1" y="0"/>
                  </a:moveTo>
                  <a:lnTo>
                    <a:pt x="1" y="951"/>
                  </a:lnTo>
                  <a:lnTo>
                    <a:pt x="376" y="95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4836272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9" y="1"/>
                    <a:pt x="1" y="109"/>
                    <a:pt x="1" y="241"/>
                  </a:cubicBezTo>
                  <a:lnTo>
                    <a:pt x="1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4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4917256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8" y="1"/>
                    <a:pt x="0" y="109"/>
                    <a:pt x="0" y="241"/>
                  </a:cubicBezTo>
                  <a:lnTo>
                    <a:pt x="0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3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4894995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2" y="1"/>
                    <a:pt x="240" y="109"/>
                    <a:pt x="240" y="241"/>
                  </a:cubicBezTo>
                  <a:lnTo>
                    <a:pt x="240" y="475"/>
                  </a:lnTo>
                  <a:lnTo>
                    <a:pt x="627" y="475"/>
                  </a:lnTo>
                  <a:lnTo>
                    <a:pt x="627" y="241"/>
                  </a:lnTo>
                  <a:cubicBezTo>
                    <a:pt x="627" y="109"/>
                    <a:pt x="52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975908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3" y="1"/>
                    <a:pt x="241" y="109"/>
                    <a:pt x="241" y="241"/>
                  </a:cubicBezTo>
                  <a:lnTo>
                    <a:pt x="241" y="475"/>
                  </a:lnTo>
                  <a:lnTo>
                    <a:pt x="628" y="475"/>
                  </a:lnTo>
                  <a:lnTo>
                    <a:pt x="628" y="241"/>
                  </a:lnTo>
                  <a:cubicBezTo>
                    <a:pt x="628" y="109"/>
                    <a:pt x="520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776803" y="3686401"/>
              <a:ext cx="103454" cy="89402"/>
            </a:xfrm>
            <a:custGeom>
              <a:avLst/>
              <a:gdLst/>
              <a:ahLst/>
              <a:cxnLst/>
              <a:rect l="l" t="t" r="r" b="b"/>
              <a:pathLst>
                <a:path w="2914" h="2518" extrusionOk="0">
                  <a:moveTo>
                    <a:pt x="208" y="0"/>
                  </a:moveTo>
                  <a:cubicBezTo>
                    <a:pt x="93" y="0"/>
                    <a:pt x="1" y="94"/>
                    <a:pt x="1" y="208"/>
                  </a:cubicBezTo>
                  <a:lnTo>
                    <a:pt x="1" y="2517"/>
                  </a:lnTo>
                  <a:lnTo>
                    <a:pt x="2913" y="2517"/>
                  </a:lnTo>
                  <a:lnTo>
                    <a:pt x="2913" y="2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4789052" y="3705360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4848733" y="3705360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789052" y="3726307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10"/>
                    <a:pt x="1397" y="136"/>
                  </a:cubicBezTo>
                  <a:cubicBezTo>
                    <a:pt x="1397" y="61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4848733" y="3726307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10"/>
                    <a:pt x="540" y="136"/>
                  </a:cubicBezTo>
                  <a:cubicBezTo>
                    <a:pt x="540" y="61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4789052" y="3747255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4848733" y="3747255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4732210" y="3859837"/>
              <a:ext cx="327049" cy="34901"/>
            </a:xfrm>
            <a:custGeom>
              <a:avLst/>
              <a:gdLst/>
              <a:ahLst/>
              <a:cxnLst/>
              <a:rect l="l" t="t" r="r" b="b"/>
              <a:pathLst>
                <a:path w="9212" h="983" extrusionOk="0">
                  <a:moveTo>
                    <a:pt x="249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585"/>
                  </a:lnTo>
                  <a:cubicBezTo>
                    <a:pt x="0" y="805"/>
                    <a:pt x="177" y="982"/>
                    <a:pt x="397" y="982"/>
                  </a:cubicBezTo>
                  <a:lnTo>
                    <a:pt x="8812" y="982"/>
                  </a:lnTo>
                  <a:cubicBezTo>
                    <a:pt x="9032" y="982"/>
                    <a:pt x="9210" y="805"/>
                    <a:pt x="9212" y="585"/>
                  </a:cubicBezTo>
                  <a:lnTo>
                    <a:pt x="9212" y="251"/>
                  </a:lnTo>
                  <a:cubicBezTo>
                    <a:pt x="9212" y="112"/>
                    <a:pt x="9099" y="1"/>
                    <a:pt x="8961" y="1"/>
                  </a:cubicBezTo>
                  <a:lnTo>
                    <a:pt x="5532" y="1"/>
                  </a:lnTo>
                  <a:lnTo>
                    <a:pt x="4669" y="80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031897" y="3859837"/>
              <a:ext cx="27337" cy="34901"/>
            </a:xfrm>
            <a:custGeom>
              <a:avLst/>
              <a:gdLst/>
              <a:ahLst/>
              <a:cxnLst/>
              <a:rect l="l" t="t" r="r" b="b"/>
              <a:pathLst>
                <a:path w="770" h="983" extrusionOk="0">
                  <a:moveTo>
                    <a:pt x="150" y="1"/>
                  </a:moveTo>
                  <a:cubicBezTo>
                    <a:pt x="287" y="1"/>
                    <a:pt x="398" y="113"/>
                    <a:pt x="398" y="251"/>
                  </a:cubicBezTo>
                  <a:lnTo>
                    <a:pt x="398" y="585"/>
                  </a:lnTo>
                  <a:cubicBezTo>
                    <a:pt x="398" y="805"/>
                    <a:pt x="219" y="982"/>
                    <a:pt x="1" y="982"/>
                  </a:cubicBezTo>
                  <a:lnTo>
                    <a:pt x="371" y="982"/>
                  </a:lnTo>
                  <a:cubicBezTo>
                    <a:pt x="591" y="982"/>
                    <a:pt x="769" y="805"/>
                    <a:pt x="769" y="585"/>
                  </a:cubicBezTo>
                  <a:lnTo>
                    <a:pt x="769" y="251"/>
                  </a:lnTo>
                  <a:cubicBezTo>
                    <a:pt x="769" y="112"/>
                    <a:pt x="6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4862793" y="3859908"/>
              <a:ext cx="65893" cy="16936"/>
            </a:xfrm>
            <a:custGeom>
              <a:avLst/>
              <a:gdLst/>
              <a:ahLst/>
              <a:cxnLst/>
              <a:rect l="l" t="t" r="r" b="b"/>
              <a:pathLst>
                <a:path w="1856" h="477" extrusionOk="0">
                  <a:moveTo>
                    <a:pt x="0" y="0"/>
                  </a:moveTo>
                  <a:lnTo>
                    <a:pt x="0" y="141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4" y="326"/>
                    <a:pt x="1855" y="141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03516" y="3859837"/>
              <a:ext cx="25100" cy="16971"/>
            </a:xfrm>
            <a:custGeom>
              <a:avLst/>
              <a:gdLst/>
              <a:ahLst/>
              <a:cxnLst/>
              <a:rect l="l" t="t" r="r" b="b"/>
              <a:pathLst>
                <a:path w="707" h="478" extrusionOk="0">
                  <a:moveTo>
                    <a:pt x="337" y="1"/>
                  </a:moveTo>
                  <a:lnTo>
                    <a:pt x="337" y="141"/>
                  </a:lnTo>
                  <a:cubicBezTo>
                    <a:pt x="337" y="326"/>
                    <a:pt x="186" y="477"/>
                    <a:pt x="0" y="477"/>
                  </a:cubicBezTo>
                  <a:lnTo>
                    <a:pt x="372" y="477"/>
                  </a:lnTo>
                  <a:cubicBezTo>
                    <a:pt x="557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19" name="Google Shape;1419;p37"/>
          <p:cNvCxnSpPr>
            <a:stCxn id="1352" idx="3"/>
            <a:endCxn id="1368" idx="1"/>
          </p:cNvCxnSpPr>
          <p:nvPr/>
        </p:nvCxnSpPr>
        <p:spPr>
          <a:xfrm>
            <a:off x="3978687" y="1638842"/>
            <a:ext cx="898188" cy="55728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37"/>
          <p:cNvCxnSpPr>
            <a:stCxn id="1371" idx="3"/>
            <a:endCxn id="1353" idx="1"/>
          </p:cNvCxnSpPr>
          <p:nvPr/>
        </p:nvCxnSpPr>
        <p:spPr>
          <a:xfrm rot="10800000" flipH="1">
            <a:off x="4267125" y="373767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42"/>
          <p:cNvSpPr txBox="1">
            <a:spLocks noGrp="1"/>
          </p:cNvSpPr>
          <p:nvPr>
            <p:ph type="title"/>
          </p:nvPr>
        </p:nvSpPr>
        <p:spPr>
          <a:xfrm>
            <a:off x="720000" y="1739250"/>
            <a:ext cx="7704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WEKA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1">
          <a:extLst>
            <a:ext uri="{FF2B5EF4-FFF2-40B4-BE49-F238E27FC236}">
              <a16:creationId xmlns:a16="http://schemas.microsoft.com/office/drawing/2014/main" id="{16178B48-E6F2-858D-43D7-22AC7F755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3" name="Google Shape;1923;p45">
            <a:extLst>
              <a:ext uri="{FF2B5EF4-FFF2-40B4-BE49-F238E27FC236}">
                <a16:creationId xmlns:a16="http://schemas.microsoft.com/office/drawing/2014/main" id="{6A2146A8-D762-9D1A-79A2-16CC1877456F}"/>
              </a:ext>
            </a:extLst>
          </p:cNvPr>
          <p:cNvGrpSpPr/>
          <p:nvPr/>
        </p:nvGrpSpPr>
        <p:grpSpPr>
          <a:xfrm>
            <a:off x="4667934" y="1508856"/>
            <a:ext cx="2711660" cy="3094644"/>
            <a:chOff x="5072850" y="1998050"/>
            <a:chExt cx="2813400" cy="2227800"/>
          </a:xfrm>
        </p:grpSpPr>
        <p:sp>
          <p:nvSpPr>
            <p:cNvPr id="1924" name="Google Shape;1924;p45">
              <a:extLst>
                <a:ext uri="{FF2B5EF4-FFF2-40B4-BE49-F238E27FC236}">
                  <a16:creationId xmlns:a16="http://schemas.microsoft.com/office/drawing/2014/main" id="{6C65C0CD-EA00-3E3C-591F-E609B6C55E19}"/>
                </a:ext>
              </a:extLst>
            </p:cNvPr>
            <p:cNvSpPr/>
            <p:nvPr/>
          </p:nvSpPr>
          <p:spPr>
            <a:xfrm>
              <a:off x="5072850" y="2216150"/>
              <a:ext cx="2813400" cy="200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5">
              <a:extLst>
                <a:ext uri="{FF2B5EF4-FFF2-40B4-BE49-F238E27FC236}">
                  <a16:creationId xmlns:a16="http://schemas.microsoft.com/office/drawing/2014/main" id="{1D383373-D297-9D3A-C3C5-608BD0842265}"/>
                </a:ext>
              </a:extLst>
            </p:cNvPr>
            <p:cNvSpPr/>
            <p:nvPr/>
          </p:nvSpPr>
          <p:spPr>
            <a:xfrm>
              <a:off x="5072850" y="1998050"/>
              <a:ext cx="2813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6" name="Google Shape;1926;p45">
            <a:extLst>
              <a:ext uri="{FF2B5EF4-FFF2-40B4-BE49-F238E27FC236}">
                <a16:creationId xmlns:a16="http://schemas.microsoft.com/office/drawing/2014/main" id="{3DACD695-0497-116B-62CD-54E575E991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 err="1"/>
              <a:t>Weka</a:t>
            </a:r>
            <a:endParaRPr dirty="0"/>
          </a:p>
        </p:txBody>
      </p:sp>
      <p:sp>
        <p:nvSpPr>
          <p:cNvPr id="1927" name="Google Shape;1927;p45">
            <a:extLst>
              <a:ext uri="{FF2B5EF4-FFF2-40B4-BE49-F238E27FC236}">
                <a16:creationId xmlns:a16="http://schemas.microsoft.com/office/drawing/2014/main" id="{DD88FC4F-105C-0AAA-50AA-63875895BA2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41288" y="1382015"/>
            <a:ext cx="3063288" cy="1406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b="1" dirty="0" err="1"/>
              <a:t>Weka</a:t>
            </a:r>
            <a:r>
              <a:rPr lang="fr-CA" b="1" dirty="0"/>
              <a:t> (Waikato </a:t>
            </a:r>
            <a:r>
              <a:rPr lang="fr-CA" b="1" dirty="0" err="1"/>
              <a:t>Environment</a:t>
            </a:r>
            <a:r>
              <a:rPr lang="fr-CA" b="1" dirty="0"/>
              <a:t> for </a:t>
            </a:r>
            <a:r>
              <a:rPr lang="fr-CA" b="1" dirty="0" err="1"/>
              <a:t>Knowledge</a:t>
            </a:r>
            <a:r>
              <a:rPr lang="fr-CA" b="1" dirty="0"/>
              <a:t> </a:t>
            </a:r>
            <a:r>
              <a:rPr lang="fr-CA" b="1" dirty="0" err="1"/>
              <a:t>Analysis</a:t>
            </a:r>
            <a:r>
              <a:rPr lang="fr-CA" b="1" dirty="0"/>
              <a:t>)</a:t>
            </a:r>
            <a:r>
              <a:rPr lang="fr-CA" dirty="0"/>
              <a:t> est une boîte à outils Java open‑source pour le data </a:t>
            </a:r>
            <a:r>
              <a:rPr lang="fr-CA" dirty="0" err="1"/>
              <a:t>mining</a:t>
            </a:r>
            <a:r>
              <a:rPr lang="fr-CA" dirty="0"/>
              <a:t> et l’apprentissage automatique.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b="1" dirty="0"/>
              <a:t>Bref, c’est une </a:t>
            </a:r>
            <a:r>
              <a:rPr lang="fr-CA" b="1" dirty="0" err="1"/>
              <a:t>library</a:t>
            </a:r>
            <a:r>
              <a:rPr lang="fr-CA" b="1" dirty="0"/>
              <a:t> publique pour le data </a:t>
            </a:r>
            <a:r>
              <a:rPr lang="fr-CA" b="1" dirty="0" err="1"/>
              <a:t>mining</a:t>
            </a:r>
            <a:r>
              <a:rPr lang="fr-CA" b="1" dirty="0"/>
              <a:t> en Java</a:t>
            </a:r>
            <a:r>
              <a:rPr lang="fr-CA" dirty="0"/>
              <a:t>. </a:t>
            </a:r>
            <a:endParaRPr dirty="0"/>
          </a:p>
        </p:txBody>
      </p:sp>
      <p:grpSp>
        <p:nvGrpSpPr>
          <p:cNvPr id="1929" name="Google Shape;1929;p45">
            <a:extLst>
              <a:ext uri="{FF2B5EF4-FFF2-40B4-BE49-F238E27FC236}">
                <a16:creationId xmlns:a16="http://schemas.microsoft.com/office/drawing/2014/main" id="{FCE8B41B-C226-4062-3390-49D12AD55994}"/>
              </a:ext>
            </a:extLst>
          </p:cNvPr>
          <p:cNvGrpSpPr/>
          <p:nvPr/>
        </p:nvGrpSpPr>
        <p:grpSpPr>
          <a:xfrm>
            <a:off x="4667934" y="1288292"/>
            <a:ext cx="2763176" cy="218100"/>
            <a:chOff x="1290775" y="1427525"/>
            <a:chExt cx="2813400" cy="218100"/>
          </a:xfrm>
        </p:grpSpPr>
        <p:sp>
          <p:nvSpPr>
            <p:cNvPr id="1930" name="Google Shape;1930;p45">
              <a:extLst>
                <a:ext uri="{FF2B5EF4-FFF2-40B4-BE49-F238E27FC236}">
                  <a16:creationId xmlns:a16="http://schemas.microsoft.com/office/drawing/2014/main" id="{CEFEFB65-CDB5-E1C6-1140-49255CF10DA8}"/>
                </a:ext>
              </a:extLst>
            </p:cNvPr>
            <p:cNvSpPr/>
            <p:nvPr/>
          </p:nvSpPr>
          <p:spPr>
            <a:xfrm>
              <a:off x="1290775" y="1427525"/>
              <a:ext cx="2813400" cy="218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5">
              <a:extLst>
                <a:ext uri="{FF2B5EF4-FFF2-40B4-BE49-F238E27FC236}">
                  <a16:creationId xmlns:a16="http://schemas.microsoft.com/office/drawing/2014/main" id="{1F664098-7A2A-D7E3-DA5C-E7A6F41FBF02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5">
              <a:extLst>
                <a:ext uri="{FF2B5EF4-FFF2-40B4-BE49-F238E27FC236}">
                  <a16:creationId xmlns:a16="http://schemas.microsoft.com/office/drawing/2014/main" id="{D2A6F94C-0E06-5FCD-ECB5-916C6166B1B7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5">
              <a:extLst>
                <a:ext uri="{FF2B5EF4-FFF2-40B4-BE49-F238E27FC236}">
                  <a16:creationId xmlns:a16="http://schemas.microsoft.com/office/drawing/2014/main" id="{F03F572B-E559-EE21-1459-FDCFA4D6FFCF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2" name="Picture 4" descr="Gary M. Weiss' Picture">
            <a:extLst>
              <a:ext uri="{FF2B5EF4-FFF2-40B4-BE49-F238E27FC236}">
                <a16:creationId xmlns:a16="http://schemas.microsoft.com/office/drawing/2014/main" id="{B1884BAC-9652-FAB1-A232-47A8AEE8C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727" y="1506342"/>
            <a:ext cx="2711660" cy="303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B906F6A-3576-DFA9-BC4F-91983584A3F3}"/>
              </a:ext>
            </a:extLst>
          </p:cNvPr>
          <p:cNvSpPr txBox="1"/>
          <p:nvPr/>
        </p:nvSpPr>
        <p:spPr>
          <a:xfrm>
            <a:off x="1452478" y="4107603"/>
            <a:ext cx="3786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Gary M Weiss, auteur de </a:t>
            </a:r>
            <a:r>
              <a:rPr lang="en-US" dirty="0">
                <a:solidFill>
                  <a:schemeClr val="bg1"/>
                </a:solidFill>
              </a:rPr>
              <a:t>Data Mining: Practical Machine Learning Tools and Techniques</a:t>
            </a:r>
            <a:endParaRPr lang="fr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84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3" name="Google Shape;1923;p45"/>
          <p:cNvGrpSpPr/>
          <p:nvPr/>
        </p:nvGrpSpPr>
        <p:grpSpPr>
          <a:xfrm>
            <a:off x="5017137" y="1998050"/>
            <a:ext cx="3334812" cy="2227800"/>
            <a:chOff x="5072850" y="1998050"/>
            <a:chExt cx="2813400" cy="2227800"/>
          </a:xfrm>
        </p:grpSpPr>
        <p:sp>
          <p:nvSpPr>
            <p:cNvPr id="1924" name="Google Shape;1924;p45"/>
            <p:cNvSpPr/>
            <p:nvPr/>
          </p:nvSpPr>
          <p:spPr>
            <a:xfrm>
              <a:off x="5072850" y="2216150"/>
              <a:ext cx="2813400" cy="200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5"/>
            <p:cNvSpPr/>
            <p:nvPr/>
          </p:nvSpPr>
          <p:spPr>
            <a:xfrm>
              <a:off x="5072850" y="1998050"/>
              <a:ext cx="2813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6" name="Google Shape;1926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 err="1"/>
              <a:t>RandomForest</a:t>
            </a:r>
            <a:r>
              <a:rPr lang="fr-CA" dirty="0"/>
              <a:t>()</a:t>
            </a:r>
            <a:endParaRPr dirty="0"/>
          </a:p>
        </p:txBody>
      </p:sp>
      <p:sp>
        <p:nvSpPr>
          <p:cNvPr id="1927" name="Google Shape;1927;p45"/>
          <p:cNvSpPr txBox="1">
            <a:spLocks noGrp="1"/>
          </p:cNvSpPr>
          <p:nvPr>
            <p:ph type="subTitle" idx="1"/>
          </p:nvPr>
        </p:nvSpPr>
        <p:spPr>
          <a:xfrm>
            <a:off x="1341288" y="1382015"/>
            <a:ext cx="3063288" cy="1406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/>
              <a:t>Un </a:t>
            </a:r>
            <a:r>
              <a:rPr lang="fr-CA" b="1" dirty="0"/>
              <a:t>arbre de décision</a:t>
            </a:r>
            <a:r>
              <a:rPr lang="fr-CA" dirty="0"/>
              <a:t> se compose de nœuds (questions) et de branches (réponses), formant une structure arborescente qui sépare les données selon des règles (ex. “si taille &gt; 5, aller à droite”).</a:t>
            </a:r>
            <a:endParaRPr dirty="0"/>
          </a:p>
        </p:txBody>
      </p:sp>
      <p:grpSp>
        <p:nvGrpSpPr>
          <p:cNvPr id="1929" name="Google Shape;1929;p45"/>
          <p:cNvGrpSpPr/>
          <p:nvPr/>
        </p:nvGrpSpPr>
        <p:grpSpPr>
          <a:xfrm>
            <a:off x="5185350" y="1833725"/>
            <a:ext cx="3230714" cy="218100"/>
            <a:chOff x="1290775" y="1427525"/>
            <a:chExt cx="2813400" cy="218100"/>
          </a:xfrm>
        </p:grpSpPr>
        <p:sp>
          <p:nvSpPr>
            <p:cNvPr id="1930" name="Google Shape;1930;p45"/>
            <p:cNvSpPr/>
            <p:nvPr/>
          </p:nvSpPr>
          <p:spPr>
            <a:xfrm>
              <a:off x="1290775" y="1427525"/>
              <a:ext cx="2813400" cy="218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5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5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5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Random Forest : Forêt d'arbre de décision- Définition et fonctionnement">
            <a:extLst>
              <a:ext uri="{FF2B5EF4-FFF2-40B4-BE49-F238E27FC236}">
                <a16:creationId xmlns:a16="http://schemas.microsoft.com/office/drawing/2014/main" id="{574C2E92-9337-2D83-7760-B8F7FA5C9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268" y="2497982"/>
            <a:ext cx="2390026" cy="259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andom Forest : Forêt d'arbre de décision- Définition et fonctionnement">
            <a:extLst>
              <a:ext uri="{FF2B5EF4-FFF2-40B4-BE49-F238E27FC236}">
                <a16:creationId xmlns:a16="http://schemas.microsoft.com/office/drawing/2014/main" id="{798E6B41-713A-309A-22AD-603B57880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350" y="2051775"/>
            <a:ext cx="3230715" cy="20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 Computer Science Degree for College by Slidesgo">
  <a:themeElements>
    <a:clrScheme name="Simple Light">
      <a:dk1>
        <a:srgbClr val="000000"/>
      </a:dk1>
      <a:lt1>
        <a:srgbClr val="FFFFFF"/>
      </a:lt1>
      <a:dk2>
        <a:srgbClr val="ECE5B4"/>
      </a:dk2>
      <a:lt2>
        <a:srgbClr val="F673A9"/>
      </a:lt2>
      <a:accent1>
        <a:srgbClr val="D899B3"/>
      </a:accent1>
      <a:accent2>
        <a:srgbClr val="9A4496"/>
      </a:accent2>
      <a:accent3>
        <a:srgbClr val="7EC8D4"/>
      </a:accent3>
      <a:accent4>
        <a:srgbClr val="6AA4D6"/>
      </a:accent4>
      <a:accent5>
        <a:srgbClr val="06467E"/>
      </a:accent5>
      <a:accent6>
        <a:srgbClr val="2F2B1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333</Words>
  <Application>Microsoft Office PowerPoint</Application>
  <PresentationFormat>Affichage à l'écran (16:9)</PresentationFormat>
  <Paragraphs>53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Anaheim</vt:lpstr>
      <vt:lpstr>Zen Dots</vt:lpstr>
      <vt:lpstr>Arial</vt:lpstr>
      <vt:lpstr> Computer Science Degree for College by Slidesgo</vt:lpstr>
      <vt:lpstr> Machine Learning en Java </vt:lpstr>
      <vt:lpstr>Le Machine learning</vt:lpstr>
      <vt:lpstr>Le machine learning</vt:lpstr>
      <vt:lpstr>Les trois types </vt:lpstr>
      <vt:lpstr>MAVEN</vt:lpstr>
      <vt:lpstr>C’est quoi Maven? </vt:lpstr>
      <vt:lpstr>WEKA</vt:lpstr>
      <vt:lpstr>Weka</vt:lpstr>
      <vt:lpstr>RandomForest()</vt:lpstr>
      <vt:lpstr>Une démonstration vaut plus que milles mots…</vt:lpstr>
      <vt:lpstr>Merci!</vt:lpstr>
      <vt:lpstr>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Dylan Johnson</dc:creator>
  <cp:lastModifiedBy>Dylan Johnson</cp:lastModifiedBy>
  <cp:revision>2</cp:revision>
  <dcterms:modified xsi:type="dcterms:W3CDTF">2025-05-28T18:07:26Z</dcterms:modified>
</cp:coreProperties>
</file>