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0D96-2AB8-447E-82CF-F4E47E4A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3FE2-0E93-49A7-A3E4-C8B3263D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4861-B73F-4051-92D5-BB72DB34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451F-C22F-4FBE-AB72-5BB5D2C9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0EE2-D8E6-47AF-A259-2D96A06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C1AA-521A-40CD-8B6B-FB4C16D1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5AFF2-4375-49B8-B350-F67DF95C0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706C-E1C2-468E-B2B0-F3FB209C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FC06-259B-4B6F-A678-A1B4FA0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8831-A7F3-4C1E-8973-ED9B1BD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5BFE1-8DDF-4B87-8F6A-2421662DA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4C3EA-8ED8-4609-B30A-D3BC1647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12D8-9F55-4A1F-B799-CDF41436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A3F1-9834-4861-9A62-FF00C3F7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A35E-C93D-47EF-9A10-FDC20F23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5EF-1DCE-46DD-935B-440FF35E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DC49-9C2A-4E77-9DF6-F849C96F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DA2B-2EF1-4931-AA07-8E16DBE6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4B60-5421-43F9-ABC8-A5014C88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25AE-60C9-42A5-BAF8-E6D2EBC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E69F-F40D-4EB3-A0B3-52D62DF3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35E7-F0D8-43A5-92C4-42EF5537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A882-37BA-4AFF-9AA2-07CAE01D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7C27-5266-4C5D-86F0-C906E25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8075-4C9B-451C-B61A-64116B51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343C-D154-4C93-AF35-33345A2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97E6-424D-4D87-BC48-4823FD66B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D076-1DB8-4352-9D30-6EC36BC9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9A87-044D-42B8-B64F-B535F72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6DD1-7B90-4BE3-8924-31B8EC9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B3F9-873C-4316-94D6-3F6EFFF7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6E9E-4839-4679-9EF6-F212AFCD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84B6-75B1-4413-8A15-CE383A9F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1467A-643E-4D03-9733-2D42AB1C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F5527-0BF4-4298-BECC-86039076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3B533-4B63-45BF-9A3D-CBAD201B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BBAAF-BA22-4413-80A7-E055210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37B6D-B975-425E-BAE9-FFD58DE2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0B00B-2A5D-4C39-9730-B9345C61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8EE-003D-485B-B2B3-6739F150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B16EE-1733-4C45-A12C-D617BD4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EDB3A-9A89-4E42-9CD1-BA5AF2FC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F0EBF-164C-48D3-BF58-7F2350ED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38848-1DD1-47A7-A129-972B7F2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EEA-6142-4BC9-9DDF-2C084CA5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B6CE-2A6C-4618-981A-48DF7CDE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FC63-472D-4FE8-AC10-EFC5B1C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3F0B-2D06-48C8-89D4-3B52234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8776-24C6-4332-8985-FDB4EBC7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E68B-C29E-422B-87DA-E50A90A6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6239-1F81-4314-9A7A-94E5FF50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C79C0-01C5-4C0E-9BC8-AC27782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416A-6725-4D35-A380-CB0DEB55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25335-5C59-44F9-B694-3AD24442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24F7-D292-4B4A-B570-DA372ACC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42F2-DEE6-46F9-830F-95CDE80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7AB5-D4E3-49E6-9B1A-79C5F1AD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D18F-49BD-4FCF-B401-A2288B2D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941DD-7C4A-42BC-B9C6-3AB4AA2A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AD1F-2F7C-457C-BDF3-83680840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636D-0453-4F66-B1F1-83EF21251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F493-53CB-4EA3-A503-62C91CBE02D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2D1-9DA0-4FA2-94FB-08949AAAF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19D9-7A8C-4A32-8679-3BD3A0480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313E-9AD8-45FC-BFA2-74605F2E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AA0701-206D-4289-A8EA-A3FB66806EA7}"/>
              </a:ext>
            </a:extLst>
          </p:cNvPr>
          <p:cNvSpPr/>
          <p:nvPr/>
        </p:nvSpPr>
        <p:spPr>
          <a:xfrm>
            <a:off x="447362" y="533306"/>
            <a:ext cx="5902036" cy="3841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C4CE0-2EC4-4496-9CE7-D3DC4EF19714}"/>
              </a:ext>
            </a:extLst>
          </p:cNvPr>
          <p:cNvSpPr txBox="1"/>
          <p:nvPr/>
        </p:nvSpPr>
        <p:spPr>
          <a:xfrm>
            <a:off x="512676" y="692531"/>
            <a:ext cx="4959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Welcome to </a:t>
            </a:r>
            <a:r>
              <a:rPr lang="en-US" sz="4400" dirty="0" err="1"/>
              <a:t>GacUI</a:t>
            </a:r>
            <a:r>
              <a:rPr lang="en-US" sz="4400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AFFFC-656F-4811-953C-E011AB9F7D4B}"/>
              </a:ext>
            </a:extLst>
          </p:cNvPr>
          <p:cNvSpPr txBox="1"/>
          <p:nvPr/>
        </p:nvSpPr>
        <p:spPr>
          <a:xfrm>
            <a:off x="3588689" y="3533199"/>
            <a:ext cx="856865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DC56C-F8CE-44C5-89A8-E23CBD357673}"/>
              </a:ext>
            </a:extLst>
          </p:cNvPr>
          <p:cNvSpPr txBox="1"/>
          <p:nvPr/>
        </p:nvSpPr>
        <p:spPr>
          <a:xfrm>
            <a:off x="4554872" y="3533200"/>
            <a:ext cx="1720667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8701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718CE-3839-4B08-98D0-3B27970EC6BF}"/>
              </a:ext>
            </a:extLst>
          </p:cNvPr>
          <p:cNvSpPr/>
          <p:nvPr/>
        </p:nvSpPr>
        <p:spPr>
          <a:xfrm>
            <a:off x="447362" y="533306"/>
            <a:ext cx="5902036" cy="3841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4B8F1-9B36-40C3-9E04-A71DF843545F}"/>
              </a:ext>
            </a:extLst>
          </p:cNvPr>
          <p:cNvSpPr/>
          <p:nvPr/>
        </p:nvSpPr>
        <p:spPr>
          <a:xfrm>
            <a:off x="512676" y="592682"/>
            <a:ext cx="5771408" cy="37229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606E8-69CF-4F64-985D-8B0434946336}"/>
              </a:ext>
            </a:extLst>
          </p:cNvPr>
          <p:cNvCxnSpPr/>
          <p:nvPr/>
        </p:nvCxnSpPr>
        <p:spPr>
          <a:xfrm>
            <a:off x="512676" y="3426408"/>
            <a:ext cx="57714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A5A4A8-D26E-442B-B4B6-5767028D89A4}"/>
              </a:ext>
            </a:extLst>
          </p:cNvPr>
          <p:cNvCxnSpPr>
            <a:cxnSpLocks/>
          </p:cNvCxnSpPr>
          <p:nvPr/>
        </p:nvCxnSpPr>
        <p:spPr>
          <a:xfrm flipV="1">
            <a:off x="4445554" y="1561822"/>
            <a:ext cx="0" cy="27537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26E81-C063-41BB-875A-64A55A6B2693}"/>
              </a:ext>
            </a:extLst>
          </p:cNvPr>
          <p:cNvCxnSpPr>
            <a:cxnSpLocks/>
          </p:cNvCxnSpPr>
          <p:nvPr/>
        </p:nvCxnSpPr>
        <p:spPr>
          <a:xfrm flipV="1">
            <a:off x="3479903" y="1561821"/>
            <a:ext cx="0" cy="27537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4BCFA-7B39-4AE6-9569-7778E8B0E4D7}"/>
              </a:ext>
            </a:extLst>
          </p:cNvPr>
          <p:cNvCxnSpPr/>
          <p:nvPr/>
        </p:nvCxnSpPr>
        <p:spPr>
          <a:xfrm>
            <a:off x="512676" y="1561821"/>
            <a:ext cx="57714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80606-9621-430C-B038-4DCFA84BB099}"/>
              </a:ext>
            </a:extLst>
          </p:cNvPr>
          <p:cNvSpPr txBox="1"/>
          <p:nvPr/>
        </p:nvSpPr>
        <p:spPr>
          <a:xfrm>
            <a:off x="512676" y="692531"/>
            <a:ext cx="4959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Welcome to </a:t>
            </a:r>
            <a:r>
              <a:rPr lang="en-US" sz="4400" dirty="0" err="1"/>
              <a:t>GacUI</a:t>
            </a:r>
            <a:r>
              <a:rPr lang="en-US" sz="4400" dirty="0"/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131EC-CD1A-4C82-9C17-C94D7348F9E1}"/>
              </a:ext>
            </a:extLst>
          </p:cNvPr>
          <p:cNvSpPr txBox="1"/>
          <p:nvPr/>
        </p:nvSpPr>
        <p:spPr>
          <a:xfrm>
            <a:off x="3588689" y="3533199"/>
            <a:ext cx="856865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C9857-086A-4048-BE18-8D3AAB736623}"/>
              </a:ext>
            </a:extLst>
          </p:cNvPr>
          <p:cNvSpPr txBox="1"/>
          <p:nvPr/>
        </p:nvSpPr>
        <p:spPr>
          <a:xfrm>
            <a:off x="4554872" y="3533200"/>
            <a:ext cx="1720667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0942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7FC0C-01DD-47D8-A70B-0412B383234B}"/>
              </a:ext>
            </a:extLst>
          </p:cNvPr>
          <p:cNvSpPr/>
          <p:nvPr/>
        </p:nvSpPr>
        <p:spPr>
          <a:xfrm>
            <a:off x="447362" y="533306"/>
            <a:ext cx="5902036" cy="3841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44899-7D09-4A6F-B871-87403EA6D4D7}"/>
              </a:ext>
            </a:extLst>
          </p:cNvPr>
          <p:cNvSpPr/>
          <p:nvPr/>
        </p:nvSpPr>
        <p:spPr>
          <a:xfrm>
            <a:off x="512676" y="592682"/>
            <a:ext cx="5771408" cy="37229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FCA482-594E-420F-9ED2-5BE4DA9A0F71}"/>
              </a:ext>
            </a:extLst>
          </p:cNvPr>
          <p:cNvCxnSpPr/>
          <p:nvPr/>
        </p:nvCxnSpPr>
        <p:spPr>
          <a:xfrm>
            <a:off x="512676" y="3426408"/>
            <a:ext cx="57714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FC47CB-A897-4CFC-8A67-FA7B07A698FD}"/>
              </a:ext>
            </a:extLst>
          </p:cNvPr>
          <p:cNvCxnSpPr>
            <a:cxnSpLocks/>
          </p:cNvCxnSpPr>
          <p:nvPr/>
        </p:nvCxnSpPr>
        <p:spPr>
          <a:xfrm flipV="1">
            <a:off x="4445554" y="1561822"/>
            <a:ext cx="0" cy="27537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21637-B2FF-4451-8F0C-E32AF77A4BA2}"/>
              </a:ext>
            </a:extLst>
          </p:cNvPr>
          <p:cNvCxnSpPr>
            <a:cxnSpLocks/>
          </p:cNvCxnSpPr>
          <p:nvPr/>
        </p:nvCxnSpPr>
        <p:spPr>
          <a:xfrm flipV="1">
            <a:off x="3479903" y="1561821"/>
            <a:ext cx="0" cy="27537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D9968A-CE83-45F9-BD7E-CBF7BD21BAC9}"/>
              </a:ext>
            </a:extLst>
          </p:cNvPr>
          <p:cNvCxnSpPr/>
          <p:nvPr/>
        </p:nvCxnSpPr>
        <p:spPr>
          <a:xfrm>
            <a:off x="512676" y="1561821"/>
            <a:ext cx="57714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846FCB-3C9A-4415-BAF3-AD0C45E7FD08}"/>
              </a:ext>
            </a:extLst>
          </p:cNvPr>
          <p:cNvSpPr txBox="1"/>
          <p:nvPr/>
        </p:nvSpPr>
        <p:spPr>
          <a:xfrm>
            <a:off x="512676" y="692531"/>
            <a:ext cx="4959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Welcome to </a:t>
            </a:r>
            <a:r>
              <a:rPr lang="en-US" sz="4400" dirty="0" err="1"/>
              <a:t>GacUI</a:t>
            </a:r>
            <a:r>
              <a:rPr lang="en-US" sz="4400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7F310-4621-4E0F-8DD1-36346053D89F}"/>
              </a:ext>
            </a:extLst>
          </p:cNvPr>
          <p:cNvSpPr txBox="1"/>
          <p:nvPr/>
        </p:nvSpPr>
        <p:spPr>
          <a:xfrm>
            <a:off x="3588689" y="3533199"/>
            <a:ext cx="856865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7B4DF-D421-4F09-A707-6FE6861035F9}"/>
              </a:ext>
            </a:extLst>
          </p:cNvPr>
          <p:cNvSpPr txBox="1"/>
          <p:nvPr/>
        </p:nvSpPr>
        <p:spPr>
          <a:xfrm>
            <a:off x="4554872" y="3533200"/>
            <a:ext cx="1720667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Cancel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BC830-CAEA-45FE-A232-65BB4D375615}"/>
              </a:ext>
            </a:extLst>
          </p:cNvPr>
          <p:cNvSpPr/>
          <p:nvPr/>
        </p:nvSpPr>
        <p:spPr>
          <a:xfrm>
            <a:off x="3545218" y="3502819"/>
            <a:ext cx="926769" cy="83343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E1924-A48A-4E10-8413-8512C51BDADD}"/>
              </a:ext>
            </a:extLst>
          </p:cNvPr>
          <p:cNvSpPr/>
          <p:nvPr/>
        </p:nvSpPr>
        <p:spPr>
          <a:xfrm>
            <a:off x="4528439" y="3502819"/>
            <a:ext cx="1799116" cy="83343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D5587-7515-4260-B063-91241BFEF91C}"/>
              </a:ext>
            </a:extLst>
          </p:cNvPr>
          <p:cNvSpPr txBox="1"/>
          <p:nvPr/>
        </p:nvSpPr>
        <p:spPr>
          <a:xfrm>
            <a:off x="2645036" y="5667777"/>
            <a:ext cx="17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btnOK</a:t>
            </a:r>
            <a:r>
              <a:rPr lang="en-US" dirty="0"/>
              <a:t>: &lt;Button&gt;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FC315-66FB-4F8C-9335-D8423199DC53}"/>
              </a:ext>
            </a:extLst>
          </p:cNvPr>
          <p:cNvSpPr txBox="1"/>
          <p:nvPr/>
        </p:nvSpPr>
        <p:spPr>
          <a:xfrm>
            <a:off x="1846596" y="4846609"/>
            <a:ext cx="27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blueskin</a:t>
            </a:r>
            <a:r>
              <a:rPr lang="en-US" dirty="0"/>
              <a:t>::</a:t>
            </a:r>
            <a:r>
              <a:rPr lang="en-US" dirty="0" err="1"/>
              <a:t>ButtonTemplate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BEA6C-B1BC-47A2-AD81-28FC7A28F729}"/>
              </a:ext>
            </a:extLst>
          </p:cNvPr>
          <p:cNvSpPr txBox="1"/>
          <p:nvPr/>
        </p:nvSpPr>
        <p:spPr>
          <a:xfrm>
            <a:off x="4741862" y="5667777"/>
            <a:ext cx="209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btnCancel</a:t>
            </a:r>
            <a:r>
              <a:rPr lang="en-US" dirty="0"/>
              <a:t>: &lt;Button&gt;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711D3-B9D4-4E5B-8E75-670A28C4DF50}"/>
              </a:ext>
            </a:extLst>
          </p:cNvPr>
          <p:cNvSpPr txBox="1"/>
          <p:nvPr/>
        </p:nvSpPr>
        <p:spPr>
          <a:xfrm>
            <a:off x="4741862" y="4846609"/>
            <a:ext cx="27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blueskin</a:t>
            </a:r>
            <a:r>
              <a:rPr lang="en-US" dirty="0"/>
              <a:t>::</a:t>
            </a:r>
            <a:r>
              <a:rPr lang="en-US" dirty="0" err="1"/>
              <a:t>ButtonTemplate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92B5D-2D91-483C-809F-DCDC3BEF9E20}"/>
              </a:ext>
            </a:extLst>
          </p:cNvPr>
          <p:cNvCxnSpPr>
            <a:cxnSpLocks/>
          </p:cNvCxnSpPr>
          <p:nvPr/>
        </p:nvCxnSpPr>
        <p:spPr>
          <a:xfrm flipV="1">
            <a:off x="3915052" y="5146910"/>
            <a:ext cx="0" cy="5208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D6E819-FB39-48CF-8C21-8C1E2E48760F}"/>
              </a:ext>
            </a:extLst>
          </p:cNvPr>
          <p:cNvCxnSpPr>
            <a:cxnSpLocks/>
          </p:cNvCxnSpPr>
          <p:nvPr/>
        </p:nvCxnSpPr>
        <p:spPr>
          <a:xfrm flipH="1" flipV="1">
            <a:off x="3911876" y="4336255"/>
            <a:ext cx="3176" cy="556119"/>
          </a:xfrm>
          <a:prstGeom prst="straightConnector1">
            <a:avLst/>
          </a:prstGeom>
          <a:ln w="25400">
            <a:solidFill>
              <a:schemeClr val="accent6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DEA31-D73D-49FC-8E72-19DB5B38AEFF}"/>
              </a:ext>
            </a:extLst>
          </p:cNvPr>
          <p:cNvCxnSpPr>
            <a:cxnSpLocks/>
          </p:cNvCxnSpPr>
          <p:nvPr/>
        </p:nvCxnSpPr>
        <p:spPr>
          <a:xfrm flipV="1">
            <a:off x="5427997" y="4336256"/>
            <a:ext cx="0" cy="510353"/>
          </a:xfrm>
          <a:prstGeom prst="straightConnector1">
            <a:avLst/>
          </a:prstGeom>
          <a:ln w="25400">
            <a:solidFill>
              <a:schemeClr val="accent6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6D0AF7-E41E-4135-99D5-2650FA7D6ACD}"/>
              </a:ext>
            </a:extLst>
          </p:cNvPr>
          <p:cNvCxnSpPr>
            <a:cxnSpLocks/>
          </p:cNvCxnSpPr>
          <p:nvPr/>
        </p:nvCxnSpPr>
        <p:spPr>
          <a:xfrm flipV="1">
            <a:off x="5427998" y="5146911"/>
            <a:ext cx="0" cy="52086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8B82FF-4389-4F3D-9431-D02440E41ED8}"/>
              </a:ext>
            </a:extLst>
          </p:cNvPr>
          <p:cNvSpPr txBox="1"/>
          <p:nvPr/>
        </p:nvSpPr>
        <p:spPr>
          <a:xfrm>
            <a:off x="6373376" y="655360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用户对着按钮按下鼠标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361CA-6E29-4D33-806E-FFB53805C134}"/>
              </a:ext>
            </a:extLst>
          </p:cNvPr>
          <p:cNvSpPr txBox="1"/>
          <p:nvPr/>
        </p:nvSpPr>
        <p:spPr>
          <a:xfrm>
            <a:off x="6054716" y="6059547"/>
            <a:ext cx="250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通过一系列的步骤</a:t>
            </a:r>
            <a:r>
              <a:rPr lang="en-US" altLang="zh-CN" sz="1200" dirty="0" err="1">
                <a:solidFill>
                  <a:srgbClr val="00B050"/>
                </a:solidFill>
              </a:rPr>
              <a:t>btnCancel</a:t>
            </a:r>
            <a:r>
              <a:rPr lang="zh-CN" altLang="en-US" sz="1200" dirty="0">
                <a:solidFill>
                  <a:srgbClr val="00B050"/>
                </a:solidFill>
              </a:rPr>
              <a:t>知道了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D91BAB-7712-4FFE-AD14-D3ED52D5495B}"/>
              </a:ext>
            </a:extLst>
          </p:cNvPr>
          <p:cNvSpPr txBox="1"/>
          <p:nvPr/>
        </p:nvSpPr>
        <p:spPr>
          <a:xfrm>
            <a:off x="5653740" y="5330293"/>
            <a:ext cx="330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btnCancel</a:t>
            </a:r>
            <a:r>
              <a:rPr lang="zh-CN" altLang="en-US" sz="1200" dirty="0">
                <a:solidFill>
                  <a:srgbClr val="00B050"/>
                </a:solidFill>
              </a:rPr>
              <a:t>通知</a:t>
            </a:r>
            <a:r>
              <a:rPr lang="en-US" altLang="zh-CN" sz="1200" dirty="0" err="1">
                <a:solidFill>
                  <a:srgbClr val="00B050"/>
                </a:solidFill>
              </a:rPr>
              <a:t>ButtonTemplate</a:t>
            </a:r>
            <a:r>
              <a:rPr lang="zh-CN" altLang="en-US" sz="1200" dirty="0">
                <a:solidFill>
                  <a:srgbClr val="00B050"/>
                </a:solidFill>
              </a:rPr>
              <a:t>，按钮改为“按下”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C8F01-0285-44E6-AFA4-355A292C265C}"/>
              </a:ext>
            </a:extLst>
          </p:cNvPr>
          <p:cNvSpPr txBox="1"/>
          <p:nvPr/>
        </p:nvSpPr>
        <p:spPr>
          <a:xfrm>
            <a:off x="5587681" y="4529654"/>
            <a:ext cx="329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ButtonTemplate</a:t>
            </a:r>
            <a:r>
              <a:rPr lang="zh-CN" altLang="en-US" sz="1200" dirty="0">
                <a:solidFill>
                  <a:srgbClr val="00B050"/>
                </a:solidFill>
              </a:rPr>
              <a:t>把背景改成橘黄色，代表“按下”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2CE4CE-8490-4D91-92D5-5F3859FC174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7305668" y="6336546"/>
            <a:ext cx="0" cy="1982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FDF9A6-13D8-4AE5-BD00-D489C19CFDD1}"/>
              </a:ext>
            </a:extLst>
          </p:cNvPr>
          <p:cNvCxnSpPr>
            <a:cxnSpLocks/>
          </p:cNvCxnSpPr>
          <p:nvPr/>
        </p:nvCxnSpPr>
        <p:spPr>
          <a:xfrm flipV="1">
            <a:off x="7305668" y="5607292"/>
            <a:ext cx="0" cy="4298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B7108-480F-4222-8D20-02726C325D1A}"/>
              </a:ext>
            </a:extLst>
          </p:cNvPr>
          <p:cNvCxnSpPr>
            <a:cxnSpLocks/>
          </p:cNvCxnSpPr>
          <p:nvPr/>
        </p:nvCxnSpPr>
        <p:spPr>
          <a:xfrm flipH="1" flipV="1">
            <a:off x="7305668" y="4834258"/>
            <a:ext cx="11124" cy="5236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12</cp:revision>
  <dcterms:created xsi:type="dcterms:W3CDTF">2021-05-28T06:06:16Z</dcterms:created>
  <dcterms:modified xsi:type="dcterms:W3CDTF">2021-05-28T06:47:32Z</dcterms:modified>
</cp:coreProperties>
</file>