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3" r:id="rId2"/>
    <p:sldId id="262" r:id="rId3"/>
    <p:sldId id="267" r:id="rId4"/>
    <p:sldId id="265" r:id="rId5"/>
    <p:sldId id="268" r:id="rId6"/>
  </p:sldIdLst>
  <p:sldSz cx="13258800" cy="7451725"/>
  <p:notesSz cx="6858000" cy="9144000"/>
  <p:defaultTextStyle>
    <a:defPPr>
      <a:defRPr lang="en-US"/>
    </a:defPPr>
    <a:lvl1pPr marL="0" algn="l" defTabSz="662711" rtl="0" eaLnBrk="1" latinLnBrk="0" hangingPunct="1">
      <a:defRPr sz="2609" kern="1200">
        <a:solidFill>
          <a:schemeClr val="tx1"/>
        </a:solidFill>
        <a:latin typeface="+mn-lt"/>
        <a:ea typeface="+mn-ea"/>
        <a:cs typeface="+mn-cs"/>
      </a:defRPr>
    </a:lvl1pPr>
    <a:lvl2pPr marL="662711" algn="l" defTabSz="662711" rtl="0" eaLnBrk="1" latinLnBrk="0" hangingPunct="1">
      <a:defRPr sz="2609" kern="1200">
        <a:solidFill>
          <a:schemeClr val="tx1"/>
        </a:solidFill>
        <a:latin typeface="+mn-lt"/>
        <a:ea typeface="+mn-ea"/>
        <a:cs typeface="+mn-cs"/>
      </a:defRPr>
    </a:lvl2pPr>
    <a:lvl3pPr marL="1325423" algn="l" defTabSz="662711" rtl="0" eaLnBrk="1" latinLnBrk="0" hangingPunct="1">
      <a:defRPr sz="2609" kern="1200">
        <a:solidFill>
          <a:schemeClr val="tx1"/>
        </a:solidFill>
        <a:latin typeface="+mn-lt"/>
        <a:ea typeface="+mn-ea"/>
        <a:cs typeface="+mn-cs"/>
      </a:defRPr>
    </a:lvl3pPr>
    <a:lvl4pPr marL="1988134" algn="l" defTabSz="662711" rtl="0" eaLnBrk="1" latinLnBrk="0" hangingPunct="1">
      <a:defRPr sz="2609" kern="1200">
        <a:solidFill>
          <a:schemeClr val="tx1"/>
        </a:solidFill>
        <a:latin typeface="+mn-lt"/>
        <a:ea typeface="+mn-ea"/>
        <a:cs typeface="+mn-cs"/>
      </a:defRPr>
    </a:lvl4pPr>
    <a:lvl5pPr marL="2650846" algn="l" defTabSz="662711" rtl="0" eaLnBrk="1" latinLnBrk="0" hangingPunct="1">
      <a:defRPr sz="2609" kern="1200">
        <a:solidFill>
          <a:schemeClr val="tx1"/>
        </a:solidFill>
        <a:latin typeface="+mn-lt"/>
        <a:ea typeface="+mn-ea"/>
        <a:cs typeface="+mn-cs"/>
      </a:defRPr>
    </a:lvl5pPr>
    <a:lvl6pPr marL="3313557" algn="l" defTabSz="662711" rtl="0" eaLnBrk="1" latinLnBrk="0" hangingPunct="1">
      <a:defRPr sz="2609" kern="1200">
        <a:solidFill>
          <a:schemeClr val="tx1"/>
        </a:solidFill>
        <a:latin typeface="+mn-lt"/>
        <a:ea typeface="+mn-ea"/>
        <a:cs typeface="+mn-cs"/>
      </a:defRPr>
    </a:lvl6pPr>
    <a:lvl7pPr marL="3976268" algn="l" defTabSz="662711" rtl="0" eaLnBrk="1" latinLnBrk="0" hangingPunct="1">
      <a:defRPr sz="2609" kern="1200">
        <a:solidFill>
          <a:schemeClr val="tx1"/>
        </a:solidFill>
        <a:latin typeface="+mn-lt"/>
        <a:ea typeface="+mn-ea"/>
        <a:cs typeface="+mn-cs"/>
      </a:defRPr>
    </a:lvl7pPr>
    <a:lvl8pPr marL="4638980" algn="l" defTabSz="662711" rtl="0" eaLnBrk="1" latinLnBrk="0" hangingPunct="1">
      <a:defRPr sz="2609" kern="1200">
        <a:solidFill>
          <a:schemeClr val="tx1"/>
        </a:solidFill>
        <a:latin typeface="+mn-lt"/>
        <a:ea typeface="+mn-ea"/>
        <a:cs typeface="+mn-cs"/>
      </a:defRPr>
    </a:lvl8pPr>
    <a:lvl9pPr marL="5301691" algn="l" defTabSz="662711" rtl="0" eaLnBrk="1" latinLnBrk="0" hangingPunct="1">
      <a:defRPr sz="260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47" userDrawn="1">
          <p15:clr>
            <a:srgbClr val="A4A3A4"/>
          </p15:clr>
        </p15:guide>
        <p15:guide id="2" pos="41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C400"/>
    <a:srgbClr val="006E01"/>
    <a:srgbClr val="FFF6C1"/>
    <a:srgbClr val="D9FED6"/>
    <a:srgbClr val="0A4B0B"/>
    <a:srgbClr val="90C495"/>
    <a:srgbClr val="7FAD81"/>
    <a:srgbClr val="007901"/>
    <a:srgbClr val="645348"/>
    <a:srgbClr val="E6D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9" autoAdjust="0"/>
    <p:restoredTop sz="83446" autoAdjust="0"/>
  </p:normalViewPr>
  <p:slideViewPr>
    <p:cSldViewPr snapToGrid="0" snapToObjects="1">
      <p:cViewPr>
        <p:scale>
          <a:sx n="80" d="100"/>
          <a:sy n="80" d="100"/>
        </p:scale>
        <p:origin x="-72" y="-72"/>
      </p:cViewPr>
      <p:guideLst>
        <p:guide orient="horz" pos="2347"/>
        <p:guide pos="41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399F9-57C8-6E4E-8FC0-9D4026C1DD90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36A23-6D04-354B-A217-DC701D2D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179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C0595-D5CA-EC42-9BBA-CE3A8D40534C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A1C6C-5A7D-A546-A638-64000076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116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62711" rtl="0" eaLnBrk="1" latinLnBrk="0" hangingPunct="1">
      <a:defRPr sz="1739" kern="1200">
        <a:solidFill>
          <a:schemeClr val="tx1"/>
        </a:solidFill>
        <a:latin typeface="+mn-lt"/>
        <a:ea typeface="+mn-ea"/>
        <a:cs typeface="+mn-cs"/>
      </a:defRPr>
    </a:lvl1pPr>
    <a:lvl2pPr marL="662711" algn="l" defTabSz="662711" rtl="0" eaLnBrk="1" latinLnBrk="0" hangingPunct="1">
      <a:defRPr sz="1739" kern="1200">
        <a:solidFill>
          <a:schemeClr val="tx1"/>
        </a:solidFill>
        <a:latin typeface="+mn-lt"/>
        <a:ea typeface="+mn-ea"/>
        <a:cs typeface="+mn-cs"/>
      </a:defRPr>
    </a:lvl2pPr>
    <a:lvl3pPr marL="1325423" algn="l" defTabSz="662711" rtl="0" eaLnBrk="1" latinLnBrk="0" hangingPunct="1">
      <a:defRPr sz="1739" kern="1200">
        <a:solidFill>
          <a:schemeClr val="tx1"/>
        </a:solidFill>
        <a:latin typeface="+mn-lt"/>
        <a:ea typeface="+mn-ea"/>
        <a:cs typeface="+mn-cs"/>
      </a:defRPr>
    </a:lvl3pPr>
    <a:lvl4pPr marL="1988134" algn="l" defTabSz="662711" rtl="0" eaLnBrk="1" latinLnBrk="0" hangingPunct="1">
      <a:defRPr sz="1739" kern="1200">
        <a:solidFill>
          <a:schemeClr val="tx1"/>
        </a:solidFill>
        <a:latin typeface="+mn-lt"/>
        <a:ea typeface="+mn-ea"/>
        <a:cs typeface="+mn-cs"/>
      </a:defRPr>
    </a:lvl4pPr>
    <a:lvl5pPr marL="2650846" algn="l" defTabSz="662711" rtl="0" eaLnBrk="1" latinLnBrk="0" hangingPunct="1">
      <a:defRPr sz="1739" kern="1200">
        <a:solidFill>
          <a:schemeClr val="tx1"/>
        </a:solidFill>
        <a:latin typeface="+mn-lt"/>
        <a:ea typeface="+mn-ea"/>
        <a:cs typeface="+mn-cs"/>
      </a:defRPr>
    </a:lvl5pPr>
    <a:lvl6pPr marL="3313557" algn="l" defTabSz="662711" rtl="0" eaLnBrk="1" latinLnBrk="0" hangingPunct="1">
      <a:defRPr sz="1739" kern="1200">
        <a:solidFill>
          <a:schemeClr val="tx1"/>
        </a:solidFill>
        <a:latin typeface="+mn-lt"/>
        <a:ea typeface="+mn-ea"/>
        <a:cs typeface="+mn-cs"/>
      </a:defRPr>
    </a:lvl6pPr>
    <a:lvl7pPr marL="3976268" algn="l" defTabSz="662711" rtl="0" eaLnBrk="1" latinLnBrk="0" hangingPunct="1">
      <a:defRPr sz="1739" kern="1200">
        <a:solidFill>
          <a:schemeClr val="tx1"/>
        </a:solidFill>
        <a:latin typeface="+mn-lt"/>
        <a:ea typeface="+mn-ea"/>
        <a:cs typeface="+mn-cs"/>
      </a:defRPr>
    </a:lvl7pPr>
    <a:lvl8pPr marL="4638980" algn="l" defTabSz="662711" rtl="0" eaLnBrk="1" latinLnBrk="0" hangingPunct="1">
      <a:defRPr sz="1739" kern="1200">
        <a:solidFill>
          <a:schemeClr val="tx1"/>
        </a:solidFill>
        <a:latin typeface="+mn-lt"/>
        <a:ea typeface="+mn-ea"/>
        <a:cs typeface="+mn-cs"/>
      </a:defRPr>
    </a:lvl8pPr>
    <a:lvl9pPr marL="5301691" algn="l" defTabSz="662711" rtl="0" eaLnBrk="1" latinLnBrk="0" hangingPunct="1">
      <a:defRPr sz="173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Cover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A1C6C-5A7D-A546-A638-64000076A5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65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A1C6C-5A7D-A546-A638-64000076A5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2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A1C6C-5A7D-A546-A638-64000076A5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2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A1C6C-5A7D-A546-A638-64000076A5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410" y="2314872"/>
            <a:ext cx="11269980" cy="15972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8820" y="4222644"/>
            <a:ext cx="9281160" cy="19043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6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3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0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7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3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0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7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4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D9A5-4B54-F74F-8777-5939B771D4EF}" type="datetime1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98F73-1962-6A43-8BE2-DA37D2DC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1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199D-78F3-A947-8577-789992780877}" type="datetime1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98F73-1962-6A43-8BE2-DA37D2DC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4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2630" y="298417"/>
            <a:ext cx="2983230" cy="63581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2940" y="298417"/>
            <a:ext cx="8728710" cy="63581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D11C-4A0E-FC4C-A9E7-478A36688390}" type="datetime1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98F73-1962-6A43-8BE2-DA37D2DC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8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B031-DD5F-BE4E-B28A-101A139C50DC}" type="datetime1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98F73-1962-6A43-8BE2-DA37D2DC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7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354" y="4788429"/>
            <a:ext cx="11269980" cy="1479995"/>
          </a:xfrm>
        </p:spPr>
        <p:txBody>
          <a:bodyPr anchor="t"/>
          <a:lstStyle>
            <a:lvl1pPr algn="l">
              <a:defRPr sz="4346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7354" y="3158359"/>
            <a:ext cx="11269980" cy="1630064"/>
          </a:xfrm>
        </p:spPr>
        <p:txBody>
          <a:bodyPr anchor="b"/>
          <a:lstStyle>
            <a:lvl1pPr marL="0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1pPr>
            <a:lvl2pPr marL="496782" indent="0">
              <a:buNone/>
              <a:defRPr sz="1956">
                <a:solidFill>
                  <a:schemeClr val="tx1">
                    <a:tint val="75000"/>
                  </a:schemeClr>
                </a:solidFill>
              </a:defRPr>
            </a:lvl2pPr>
            <a:lvl3pPr marL="993562" indent="0">
              <a:buNone/>
              <a:defRPr sz="1739">
                <a:solidFill>
                  <a:schemeClr val="tx1">
                    <a:tint val="75000"/>
                  </a:schemeClr>
                </a:solidFill>
              </a:defRPr>
            </a:lvl3pPr>
            <a:lvl4pPr marL="1490344" indent="0">
              <a:buNone/>
              <a:defRPr sz="1521">
                <a:solidFill>
                  <a:schemeClr val="tx1">
                    <a:tint val="75000"/>
                  </a:schemeClr>
                </a:solidFill>
              </a:defRPr>
            </a:lvl4pPr>
            <a:lvl5pPr marL="1987125" indent="0">
              <a:buNone/>
              <a:defRPr sz="1521">
                <a:solidFill>
                  <a:schemeClr val="tx1">
                    <a:tint val="75000"/>
                  </a:schemeClr>
                </a:solidFill>
              </a:defRPr>
            </a:lvl5pPr>
            <a:lvl6pPr marL="2483905" indent="0">
              <a:buNone/>
              <a:defRPr sz="1521">
                <a:solidFill>
                  <a:schemeClr val="tx1">
                    <a:tint val="75000"/>
                  </a:schemeClr>
                </a:solidFill>
              </a:defRPr>
            </a:lvl6pPr>
            <a:lvl7pPr marL="2980686" indent="0">
              <a:buNone/>
              <a:defRPr sz="1521">
                <a:solidFill>
                  <a:schemeClr val="tx1">
                    <a:tint val="75000"/>
                  </a:schemeClr>
                </a:solidFill>
              </a:defRPr>
            </a:lvl7pPr>
            <a:lvl8pPr marL="3477468" indent="0">
              <a:buNone/>
              <a:defRPr sz="1521">
                <a:solidFill>
                  <a:schemeClr val="tx1">
                    <a:tint val="75000"/>
                  </a:schemeClr>
                </a:solidFill>
              </a:defRPr>
            </a:lvl8pPr>
            <a:lvl9pPr marL="3974250" indent="0">
              <a:buNone/>
              <a:defRPr sz="15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2D83-4070-4540-8EB3-826158161749}" type="datetime1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98F73-1962-6A43-8BE2-DA37D2DC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4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2940" y="1738741"/>
            <a:ext cx="5855970" cy="4917794"/>
          </a:xfrm>
        </p:spPr>
        <p:txBody>
          <a:bodyPr/>
          <a:lstStyle>
            <a:lvl1pPr>
              <a:defRPr sz="3042"/>
            </a:lvl1pPr>
            <a:lvl2pPr>
              <a:defRPr sz="2608"/>
            </a:lvl2pPr>
            <a:lvl3pPr>
              <a:defRPr sz="2173"/>
            </a:lvl3pPr>
            <a:lvl4pPr>
              <a:defRPr sz="1956"/>
            </a:lvl4pPr>
            <a:lvl5pPr>
              <a:defRPr sz="1956"/>
            </a:lvl5pPr>
            <a:lvl6pPr>
              <a:defRPr sz="1956"/>
            </a:lvl6pPr>
            <a:lvl7pPr>
              <a:defRPr sz="1956"/>
            </a:lvl7pPr>
            <a:lvl8pPr>
              <a:defRPr sz="1956"/>
            </a:lvl8pPr>
            <a:lvl9pPr>
              <a:defRPr sz="195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39890" y="1738741"/>
            <a:ext cx="5855970" cy="4917794"/>
          </a:xfrm>
        </p:spPr>
        <p:txBody>
          <a:bodyPr/>
          <a:lstStyle>
            <a:lvl1pPr>
              <a:defRPr sz="3042"/>
            </a:lvl1pPr>
            <a:lvl2pPr>
              <a:defRPr sz="2608"/>
            </a:lvl2pPr>
            <a:lvl3pPr>
              <a:defRPr sz="2173"/>
            </a:lvl3pPr>
            <a:lvl4pPr>
              <a:defRPr sz="1956"/>
            </a:lvl4pPr>
            <a:lvl5pPr>
              <a:defRPr sz="1956"/>
            </a:lvl5pPr>
            <a:lvl6pPr>
              <a:defRPr sz="1956"/>
            </a:lvl6pPr>
            <a:lvl7pPr>
              <a:defRPr sz="1956"/>
            </a:lvl7pPr>
            <a:lvl8pPr>
              <a:defRPr sz="1956"/>
            </a:lvl8pPr>
            <a:lvl9pPr>
              <a:defRPr sz="195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A7E2-27FA-694F-B1A0-20589F215802}" type="datetime1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98F73-1962-6A43-8BE2-DA37D2DC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0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940" y="1668014"/>
            <a:ext cx="5858273" cy="695150"/>
          </a:xfrm>
        </p:spPr>
        <p:txBody>
          <a:bodyPr anchor="b"/>
          <a:lstStyle>
            <a:lvl1pPr marL="0" indent="0">
              <a:buNone/>
              <a:defRPr sz="2608" b="1"/>
            </a:lvl1pPr>
            <a:lvl2pPr marL="496782" indent="0">
              <a:buNone/>
              <a:defRPr sz="2173" b="1"/>
            </a:lvl2pPr>
            <a:lvl3pPr marL="993562" indent="0">
              <a:buNone/>
              <a:defRPr sz="1956" b="1"/>
            </a:lvl3pPr>
            <a:lvl4pPr marL="1490344" indent="0">
              <a:buNone/>
              <a:defRPr sz="1739" b="1"/>
            </a:lvl4pPr>
            <a:lvl5pPr marL="1987125" indent="0">
              <a:buNone/>
              <a:defRPr sz="1739" b="1"/>
            </a:lvl5pPr>
            <a:lvl6pPr marL="2483905" indent="0">
              <a:buNone/>
              <a:defRPr sz="1739" b="1"/>
            </a:lvl6pPr>
            <a:lvl7pPr marL="2980686" indent="0">
              <a:buNone/>
              <a:defRPr sz="1739" b="1"/>
            </a:lvl7pPr>
            <a:lvl8pPr marL="3477468" indent="0">
              <a:buNone/>
              <a:defRPr sz="1739" b="1"/>
            </a:lvl8pPr>
            <a:lvl9pPr marL="3974250" indent="0">
              <a:buNone/>
              <a:defRPr sz="173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940" y="2363162"/>
            <a:ext cx="5858273" cy="4293367"/>
          </a:xfrm>
        </p:spPr>
        <p:txBody>
          <a:bodyPr/>
          <a:lstStyle>
            <a:lvl1pPr>
              <a:defRPr sz="2608"/>
            </a:lvl1pPr>
            <a:lvl2pPr>
              <a:defRPr sz="2173"/>
            </a:lvl2pPr>
            <a:lvl3pPr>
              <a:defRPr sz="1956"/>
            </a:lvl3pPr>
            <a:lvl4pPr>
              <a:defRPr sz="1739"/>
            </a:lvl4pPr>
            <a:lvl5pPr>
              <a:defRPr sz="1739"/>
            </a:lvl5pPr>
            <a:lvl6pPr>
              <a:defRPr sz="1739"/>
            </a:lvl6pPr>
            <a:lvl7pPr>
              <a:defRPr sz="1739"/>
            </a:lvl7pPr>
            <a:lvl8pPr>
              <a:defRPr sz="1739"/>
            </a:lvl8pPr>
            <a:lvl9pPr>
              <a:defRPr sz="173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35296" y="1668014"/>
            <a:ext cx="5860574" cy="695150"/>
          </a:xfrm>
        </p:spPr>
        <p:txBody>
          <a:bodyPr anchor="b"/>
          <a:lstStyle>
            <a:lvl1pPr marL="0" indent="0">
              <a:buNone/>
              <a:defRPr sz="2608" b="1"/>
            </a:lvl1pPr>
            <a:lvl2pPr marL="496782" indent="0">
              <a:buNone/>
              <a:defRPr sz="2173" b="1"/>
            </a:lvl2pPr>
            <a:lvl3pPr marL="993562" indent="0">
              <a:buNone/>
              <a:defRPr sz="1956" b="1"/>
            </a:lvl3pPr>
            <a:lvl4pPr marL="1490344" indent="0">
              <a:buNone/>
              <a:defRPr sz="1739" b="1"/>
            </a:lvl4pPr>
            <a:lvl5pPr marL="1987125" indent="0">
              <a:buNone/>
              <a:defRPr sz="1739" b="1"/>
            </a:lvl5pPr>
            <a:lvl6pPr marL="2483905" indent="0">
              <a:buNone/>
              <a:defRPr sz="1739" b="1"/>
            </a:lvl6pPr>
            <a:lvl7pPr marL="2980686" indent="0">
              <a:buNone/>
              <a:defRPr sz="1739" b="1"/>
            </a:lvl7pPr>
            <a:lvl8pPr marL="3477468" indent="0">
              <a:buNone/>
              <a:defRPr sz="1739" b="1"/>
            </a:lvl8pPr>
            <a:lvl9pPr marL="3974250" indent="0">
              <a:buNone/>
              <a:defRPr sz="173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35296" y="2363162"/>
            <a:ext cx="5860574" cy="4293367"/>
          </a:xfrm>
        </p:spPr>
        <p:txBody>
          <a:bodyPr/>
          <a:lstStyle>
            <a:lvl1pPr>
              <a:defRPr sz="2608"/>
            </a:lvl1pPr>
            <a:lvl2pPr>
              <a:defRPr sz="2173"/>
            </a:lvl2pPr>
            <a:lvl3pPr>
              <a:defRPr sz="1956"/>
            </a:lvl3pPr>
            <a:lvl4pPr>
              <a:defRPr sz="1739"/>
            </a:lvl4pPr>
            <a:lvl5pPr>
              <a:defRPr sz="1739"/>
            </a:lvl5pPr>
            <a:lvl6pPr>
              <a:defRPr sz="1739"/>
            </a:lvl6pPr>
            <a:lvl7pPr>
              <a:defRPr sz="1739"/>
            </a:lvl7pPr>
            <a:lvl8pPr>
              <a:defRPr sz="1739"/>
            </a:lvl8pPr>
            <a:lvl9pPr>
              <a:defRPr sz="173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065C-7FA0-2648-8D0E-FBB7A5F9186E}" type="datetime1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98F73-1962-6A43-8BE2-DA37D2DC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86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AEF3-43CC-704F-A3B3-8898478C50CE}" type="datetime1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98F73-1962-6A43-8BE2-DA37D2DC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3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9434-6CCF-8A49-899C-92CAB4145454}" type="datetime1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98F73-1962-6A43-8BE2-DA37D2DC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2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9" y="296688"/>
            <a:ext cx="4362054" cy="1262654"/>
          </a:xfrm>
        </p:spPr>
        <p:txBody>
          <a:bodyPr anchor="b"/>
          <a:lstStyle>
            <a:lvl1pPr algn="l">
              <a:defRPr sz="217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822" y="296695"/>
            <a:ext cx="7412038" cy="6359841"/>
          </a:xfrm>
        </p:spPr>
        <p:txBody>
          <a:bodyPr/>
          <a:lstStyle>
            <a:lvl1pPr>
              <a:defRPr sz="3477"/>
            </a:lvl1pPr>
            <a:lvl2pPr>
              <a:defRPr sz="3042"/>
            </a:lvl2pPr>
            <a:lvl3pPr>
              <a:defRPr sz="2608"/>
            </a:lvl3pPr>
            <a:lvl4pPr>
              <a:defRPr sz="2173"/>
            </a:lvl4pPr>
            <a:lvl5pPr>
              <a:defRPr sz="2173"/>
            </a:lvl5pPr>
            <a:lvl6pPr>
              <a:defRPr sz="2173"/>
            </a:lvl6pPr>
            <a:lvl7pPr>
              <a:defRPr sz="2173"/>
            </a:lvl7pPr>
            <a:lvl8pPr>
              <a:defRPr sz="2173"/>
            </a:lvl8pPr>
            <a:lvl9pPr>
              <a:defRPr sz="217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9" y="1559348"/>
            <a:ext cx="4362054" cy="5097187"/>
          </a:xfrm>
        </p:spPr>
        <p:txBody>
          <a:bodyPr/>
          <a:lstStyle>
            <a:lvl1pPr marL="0" indent="0">
              <a:buNone/>
              <a:defRPr sz="1521"/>
            </a:lvl1pPr>
            <a:lvl2pPr marL="496782" indent="0">
              <a:buNone/>
              <a:defRPr sz="1304"/>
            </a:lvl2pPr>
            <a:lvl3pPr marL="993562" indent="0">
              <a:buNone/>
              <a:defRPr sz="1087"/>
            </a:lvl3pPr>
            <a:lvl4pPr marL="1490344" indent="0">
              <a:buNone/>
              <a:defRPr sz="978"/>
            </a:lvl4pPr>
            <a:lvl5pPr marL="1987125" indent="0">
              <a:buNone/>
              <a:defRPr sz="978"/>
            </a:lvl5pPr>
            <a:lvl6pPr marL="2483905" indent="0">
              <a:buNone/>
              <a:defRPr sz="978"/>
            </a:lvl6pPr>
            <a:lvl7pPr marL="2980686" indent="0">
              <a:buNone/>
              <a:defRPr sz="978"/>
            </a:lvl7pPr>
            <a:lvl8pPr marL="3477468" indent="0">
              <a:buNone/>
              <a:defRPr sz="978"/>
            </a:lvl8pPr>
            <a:lvl9pPr marL="3974250" indent="0">
              <a:buNone/>
              <a:defRPr sz="9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D2C6-AEB7-E946-9AF1-AF9C1E33BE5C}" type="datetime1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98F73-1962-6A43-8BE2-DA37D2DC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18" y="5216209"/>
            <a:ext cx="7955280" cy="615804"/>
          </a:xfrm>
        </p:spPr>
        <p:txBody>
          <a:bodyPr anchor="b"/>
          <a:lstStyle>
            <a:lvl1pPr algn="l">
              <a:defRPr sz="217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98818" y="665825"/>
            <a:ext cx="7955280" cy="4471035"/>
          </a:xfrm>
        </p:spPr>
        <p:txBody>
          <a:bodyPr/>
          <a:lstStyle>
            <a:lvl1pPr marL="0" indent="0">
              <a:buNone/>
              <a:defRPr sz="3477"/>
            </a:lvl1pPr>
            <a:lvl2pPr marL="496782" indent="0">
              <a:buNone/>
              <a:defRPr sz="3042"/>
            </a:lvl2pPr>
            <a:lvl3pPr marL="993562" indent="0">
              <a:buNone/>
              <a:defRPr sz="2608"/>
            </a:lvl3pPr>
            <a:lvl4pPr marL="1490344" indent="0">
              <a:buNone/>
              <a:defRPr sz="2173"/>
            </a:lvl4pPr>
            <a:lvl5pPr marL="1987125" indent="0">
              <a:buNone/>
              <a:defRPr sz="2173"/>
            </a:lvl5pPr>
            <a:lvl6pPr marL="2483905" indent="0">
              <a:buNone/>
              <a:defRPr sz="2173"/>
            </a:lvl6pPr>
            <a:lvl7pPr marL="2980686" indent="0">
              <a:buNone/>
              <a:defRPr sz="2173"/>
            </a:lvl7pPr>
            <a:lvl8pPr marL="3477468" indent="0">
              <a:buNone/>
              <a:defRPr sz="2173"/>
            </a:lvl8pPr>
            <a:lvl9pPr marL="3974250" indent="0">
              <a:buNone/>
              <a:defRPr sz="217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98818" y="5832013"/>
            <a:ext cx="7955280" cy="874543"/>
          </a:xfrm>
        </p:spPr>
        <p:txBody>
          <a:bodyPr/>
          <a:lstStyle>
            <a:lvl1pPr marL="0" indent="0">
              <a:buNone/>
              <a:defRPr sz="1521"/>
            </a:lvl1pPr>
            <a:lvl2pPr marL="496782" indent="0">
              <a:buNone/>
              <a:defRPr sz="1304"/>
            </a:lvl2pPr>
            <a:lvl3pPr marL="993562" indent="0">
              <a:buNone/>
              <a:defRPr sz="1087"/>
            </a:lvl3pPr>
            <a:lvl4pPr marL="1490344" indent="0">
              <a:buNone/>
              <a:defRPr sz="978"/>
            </a:lvl4pPr>
            <a:lvl5pPr marL="1987125" indent="0">
              <a:buNone/>
              <a:defRPr sz="978"/>
            </a:lvl5pPr>
            <a:lvl6pPr marL="2483905" indent="0">
              <a:buNone/>
              <a:defRPr sz="978"/>
            </a:lvl6pPr>
            <a:lvl7pPr marL="2980686" indent="0">
              <a:buNone/>
              <a:defRPr sz="978"/>
            </a:lvl7pPr>
            <a:lvl8pPr marL="3477468" indent="0">
              <a:buNone/>
              <a:defRPr sz="978"/>
            </a:lvl8pPr>
            <a:lvl9pPr marL="3974250" indent="0">
              <a:buNone/>
              <a:defRPr sz="9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4C1E-78C2-0740-BA0B-6305A340C5FE}" type="datetime1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98F73-1962-6A43-8BE2-DA37D2DC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2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2940" y="298415"/>
            <a:ext cx="11932920" cy="1241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940" y="1738741"/>
            <a:ext cx="11932920" cy="4917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940" y="6906647"/>
            <a:ext cx="3093720" cy="396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4908E-1BB2-7447-B0C7-96D2B23F138E}" type="datetime1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0090" y="6906647"/>
            <a:ext cx="4198620" cy="396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02140" y="6906647"/>
            <a:ext cx="3093720" cy="396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98F73-1962-6A43-8BE2-DA37D2DC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4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96782" rtl="0" eaLnBrk="1" latinLnBrk="0" hangingPunct="1">
        <a:spcBef>
          <a:spcPct val="0"/>
        </a:spcBef>
        <a:buNone/>
        <a:defRPr sz="47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585" indent="-372585" algn="l" defTabSz="496782" rtl="0" eaLnBrk="1" latinLnBrk="0" hangingPunct="1">
        <a:spcBef>
          <a:spcPct val="20000"/>
        </a:spcBef>
        <a:buFont typeface="Arial"/>
        <a:buChar char="•"/>
        <a:defRPr sz="3477" kern="1200">
          <a:solidFill>
            <a:schemeClr val="tx1"/>
          </a:solidFill>
          <a:latin typeface="+mn-lt"/>
          <a:ea typeface="+mn-ea"/>
          <a:cs typeface="+mn-cs"/>
        </a:defRPr>
      </a:lvl1pPr>
      <a:lvl2pPr marL="807270" indent="-310489" algn="l" defTabSz="496782" rtl="0" eaLnBrk="1" latinLnBrk="0" hangingPunct="1">
        <a:spcBef>
          <a:spcPct val="20000"/>
        </a:spcBef>
        <a:buFont typeface="Arial"/>
        <a:buChar char="–"/>
        <a:defRPr sz="3042" kern="1200">
          <a:solidFill>
            <a:schemeClr val="tx1"/>
          </a:solidFill>
          <a:latin typeface="+mn-lt"/>
          <a:ea typeface="+mn-ea"/>
          <a:cs typeface="+mn-cs"/>
        </a:defRPr>
      </a:lvl2pPr>
      <a:lvl3pPr marL="1241952" indent="-248391" algn="l" defTabSz="496782" rtl="0" eaLnBrk="1" latinLnBrk="0" hangingPunct="1">
        <a:spcBef>
          <a:spcPct val="20000"/>
        </a:spcBef>
        <a:buFont typeface="Arial"/>
        <a:buChar char="•"/>
        <a:defRPr sz="2608" kern="1200">
          <a:solidFill>
            <a:schemeClr val="tx1"/>
          </a:solidFill>
          <a:latin typeface="+mn-lt"/>
          <a:ea typeface="+mn-ea"/>
          <a:cs typeface="+mn-cs"/>
        </a:defRPr>
      </a:lvl3pPr>
      <a:lvl4pPr marL="1738734" indent="-248391" algn="l" defTabSz="496782" rtl="0" eaLnBrk="1" latinLnBrk="0" hangingPunct="1">
        <a:spcBef>
          <a:spcPct val="20000"/>
        </a:spcBef>
        <a:buFont typeface="Arial"/>
        <a:buChar char="–"/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235516" indent="-248391" algn="l" defTabSz="496782" rtl="0" eaLnBrk="1" latinLnBrk="0" hangingPunct="1">
        <a:spcBef>
          <a:spcPct val="20000"/>
        </a:spcBef>
        <a:buFont typeface="Arial"/>
        <a:buChar char="»"/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2732296" indent="-248391" algn="l" defTabSz="496782" rtl="0" eaLnBrk="1" latinLnBrk="0" hangingPunct="1">
        <a:spcBef>
          <a:spcPct val="20000"/>
        </a:spcBef>
        <a:buFont typeface="Arial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229078" indent="-248391" algn="l" defTabSz="496782" rtl="0" eaLnBrk="1" latinLnBrk="0" hangingPunct="1">
        <a:spcBef>
          <a:spcPct val="20000"/>
        </a:spcBef>
        <a:buFont typeface="Arial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3725859" indent="-248391" algn="l" defTabSz="496782" rtl="0" eaLnBrk="1" latinLnBrk="0" hangingPunct="1">
        <a:spcBef>
          <a:spcPct val="20000"/>
        </a:spcBef>
        <a:buFont typeface="Arial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222639" indent="-248391" algn="l" defTabSz="496782" rtl="0" eaLnBrk="1" latinLnBrk="0" hangingPunct="1">
        <a:spcBef>
          <a:spcPct val="20000"/>
        </a:spcBef>
        <a:buFont typeface="Arial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782" rtl="0" eaLnBrk="1" latinLnBrk="0" hangingPunct="1">
        <a:defRPr sz="1956" kern="1200">
          <a:solidFill>
            <a:schemeClr val="tx1"/>
          </a:solidFill>
          <a:latin typeface="+mn-lt"/>
          <a:ea typeface="+mn-ea"/>
          <a:cs typeface="+mn-cs"/>
        </a:defRPr>
      </a:lvl1pPr>
      <a:lvl2pPr marL="496782" algn="l" defTabSz="496782" rtl="0" eaLnBrk="1" latinLnBrk="0" hangingPunct="1">
        <a:defRPr sz="1956" kern="1200">
          <a:solidFill>
            <a:schemeClr val="tx1"/>
          </a:solidFill>
          <a:latin typeface="+mn-lt"/>
          <a:ea typeface="+mn-ea"/>
          <a:cs typeface="+mn-cs"/>
        </a:defRPr>
      </a:lvl2pPr>
      <a:lvl3pPr marL="993562" algn="l" defTabSz="496782" rtl="0" eaLnBrk="1" latinLnBrk="0" hangingPunct="1">
        <a:defRPr sz="1956" kern="1200">
          <a:solidFill>
            <a:schemeClr val="tx1"/>
          </a:solidFill>
          <a:latin typeface="+mn-lt"/>
          <a:ea typeface="+mn-ea"/>
          <a:cs typeface="+mn-cs"/>
        </a:defRPr>
      </a:lvl3pPr>
      <a:lvl4pPr marL="1490344" algn="l" defTabSz="496782" rtl="0" eaLnBrk="1" latinLnBrk="0" hangingPunct="1">
        <a:defRPr sz="1956" kern="1200">
          <a:solidFill>
            <a:schemeClr val="tx1"/>
          </a:solidFill>
          <a:latin typeface="+mn-lt"/>
          <a:ea typeface="+mn-ea"/>
          <a:cs typeface="+mn-cs"/>
        </a:defRPr>
      </a:lvl4pPr>
      <a:lvl5pPr marL="1987125" algn="l" defTabSz="496782" rtl="0" eaLnBrk="1" latinLnBrk="0" hangingPunct="1">
        <a:defRPr sz="1956" kern="1200">
          <a:solidFill>
            <a:schemeClr val="tx1"/>
          </a:solidFill>
          <a:latin typeface="+mn-lt"/>
          <a:ea typeface="+mn-ea"/>
          <a:cs typeface="+mn-cs"/>
        </a:defRPr>
      </a:lvl5pPr>
      <a:lvl6pPr marL="2483905" algn="l" defTabSz="496782" rtl="0" eaLnBrk="1" latinLnBrk="0" hangingPunct="1">
        <a:defRPr sz="1956" kern="1200">
          <a:solidFill>
            <a:schemeClr val="tx1"/>
          </a:solidFill>
          <a:latin typeface="+mn-lt"/>
          <a:ea typeface="+mn-ea"/>
          <a:cs typeface="+mn-cs"/>
        </a:defRPr>
      </a:lvl6pPr>
      <a:lvl7pPr marL="2980686" algn="l" defTabSz="496782" rtl="0" eaLnBrk="1" latinLnBrk="0" hangingPunct="1">
        <a:defRPr sz="1956" kern="1200">
          <a:solidFill>
            <a:schemeClr val="tx1"/>
          </a:solidFill>
          <a:latin typeface="+mn-lt"/>
          <a:ea typeface="+mn-ea"/>
          <a:cs typeface="+mn-cs"/>
        </a:defRPr>
      </a:lvl7pPr>
      <a:lvl8pPr marL="3477468" algn="l" defTabSz="496782" rtl="0" eaLnBrk="1" latinLnBrk="0" hangingPunct="1">
        <a:defRPr sz="1956" kern="1200">
          <a:solidFill>
            <a:schemeClr val="tx1"/>
          </a:solidFill>
          <a:latin typeface="+mn-lt"/>
          <a:ea typeface="+mn-ea"/>
          <a:cs typeface="+mn-cs"/>
        </a:defRPr>
      </a:lvl8pPr>
      <a:lvl9pPr marL="3974250" algn="l" defTabSz="496782" rtl="0" eaLnBrk="1" latinLnBrk="0" hangingPunct="1">
        <a:defRPr sz="19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8168" y="1131194"/>
            <a:ext cx="9415738" cy="1715317"/>
          </a:xfrm>
        </p:spPr>
        <p:txBody>
          <a:bodyPr>
            <a:normAutofit/>
          </a:bodyPr>
          <a:lstStyle/>
          <a:p>
            <a:pPr algn="l"/>
            <a:r>
              <a:rPr lang="en-US" sz="4636" b="1" dirty="0" smtClean="0">
                <a:solidFill>
                  <a:srgbClr val="007901"/>
                </a:solidFill>
                <a:latin typeface="Helvetica Neue Medium"/>
                <a:cs typeface="Helvetica Neue Medium"/>
              </a:rPr>
              <a:t>Writing Effective Pre-Class Knowledge Checks</a:t>
            </a:r>
            <a:endParaRPr lang="en-US" sz="4636" b="1" dirty="0">
              <a:solidFill>
                <a:srgbClr val="00790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00463" y="6266378"/>
            <a:ext cx="3160764" cy="359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39" dirty="0">
                <a:solidFill>
                  <a:srgbClr val="007901"/>
                </a:solidFill>
                <a:latin typeface="Helvetica Neue Medium"/>
                <a:cs typeface="Helvetica Neue Medium"/>
              </a:rPr>
              <a:t>https://</a:t>
            </a:r>
            <a:r>
              <a:rPr lang="en-US" sz="1739" dirty="0" err="1">
                <a:solidFill>
                  <a:srgbClr val="007901"/>
                </a:solidFill>
                <a:latin typeface="Helvetica Neue Medium"/>
                <a:cs typeface="Helvetica Neue Medium"/>
              </a:rPr>
              <a:t>curatedcourses.org</a:t>
            </a:r>
            <a:r>
              <a:rPr lang="en-US" sz="1739" dirty="0">
                <a:solidFill>
                  <a:srgbClr val="007901"/>
                </a:solidFill>
                <a:latin typeface="Helvetica Neue Medium"/>
                <a:cs typeface="Helvetica Neue Medium"/>
              </a:rPr>
              <a:t>/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0" y="69975"/>
            <a:ext cx="13253156" cy="1145"/>
          </a:xfrm>
          <a:prstGeom prst="line">
            <a:avLst/>
          </a:prstGeom>
          <a:ln w="146050" cmpd="sng">
            <a:gradFill flip="none" rotWithShape="1">
              <a:gsLst>
                <a:gs pos="45000">
                  <a:srgbClr val="9C8070"/>
                </a:gs>
                <a:gs pos="100000">
                  <a:prstClr val="white">
                    <a:alpha val="61000"/>
                  </a:prstClr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68367" y="3136673"/>
            <a:ext cx="39232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645348"/>
                </a:solidFill>
                <a:latin typeface="Helvetica Neue Light"/>
                <a:cs typeface="Helvetica Neue Light"/>
              </a:rPr>
              <a:t>Sarah Eichhorn</a:t>
            </a:r>
            <a:endParaRPr lang="en-US" sz="2800" b="1" i="1" dirty="0">
              <a:solidFill>
                <a:srgbClr val="645348"/>
              </a:solidFill>
              <a:latin typeface="Helvetica Neue Light"/>
              <a:cs typeface="Helvetica Neue Light"/>
            </a:endParaRPr>
          </a:p>
          <a:p>
            <a:r>
              <a:rPr lang="en-US" sz="2800" b="1" i="1" dirty="0" smtClean="0">
                <a:solidFill>
                  <a:srgbClr val="645348"/>
                </a:solidFill>
                <a:latin typeface="Helvetica Neue Light"/>
                <a:cs typeface="Helvetica Neue Light"/>
              </a:rPr>
              <a:t>January 4, 2017</a:t>
            </a:r>
            <a:endParaRPr lang="en-US" sz="2800" b="1" i="1" dirty="0">
              <a:solidFill>
                <a:srgbClr val="645348"/>
              </a:solidFill>
              <a:latin typeface="Helvetica Neue Light"/>
              <a:cs typeface="Helvetica Neue Light"/>
            </a:endParaRPr>
          </a:p>
          <a:p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349" y="4500781"/>
            <a:ext cx="2189244" cy="258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5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alphaModFix amt="59000"/>
          </a:blip>
          <a:srcRect r="2987" b="29116"/>
          <a:stretch/>
        </p:blipFill>
        <p:spPr>
          <a:xfrm>
            <a:off x="5645" y="6675427"/>
            <a:ext cx="13247511" cy="772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97" y="84622"/>
            <a:ext cx="7141533" cy="618971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>
                <a:solidFill>
                  <a:srgbClr val="007901"/>
                </a:solidFill>
              </a:rPr>
              <a:t>Motivation</a:t>
            </a:r>
            <a:endParaRPr lang="en-US" sz="4400" b="1" dirty="0">
              <a:solidFill>
                <a:srgbClr val="00790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39003" y="6742469"/>
            <a:ext cx="3013412" cy="393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8" dirty="0">
                <a:solidFill>
                  <a:srgbClr val="645348"/>
                </a:solidFill>
                <a:latin typeface="Helvetica Neue Light"/>
                <a:cs typeface="Helvetica Neue Light"/>
              </a:rPr>
              <a:t>https://</a:t>
            </a:r>
            <a:r>
              <a:rPr lang="en-US" sz="978" dirty="0" err="1">
                <a:solidFill>
                  <a:srgbClr val="645348"/>
                </a:solidFill>
                <a:latin typeface="Helvetica Neue Light"/>
                <a:cs typeface="Helvetica Neue Light"/>
              </a:rPr>
              <a:t>curatedcourses.org</a:t>
            </a:r>
            <a:r>
              <a:rPr lang="en-US" sz="978" dirty="0">
                <a:solidFill>
                  <a:srgbClr val="645348"/>
                </a:solidFill>
                <a:latin typeface="Helvetica Neue Light"/>
                <a:cs typeface="Helvetica Neue Light"/>
              </a:rPr>
              <a:t>/</a:t>
            </a:r>
          </a:p>
          <a:p>
            <a:r>
              <a:rPr lang="en-US" sz="978" dirty="0">
                <a:solidFill>
                  <a:srgbClr val="645348"/>
                </a:solidFill>
                <a:latin typeface="Helvetica Neue Light"/>
                <a:cs typeface="Helvetica Neue Light"/>
              </a:rPr>
              <a:t>	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10314745" y="6800903"/>
            <a:ext cx="0" cy="168728"/>
          </a:xfrm>
          <a:prstGeom prst="line">
            <a:avLst/>
          </a:prstGeom>
          <a:ln w="3175" cmpd="sng">
            <a:solidFill>
              <a:srgbClr val="645348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>
          <a:xfrm>
            <a:off x="8314337" y="6759904"/>
            <a:ext cx="372075" cy="224480"/>
          </a:xfrm>
        </p:spPr>
        <p:txBody>
          <a:bodyPr/>
          <a:lstStyle/>
          <a:p>
            <a:pPr algn="l"/>
            <a:fld id="{D5598F73-1962-6A43-8BE2-DA37D2DCED62}" type="slidenum">
              <a:rPr lang="en-US" smtClean="0">
                <a:solidFill>
                  <a:srgbClr val="645348"/>
                </a:solidFill>
                <a:latin typeface="Helvetica Neue Medium"/>
                <a:cs typeface="Helvetica Neue Medium"/>
              </a:rPr>
              <a:pPr algn="l"/>
              <a:t>2</a:t>
            </a:fld>
            <a:endParaRPr lang="en-US" dirty="0">
              <a:solidFill>
                <a:srgbClr val="645348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610116" y="6800903"/>
            <a:ext cx="0" cy="168728"/>
          </a:xfrm>
          <a:prstGeom prst="line">
            <a:avLst/>
          </a:prstGeom>
          <a:ln w="3175" cmpd="sng">
            <a:solidFill>
              <a:srgbClr val="645348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08037" y="1121618"/>
            <a:ext cx="11969168" cy="6004560"/>
          </a:xfrm>
        </p:spPr>
        <p:txBody>
          <a:bodyPr>
            <a:normAutofit/>
          </a:bodyPr>
          <a:lstStyle/>
          <a:p>
            <a:r>
              <a:rPr lang="en-US" dirty="0" smtClean="0"/>
              <a:t>Hold students accountable for viewing materials to assure productive class time</a:t>
            </a:r>
          </a:p>
          <a:p>
            <a:r>
              <a:rPr lang="en-US" dirty="0" smtClean="0"/>
              <a:t>Teach students how to learn the subject matter</a:t>
            </a:r>
          </a:p>
          <a:p>
            <a:r>
              <a:rPr lang="en-US" dirty="0" smtClean="0"/>
              <a:t>Teach students how to read and learn math from texts and other resources</a:t>
            </a:r>
          </a:p>
          <a:p>
            <a:r>
              <a:rPr lang="en-US" dirty="0" smtClean="0"/>
              <a:t>Provide formative feedback to students on how well they have understood the material</a:t>
            </a:r>
          </a:p>
          <a:p>
            <a:r>
              <a:rPr lang="en-US" dirty="0" smtClean="0"/>
              <a:t>Encourage reflective learning practices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645" y="897886"/>
            <a:ext cx="12997280" cy="29439"/>
          </a:xfrm>
          <a:prstGeom prst="line">
            <a:avLst/>
          </a:prstGeom>
          <a:ln w="114300" cmpd="sng">
            <a:gradFill flip="none" rotWithShape="1">
              <a:gsLst>
                <a:gs pos="45000">
                  <a:srgbClr val="9C8070"/>
                </a:gs>
                <a:gs pos="100000">
                  <a:prstClr val="white">
                    <a:alpha val="61000"/>
                  </a:prstClr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3" y="84622"/>
            <a:ext cx="3806672" cy="61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alphaModFix amt="59000"/>
          </a:blip>
          <a:srcRect r="2987" b="29116"/>
          <a:stretch/>
        </p:blipFill>
        <p:spPr>
          <a:xfrm>
            <a:off x="5645" y="6675427"/>
            <a:ext cx="13247511" cy="772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97" y="84622"/>
            <a:ext cx="7141533" cy="618971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>
                <a:solidFill>
                  <a:srgbClr val="007901"/>
                </a:solidFill>
              </a:rPr>
              <a:t>Best Practices</a:t>
            </a:r>
            <a:endParaRPr lang="en-US" sz="4400" b="1" dirty="0">
              <a:solidFill>
                <a:srgbClr val="00790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39003" y="6742469"/>
            <a:ext cx="3013412" cy="393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8" dirty="0">
                <a:solidFill>
                  <a:srgbClr val="645348"/>
                </a:solidFill>
                <a:latin typeface="Helvetica Neue Light"/>
                <a:cs typeface="Helvetica Neue Light"/>
              </a:rPr>
              <a:t>https://</a:t>
            </a:r>
            <a:r>
              <a:rPr lang="en-US" sz="978" dirty="0" err="1">
                <a:solidFill>
                  <a:srgbClr val="645348"/>
                </a:solidFill>
                <a:latin typeface="Helvetica Neue Light"/>
                <a:cs typeface="Helvetica Neue Light"/>
              </a:rPr>
              <a:t>curatedcourses.org</a:t>
            </a:r>
            <a:r>
              <a:rPr lang="en-US" sz="978" dirty="0">
                <a:solidFill>
                  <a:srgbClr val="645348"/>
                </a:solidFill>
                <a:latin typeface="Helvetica Neue Light"/>
                <a:cs typeface="Helvetica Neue Light"/>
              </a:rPr>
              <a:t>/</a:t>
            </a:r>
          </a:p>
          <a:p>
            <a:r>
              <a:rPr lang="en-US" sz="978" dirty="0">
                <a:solidFill>
                  <a:srgbClr val="645348"/>
                </a:solidFill>
                <a:latin typeface="Helvetica Neue Light"/>
                <a:cs typeface="Helvetica Neue Light"/>
              </a:rPr>
              <a:t>	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10314745" y="6800903"/>
            <a:ext cx="0" cy="168728"/>
          </a:xfrm>
          <a:prstGeom prst="line">
            <a:avLst/>
          </a:prstGeom>
          <a:ln w="3175" cmpd="sng">
            <a:solidFill>
              <a:srgbClr val="645348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>
          <a:xfrm>
            <a:off x="8314337" y="6759904"/>
            <a:ext cx="372075" cy="224480"/>
          </a:xfrm>
        </p:spPr>
        <p:txBody>
          <a:bodyPr/>
          <a:lstStyle/>
          <a:p>
            <a:pPr algn="l"/>
            <a:fld id="{D5598F73-1962-6A43-8BE2-DA37D2DCED62}" type="slidenum">
              <a:rPr lang="en-US" smtClean="0">
                <a:solidFill>
                  <a:srgbClr val="645348"/>
                </a:solidFill>
                <a:latin typeface="Helvetica Neue Medium"/>
                <a:cs typeface="Helvetica Neue Medium"/>
              </a:rPr>
              <a:pPr algn="l"/>
              <a:t>3</a:t>
            </a:fld>
            <a:endParaRPr lang="en-US" dirty="0">
              <a:solidFill>
                <a:srgbClr val="645348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610116" y="6800903"/>
            <a:ext cx="0" cy="168728"/>
          </a:xfrm>
          <a:prstGeom prst="line">
            <a:avLst/>
          </a:prstGeom>
          <a:ln w="3175" cmpd="sng">
            <a:solidFill>
              <a:srgbClr val="645348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08037" y="1121618"/>
            <a:ext cx="11544378" cy="6004560"/>
          </a:xfrm>
        </p:spPr>
        <p:txBody>
          <a:bodyPr>
            <a:normAutofit/>
          </a:bodyPr>
          <a:lstStyle/>
          <a:p>
            <a:r>
              <a:rPr lang="en-US" dirty="0" smtClean="0"/>
              <a:t>Check for lowest level Bloom’s level learning</a:t>
            </a:r>
          </a:p>
          <a:p>
            <a:r>
              <a:rPr lang="en-US" dirty="0" smtClean="0"/>
              <a:t>Provide clear instructions</a:t>
            </a:r>
          </a:p>
          <a:p>
            <a:r>
              <a:rPr lang="en-US" dirty="0" smtClean="0"/>
              <a:t>Provide explicit learning outcomes</a:t>
            </a:r>
          </a:p>
          <a:p>
            <a:r>
              <a:rPr lang="en-US" dirty="0" smtClean="0"/>
              <a:t>Give examples or early feedback</a:t>
            </a:r>
          </a:p>
          <a:p>
            <a:r>
              <a:rPr lang="en-US" dirty="0" smtClean="0"/>
              <a:t>Connect with in-class experience</a:t>
            </a:r>
          </a:p>
          <a:p>
            <a:r>
              <a:rPr lang="en-US" dirty="0" smtClean="0"/>
              <a:t>Grade for accountability</a:t>
            </a:r>
          </a:p>
          <a:p>
            <a:r>
              <a:rPr lang="en-US" dirty="0" smtClean="0"/>
              <a:t>Minimize logistics and grading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645" y="897886"/>
            <a:ext cx="12997280" cy="29439"/>
          </a:xfrm>
          <a:prstGeom prst="line">
            <a:avLst/>
          </a:prstGeom>
          <a:ln w="114300" cmpd="sng">
            <a:gradFill flip="none" rotWithShape="1">
              <a:gsLst>
                <a:gs pos="45000">
                  <a:srgbClr val="9C8070"/>
                </a:gs>
                <a:gs pos="100000">
                  <a:prstClr val="white">
                    <a:alpha val="61000"/>
                  </a:prstClr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3" y="84622"/>
            <a:ext cx="3806672" cy="61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3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alphaModFix amt="59000"/>
          </a:blip>
          <a:srcRect r="2987" b="29116"/>
          <a:stretch/>
        </p:blipFill>
        <p:spPr>
          <a:xfrm>
            <a:off x="5645" y="6675427"/>
            <a:ext cx="13247511" cy="772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97" y="84622"/>
            <a:ext cx="7141533" cy="618971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>
                <a:solidFill>
                  <a:srgbClr val="007901"/>
                </a:solidFill>
                <a:cs typeface="Helvetica Neue Medium"/>
              </a:rPr>
              <a:t>Implementation Ideas</a:t>
            </a:r>
            <a:endParaRPr lang="en-US" sz="4400" b="1" dirty="0">
              <a:solidFill>
                <a:srgbClr val="00790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39003" y="6742469"/>
            <a:ext cx="3013412" cy="393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8" dirty="0">
                <a:solidFill>
                  <a:srgbClr val="645348"/>
                </a:solidFill>
                <a:latin typeface="Helvetica Neue Light"/>
                <a:cs typeface="Helvetica Neue Light"/>
              </a:rPr>
              <a:t>https://</a:t>
            </a:r>
            <a:r>
              <a:rPr lang="en-US" sz="978" dirty="0" err="1">
                <a:solidFill>
                  <a:srgbClr val="645348"/>
                </a:solidFill>
                <a:latin typeface="Helvetica Neue Light"/>
                <a:cs typeface="Helvetica Neue Light"/>
              </a:rPr>
              <a:t>curatedcourses.org</a:t>
            </a:r>
            <a:r>
              <a:rPr lang="en-US" sz="978" dirty="0">
                <a:solidFill>
                  <a:srgbClr val="645348"/>
                </a:solidFill>
                <a:latin typeface="Helvetica Neue Light"/>
                <a:cs typeface="Helvetica Neue Light"/>
              </a:rPr>
              <a:t>/</a:t>
            </a:r>
          </a:p>
          <a:p>
            <a:r>
              <a:rPr lang="en-US" sz="978" dirty="0">
                <a:solidFill>
                  <a:srgbClr val="645348"/>
                </a:solidFill>
                <a:latin typeface="Helvetica Neue Light"/>
                <a:cs typeface="Helvetica Neue Light"/>
              </a:rPr>
              <a:t>	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10314745" y="6800903"/>
            <a:ext cx="0" cy="168728"/>
          </a:xfrm>
          <a:prstGeom prst="line">
            <a:avLst/>
          </a:prstGeom>
          <a:ln w="3175" cmpd="sng">
            <a:solidFill>
              <a:srgbClr val="645348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>
          <a:xfrm>
            <a:off x="8314337" y="6759904"/>
            <a:ext cx="372075" cy="224480"/>
          </a:xfrm>
        </p:spPr>
        <p:txBody>
          <a:bodyPr/>
          <a:lstStyle/>
          <a:p>
            <a:pPr algn="l"/>
            <a:fld id="{D5598F73-1962-6A43-8BE2-DA37D2DCED62}" type="slidenum">
              <a:rPr lang="en-US" smtClean="0">
                <a:solidFill>
                  <a:srgbClr val="645348"/>
                </a:solidFill>
                <a:latin typeface="Helvetica Neue Medium"/>
                <a:cs typeface="Helvetica Neue Medium"/>
              </a:rPr>
              <a:pPr algn="l"/>
              <a:t>4</a:t>
            </a:fld>
            <a:endParaRPr lang="en-US" dirty="0">
              <a:solidFill>
                <a:srgbClr val="645348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610116" y="6800903"/>
            <a:ext cx="0" cy="168728"/>
          </a:xfrm>
          <a:prstGeom prst="line">
            <a:avLst/>
          </a:prstGeom>
          <a:ln w="3175" cmpd="sng">
            <a:solidFill>
              <a:srgbClr val="645348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08037" y="1121618"/>
            <a:ext cx="10991552" cy="6004560"/>
          </a:xfrm>
        </p:spPr>
        <p:txBody>
          <a:bodyPr>
            <a:normAutofit/>
          </a:bodyPr>
          <a:lstStyle/>
          <a:p>
            <a:r>
              <a:rPr lang="en-US" dirty="0" smtClean="0"/>
              <a:t>Use partial notes to direct their attention</a:t>
            </a:r>
          </a:p>
          <a:p>
            <a:r>
              <a:rPr lang="en-US" dirty="0" smtClean="0"/>
              <a:t>Gather just-in-time information to inform the design of the class session</a:t>
            </a:r>
          </a:p>
          <a:p>
            <a:r>
              <a:rPr lang="en-US" dirty="0" smtClean="0"/>
              <a:t>Use physical notes to help remind students of key points needed for classwork</a:t>
            </a:r>
          </a:p>
          <a:p>
            <a:r>
              <a:rPr lang="en-US" dirty="0" smtClean="0"/>
              <a:t>Assign student reflection and feedback on what they do not yet understand</a:t>
            </a:r>
          </a:p>
          <a:p>
            <a:r>
              <a:rPr lang="en-US" dirty="0" smtClean="0"/>
              <a:t>Exploit learning management system tools, such as auto-grade quizzes, groups and discussion boards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645" y="897886"/>
            <a:ext cx="12997280" cy="29439"/>
          </a:xfrm>
          <a:prstGeom prst="line">
            <a:avLst/>
          </a:prstGeom>
          <a:ln w="114300" cmpd="sng">
            <a:gradFill flip="none" rotWithShape="1">
              <a:gsLst>
                <a:gs pos="45000">
                  <a:srgbClr val="9C8070"/>
                </a:gs>
                <a:gs pos="100000">
                  <a:prstClr val="white">
                    <a:alpha val="61000"/>
                  </a:prstClr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3" y="84622"/>
            <a:ext cx="3806672" cy="61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5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98F73-1962-6A43-8BE2-DA37D2DCED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2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E4F7B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4846</TotalTime>
  <Words>179</Words>
  <Application>Microsoft Office PowerPoint</Application>
  <PresentationFormat>Custom</PresentationFormat>
  <Paragraphs>40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Writing Effective Pre-Class Knowledge Checks</vt:lpstr>
      <vt:lpstr>Motivation</vt:lpstr>
      <vt:lpstr>Best Practices</vt:lpstr>
      <vt:lpstr>Implementation Ideas</vt:lpstr>
      <vt:lpstr>PowerPoint Presentation</vt:lpstr>
    </vt:vector>
  </TitlesOfParts>
  <Company>Thayer School of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Thayer School of Engineering</dc:title>
  <dc:creator>Communications</dc:creator>
  <cp:lastModifiedBy>Dennis</cp:lastModifiedBy>
  <cp:revision>173</cp:revision>
  <dcterms:created xsi:type="dcterms:W3CDTF">2011-10-12T14:06:11Z</dcterms:created>
  <dcterms:modified xsi:type="dcterms:W3CDTF">2017-03-28T21:16:47Z</dcterms:modified>
</cp:coreProperties>
</file>