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D6-824C-4D62-BCB1-9DBBA4C3D58F}" type="datetimeFigureOut">
              <a:rPr lang="nl-NL" smtClean="0"/>
              <a:t>3-11-2016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A6AE6F-DDB5-44AD-BEAA-E216963A90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938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D6-824C-4D62-BCB1-9DBBA4C3D58F}" type="datetimeFigureOut">
              <a:rPr lang="nl-NL" smtClean="0"/>
              <a:t>3-11-2016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A6AE6F-DDB5-44AD-BEAA-E216963A90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828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D6-824C-4D62-BCB1-9DBBA4C3D58F}" type="datetimeFigureOut">
              <a:rPr lang="nl-NL" smtClean="0"/>
              <a:t>3-11-2016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A6AE6F-DDB5-44AD-BEAA-E216963A9010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13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D6-824C-4D62-BCB1-9DBBA4C3D58F}" type="datetimeFigureOut">
              <a:rPr lang="nl-NL" smtClean="0"/>
              <a:t>3-11-2016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A6AE6F-DDB5-44AD-BEAA-E216963A90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60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D6-824C-4D62-BCB1-9DBBA4C3D58F}" type="datetimeFigureOut">
              <a:rPr lang="nl-NL" smtClean="0"/>
              <a:t>3-11-2016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A6AE6F-DDB5-44AD-BEAA-E216963A9010}" type="slidenum">
              <a:rPr lang="nl-NL" smtClean="0"/>
              <a:t>‹nr.›</a:t>
            </a:fld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4297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D6-824C-4D62-BCB1-9DBBA4C3D58F}" type="datetimeFigureOut">
              <a:rPr lang="nl-NL" smtClean="0"/>
              <a:t>3-11-2016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A6AE6F-DDB5-44AD-BEAA-E216963A90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4320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D6-824C-4D62-BCB1-9DBBA4C3D58F}" type="datetimeFigureOut">
              <a:rPr lang="nl-NL" smtClean="0"/>
              <a:t>3-11-2016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AE6F-DDB5-44AD-BEAA-E216963A90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8687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D6-824C-4D62-BCB1-9DBBA4C3D58F}" type="datetimeFigureOut">
              <a:rPr lang="nl-NL" smtClean="0"/>
              <a:t>3-11-2016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AE6F-DDB5-44AD-BEAA-E216963A90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725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D6-824C-4D62-BCB1-9DBBA4C3D58F}" type="datetimeFigureOut">
              <a:rPr lang="nl-NL" smtClean="0"/>
              <a:t>3-11-2016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AE6F-DDB5-44AD-BEAA-E216963A90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347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D6-824C-4D62-BCB1-9DBBA4C3D58F}" type="datetimeFigureOut">
              <a:rPr lang="nl-NL" smtClean="0"/>
              <a:t>3-11-2016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A6AE6F-DDB5-44AD-BEAA-E216963A90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414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D6-824C-4D62-BCB1-9DBBA4C3D58F}" type="datetimeFigureOut">
              <a:rPr lang="nl-NL" smtClean="0"/>
              <a:t>3-11-2016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A6AE6F-DDB5-44AD-BEAA-E216963A90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794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D6-824C-4D62-BCB1-9DBBA4C3D58F}" type="datetimeFigureOut">
              <a:rPr lang="nl-NL" smtClean="0"/>
              <a:t>3-11-2016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A6AE6F-DDB5-44AD-BEAA-E216963A90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685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D6-824C-4D62-BCB1-9DBBA4C3D58F}" type="datetimeFigureOut">
              <a:rPr lang="nl-NL" smtClean="0"/>
              <a:t>3-11-2016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AE6F-DDB5-44AD-BEAA-E216963A90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81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D6-824C-4D62-BCB1-9DBBA4C3D58F}" type="datetimeFigureOut">
              <a:rPr lang="nl-NL" smtClean="0"/>
              <a:t>3-11-2016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AE6F-DDB5-44AD-BEAA-E216963A90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411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D6-824C-4D62-BCB1-9DBBA4C3D58F}" type="datetimeFigureOut">
              <a:rPr lang="nl-NL" smtClean="0"/>
              <a:t>3-11-2016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AE6F-DDB5-44AD-BEAA-E216963A90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62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D6-824C-4D62-BCB1-9DBBA4C3D58F}" type="datetimeFigureOut">
              <a:rPr lang="nl-NL" smtClean="0"/>
              <a:t>3-11-2016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A6AE6F-DDB5-44AD-BEAA-E216963A90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0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DBD6-824C-4D62-BCB1-9DBBA4C3D58F}" type="datetimeFigureOut">
              <a:rPr lang="nl-NL" smtClean="0"/>
              <a:t>3-11-2016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A6AE6F-DDB5-44AD-BEAA-E216963A90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918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8467"/>
            <a:ext cx="9144000" cy="962075"/>
          </a:xfrm>
        </p:spPr>
        <p:txBody>
          <a:bodyPr/>
          <a:lstStyle/>
          <a:p>
            <a:r>
              <a:rPr lang="nl-NL" dirty="0" smtClean="0"/>
              <a:t>ICT Conferentie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38632" y="4565599"/>
            <a:ext cx="9144000" cy="1655762"/>
          </a:xfrm>
        </p:spPr>
        <p:txBody>
          <a:bodyPr>
            <a:normAutofit/>
          </a:bodyPr>
          <a:lstStyle/>
          <a:p>
            <a:r>
              <a:rPr lang="nl-NL" sz="1400" dirty="0" smtClean="0"/>
              <a:t>Utrecht</a:t>
            </a:r>
            <a:r>
              <a:rPr lang="nl-NL" sz="1400" dirty="0"/>
              <a:t>		</a:t>
            </a:r>
            <a:r>
              <a:rPr lang="nl-NL" sz="1400"/>
              <a:t>	</a:t>
            </a:r>
            <a:r>
              <a:rPr lang="nl-NL" sz="1400" smtClean="0"/>
              <a:t>			03-11-2016</a:t>
            </a:r>
            <a:endParaRPr lang="nl-NL" sz="1400" dirty="0"/>
          </a:p>
          <a:p>
            <a:r>
              <a:rPr lang="nl-NL" sz="1400" b="1" dirty="0"/>
              <a:t>Opgesteld door:</a:t>
            </a:r>
            <a:r>
              <a:rPr lang="nl-NL" sz="1400" dirty="0"/>
              <a:t> Mitchell ’t Lam	</a:t>
            </a:r>
            <a:r>
              <a:rPr lang="nl-NL" sz="1400" dirty="0" smtClean="0"/>
              <a:t>	</a:t>
            </a:r>
            <a:r>
              <a:rPr lang="nl-NL" sz="1400" b="1" dirty="0" smtClean="0"/>
              <a:t>Project</a:t>
            </a:r>
            <a:r>
              <a:rPr lang="nl-NL" sz="1400" b="1" dirty="0"/>
              <a:t>:</a:t>
            </a:r>
            <a:r>
              <a:rPr lang="nl-NL" sz="1400" dirty="0"/>
              <a:t> </a:t>
            </a:r>
            <a:r>
              <a:rPr lang="nl-NL" sz="1400" dirty="0" smtClean="0"/>
              <a:t>Conferentiesite</a:t>
            </a:r>
          </a:p>
          <a:p>
            <a:r>
              <a:rPr lang="nl-NL" sz="1400" b="1" dirty="0" smtClean="0"/>
              <a:t>Opdrachtgever</a:t>
            </a:r>
            <a:r>
              <a:rPr lang="nl-NL" sz="1400" b="1" dirty="0"/>
              <a:t>: </a:t>
            </a:r>
            <a:r>
              <a:rPr lang="nl-NL" sz="1400" dirty="0"/>
              <a:t>H. Odijk</a:t>
            </a:r>
          </a:p>
          <a:p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024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217" y="0"/>
            <a:ext cx="3866029" cy="68285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					Voorstellen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Mitchell ‘t Lam	</a:t>
            </a:r>
          </a:p>
          <a:p>
            <a:r>
              <a:rPr lang="nl-NL" dirty="0" smtClean="0"/>
              <a:t>Programmeur in opleiding</a:t>
            </a:r>
          </a:p>
          <a:p>
            <a:r>
              <a:rPr lang="nl-NL" dirty="0" smtClean="0"/>
              <a:t>Applicatie en Media development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55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Inhoudsopgave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opdracht</a:t>
            </a:r>
          </a:p>
          <a:p>
            <a:r>
              <a:rPr lang="nl-NL" dirty="0" smtClean="0"/>
              <a:t>De applicatie</a:t>
            </a:r>
          </a:p>
          <a:p>
            <a:r>
              <a:rPr lang="nl-NL" dirty="0" smtClean="0"/>
              <a:t>Mogelijke uitbreiding</a:t>
            </a:r>
          </a:p>
          <a:p>
            <a:r>
              <a:rPr lang="nl-NL" dirty="0" smtClean="0"/>
              <a:t>Relativering</a:t>
            </a:r>
          </a:p>
          <a:p>
            <a:r>
              <a:rPr lang="nl-NL" dirty="0" smtClean="0"/>
              <a:t>Vragen?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89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De opdracht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ICT Conferentiesite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Tickets / Maaltijden reserveren</a:t>
            </a:r>
          </a:p>
          <a:p>
            <a:r>
              <a:rPr lang="nl-NL" dirty="0" smtClean="0"/>
              <a:t>Spreker worden</a:t>
            </a:r>
          </a:p>
          <a:p>
            <a:r>
              <a:rPr lang="nl-NL" dirty="0" smtClean="0"/>
              <a:t>Organisator kan slotaanvragen beoordelen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/>
              <a:t>Zelf ben ik verantwoordelijk voor het creëren van de vormgeving en de functies.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05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De applicatie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92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Mogelijke uitbreiding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Conferentie </a:t>
            </a:r>
            <a:r>
              <a:rPr lang="nl-NL" dirty="0" smtClean="0"/>
              <a:t>locaties.</a:t>
            </a:r>
          </a:p>
          <a:p>
            <a:r>
              <a:rPr lang="nl-NL" dirty="0" smtClean="0"/>
              <a:t>Workshops.</a:t>
            </a:r>
          </a:p>
          <a:p>
            <a:r>
              <a:rPr lang="nl-NL" dirty="0" smtClean="0"/>
              <a:t>Foto / Video albums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056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Relativering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Sterke punten</a:t>
            </a:r>
          </a:p>
          <a:p>
            <a:endParaRPr lang="nl-NL" dirty="0"/>
          </a:p>
          <a:p>
            <a:r>
              <a:rPr lang="nl-NL" dirty="0" smtClean="0"/>
              <a:t>Verbeter punten</a:t>
            </a:r>
          </a:p>
        </p:txBody>
      </p:sp>
    </p:spTree>
    <p:extLst>
      <p:ext uri="{BB962C8B-B14F-4D97-AF65-F5344CB8AC3E}">
        <p14:creationId xmlns:p14="http://schemas.microsoft.com/office/powerpoint/2010/main" val="22045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Vragen?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88" y="2133600"/>
            <a:ext cx="3778250" cy="3778250"/>
          </a:xfrm>
          <a:solidFill>
            <a:schemeClr val="tx2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618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ert">
  <a:themeElements>
    <a:clrScheme name="Sliert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lier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er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Words>65</Words>
  <Application>Microsoft Office PowerPoint</Application>
  <PresentationFormat>Breedbeeld</PresentationFormat>
  <Paragraphs>35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Sliert</vt:lpstr>
      <vt:lpstr>ICT Conferentie</vt:lpstr>
      <vt:lpstr>     Voorstellen</vt:lpstr>
      <vt:lpstr>Inhoudsopgave </vt:lpstr>
      <vt:lpstr>De opdracht </vt:lpstr>
      <vt:lpstr>De applicatie</vt:lpstr>
      <vt:lpstr>Mogelijke uitbreiding</vt:lpstr>
      <vt:lpstr>Relativering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Conferentiesite</dc:title>
  <dc:creator>Mitchell 't Lam</dc:creator>
  <cp:lastModifiedBy>Mitchell 't Lam</cp:lastModifiedBy>
  <cp:revision>26</cp:revision>
  <dcterms:created xsi:type="dcterms:W3CDTF">2016-11-01T20:02:08Z</dcterms:created>
  <dcterms:modified xsi:type="dcterms:W3CDTF">2016-11-03T13:25:02Z</dcterms:modified>
</cp:coreProperties>
</file>