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0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7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31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3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3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37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2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77AA-3D89-4584-9437-A5CAE9B0C824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89E8-E9C2-49F5-8F02-19D790CF9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14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HADACA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Team CURE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0484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code </a:t>
            </a:r>
            <a:r>
              <a:rPr lang="fr-FR" dirty="0" err="1" smtClean="0"/>
              <a:t>classifieur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" y="2226644"/>
            <a:ext cx="5839640" cy="379147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70" y="1424362"/>
            <a:ext cx="527758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IV) Visualisation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77" y="1378634"/>
            <a:ext cx="7060246" cy="5479365"/>
          </a:xfrm>
        </p:spPr>
      </p:pic>
    </p:spTree>
    <p:extLst>
      <p:ext uri="{BB962C8B-B14F-4D97-AF65-F5344CB8AC3E}">
        <p14:creationId xmlns:p14="http://schemas.microsoft.com/office/powerpoint/2010/main" val="251835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code visualisation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7" y="1505243"/>
            <a:ext cx="7668687" cy="5205046"/>
          </a:xfrm>
        </p:spPr>
      </p:pic>
    </p:spTree>
    <p:extLst>
      <p:ext uri="{BB962C8B-B14F-4D97-AF65-F5344CB8AC3E}">
        <p14:creationId xmlns:p14="http://schemas.microsoft.com/office/powerpoint/2010/main" val="262524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V) Conclusion :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76" y="1604941"/>
            <a:ext cx="7821649" cy="5253059"/>
          </a:xfrm>
        </p:spPr>
      </p:pic>
    </p:spTree>
    <p:extLst>
      <p:ext uri="{BB962C8B-B14F-4D97-AF65-F5344CB8AC3E}">
        <p14:creationId xmlns:p14="http://schemas.microsoft.com/office/powerpoint/2010/main" val="5525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4413" cy="1400530"/>
          </a:xfrm>
        </p:spPr>
        <p:txBody>
          <a:bodyPr/>
          <a:lstStyle/>
          <a:p>
            <a:r>
              <a:rPr lang="fr-FR" dirty="0" smtClean="0"/>
              <a:t>Introduction : Le cancer de nos jours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01" y="1569153"/>
            <a:ext cx="7304598" cy="5288847"/>
          </a:xfrm>
        </p:spPr>
      </p:pic>
    </p:spTree>
    <p:extLst>
      <p:ext uri="{BB962C8B-B14F-4D97-AF65-F5344CB8AC3E}">
        <p14:creationId xmlns:p14="http://schemas.microsoft.com/office/powerpoint/2010/main" val="22303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/>
              <a:t>Sommaire :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4000" dirty="0" smtClean="0"/>
              <a:t>Description du projet (Data)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4000" dirty="0" smtClean="0"/>
              <a:t>Pré-</a:t>
            </a:r>
            <a:r>
              <a:rPr lang="fr-FR" sz="4000" dirty="0" err="1" smtClean="0"/>
              <a:t>processing</a:t>
            </a:r>
            <a:endParaRPr lang="fr-FR" sz="40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sz="4000" dirty="0" err="1" smtClean="0"/>
              <a:t>Classifieur</a:t>
            </a:r>
            <a:endParaRPr lang="fr-FR" sz="40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sz="4000" dirty="0" smtClean="0"/>
              <a:t>Interface graphique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4000" dirty="0" smtClean="0"/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82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I) Description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Différents stades du cancer</a:t>
            </a:r>
            <a:r>
              <a:rPr lang="fr-FR" sz="3200" dirty="0"/>
              <a:t> </a:t>
            </a:r>
            <a:r>
              <a:rPr lang="fr-FR" sz="3200" dirty="0" smtClean="0"/>
              <a:t>(10 stades) : </a:t>
            </a:r>
            <a:r>
              <a:rPr lang="sv-SE" sz="3200" dirty="0" smtClean="0"/>
              <a:t>stade </a:t>
            </a:r>
            <a:r>
              <a:rPr lang="sv-SE" sz="3200" dirty="0"/>
              <a:t>ib, stade ia, stade i, stade iib, stade iv, stade iiia, stade iia, stade iiib, not reported and </a:t>
            </a:r>
            <a:r>
              <a:rPr lang="sv-SE" sz="3200" dirty="0" smtClean="0"/>
              <a:t>Nan ;</a:t>
            </a:r>
          </a:p>
          <a:p>
            <a:r>
              <a:rPr lang="fr-FR" sz="3200" dirty="0" smtClean="0"/>
              <a:t>5 000 patients et 5 000 caractéristiques par patients;</a:t>
            </a:r>
          </a:p>
          <a:p>
            <a:r>
              <a:rPr lang="fr-FR" sz="3200" dirty="0" smtClean="0"/>
              <a:t>Prélèvements ADN …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012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II) Pré-</a:t>
            </a:r>
            <a:r>
              <a:rPr lang="fr-FR" dirty="0" err="1" smtClean="0"/>
              <a:t>processing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91" y="1853248"/>
            <a:ext cx="7571018" cy="4825053"/>
          </a:xfrm>
        </p:spPr>
      </p:pic>
    </p:spTree>
    <p:extLst>
      <p:ext uri="{BB962C8B-B14F-4D97-AF65-F5344CB8AC3E}">
        <p14:creationId xmlns:p14="http://schemas.microsoft.com/office/powerpoint/2010/main" val="110353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méthodes de </a:t>
            </a:r>
            <a:r>
              <a:rPr lang="fr-FR" dirty="0" err="1" smtClean="0"/>
              <a:t>préprocessing</a:t>
            </a:r>
            <a:endParaRPr lang="fr-FR" dirty="0"/>
          </a:p>
        </p:txBody>
      </p:sp>
      <p:pic>
        <p:nvPicPr>
          <p:cNvPr id="1028" name="Picture 4" descr="https://media.discordapp.net/attachments/531666509081083904/567824017730437130/unknown.png?width=542&amp;height=3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23" y="1853248"/>
            <a:ext cx="7694554" cy="46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Principe :</a:t>
            </a:r>
          </a:p>
          <a:p>
            <a:pPr marL="457200" lvl="1" indent="0" algn="just">
              <a:buNone/>
            </a:pPr>
            <a:r>
              <a:rPr lang="fr-FR" sz="2800" dirty="0" smtClean="0"/>
              <a:t>transformer des variables liées entre elles, en nouvelles variables non liées les unes des autres.</a:t>
            </a:r>
          </a:p>
          <a:p>
            <a:pPr marL="457200" lvl="1" indent="0" algn="just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réduire </a:t>
            </a:r>
            <a:r>
              <a:rPr lang="fr-FR" sz="2800" dirty="0"/>
              <a:t>le nombre de variables et de rendre l'information moins  </a:t>
            </a:r>
            <a:r>
              <a:rPr lang="fr-FR" sz="2800" dirty="0" smtClean="0"/>
              <a:t>  	redondante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5997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code pré-</a:t>
            </a:r>
            <a:r>
              <a:rPr lang="fr-FR" dirty="0" err="1" smtClean="0"/>
              <a:t>processing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1386439"/>
            <a:ext cx="8242479" cy="5392898"/>
          </a:xfrm>
        </p:spPr>
      </p:pic>
    </p:spTree>
    <p:extLst>
      <p:ext uri="{BB962C8B-B14F-4D97-AF65-F5344CB8AC3E}">
        <p14:creationId xmlns:p14="http://schemas.microsoft.com/office/powerpoint/2010/main" val="338972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</a:t>
            </a:r>
            <a:r>
              <a:rPr lang="fr-FR" dirty="0" err="1" smtClean="0"/>
              <a:t>Classifieur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0442"/>
            <a:ext cx="4578769" cy="468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43" y="1520442"/>
            <a:ext cx="4555199" cy="468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08221" y="6200442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Avec PCA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78968" y="6214671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Sans PCA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2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149</Words>
  <Application>Microsoft Office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Projet HADACA</vt:lpstr>
      <vt:lpstr>Introduction : Le cancer de nos jours </vt:lpstr>
      <vt:lpstr>Sommaire :</vt:lpstr>
      <vt:lpstr>I) Description du projet :</vt:lpstr>
      <vt:lpstr>II) Pré-processing :</vt:lpstr>
      <vt:lpstr>Comparaison des méthodes de préprocessing</vt:lpstr>
      <vt:lpstr>PCA</vt:lpstr>
      <vt:lpstr>Pseudo code pré-processing :</vt:lpstr>
      <vt:lpstr>III) Classifieur :</vt:lpstr>
      <vt:lpstr>Pseudo code classifieur :</vt:lpstr>
      <vt:lpstr>IV) Visualisation :</vt:lpstr>
      <vt:lpstr>Pseudo code visualisation :</vt:lpstr>
      <vt:lpstr>V) Conclusion :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HADACA</dc:title>
  <dc:creator>Qing</dc:creator>
  <cp:lastModifiedBy>Reda</cp:lastModifiedBy>
  <cp:revision>10</cp:revision>
  <dcterms:created xsi:type="dcterms:W3CDTF">2019-04-16T16:35:08Z</dcterms:created>
  <dcterms:modified xsi:type="dcterms:W3CDTF">2019-04-16T21:31:19Z</dcterms:modified>
</cp:coreProperties>
</file>