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6E0"/>
    <a:srgbClr val="C7D4ED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0BEA-BAFD-49A5-A2AF-4679938ED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BC174-0FFB-4064-91A0-20CA829D4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492C-3D77-4AFE-AB30-7BA5CD0C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9598-AE35-482E-AFE7-E4F24FF1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E0F8D-95BE-48EF-BA06-4305CC10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0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2435-5749-4E23-8AE9-70F11779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7684C-35F4-437E-B9CC-55FB3A06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E303D-506C-4CA4-B088-DAA048C5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70FA-3882-42F5-983B-0CD83A48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07F3-1B12-4720-A7D1-6A0153A1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6EC76-7679-43B6-BAB6-28535E7DB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3850-0810-4480-B67D-8F7FD3D04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0E03-1FAD-4715-89A9-5DC468E5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36FB-9C38-43EF-81CD-6D4D5BF5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779B-E9B7-44D6-AEEC-60EAC42B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94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73DE-0A40-41F7-97B6-C86D9365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35AC-F731-4089-A330-9F5ECEBD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8E18-5B12-4A35-94C4-64E2269E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E2D4-E66D-453A-8BB2-C30C206B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33FC-7FE0-4B9C-84EF-F41BF5F6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65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D0C-7D14-4B74-BA1C-9D0699A5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98558-1478-4AAF-840D-CD1BE927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508A-4EDD-46E6-8BC8-A9C99E70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9798-8144-46CF-B084-24815E40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36CA-F6ED-4A11-9997-1943080F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FC7E-59B8-4A78-BAC3-A604992C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F9F9-43EF-4F8A-8529-050294720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55E8-4DCF-4A4C-A4F5-6942BC16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1063-BAA0-4C34-A445-42282F27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2900B-9D02-46C3-9D18-90F16E7A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57FE-8BB6-485D-B9C9-17FABE3B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1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E698-C97E-447E-A1D2-9051C02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20505-D37D-449A-AF87-760F6015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88385-6BB8-4479-83C9-022FBEE8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5648-B0F4-402F-9CD0-1358BC4F3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27D64-ECA0-481E-BB57-7C733C16F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79B66-C208-4FCF-8588-0B3458D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E478D-7CD9-493C-8E23-E888FD4B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D0A33-3680-486D-99C0-B8F84407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07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7AB1-924E-442D-9546-D7F2F04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81475-88AA-4F9B-889F-4E2A685C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2901C-F2EB-4B3C-AF63-73F9BC42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DE330-CED4-48CE-AC15-4FEF6FED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80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A31DE-8490-4CAC-B20D-5C2DF571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C803E-8291-4656-B58C-34E1698C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E960E-024B-48F6-915B-6A85E034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7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6532-A375-4066-BA9E-93FA526A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B199-DE39-4ED4-AFE9-B12DABF3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E83D0-514E-491D-91ED-D9847A91E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024B4-AAAD-47D8-B205-51ECF8FF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CAA2D-D6BA-4597-84BC-DA67ABBB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9392-201A-4654-8C42-C0231C05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01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BF01-F84B-4FF3-8062-E77C560C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A5FBA-0D45-4B7B-8BAF-9D6C737D1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28DAC-F281-4E09-8617-1AE702BD0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0CE5-B8B8-4F61-8B7C-27B84DE5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DD14-1232-439F-9336-AA388DC1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B8440-F226-45FF-907A-AB990900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08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3CF40-B078-493C-B0DD-37C8B8E8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27522-9E6A-44EF-A9A2-AC4D47EA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CF46-784D-4704-8BE3-46A2C132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FFC5-89DE-454B-827A-59E9D12B2E3D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3EF6-E779-460F-A9FF-5F7C8230E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163E-0FD0-499E-98A1-3D64137CB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3AEF-8EAF-4F1E-95D5-EE151B9E9B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62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7C37B-0845-4325-8714-9E2AD64A3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AU" sz="3600" dirty="0">
                <a:solidFill>
                  <a:srgbClr val="080808"/>
                </a:solidFill>
              </a:rPr>
              <a:t>If Statements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D4DD7-B39F-4CC7-8FA5-FD0ADE4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Leap year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E3C734-1BD7-4DAC-9673-E048AD9A41F5}"/>
              </a:ext>
            </a:extLst>
          </p:cNvPr>
          <p:cNvSpPr/>
          <p:nvPr/>
        </p:nvSpPr>
        <p:spPr>
          <a:xfrm>
            <a:off x="670705" y="1283231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Get the year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06096-7818-476B-885F-CA15C1F866AA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 flipV="1">
            <a:off x="2243689" y="1883983"/>
            <a:ext cx="3612886" cy="211555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E54B89-62ED-4764-BF39-2CE78890C0A8}"/>
              </a:ext>
            </a:extLst>
          </p:cNvPr>
          <p:cNvSpPr txBox="1"/>
          <p:nvPr/>
        </p:nvSpPr>
        <p:spPr>
          <a:xfrm>
            <a:off x="3871656" y="1681893"/>
            <a:ext cx="211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 divisible by 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81122B-66A6-4AB2-8F00-0E36F0D4893E}"/>
              </a:ext>
            </a:extLst>
          </p:cNvPr>
          <p:cNvSpPr/>
          <p:nvPr/>
        </p:nvSpPr>
        <p:spPr>
          <a:xfrm>
            <a:off x="5856575" y="1071676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Print common year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33FB40-C3BA-42E2-B4E0-45919A78BF45}"/>
              </a:ext>
            </a:extLst>
          </p:cNvPr>
          <p:cNvCxnSpPr>
            <a:cxnSpLocks/>
            <a:stCxn id="15" idx="6"/>
            <a:endCxn id="30" idx="2"/>
          </p:cNvCxnSpPr>
          <p:nvPr/>
        </p:nvCxnSpPr>
        <p:spPr>
          <a:xfrm>
            <a:off x="2243689" y="2095538"/>
            <a:ext cx="4500721" cy="1479415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5E06FCB-98C9-4BDB-B4DC-FAE70D3019D0}"/>
              </a:ext>
            </a:extLst>
          </p:cNvPr>
          <p:cNvSpPr/>
          <p:nvPr/>
        </p:nvSpPr>
        <p:spPr>
          <a:xfrm>
            <a:off x="6744410" y="2762646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Print leap year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B27C0-459E-4A87-9ECD-323BADDAD15F}"/>
              </a:ext>
            </a:extLst>
          </p:cNvPr>
          <p:cNvSpPr txBox="1"/>
          <p:nvPr/>
        </p:nvSpPr>
        <p:spPr>
          <a:xfrm>
            <a:off x="3972999" y="2687328"/>
            <a:ext cx="211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 divisible by 100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45D8DC-4230-4862-8284-45E6CBBCD876}"/>
              </a:ext>
            </a:extLst>
          </p:cNvPr>
          <p:cNvSpPr/>
          <p:nvPr/>
        </p:nvSpPr>
        <p:spPr>
          <a:xfrm>
            <a:off x="4819721" y="3283047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Print common year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6FA619-6C6B-480F-A72F-091B04174D73}"/>
              </a:ext>
            </a:extLst>
          </p:cNvPr>
          <p:cNvCxnSpPr>
            <a:cxnSpLocks/>
            <a:stCxn id="15" idx="6"/>
            <a:endCxn id="41" idx="2"/>
          </p:cNvCxnSpPr>
          <p:nvPr/>
        </p:nvCxnSpPr>
        <p:spPr>
          <a:xfrm>
            <a:off x="2243689" y="2095538"/>
            <a:ext cx="2576032" cy="1999816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86AE948-5695-47BB-8DA7-E3027E7284A4}"/>
              </a:ext>
            </a:extLst>
          </p:cNvPr>
          <p:cNvSpPr txBox="1"/>
          <p:nvPr/>
        </p:nvSpPr>
        <p:spPr>
          <a:xfrm>
            <a:off x="2995463" y="3230007"/>
            <a:ext cx="211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 divisible by 400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E90AC7-4E77-43C7-AC0F-1E8E0DD33FE5}"/>
              </a:ext>
            </a:extLst>
          </p:cNvPr>
          <p:cNvSpPr/>
          <p:nvPr/>
        </p:nvSpPr>
        <p:spPr>
          <a:xfrm>
            <a:off x="4762443" y="4994463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Print leap year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EB8EEA-E5AE-4170-915C-7AC0AE5C90CE}"/>
              </a:ext>
            </a:extLst>
          </p:cNvPr>
          <p:cNvCxnSpPr>
            <a:cxnSpLocks/>
            <a:stCxn id="15" idx="6"/>
            <a:endCxn id="51" idx="2"/>
          </p:cNvCxnSpPr>
          <p:nvPr/>
        </p:nvCxnSpPr>
        <p:spPr>
          <a:xfrm>
            <a:off x="2243689" y="2095538"/>
            <a:ext cx="2518754" cy="3711232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139AAF0-26A4-40D3-A201-A0B60B8D322C}"/>
              </a:ext>
            </a:extLst>
          </p:cNvPr>
          <p:cNvSpPr/>
          <p:nvPr/>
        </p:nvSpPr>
        <p:spPr>
          <a:xfrm>
            <a:off x="10054092" y="4783269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61334B-09EF-4F61-8AEA-B51A0BFC7A4C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6335427" y="5595576"/>
            <a:ext cx="3718665" cy="211194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1B0CA2-5E08-4B2E-9B60-5F66E71B41A2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>
            <a:off x="6392705" y="4095354"/>
            <a:ext cx="3661387" cy="1500222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4C0A4A-DA01-4DA6-882D-46A0D3BF7E53}"/>
              </a:ext>
            </a:extLst>
          </p:cNvPr>
          <p:cNvCxnSpPr>
            <a:cxnSpLocks/>
            <a:stCxn id="30" idx="6"/>
            <a:endCxn id="59" idx="2"/>
          </p:cNvCxnSpPr>
          <p:nvPr/>
        </p:nvCxnSpPr>
        <p:spPr>
          <a:xfrm>
            <a:off x="8317394" y="3574953"/>
            <a:ext cx="1736698" cy="2020623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F0C824-4DD5-450B-BA8A-370990408E85}"/>
              </a:ext>
            </a:extLst>
          </p:cNvPr>
          <p:cNvCxnSpPr>
            <a:cxnSpLocks/>
            <a:stCxn id="25" idx="6"/>
            <a:endCxn id="59" idx="2"/>
          </p:cNvCxnSpPr>
          <p:nvPr/>
        </p:nvCxnSpPr>
        <p:spPr>
          <a:xfrm>
            <a:off x="7429559" y="1883983"/>
            <a:ext cx="2624533" cy="3711593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D4DD7-B39F-4CC7-8FA5-FD0ADE4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1FE4C-26CE-4120-B1DF-144D66C564F2}"/>
              </a:ext>
            </a:extLst>
          </p:cNvPr>
          <p:cNvSpPr txBox="1"/>
          <p:nvPr/>
        </p:nvSpPr>
        <p:spPr>
          <a:xfrm>
            <a:off x="3136336" y="2416756"/>
            <a:ext cx="150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Block of 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06678D-F1BA-48E1-B476-7ADF8A5463C0}"/>
              </a:ext>
            </a:extLst>
          </p:cNvPr>
          <p:cNvSpPr/>
          <p:nvPr/>
        </p:nvSpPr>
        <p:spPr>
          <a:xfrm>
            <a:off x="3100008" y="2959903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E1ED3-098D-4D72-855F-55F4AB2A2288}"/>
              </a:ext>
            </a:extLst>
          </p:cNvPr>
          <p:cNvSpPr txBox="1"/>
          <p:nvPr/>
        </p:nvSpPr>
        <p:spPr>
          <a:xfrm>
            <a:off x="7321860" y="2442708"/>
            <a:ext cx="7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A8E6B5-ECE6-4570-9F25-05434F4A575C}"/>
              </a:ext>
            </a:extLst>
          </p:cNvPr>
          <p:cNvCxnSpPr/>
          <p:nvPr/>
        </p:nvCxnSpPr>
        <p:spPr>
          <a:xfrm>
            <a:off x="6573047" y="3677562"/>
            <a:ext cx="2095130" cy="0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4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D4DD7-B39F-4CC7-8FA5-FD0ADE4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No if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354B9-66F1-496F-A578-C1FB160DC046}"/>
              </a:ext>
            </a:extLst>
          </p:cNvPr>
          <p:cNvSpPr txBox="1"/>
          <p:nvPr/>
        </p:nvSpPr>
        <p:spPr>
          <a:xfrm>
            <a:off x="507030" y="1537251"/>
            <a:ext cx="2974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(“Hello World”);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F25A91-8A8B-4847-9A15-CF8225D3A8FE}"/>
              </a:ext>
            </a:extLst>
          </p:cNvPr>
          <p:cNvSpPr/>
          <p:nvPr/>
        </p:nvSpPr>
        <p:spPr>
          <a:xfrm>
            <a:off x="5309508" y="2616693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40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D4DD7-B39F-4CC7-8FA5-FD0ADE4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One if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05242-12A8-46B5-8EC1-5CCEB176FB84}"/>
              </a:ext>
            </a:extLst>
          </p:cNvPr>
          <p:cNvSpPr txBox="1"/>
          <p:nvPr/>
        </p:nvSpPr>
        <p:spPr>
          <a:xfrm>
            <a:off x="507030" y="1537251"/>
            <a:ext cx="386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onsolas" panose="020B0609020204030204" pitchFamily="49" charset="0"/>
              </a:rPr>
              <a:t>int age = 10;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if (age &gt;= LEGAL_AGE) {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(“Okay you’re in”);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}</a:t>
            </a:r>
          </a:p>
          <a:p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(“Hello World”);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AC1AD2-83FA-4EC2-8990-3446B2B1BAA4}"/>
              </a:ext>
            </a:extLst>
          </p:cNvPr>
          <p:cNvSpPr/>
          <p:nvPr/>
        </p:nvSpPr>
        <p:spPr>
          <a:xfrm>
            <a:off x="2636047" y="3474994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647333-7EAE-47B8-BD7B-DE0B23DA846D}"/>
              </a:ext>
            </a:extLst>
          </p:cNvPr>
          <p:cNvSpPr/>
          <p:nvPr/>
        </p:nvSpPr>
        <p:spPr>
          <a:xfrm>
            <a:off x="5491396" y="2182415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A5FCE9-F16C-420A-B7BF-6EA31AB4ABFA}"/>
              </a:ext>
            </a:extLst>
          </p:cNvPr>
          <p:cNvCxnSpPr>
            <a:cxnSpLocks/>
            <a:stCxn id="15" idx="7"/>
            <a:endCxn id="18" idx="2"/>
          </p:cNvCxnSpPr>
          <p:nvPr/>
        </p:nvCxnSpPr>
        <p:spPr>
          <a:xfrm flipV="1">
            <a:off x="3978673" y="2994722"/>
            <a:ext cx="1512723" cy="718191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E73CA49-EB66-4024-9755-34EE900F72F6}"/>
              </a:ext>
            </a:extLst>
          </p:cNvPr>
          <p:cNvSpPr/>
          <p:nvPr/>
        </p:nvSpPr>
        <p:spPr>
          <a:xfrm>
            <a:off x="8714944" y="3474994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EA2FAC-0084-4710-9C30-CFC510B1E194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4209031" y="4287301"/>
            <a:ext cx="4505913" cy="0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9710B5-51EF-4958-89B9-F859628E13E3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7064380" y="2994722"/>
            <a:ext cx="1880922" cy="718191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3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D4DD7-B39F-4CC7-8FA5-FD0ADE4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Two if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7819D-7AB0-4833-A1CF-4C9D7E92563A}"/>
              </a:ext>
            </a:extLst>
          </p:cNvPr>
          <p:cNvSpPr txBox="1"/>
          <p:nvPr/>
        </p:nvSpPr>
        <p:spPr>
          <a:xfrm>
            <a:off x="507030" y="1537251"/>
            <a:ext cx="5085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onsolas" panose="020B0609020204030204" pitchFamily="49" charset="0"/>
              </a:rPr>
              <a:t>int age = 10;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if (age &gt;= LEGAL_AGE) {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(“Okay you’re in”);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}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if (age &lt; LEGAL_AGE) {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(“It’s past your bedtime”);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}</a:t>
            </a:r>
          </a:p>
          <a:p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(“Hello World”);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FA6CAB-8662-4FE1-BCFD-6EAE24A80783}"/>
              </a:ext>
            </a:extLst>
          </p:cNvPr>
          <p:cNvSpPr/>
          <p:nvPr/>
        </p:nvSpPr>
        <p:spPr>
          <a:xfrm>
            <a:off x="10258674" y="4633392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(“Hello”);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E662CC-FD90-425E-B024-514377C08251}"/>
              </a:ext>
            </a:extLst>
          </p:cNvPr>
          <p:cNvSpPr/>
          <p:nvPr/>
        </p:nvSpPr>
        <p:spPr>
          <a:xfrm>
            <a:off x="1301703" y="4633392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 age = 10;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9073DF-A9D1-4C88-9131-8F9E5B87B176}"/>
              </a:ext>
            </a:extLst>
          </p:cNvPr>
          <p:cNvSpPr/>
          <p:nvPr/>
        </p:nvSpPr>
        <p:spPr>
          <a:xfrm>
            <a:off x="3825895" y="2868992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(“Okay”);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38E57D-0A08-4063-9D59-A5B68F655175}"/>
              </a:ext>
            </a:extLst>
          </p:cNvPr>
          <p:cNvCxnSpPr>
            <a:cxnSpLocks/>
            <a:stCxn id="18" idx="7"/>
            <a:endCxn id="19" idx="2"/>
          </p:cNvCxnSpPr>
          <p:nvPr/>
        </p:nvCxnSpPr>
        <p:spPr>
          <a:xfrm flipV="1">
            <a:off x="2644329" y="3681299"/>
            <a:ext cx="1181566" cy="1190012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971FF2-BC9A-468C-99A2-5E5D02EB35D7}"/>
              </a:ext>
            </a:extLst>
          </p:cNvPr>
          <p:cNvCxnSpPr>
            <a:cxnSpLocks/>
            <a:stCxn id="18" idx="6"/>
            <a:endCxn id="32" idx="2"/>
          </p:cNvCxnSpPr>
          <p:nvPr/>
        </p:nvCxnSpPr>
        <p:spPr>
          <a:xfrm flipV="1">
            <a:off x="2874687" y="3681299"/>
            <a:ext cx="5048385" cy="1764400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37EE7A-DA61-44A0-B4F9-38BB4A000BEF}"/>
              </a:ext>
            </a:extLst>
          </p:cNvPr>
          <p:cNvCxnSpPr>
            <a:cxnSpLocks/>
            <a:stCxn id="19" idx="6"/>
            <a:endCxn id="32" idx="2"/>
          </p:cNvCxnSpPr>
          <p:nvPr/>
        </p:nvCxnSpPr>
        <p:spPr>
          <a:xfrm>
            <a:off x="5398879" y="3681299"/>
            <a:ext cx="2524193" cy="0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4514D5A-3B2E-44C2-A829-CF649BECE764}"/>
              </a:ext>
            </a:extLst>
          </p:cNvPr>
          <p:cNvSpPr/>
          <p:nvPr/>
        </p:nvSpPr>
        <p:spPr>
          <a:xfrm>
            <a:off x="7923072" y="2868992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(“Bedtime”);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5B2934-30D3-41D0-A881-D08956C7E202}"/>
              </a:ext>
            </a:extLst>
          </p:cNvPr>
          <p:cNvCxnSpPr>
            <a:cxnSpLocks/>
            <a:stCxn id="18" idx="6"/>
            <a:endCxn id="13" idx="2"/>
          </p:cNvCxnSpPr>
          <p:nvPr/>
        </p:nvCxnSpPr>
        <p:spPr>
          <a:xfrm>
            <a:off x="2874687" y="5445699"/>
            <a:ext cx="7383987" cy="0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798E10-274F-4925-9BCC-057A502ABB14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9496056" y="3681299"/>
            <a:ext cx="992976" cy="1190012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D4DD7-B39F-4CC7-8FA5-FD0ADE4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If-else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0A3BD-61B3-4B26-83A0-E01DC7F24C09}"/>
              </a:ext>
            </a:extLst>
          </p:cNvPr>
          <p:cNvSpPr txBox="1"/>
          <p:nvPr/>
        </p:nvSpPr>
        <p:spPr>
          <a:xfrm>
            <a:off x="507030" y="1537251"/>
            <a:ext cx="5085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onsolas" panose="020B0609020204030204" pitchFamily="49" charset="0"/>
              </a:rPr>
              <a:t>int age = 10;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if (age &gt;= LEGAL_AGE) {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(“Okay you’re in”);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} else {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(“It’s past your bedtime”);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}</a:t>
            </a:r>
          </a:p>
          <a:p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(“Hello World”);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0E2ADD-5A0A-46D2-8DC0-CDBDE6EEE358}"/>
              </a:ext>
            </a:extLst>
          </p:cNvPr>
          <p:cNvSpPr/>
          <p:nvPr/>
        </p:nvSpPr>
        <p:spPr>
          <a:xfrm>
            <a:off x="4552187" y="2830865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 age = 10;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DFF612-0B00-4FE5-9C4E-27073557E71A}"/>
              </a:ext>
            </a:extLst>
          </p:cNvPr>
          <p:cNvSpPr/>
          <p:nvPr/>
        </p:nvSpPr>
        <p:spPr>
          <a:xfrm>
            <a:off x="7014109" y="1658368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(“Okay”);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DD2FBD-6C74-4D62-B91B-971BCD2FA6D8}"/>
              </a:ext>
            </a:extLst>
          </p:cNvPr>
          <p:cNvCxnSpPr>
            <a:cxnSpLocks/>
            <a:stCxn id="13" idx="7"/>
            <a:endCxn id="15" idx="2"/>
          </p:cNvCxnSpPr>
          <p:nvPr/>
        </p:nvCxnSpPr>
        <p:spPr>
          <a:xfrm flipV="1">
            <a:off x="5894813" y="2470675"/>
            <a:ext cx="1119296" cy="598109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CA145DC-D288-44DB-96FC-09881D711D58}"/>
              </a:ext>
            </a:extLst>
          </p:cNvPr>
          <p:cNvSpPr/>
          <p:nvPr/>
        </p:nvSpPr>
        <p:spPr>
          <a:xfrm>
            <a:off x="9476031" y="2769729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(“Hello”)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B48D80-1494-451C-899D-D27E065D0B83}"/>
              </a:ext>
            </a:extLst>
          </p:cNvPr>
          <p:cNvCxnSpPr>
            <a:cxnSpLocks/>
            <a:stCxn id="15" idx="6"/>
            <a:endCxn id="20" idx="1"/>
          </p:cNvCxnSpPr>
          <p:nvPr/>
        </p:nvCxnSpPr>
        <p:spPr>
          <a:xfrm>
            <a:off x="8587093" y="2470675"/>
            <a:ext cx="1119296" cy="536973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E0DEB0D-36C7-4ACE-968B-0995F0E8107F}"/>
              </a:ext>
            </a:extLst>
          </p:cNvPr>
          <p:cNvSpPr/>
          <p:nvPr/>
        </p:nvSpPr>
        <p:spPr>
          <a:xfrm>
            <a:off x="7015656" y="4096338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(“Bedtime”)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748900-5E8D-4260-B198-6E56FB5FC3C9}"/>
              </a:ext>
            </a:extLst>
          </p:cNvPr>
          <p:cNvCxnSpPr>
            <a:cxnSpLocks/>
            <a:stCxn id="13" idx="5"/>
            <a:endCxn id="24" idx="2"/>
          </p:cNvCxnSpPr>
          <p:nvPr/>
        </p:nvCxnSpPr>
        <p:spPr>
          <a:xfrm>
            <a:off x="5894813" y="4217560"/>
            <a:ext cx="1120843" cy="691085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1CC5BF-1D28-42D7-9360-BC16163B69D0}"/>
              </a:ext>
            </a:extLst>
          </p:cNvPr>
          <p:cNvCxnSpPr>
            <a:cxnSpLocks/>
            <a:stCxn id="24" idx="6"/>
            <a:endCxn id="20" idx="3"/>
          </p:cNvCxnSpPr>
          <p:nvPr/>
        </p:nvCxnSpPr>
        <p:spPr>
          <a:xfrm flipV="1">
            <a:off x="8588640" y="4156424"/>
            <a:ext cx="1117749" cy="752221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8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D4DD7-B39F-4CC7-8FA5-FD0ADE4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If-else-if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7819D-7AB0-4833-A1CF-4C9D7E92563A}"/>
              </a:ext>
            </a:extLst>
          </p:cNvPr>
          <p:cNvSpPr txBox="1"/>
          <p:nvPr/>
        </p:nvSpPr>
        <p:spPr>
          <a:xfrm>
            <a:off x="507030" y="1537251"/>
            <a:ext cx="5085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onsolas" panose="020B0609020204030204" pitchFamily="49" charset="0"/>
              </a:rPr>
              <a:t>int age = 10;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if (age &gt; LEGAL_AGE) {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(“Okay you’re in”);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} else if (age &lt; LEGAL_AGE) {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(“It’s past your bedtime”);</a:t>
            </a:r>
          </a:p>
          <a:p>
            <a:r>
              <a:rPr lang="en-AU" sz="1200" dirty="0">
                <a:latin typeface="Consolas" panose="020B0609020204030204" pitchFamily="49" charset="0"/>
              </a:rPr>
              <a:t>}</a:t>
            </a:r>
          </a:p>
          <a:p>
            <a:r>
              <a:rPr lang="en-AU" sz="1200" dirty="0" err="1">
                <a:latin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</a:rPr>
              <a:t>(“Hello World”);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98B38D-2AF7-41DE-8961-C5C19120D256}"/>
              </a:ext>
            </a:extLst>
          </p:cNvPr>
          <p:cNvSpPr/>
          <p:nvPr/>
        </p:nvSpPr>
        <p:spPr>
          <a:xfrm>
            <a:off x="3878174" y="2976883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 age = 10;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05D423-546E-4A3E-A702-A49AD57B63C2}"/>
              </a:ext>
            </a:extLst>
          </p:cNvPr>
          <p:cNvSpPr/>
          <p:nvPr/>
        </p:nvSpPr>
        <p:spPr>
          <a:xfrm>
            <a:off x="6340096" y="1804386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(“Okay”);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7CCF8-1A56-4A0D-BC74-FE0D48186EAC}"/>
              </a:ext>
            </a:extLst>
          </p:cNvPr>
          <p:cNvCxnSpPr>
            <a:cxnSpLocks/>
            <a:stCxn id="15" idx="7"/>
            <a:endCxn id="18" idx="2"/>
          </p:cNvCxnSpPr>
          <p:nvPr/>
        </p:nvCxnSpPr>
        <p:spPr>
          <a:xfrm flipV="1">
            <a:off x="5220800" y="2616693"/>
            <a:ext cx="1119296" cy="598109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979B31-3DEA-40FF-B5A6-D05122BFD094}"/>
              </a:ext>
            </a:extLst>
          </p:cNvPr>
          <p:cNvSpPr/>
          <p:nvPr/>
        </p:nvSpPr>
        <p:spPr>
          <a:xfrm>
            <a:off x="8802018" y="2915747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(“Hello”)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23AE5C-7CEA-4207-9DF5-EA31767F6005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7913080" y="2616693"/>
            <a:ext cx="1119296" cy="536973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B6D43B9-E3E1-4697-A9AD-ADF827EAF97F}"/>
              </a:ext>
            </a:extLst>
          </p:cNvPr>
          <p:cNvSpPr/>
          <p:nvPr/>
        </p:nvSpPr>
        <p:spPr>
          <a:xfrm>
            <a:off x="6340096" y="3935754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(“Bedtime”)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6A63A1-02EA-4B11-93F8-258BD276EF14}"/>
              </a:ext>
            </a:extLst>
          </p:cNvPr>
          <p:cNvCxnSpPr>
            <a:cxnSpLocks/>
            <a:stCxn id="15" idx="5"/>
            <a:endCxn id="22" idx="2"/>
          </p:cNvCxnSpPr>
          <p:nvPr/>
        </p:nvCxnSpPr>
        <p:spPr>
          <a:xfrm>
            <a:off x="5220800" y="4363578"/>
            <a:ext cx="1119296" cy="384483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7F7C3B-A1A3-42D0-ACE0-6800AA0FB827}"/>
              </a:ext>
            </a:extLst>
          </p:cNvPr>
          <p:cNvCxnSpPr>
            <a:cxnSpLocks/>
            <a:stCxn id="22" idx="6"/>
            <a:endCxn id="20" idx="3"/>
          </p:cNvCxnSpPr>
          <p:nvPr/>
        </p:nvCxnSpPr>
        <p:spPr>
          <a:xfrm flipV="1">
            <a:off x="7913080" y="4302442"/>
            <a:ext cx="1119296" cy="445619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ACF021-0301-4883-9BBD-3DFE307FBE6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5451158" y="3728054"/>
            <a:ext cx="3350860" cy="61136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D4DD7-B39F-4CC7-8FA5-FD0ADE4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If-else-if-else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7B8135-B4FB-448D-BCF1-8E4EFAE7C062}"/>
              </a:ext>
            </a:extLst>
          </p:cNvPr>
          <p:cNvSpPr/>
          <p:nvPr/>
        </p:nvSpPr>
        <p:spPr>
          <a:xfrm>
            <a:off x="3878174" y="2976883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 age = 10;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B4B6D5-DA67-4C16-BFDF-97F5B343C0F7}"/>
              </a:ext>
            </a:extLst>
          </p:cNvPr>
          <p:cNvSpPr/>
          <p:nvPr/>
        </p:nvSpPr>
        <p:spPr>
          <a:xfrm>
            <a:off x="6340096" y="1804386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(“Okay”);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0754D2-4B6A-4189-8CD2-914D0462250C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5220800" y="2616693"/>
            <a:ext cx="1119296" cy="598109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6B7ED4-3E4E-4FF4-92B5-BE17FAA04FF2}"/>
              </a:ext>
            </a:extLst>
          </p:cNvPr>
          <p:cNvSpPr/>
          <p:nvPr/>
        </p:nvSpPr>
        <p:spPr>
          <a:xfrm>
            <a:off x="8802018" y="2915747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(“Hello”)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A0B439-6B70-4A48-8DBD-5137E0BAF28A}"/>
              </a:ext>
            </a:extLst>
          </p:cNvPr>
          <p:cNvCxnSpPr>
            <a:cxnSpLocks/>
            <a:stCxn id="13" idx="6"/>
            <a:endCxn id="17" idx="1"/>
          </p:cNvCxnSpPr>
          <p:nvPr/>
        </p:nvCxnSpPr>
        <p:spPr>
          <a:xfrm>
            <a:off x="7913080" y="2616693"/>
            <a:ext cx="1119296" cy="536973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99FB8-3C9C-4BEE-99E4-673D7A0C9B00}"/>
              </a:ext>
            </a:extLst>
          </p:cNvPr>
          <p:cNvSpPr/>
          <p:nvPr/>
        </p:nvSpPr>
        <p:spPr>
          <a:xfrm>
            <a:off x="6340096" y="3935754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(“Bedtime”)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180DD7-6DF4-48E9-9807-CB5365C9778F}"/>
              </a:ext>
            </a:extLst>
          </p:cNvPr>
          <p:cNvCxnSpPr>
            <a:cxnSpLocks/>
            <a:stCxn id="11" idx="5"/>
            <a:endCxn id="19" idx="2"/>
          </p:cNvCxnSpPr>
          <p:nvPr/>
        </p:nvCxnSpPr>
        <p:spPr>
          <a:xfrm>
            <a:off x="5220800" y="4363578"/>
            <a:ext cx="1119296" cy="384483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251BC-454C-4D70-A54F-BC4822D6534B}"/>
              </a:ext>
            </a:extLst>
          </p:cNvPr>
          <p:cNvCxnSpPr>
            <a:cxnSpLocks/>
            <a:stCxn id="19" idx="6"/>
            <a:endCxn id="17" idx="3"/>
          </p:cNvCxnSpPr>
          <p:nvPr/>
        </p:nvCxnSpPr>
        <p:spPr>
          <a:xfrm flipV="1">
            <a:off x="7913080" y="4302442"/>
            <a:ext cx="1119296" cy="445619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5C1691-33D8-44A5-AC4C-B0B5452CD9F3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5451158" y="3728054"/>
            <a:ext cx="3350860" cy="61136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8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D4DD7-B39F-4CC7-8FA5-FD0ADE4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If-else-if-else-if-else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DD3882-7F09-4DB4-B8B7-7CBD6A6CBDD0}"/>
              </a:ext>
            </a:extLst>
          </p:cNvPr>
          <p:cNvSpPr/>
          <p:nvPr/>
        </p:nvSpPr>
        <p:spPr>
          <a:xfrm>
            <a:off x="3878174" y="2976883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 age = 10;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7AA2C3-8EC1-4A30-94EE-AAF6A5B34593}"/>
              </a:ext>
            </a:extLst>
          </p:cNvPr>
          <p:cNvSpPr/>
          <p:nvPr/>
        </p:nvSpPr>
        <p:spPr>
          <a:xfrm>
            <a:off x="6340096" y="1804386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(“Okay”);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5035E7-C8C7-4D31-BACF-4237D4D819B1}"/>
              </a:ext>
            </a:extLst>
          </p:cNvPr>
          <p:cNvCxnSpPr>
            <a:cxnSpLocks/>
            <a:stCxn id="15" idx="7"/>
            <a:endCxn id="17" idx="2"/>
          </p:cNvCxnSpPr>
          <p:nvPr/>
        </p:nvCxnSpPr>
        <p:spPr>
          <a:xfrm flipV="1">
            <a:off x="5220800" y="2616693"/>
            <a:ext cx="1119296" cy="598109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350732-4445-4840-916E-FCD5F8171ACE}"/>
              </a:ext>
            </a:extLst>
          </p:cNvPr>
          <p:cNvSpPr/>
          <p:nvPr/>
        </p:nvSpPr>
        <p:spPr>
          <a:xfrm>
            <a:off x="8802018" y="2915747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(“Hello”)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F0B164-80BB-4583-852E-EAAE4CB8D798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>
            <a:off x="7913080" y="2616693"/>
            <a:ext cx="1119296" cy="536973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A167EB9-09CC-4862-A8CF-F725B02BBCA0}"/>
              </a:ext>
            </a:extLst>
          </p:cNvPr>
          <p:cNvSpPr/>
          <p:nvPr/>
        </p:nvSpPr>
        <p:spPr>
          <a:xfrm>
            <a:off x="6340096" y="3935754"/>
            <a:ext cx="1572984" cy="1624614"/>
          </a:xfrm>
          <a:prstGeom prst="ellipse">
            <a:avLst/>
          </a:prstGeom>
          <a:solidFill>
            <a:srgbClr val="FFECB2"/>
          </a:solidFill>
          <a:ln>
            <a:solidFill>
              <a:srgbClr val="FFE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Printf</a:t>
            </a:r>
            <a:r>
              <a:rPr lang="en-AU" dirty="0">
                <a:solidFill>
                  <a:schemeClr val="tx1"/>
                </a:solidFill>
              </a:rPr>
              <a:t>(“Bedtime”)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7E15E8-3FFB-4F20-BE3B-B8320B434CD4}"/>
              </a:ext>
            </a:extLst>
          </p:cNvPr>
          <p:cNvCxnSpPr>
            <a:cxnSpLocks/>
            <a:stCxn id="15" idx="5"/>
            <a:endCxn id="21" idx="2"/>
          </p:cNvCxnSpPr>
          <p:nvPr/>
        </p:nvCxnSpPr>
        <p:spPr>
          <a:xfrm>
            <a:off x="5220800" y="4363578"/>
            <a:ext cx="1119296" cy="384483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86A6F1-C734-4D40-ABF4-E59F167FA49A}"/>
              </a:ext>
            </a:extLst>
          </p:cNvPr>
          <p:cNvCxnSpPr>
            <a:cxnSpLocks/>
            <a:stCxn id="21" idx="6"/>
            <a:endCxn id="19" idx="3"/>
          </p:cNvCxnSpPr>
          <p:nvPr/>
        </p:nvCxnSpPr>
        <p:spPr>
          <a:xfrm flipV="1">
            <a:off x="7913080" y="4302442"/>
            <a:ext cx="1119296" cy="445619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87C16B-DCA5-4640-B831-48694CC8ADC7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5451158" y="3728054"/>
            <a:ext cx="3350860" cy="61136"/>
          </a:xfrm>
          <a:prstGeom prst="straightConnector1">
            <a:avLst/>
          </a:prstGeom>
          <a:ln w="57150">
            <a:solidFill>
              <a:srgbClr val="A0B6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5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If Statements</vt:lpstr>
      <vt:lpstr>Key</vt:lpstr>
      <vt:lpstr>No if statements</vt:lpstr>
      <vt:lpstr>One if statement</vt:lpstr>
      <vt:lpstr>Two if statements</vt:lpstr>
      <vt:lpstr>If-else statements</vt:lpstr>
      <vt:lpstr>If-else-if statements</vt:lpstr>
      <vt:lpstr>If-else-if-else statements</vt:lpstr>
      <vt:lpstr>If-else-if-else-if-else statements</vt:lpstr>
      <vt:lpstr>Leap year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Statements</dc:title>
  <dc:creator>Clarissa Tatang</dc:creator>
  <cp:lastModifiedBy>Clarissa Tatang</cp:lastModifiedBy>
  <cp:revision>10</cp:revision>
  <dcterms:created xsi:type="dcterms:W3CDTF">2021-06-07T07:22:06Z</dcterms:created>
  <dcterms:modified xsi:type="dcterms:W3CDTF">2021-06-08T04:47:46Z</dcterms:modified>
</cp:coreProperties>
</file>