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3" r:id="rId2"/>
    <p:sldId id="262" r:id="rId3"/>
    <p:sldId id="256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5768"/>
  </p:normalViewPr>
  <p:slideViewPr>
    <p:cSldViewPr snapToGrid="0" snapToObjects="1">
      <p:cViewPr varScale="1">
        <p:scale>
          <a:sx n="81" d="100"/>
          <a:sy n="81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901A0-2B57-8340-AD67-9FAC4616F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</p:spTree>
    <p:extLst>
      <p:ext uri="{BB962C8B-B14F-4D97-AF65-F5344CB8AC3E}">
        <p14:creationId xmlns:p14="http://schemas.microsoft.com/office/powerpoint/2010/main" val="237091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27D46-11BF-F747-A1F1-C848E4D0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Stacks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65437C-4D74-2C4F-9A0F-B30B2E71B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we need for a stack?</a:t>
            </a:r>
          </a:p>
          <a:p>
            <a:r>
              <a:rPr lang="en-US" dirty="0">
                <a:solidFill>
                  <a:schemeClr val="bg1"/>
                </a:solidFill>
              </a:rPr>
              <a:t>How can we use a stack?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50418E0-C1A7-4850-81F2-586C290CD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2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A31092-5357-DC43-8622-45F0DBC1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Stack as a linked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73951-B7F2-4543-95E1-06BC589D4153}"/>
              </a:ext>
            </a:extLst>
          </p:cNvPr>
          <p:cNvSpPr/>
          <p:nvPr/>
        </p:nvSpPr>
        <p:spPr>
          <a:xfrm>
            <a:off x="6871079" y="928687"/>
            <a:ext cx="2843212" cy="657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87A862-3CBA-1F4F-9FA6-8B547025E297}"/>
              </a:ext>
            </a:extLst>
          </p:cNvPr>
          <p:cNvSpPr/>
          <p:nvPr/>
        </p:nvSpPr>
        <p:spPr>
          <a:xfrm>
            <a:off x="6871079" y="2014537"/>
            <a:ext cx="2843212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CC66F5-B741-EE45-A49D-6BA6E2703B72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8292685" y="1585912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F25806-4C7C-EF41-9B79-861F380418B0}"/>
              </a:ext>
            </a:extLst>
          </p:cNvPr>
          <p:cNvSpPr/>
          <p:nvPr/>
        </p:nvSpPr>
        <p:spPr>
          <a:xfrm>
            <a:off x="6871079" y="3100387"/>
            <a:ext cx="2843212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08A71-3506-1449-A011-DAE3837FC9C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8292685" y="2671762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6F212D-249A-B84D-BB4E-132452FC55C8}"/>
              </a:ext>
            </a:extLst>
          </p:cNvPr>
          <p:cNvSpPr/>
          <p:nvPr/>
        </p:nvSpPr>
        <p:spPr>
          <a:xfrm>
            <a:off x="6871079" y="4186237"/>
            <a:ext cx="2843212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109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111916-A522-1A40-B9EA-0D386E91F213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8292685" y="3757612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8F7C960-0F84-1049-93FA-F30986341334}"/>
              </a:ext>
            </a:extLst>
          </p:cNvPr>
          <p:cNvSpPr/>
          <p:nvPr/>
        </p:nvSpPr>
        <p:spPr>
          <a:xfrm>
            <a:off x="6871079" y="5272087"/>
            <a:ext cx="2843212" cy="657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A5AD12-4BB2-D34E-BCCF-8AFED89575A8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8292685" y="4843462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90ABB01-7C0D-8747-ADBC-3495FE2EF53F}"/>
              </a:ext>
            </a:extLst>
          </p:cNvPr>
          <p:cNvSpPr txBox="1"/>
          <p:nvPr/>
        </p:nvSpPr>
        <p:spPr>
          <a:xfrm>
            <a:off x="3619370" y="504590"/>
            <a:ext cx="293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black box indicates a pointer like ”head” or “</a:t>
            </a:r>
            <a:r>
              <a:rPr lang="en-US" dirty="0" err="1"/>
              <a:t>curr</a:t>
            </a:r>
            <a:r>
              <a:rPr lang="en-US" dirty="0"/>
              <a:t>”.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386C6-8A28-FE4A-B9FC-C995E97F055E}"/>
              </a:ext>
            </a:extLst>
          </p:cNvPr>
          <p:cNvSpPr txBox="1"/>
          <p:nvPr/>
        </p:nvSpPr>
        <p:spPr>
          <a:xfrm>
            <a:off x="9968135" y="2638722"/>
            <a:ext cx="2071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yellow box indicates </a:t>
            </a:r>
            <a:r>
              <a:rPr lang="en-US" dirty="0" err="1"/>
              <a:t>malloc’d</a:t>
            </a:r>
            <a:r>
              <a:rPr lang="en-US" dirty="0"/>
              <a:t> memory.</a:t>
            </a:r>
          </a:p>
        </p:txBody>
      </p:sp>
    </p:spTree>
    <p:extLst>
      <p:ext uri="{BB962C8B-B14F-4D97-AF65-F5344CB8AC3E}">
        <p14:creationId xmlns:p14="http://schemas.microsoft.com/office/powerpoint/2010/main" val="111513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D19038-AC6A-8848-8F9F-C26F087E6DF3}"/>
              </a:ext>
            </a:extLst>
          </p:cNvPr>
          <p:cNvSpPr/>
          <p:nvPr/>
        </p:nvSpPr>
        <p:spPr>
          <a:xfrm>
            <a:off x="5559972" y="612227"/>
            <a:ext cx="4876800" cy="5633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A31092-5357-DC43-8622-45F0DBC1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What are some extra fields we can add to our struct stack which would be beneficial?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73951-B7F2-4543-95E1-06BC589D4153}"/>
              </a:ext>
            </a:extLst>
          </p:cNvPr>
          <p:cNvSpPr/>
          <p:nvPr/>
        </p:nvSpPr>
        <p:spPr>
          <a:xfrm>
            <a:off x="6040761" y="910293"/>
            <a:ext cx="2843212" cy="657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87A862-3CBA-1F4F-9FA6-8B547025E297}"/>
              </a:ext>
            </a:extLst>
          </p:cNvPr>
          <p:cNvSpPr/>
          <p:nvPr/>
        </p:nvSpPr>
        <p:spPr>
          <a:xfrm>
            <a:off x="6040761" y="1996143"/>
            <a:ext cx="2843212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CC66F5-B741-EE45-A49D-6BA6E2703B7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7462367" y="1567518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F25806-4C7C-EF41-9B79-861F380418B0}"/>
              </a:ext>
            </a:extLst>
          </p:cNvPr>
          <p:cNvSpPr/>
          <p:nvPr/>
        </p:nvSpPr>
        <p:spPr>
          <a:xfrm>
            <a:off x="6040761" y="3081993"/>
            <a:ext cx="2843212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08A71-3506-1449-A011-DAE3837FC9C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7462367" y="2653368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6F212D-249A-B84D-BB4E-132452FC55C8}"/>
              </a:ext>
            </a:extLst>
          </p:cNvPr>
          <p:cNvSpPr/>
          <p:nvPr/>
        </p:nvSpPr>
        <p:spPr>
          <a:xfrm>
            <a:off x="6040761" y="4167843"/>
            <a:ext cx="2843212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109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111916-A522-1A40-B9EA-0D386E91F213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7462367" y="3739218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8F7C960-0F84-1049-93FA-F30986341334}"/>
              </a:ext>
            </a:extLst>
          </p:cNvPr>
          <p:cNvSpPr/>
          <p:nvPr/>
        </p:nvSpPr>
        <p:spPr>
          <a:xfrm>
            <a:off x="6040761" y="5253693"/>
            <a:ext cx="2843212" cy="657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A5AD12-4BB2-D34E-BCCF-8AFED89575A8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7462367" y="4825068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626EDAB-3C47-634C-89C1-33F0B03CFFE3}"/>
              </a:ext>
            </a:extLst>
          </p:cNvPr>
          <p:cNvSpPr/>
          <p:nvPr/>
        </p:nvSpPr>
        <p:spPr>
          <a:xfrm>
            <a:off x="9192662" y="2461428"/>
            <a:ext cx="935421" cy="9354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Length </a:t>
            </a:r>
          </a:p>
          <a:p>
            <a:pPr algn="ctr"/>
            <a:r>
              <a:rPr lang="en-US" dirty="0"/>
              <a:t>=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F5BEDC-9AD9-BC48-B32B-5D77F5870CD9}"/>
              </a:ext>
            </a:extLst>
          </p:cNvPr>
          <p:cNvSpPr/>
          <p:nvPr/>
        </p:nvSpPr>
        <p:spPr>
          <a:xfrm>
            <a:off x="9192661" y="3739218"/>
            <a:ext cx="935421" cy="9354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  <a:p>
            <a:pPr algn="ctr"/>
            <a:r>
              <a:rPr lang="en-US" dirty="0"/>
              <a:t>=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53B57-6A10-AD4B-8BF6-E53D13288E7D}"/>
              </a:ext>
            </a:extLst>
          </p:cNvPr>
          <p:cNvSpPr txBox="1"/>
          <p:nvPr/>
        </p:nvSpPr>
        <p:spPr>
          <a:xfrm>
            <a:off x="10436772" y="622043"/>
            <a:ext cx="1666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grey box indicates a struct encapsulating what it inside like struct</a:t>
            </a:r>
          </a:p>
          <a:p>
            <a:r>
              <a:rPr lang="en-US" dirty="0" err="1"/>
              <a:t>stack_internals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C4AA9-3A89-754D-AA62-5222FCBD76C4}"/>
              </a:ext>
            </a:extLst>
          </p:cNvPr>
          <p:cNvSpPr txBox="1"/>
          <p:nvPr/>
        </p:nvSpPr>
        <p:spPr>
          <a:xfrm>
            <a:off x="10449612" y="3517190"/>
            <a:ext cx="16664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white box indicates a field inside the struct represented by the grey box.</a:t>
            </a:r>
          </a:p>
        </p:txBody>
      </p:sp>
    </p:spTree>
    <p:extLst>
      <p:ext uri="{BB962C8B-B14F-4D97-AF65-F5344CB8AC3E}">
        <p14:creationId xmlns:p14="http://schemas.microsoft.com/office/powerpoint/2010/main" val="293592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D19038-AC6A-8848-8F9F-C26F087E6DF3}"/>
              </a:ext>
            </a:extLst>
          </p:cNvPr>
          <p:cNvSpPr/>
          <p:nvPr/>
        </p:nvSpPr>
        <p:spPr>
          <a:xfrm>
            <a:off x="5559972" y="252248"/>
            <a:ext cx="4876800" cy="63902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A31092-5357-DC43-8622-45F0DBC1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What happens when a new object is added to the stack?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73951-B7F2-4543-95E1-06BC589D4153}"/>
              </a:ext>
            </a:extLst>
          </p:cNvPr>
          <p:cNvSpPr/>
          <p:nvPr/>
        </p:nvSpPr>
        <p:spPr>
          <a:xfrm>
            <a:off x="6040761" y="403908"/>
            <a:ext cx="2843212" cy="657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87A862-3CBA-1F4F-9FA6-8B547025E297}"/>
              </a:ext>
            </a:extLst>
          </p:cNvPr>
          <p:cNvSpPr/>
          <p:nvPr/>
        </p:nvSpPr>
        <p:spPr>
          <a:xfrm>
            <a:off x="6040761" y="2521658"/>
            <a:ext cx="2843212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F25806-4C7C-EF41-9B79-861F380418B0}"/>
              </a:ext>
            </a:extLst>
          </p:cNvPr>
          <p:cNvSpPr/>
          <p:nvPr/>
        </p:nvSpPr>
        <p:spPr>
          <a:xfrm>
            <a:off x="6040761" y="3607508"/>
            <a:ext cx="2843212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08A71-3506-1449-A011-DAE3837FC9C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7462367" y="3178883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6F212D-249A-B84D-BB4E-132452FC55C8}"/>
              </a:ext>
            </a:extLst>
          </p:cNvPr>
          <p:cNvSpPr/>
          <p:nvPr/>
        </p:nvSpPr>
        <p:spPr>
          <a:xfrm>
            <a:off x="6040761" y="4693358"/>
            <a:ext cx="2843212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109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111916-A522-1A40-B9EA-0D386E91F213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7462367" y="4264733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8F7C960-0F84-1049-93FA-F30986341334}"/>
              </a:ext>
            </a:extLst>
          </p:cNvPr>
          <p:cNvSpPr/>
          <p:nvPr/>
        </p:nvSpPr>
        <p:spPr>
          <a:xfrm>
            <a:off x="6040761" y="5779208"/>
            <a:ext cx="2843212" cy="657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A5AD12-4BB2-D34E-BCCF-8AFED89575A8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7462367" y="5350583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626EDAB-3C47-634C-89C1-33F0B03CFFE3}"/>
              </a:ext>
            </a:extLst>
          </p:cNvPr>
          <p:cNvSpPr/>
          <p:nvPr/>
        </p:nvSpPr>
        <p:spPr>
          <a:xfrm>
            <a:off x="9192662" y="2329718"/>
            <a:ext cx="935421" cy="9354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Length</a:t>
            </a:r>
          </a:p>
          <a:p>
            <a:pPr algn="ctr"/>
            <a:r>
              <a:rPr lang="en-US" dirty="0"/>
              <a:t>=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F5BEDC-9AD9-BC48-B32B-5D77F5870CD9}"/>
              </a:ext>
            </a:extLst>
          </p:cNvPr>
          <p:cNvSpPr/>
          <p:nvPr/>
        </p:nvSpPr>
        <p:spPr>
          <a:xfrm>
            <a:off x="9192661" y="3607508"/>
            <a:ext cx="935421" cy="9354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  <a:p>
            <a:pPr algn="ctr"/>
            <a:r>
              <a:rPr lang="en-US" dirty="0"/>
              <a:t>= 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9B3078-FB96-4C44-8DA6-523F11892929}"/>
              </a:ext>
            </a:extLst>
          </p:cNvPr>
          <p:cNvSpPr/>
          <p:nvPr/>
        </p:nvSpPr>
        <p:spPr>
          <a:xfrm>
            <a:off x="6040761" y="1435808"/>
            <a:ext cx="2843212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1FB66A-AD42-BB4A-8720-10C013147B19}"/>
              </a:ext>
            </a:extLst>
          </p:cNvPr>
          <p:cNvCxnSpPr>
            <a:cxnSpLocks/>
            <a:stCxn id="27" idx="2"/>
            <a:endCxn id="13" idx="0"/>
          </p:cNvCxnSpPr>
          <p:nvPr/>
        </p:nvCxnSpPr>
        <p:spPr>
          <a:xfrm>
            <a:off x="7462367" y="2093033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6C5116-69FD-5E4B-8722-7027D5C86273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7462367" y="1061133"/>
            <a:ext cx="0" cy="37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9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D19038-AC6A-8848-8F9F-C26F087E6DF3}"/>
              </a:ext>
            </a:extLst>
          </p:cNvPr>
          <p:cNvSpPr/>
          <p:nvPr/>
        </p:nvSpPr>
        <p:spPr>
          <a:xfrm>
            <a:off x="5559972" y="612227"/>
            <a:ext cx="4876800" cy="5633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A31092-5357-DC43-8622-45F0DBC1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What happens when an object is removed from the stack?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73951-B7F2-4543-95E1-06BC589D4153}"/>
              </a:ext>
            </a:extLst>
          </p:cNvPr>
          <p:cNvSpPr/>
          <p:nvPr/>
        </p:nvSpPr>
        <p:spPr>
          <a:xfrm>
            <a:off x="6040761" y="910293"/>
            <a:ext cx="2843212" cy="657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87A862-3CBA-1F4F-9FA6-8B547025E297}"/>
              </a:ext>
            </a:extLst>
          </p:cNvPr>
          <p:cNvSpPr/>
          <p:nvPr/>
        </p:nvSpPr>
        <p:spPr>
          <a:xfrm>
            <a:off x="6040761" y="1996143"/>
            <a:ext cx="2843212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CC66F5-B741-EE45-A49D-6BA6E2703B7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7462367" y="1567518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F25806-4C7C-EF41-9B79-861F380418B0}"/>
              </a:ext>
            </a:extLst>
          </p:cNvPr>
          <p:cNvSpPr/>
          <p:nvPr/>
        </p:nvSpPr>
        <p:spPr>
          <a:xfrm>
            <a:off x="6040761" y="3081993"/>
            <a:ext cx="2843212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08A71-3506-1449-A011-DAE3837FC9C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7462367" y="2653368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6F212D-249A-B84D-BB4E-132452FC55C8}"/>
              </a:ext>
            </a:extLst>
          </p:cNvPr>
          <p:cNvSpPr/>
          <p:nvPr/>
        </p:nvSpPr>
        <p:spPr>
          <a:xfrm>
            <a:off x="6040761" y="4167843"/>
            <a:ext cx="2843212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109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111916-A522-1A40-B9EA-0D386E91F213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7462367" y="3739218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8F7C960-0F84-1049-93FA-F30986341334}"/>
              </a:ext>
            </a:extLst>
          </p:cNvPr>
          <p:cNvSpPr/>
          <p:nvPr/>
        </p:nvSpPr>
        <p:spPr>
          <a:xfrm>
            <a:off x="6040761" y="5253693"/>
            <a:ext cx="2843212" cy="657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A5AD12-4BB2-D34E-BCCF-8AFED89575A8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7462367" y="4825068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626EDAB-3C47-634C-89C1-33F0B03CFFE3}"/>
              </a:ext>
            </a:extLst>
          </p:cNvPr>
          <p:cNvSpPr/>
          <p:nvPr/>
        </p:nvSpPr>
        <p:spPr>
          <a:xfrm>
            <a:off x="9192662" y="2273807"/>
            <a:ext cx="935421" cy="9354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Length</a:t>
            </a:r>
          </a:p>
          <a:p>
            <a:pPr algn="ctr"/>
            <a:r>
              <a:rPr lang="en-US" dirty="0"/>
              <a:t>=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F5BEDC-9AD9-BC48-B32B-5D77F5870CD9}"/>
              </a:ext>
            </a:extLst>
          </p:cNvPr>
          <p:cNvSpPr/>
          <p:nvPr/>
        </p:nvSpPr>
        <p:spPr>
          <a:xfrm>
            <a:off x="9192661" y="3551597"/>
            <a:ext cx="935421" cy="9354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  <a:p>
            <a:pPr algn="ctr"/>
            <a:r>
              <a:rPr lang="en-US" dirty="0"/>
              <a:t>= 10</a:t>
            </a:r>
          </a:p>
        </p:txBody>
      </p:sp>
    </p:spTree>
    <p:extLst>
      <p:ext uri="{BB962C8B-B14F-4D97-AF65-F5344CB8AC3E}">
        <p14:creationId xmlns:p14="http://schemas.microsoft.com/office/powerpoint/2010/main" val="381254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D19038-AC6A-8848-8F9F-C26F087E6DF3}"/>
              </a:ext>
            </a:extLst>
          </p:cNvPr>
          <p:cNvSpPr/>
          <p:nvPr/>
        </p:nvSpPr>
        <p:spPr>
          <a:xfrm>
            <a:off x="5559972" y="612227"/>
            <a:ext cx="4876800" cy="5633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A31092-5357-DC43-8622-45F0DBC1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Stacks as an array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1B72C9-1BE1-8243-8484-011F0C8A2E46}"/>
              </a:ext>
            </a:extLst>
          </p:cNvPr>
          <p:cNvSpPr/>
          <p:nvPr/>
        </p:nvSpPr>
        <p:spPr>
          <a:xfrm>
            <a:off x="7874886" y="4121099"/>
            <a:ext cx="1273080" cy="9354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Max = 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442E11-8EDF-CD46-95C4-1030279B4E06}"/>
              </a:ext>
            </a:extLst>
          </p:cNvPr>
          <p:cNvSpPr/>
          <p:nvPr/>
        </p:nvSpPr>
        <p:spPr>
          <a:xfrm>
            <a:off x="6323858" y="815398"/>
            <a:ext cx="868101" cy="868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E62132-FACF-3D45-B12C-3D59A5197C3A}"/>
              </a:ext>
            </a:extLst>
          </p:cNvPr>
          <p:cNvSpPr/>
          <p:nvPr/>
        </p:nvSpPr>
        <p:spPr>
          <a:xfrm>
            <a:off x="6327242" y="1683499"/>
            <a:ext cx="868101" cy="868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B9F830-741E-BB44-8F56-22D780A2F5A4}"/>
              </a:ext>
            </a:extLst>
          </p:cNvPr>
          <p:cNvSpPr/>
          <p:nvPr/>
        </p:nvSpPr>
        <p:spPr>
          <a:xfrm>
            <a:off x="6323857" y="2534305"/>
            <a:ext cx="868101" cy="868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FAD5A8-311E-C04F-ACC8-452FB2074CA8}"/>
              </a:ext>
            </a:extLst>
          </p:cNvPr>
          <p:cNvSpPr/>
          <p:nvPr/>
        </p:nvSpPr>
        <p:spPr>
          <a:xfrm>
            <a:off x="6323857" y="3402406"/>
            <a:ext cx="868101" cy="868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BEB7BF-3C28-B043-8CE8-391AB96703E9}"/>
              </a:ext>
            </a:extLst>
          </p:cNvPr>
          <p:cNvSpPr/>
          <p:nvPr/>
        </p:nvSpPr>
        <p:spPr>
          <a:xfrm>
            <a:off x="6323856" y="4270507"/>
            <a:ext cx="868101" cy="868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FFC4F6-A1DE-5A44-ADDB-096038BAB080}"/>
              </a:ext>
            </a:extLst>
          </p:cNvPr>
          <p:cNvSpPr/>
          <p:nvPr/>
        </p:nvSpPr>
        <p:spPr>
          <a:xfrm>
            <a:off x="6323855" y="5138608"/>
            <a:ext cx="868101" cy="868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F25383-63E1-C24B-B815-2A0B298794B8}"/>
              </a:ext>
            </a:extLst>
          </p:cNvPr>
          <p:cNvSpPr/>
          <p:nvPr/>
        </p:nvSpPr>
        <p:spPr>
          <a:xfrm>
            <a:off x="7874886" y="2704191"/>
            <a:ext cx="1273080" cy="9354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Length = 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50AB9E-26B6-DF4B-8B34-E6A45255F30E}"/>
              </a:ext>
            </a:extLst>
          </p:cNvPr>
          <p:cNvSpPr/>
          <p:nvPr/>
        </p:nvSpPr>
        <p:spPr>
          <a:xfrm>
            <a:off x="7874886" y="1249448"/>
            <a:ext cx="1273080" cy="9354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0636E-D9A8-4746-AE8E-49BCCC587EC7}"/>
              </a:ext>
            </a:extLst>
          </p:cNvPr>
          <p:cNvSpPr txBox="1"/>
          <p:nvPr/>
        </p:nvSpPr>
        <p:spPr>
          <a:xfrm>
            <a:off x="10552519" y="1407693"/>
            <a:ext cx="1658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refers to the index where the stack’s top 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5BBE7-B3C7-484C-9023-F6C1A65C234C}"/>
              </a:ext>
            </a:extLst>
          </p:cNvPr>
          <p:cNvSpPr txBox="1"/>
          <p:nvPr/>
        </p:nvSpPr>
        <p:spPr>
          <a:xfrm>
            <a:off x="10552519" y="2968355"/>
            <a:ext cx="1496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yellow boxes don’t represent </a:t>
            </a:r>
            <a:r>
              <a:rPr lang="en-US" dirty="0" err="1"/>
              <a:t>malloc’d</a:t>
            </a:r>
            <a:r>
              <a:rPr lang="en-US" dirty="0"/>
              <a:t> memory here but represent the array.</a:t>
            </a:r>
          </a:p>
        </p:txBody>
      </p:sp>
    </p:spTree>
    <p:extLst>
      <p:ext uri="{BB962C8B-B14F-4D97-AF65-F5344CB8AC3E}">
        <p14:creationId xmlns:p14="http://schemas.microsoft.com/office/powerpoint/2010/main" val="9431100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207</TotalTime>
  <Words>195</Words>
  <Application>Microsoft Macintosh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Week 10</vt:lpstr>
      <vt:lpstr>Stacks</vt:lpstr>
      <vt:lpstr>Stack as a linked list</vt:lpstr>
      <vt:lpstr>What are some extra fields we can add to our struct stack which would be beneficial?</vt:lpstr>
      <vt:lpstr>What happens when a new object is added to the stack?</vt:lpstr>
      <vt:lpstr>What happens when an object is removed from the stack?</vt:lpstr>
      <vt:lpstr>Stacks as an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as a linked list</dc:title>
  <dc:creator>Clarissa Tatang</dc:creator>
  <cp:lastModifiedBy>Clarissa Tatang</cp:lastModifiedBy>
  <cp:revision>5</cp:revision>
  <dcterms:created xsi:type="dcterms:W3CDTF">2021-08-02T12:47:03Z</dcterms:created>
  <dcterms:modified xsi:type="dcterms:W3CDTF">2021-11-18T01:23:43Z</dcterms:modified>
</cp:coreProperties>
</file>