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5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eeraj" initials="D" lastIdx="1" clrIdx="0">
    <p:extLst>
      <p:ext uri="{19B8F6BF-5375-455C-9EA6-DF929625EA0E}">
        <p15:presenceInfo xmlns:p15="http://schemas.microsoft.com/office/powerpoint/2012/main" userId="Dheera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A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1632" y="-2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39" y="19958050"/>
            <a:ext cx="15115413" cy="142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19750749"/>
            <a:ext cx="15115413" cy="199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741" y="2366454"/>
            <a:ext cx="12473464" cy="1111948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3228" spc="-83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4177" y="13892874"/>
            <a:ext cx="12473464" cy="3563938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968" cap="all" spc="331" baseline="0">
                <a:solidFill>
                  <a:schemeClr val="tx2"/>
                </a:solidFill>
                <a:latin typeface="+mj-lt"/>
              </a:defRPr>
            </a:lvl1pPr>
            <a:lvl2pPr marL="755980" indent="0" algn="ctr">
              <a:buNone/>
              <a:defRPr sz="3968"/>
            </a:lvl2pPr>
            <a:lvl3pPr marL="1511960" indent="0" algn="ctr">
              <a:buNone/>
              <a:defRPr sz="3968"/>
            </a:lvl3pPr>
            <a:lvl4pPr marL="2267941" indent="0" algn="ctr">
              <a:buNone/>
              <a:defRPr sz="3307"/>
            </a:lvl4pPr>
            <a:lvl5pPr marL="3023921" indent="0" algn="ctr">
              <a:buNone/>
              <a:defRPr sz="3307"/>
            </a:lvl5pPr>
            <a:lvl6pPr marL="3779901" indent="0" algn="ctr">
              <a:buNone/>
              <a:defRPr sz="3307"/>
            </a:lvl6pPr>
            <a:lvl7pPr marL="4535881" indent="0" algn="ctr">
              <a:buNone/>
              <a:defRPr sz="3307"/>
            </a:lvl7pPr>
            <a:lvl8pPr marL="5291861" indent="0" algn="ctr">
              <a:buNone/>
              <a:defRPr sz="3307"/>
            </a:lvl8pPr>
            <a:lvl9pPr marL="6047842" indent="0" algn="ctr">
              <a:buNone/>
              <a:defRPr sz="33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75DD-2E94-4F62-A590-23CB0A8DF5F3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A80E-06C3-4DCA-B72B-D9C5874B468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497622" y="13542963"/>
            <a:ext cx="122466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43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75DD-2E94-4F62-A590-23CB0A8DF5F3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A80E-06C3-4DCA-B72B-D9C5874B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3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39" y="19958050"/>
            <a:ext cx="15115413" cy="142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19750749"/>
            <a:ext cx="15115413" cy="199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285581"/>
            <a:ext cx="3260110" cy="179596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285581"/>
            <a:ext cx="9591338" cy="1795968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75DD-2E94-4F62-A590-23CB0A8DF5F3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A80E-06C3-4DCA-B72B-D9C5874B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3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75DD-2E94-4F62-A590-23CB0A8DF5F3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A80E-06C3-4DCA-B72B-D9C5874B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39" y="19958050"/>
            <a:ext cx="15115413" cy="142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1" y="19750749"/>
            <a:ext cx="15115413" cy="199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41" y="2366454"/>
            <a:ext cx="12473464" cy="11119485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322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741" y="13885100"/>
            <a:ext cx="12473464" cy="3563938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968" cap="all" spc="331" baseline="0">
                <a:solidFill>
                  <a:schemeClr val="tx2"/>
                </a:solidFill>
                <a:latin typeface="+mj-lt"/>
              </a:defRPr>
            </a:lvl1pPr>
            <a:lvl2pPr marL="75598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75DD-2E94-4F62-A590-23CB0A8DF5F3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A80E-06C3-4DCA-B72B-D9C5874B468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497622" y="13542963"/>
            <a:ext cx="1224667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016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60741" y="893649"/>
            <a:ext cx="12473464" cy="4523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741" y="5755101"/>
            <a:ext cx="6123337" cy="12545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0868" y="5755104"/>
            <a:ext cx="6123337" cy="12545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75DD-2E94-4F62-A590-23CB0A8DF5F3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A80E-06C3-4DCA-B72B-D9C5874B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60741" y="893649"/>
            <a:ext cx="12473464" cy="4523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741" y="5756093"/>
            <a:ext cx="6123337" cy="22957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307" b="0" cap="all" baseline="0">
                <a:solidFill>
                  <a:schemeClr val="tx2"/>
                </a:solidFill>
              </a:defRPr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0741" y="8051861"/>
            <a:ext cx="6123337" cy="10533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0868" y="5756093"/>
            <a:ext cx="6123337" cy="22957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307" b="0" cap="all" baseline="0">
                <a:solidFill>
                  <a:schemeClr val="tx2"/>
                </a:solidFill>
              </a:defRPr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0868" y="8051861"/>
            <a:ext cx="6123337" cy="10533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75DD-2E94-4F62-A590-23CB0A8DF5F3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A80E-06C3-4DCA-B72B-D9C5874B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78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75DD-2E94-4F62-A590-23CB0A8DF5F3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A80E-06C3-4DCA-B72B-D9C5874B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41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39" y="19958050"/>
            <a:ext cx="15115413" cy="142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1" y="19750749"/>
            <a:ext cx="15115413" cy="199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75DD-2E94-4F62-A590-23CB0A8DF5F3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A80E-06C3-4DCA-B72B-D9C5874B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58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" y="0"/>
            <a:ext cx="5023402" cy="2138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5010108" y="0"/>
            <a:ext cx="79377" cy="2138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76" y="1853244"/>
            <a:ext cx="3968829" cy="7127875"/>
          </a:xfrm>
        </p:spPr>
        <p:txBody>
          <a:bodyPr anchor="b">
            <a:normAutofit/>
          </a:bodyPr>
          <a:lstStyle>
            <a:lvl1pPr>
              <a:defRPr sz="5953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244" y="2280920"/>
            <a:ext cx="8051054" cy="16394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976" y="9123680"/>
            <a:ext cx="3968829" cy="1053629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80">
                <a:solidFill>
                  <a:srgbClr val="FFFFFF"/>
                </a:solidFill>
              </a:defRPr>
            </a:lvl1pPr>
            <a:lvl2pPr marL="755980" indent="0">
              <a:buNone/>
              <a:defRPr sz="1984"/>
            </a:lvl2pPr>
            <a:lvl3pPr marL="1511960" indent="0">
              <a:buNone/>
              <a:defRPr sz="1654"/>
            </a:lvl3pPr>
            <a:lvl4pPr marL="2267941" indent="0">
              <a:buNone/>
              <a:defRPr sz="1488"/>
            </a:lvl4pPr>
            <a:lvl5pPr marL="3023921" indent="0">
              <a:buNone/>
              <a:defRPr sz="1488"/>
            </a:lvl5pPr>
            <a:lvl6pPr marL="3779901" indent="0">
              <a:buNone/>
              <a:defRPr sz="1488"/>
            </a:lvl6pPr>
            <a:lvl7pPr marL="4535881" indent="0">
              <a:buNone/>
              <a:defRPr sz="1488"/>
            </a:lvl7pPr>
            <a:lvl8pPr marL="5291861" indent="0">
              <a:buNone/>
              <a:defRPr sz="1488"/>
            </a:lvl8pPr>
            <a:lvl9pPr marL="6047842" indent="0">
              <a:buNone/>
              <a:defRPr sz="1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7284" y="20141973"/>
            <a:ext cx="3247226" cy="1138480"/>
          </a:xfrm>
        </p:spPr>
        <p:txBody>
          <a:bodyPr/>
          <a:lstStyle>
            <a:lvl1pPr algn="l">
              <a:defRPr/>
            </a:lvl1pPr>
          </a:lstStyle>
          <a:p>
            <a:fld id="{B96F75DD-2E94-4F62-A590-23CB0A8DF5F3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53244" y="20141973"/>
            <a:ext cx="5764252" cy="113848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25A80E-06C3-4DCA-B72B-D9C5874B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9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5443729"/>
            <a:ext cx="15115413" cy="59398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1" y="15325480"/>
            <a:ext cx="15115413" cy="1995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41" y="15823883"/>
            <a:ext cx="12541974" cy="2566035"/>
          </a:xfrm>
        </p:spPr>
        <p:txBody>
          <a:bodyPr tIns="0" bIns="0" anchor="b">
            <a:noAutofit/>
          </a:bodyPr>
          <a:lstStyle>
            <a:lvl1pPr>
              <a:defRPr sz="5953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5119332" cy="15325480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0741" y="18418429"/>
            <a:ext cx="12549061" cy="18532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92"/>
              </a:spcAft>
              <a:buNone/>
              <a:defRPr sz="2480">
                <a:solidFill>
                  <a:srgbClr val="FFFFFF"/>
                </a:solidFill>
              </a:defRPr>
            </a:lvl1pPr>
            <a:lvl2pPr marL="755980" indent="0">
              <a:buNone/>
              <a:defRPr sz="1984"/>
            </a:lvl2pPr>
            <a:lvl3pPr marL="1511960" indent="0">
              <a:buNone/>
              <a:defRPr sz="1654"/>
            </a:lvl3pPr>
            <a:lvl4pPr marL="2267941" indent="0">
              <a:buNone/>
              <a:defRPr sz="1488"/>
            </a:lvl4pPr>
            <a:lvl5pPr marL="3023921" indent="0">
              <a:buNone/>
              <a:defRPr sz="1488"/>
            </a:lvl5pPr>
            <a:lvl6pPr marL="3779901" indent="0">
              <a:buNone/>
              <a:defRPr sz="1488"/>
            </a:lvl6pPr>
            <a:lvl7pPr marL="4535881" indent="0">
              <a:buNone/>
              <a:defRPr sz="1488"/>
            </a:lvl7pPr>
            <a:lvl8pPr marL="5291861" indent="0">
              <a:buNone/>
              <a:defRPr sz="1488"/>
            </a:lvl8pPr>
            <a:lvl9pPr marL="6047842" indent="0">
              <a:buNone/>
              <a:defRPr sz="1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75DD-2E94-4F62-A590-23CB0A8DF5F3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A80E-06C3-4DCA-B72B-D9C5874B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9958050"/>
            <a:ext cx="15119352" cy="1425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9750747"/>
            <a:ext cx="15119352" cy="2057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741" y="893649"/>
            <a:ext cx="12473464" cy="4523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741" y="5755101"/>
            <a:ext cx="12473465" cy="125450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744" y="20141973"/>
            <a:ext cx="306587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rgbClr val="FFFFFF"/>
                </a:solidFill>
              </a:defRPr>
            </a:lvl1pPr>
          </a:lstStyle>
          <a:p>
            <a:fld id="{B96F75DD-2E94-4F62-A590-23CB0A8DF5F3}" type="datetimeFigureOut">
              <a:rPr lang="en-IN" smtClean="0"/>
              <a:t>31-08-2020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255" y="20141973"/>
            <a:ext cx="5980779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7601" y="20141973"/>
            <a:ext cx="1627048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6">
                <a:solidFill>
                  <a:srgbClr val="FFFFFF"/>
                </a:solidFill>
              </a:defRPr>
            </a:lvl1pPr>
          </a:lstStyle>
          <a:p>
            <a:fld id="{C225A80E-06C3-4DCA-B72B-D9C5874B468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480104" y="5418697"/>
            <a:ext cx="1236006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1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6" r:id="rId1"/>
    <p:sldLayoutId id="2147484257" r:id="rId2"/>
    <p:sldLayoutId id="2147484258" r:id="rId3"/>
    <p:sldLayoutId id="2147484259" r:id="rId4"/>
    <p:sldLayoutId id="2147484260" r:id="rId5"/>
    <p:sldLayoutId id="2147484261" r:id="rId6"/>
    <p:sldLayoutId id="2147484262" r:id="rId7"/>
    <p:sldLayoutId id="2147484263" r:id="rId8"/>
    <p:sldLayoutId id="2147484264" r:id="rId9"/>
    <p:sldLayoutId id="2147484265" r:id="rId10"/>
    <p:sldLayoutId id="2147484266" r:id="rId11"/>
  </p:sldLayoutIdLst>
  <p:txStyles>
    <p:titleStyle>
      <a:lvl1pPr algn="l" defTabSz="1511960" rtl="0" eaLnBrk="1" latinLnBrk="0" hangingPunct="1">
        <a:lnSpc>
          <a:spcPct val="85000"/>
        </a:lnSpc>
        <a:spcBef>
          <a:spcPct val="0"/>
        </a:spcBef>
        <a:buNone/>
        <a:defRPr sz="7937" kern="1200" spc="-83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51196" indent="-151196" algn="l" defTabSz="1511960" rtl="0" eaLnBrk="1" latinLnBrk="0" hangingPunct="1">
        <a:lnSpc>
          <a:spcPct val="90000"/>
        </a:lnSpc>
        <a:spcBef>
          <a:spcPts val="1984"/>
        </a:spcBef>
        <a:spcAft>
          <a:spcPts val="33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3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5023" indent="-302392" algn="l" defTabSz="1511960" rtl="0" eaLnBrk="1" latinLnBrk="0" hangingPunct="1">
        <a:lnSpc>
          <a:spcPct val="90000"/>
        </a:lnSpc>
        <a:spcBef>
          <a:spcPts val="331"/>
        </a:spcBef>
        <a:spcAft>
          <a:spcPts val="661"/>
        </a:spcAft>
        <a:buClr>
          <a:schemeClr val="accent1"/>
        </a:buClr>
        <a:buFont typeface="Calibri" pitchFamily="34" charset="0"/>
        <a:buChar char="◦"/>
        <a:defRPr sz="29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37415" indent="-302392" algn="l" defTabSz="1511960" rtl="0" eaLnBrk="1" latinLnBrk="0" hangingPunct="1">
        <a:lnSpc>
          <a:spcPct val="90000"/>
        </a:lnSpc>
        <a:spcBef>
          <a:spcPts val="331"/>
        </a:spcBef>
        <a:spcAft>
          <a:spcPts val="661"/>
        </a:spcAft>
        <a:buClr>
          <a:schemeClr val="accent1"/>
        </a:buClr>
        <a:buFont typeface="Calibri" pitchFamily="34" charset="0"/>
        <a:buChar char="◦"/>
        <a:defRPr sz="2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9808" indent="-302392" algn="l" defTabSz="1511960" rtl="0" eaLnBrk="1" latinLnBrk="0" hangingPunct="1">
        <a:lnSpc>
          <a:spcPct val="90000"/>
        </a:lnSpc>
        <a:spcBef>
          <a:spcPts val="331"/>
        </a:spcBef>
        <a:spcAft>
          <a:spcPts val="661"/>
        </a:spcAft>
        <a:buClr>
          <a:schemeClr val="accent1"/>
        </a:buClr>
        <a:buFont typeface="Calibri" pitchFamily="34" charset="0"/>
        <a:buChar char="◦"/>
        <a:defRPr sz="2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2200" indent="-302392" algn="l" defTabSz="1511960" rtl="0" eaLnBrk="1" latinLnBrk="0" hangingPunct="1">
        <a:lnSpc>
          <a:spcPct val="90000"/>
        </a:lnSpc>
        <a:spcBef>
          <a:spcPts val="331"/>
        </a:spcBef>
        <a:spcAft>
          <a:spcPts val="661"/>
        </a:spcAft>
        <a:buClr>
          <a:schemeClr val="accent1"/>
        </a:buClr>
        <a:buFont typeface="Calibri" pitchFamily="34" charset="0"/>
        <a:buChar char="◦"/>
        <a:defRPr sz="2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8850" indent="-377990" algn="l" defTabSz="1511960" rtl="0" eaLnBrk="1" latinLnBrk="0" hangingPunct="1">
        <a:lnSpc>
          <a:spcPct val="90000"/>
        </a:lnSpc>
        <a:spcBef>
          <a:spcPts val="331"/>
        </a:spcBef>
        <a:spcAft>
          <a:spcPts val="661"/>
        </a:spcAft>
        <a:buClr>
          <a:schemeClr val="accent1"/>
        </a:buClr>
        <a:buFont typeface="Calibri" pitchFamily="34" charset="0"/>
        <a:buChar char="◦"/>
        <a:defRPr sz="2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49550" indent="-377990" algn="l" defTabSz="1511960" rtl="0" eaLnBrk="1" latinLnBrk="0" hangingPunct="1">
        <a:lnSpc>
          <a:spcPct val="90000"/>
        </a:lnSpc>
        <a:spcBef>
          <a:spcPts val="331"/>
        </a:spcBef>
        <a:spcAft>
          <a:spcPts val="661"/>
        </a:spcAft>
        <a:buClr>
          <a:schemeClr val="accent1"/>
        </a:buClr>
        <a:buFont typeface="Calibri" pitchFamily="34" charset="0"/>
        <a:buChar char="◦"/>
        <a:defRPr sz="2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480250" indent="-377990" algn="l" defTabSz="1511960" rtl="0" eaLnBrk="1" latinLnBrk="0" hangingPunct="1">
        <a:lnSpc>
          <a:spcPct val="90000"/>
        </a:lnSpc>
        <a:spcBef>
          <a:spcPts val="331"/>
        </a:spcBef>
        <a:spcAft>
          <a:spcPts val="661"/>
        </a:spcAft>
        <a:buClr>
          <a:schemeClr val="accent1"/>
        </a:buClr>
        <a:buFont typeface="Calibri" pitchFamily="34" charset="0"/>
        <a:buChar char="◦"/>
        <a:defRPr sz="2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10950" indent="-377990" algn="l" defTabSz="1511960" rtl="0" eaLnBrk="1" latinLnBrk="0" hangingPunct="1">
        <a:lnSpc>
          <a:spcPct val="90000"/>
        </a:lnSpc>
        <a:spcBef>
          <a:spcPts val="331"/>
        </a:spcBef>
        <a:spcAft>
          <a:spcPts val="661"/>
        </a:spcAft>
        <a:buClr>
          <a:schemeClr val="accent1"/>
        </a:buClr>
        <a:buFont typeface="Calibri" pitchFamily="34" charset="0"/>
        <a:buChar char="◦"/>
        <a:defRPr sz="231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0B66A8-249A-4977-B427-5C04A646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17" y="0"/>
            <a:ext cx="10872844" cy="2167045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ctr"/>
            <a:r>
              <a:rPr lang="en-IN" sz="4400" b="1" u="sng" dirty="0">
                <a:solidFill>
                  <a:schemeClr val="tx1"/>
                </a:solidFill>
              </a:rPr>
              <a:t>PC649: MSc (IT) Summer Internship</a:t>
            </a:r>
            <a:br>
              <a:rPr lang="en-IN" sz="4400" b="1" u="sng" dirty="0">
                <a:solidFill>
                  <a:schemeClr val="tx1"/>
                </a:solidFill>
              </a:rPr>
            </a:br>
            <a:endParaRPr lang="en-IN" sz="2800" u="sng" dirty="0">
              <a:solidFill>
                <a:schemeClr val="tx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74BCA4D-2893-41B5-9EFC-FF3B8A82F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659329"/>
            <a:ext cx="4978400" cy="17000648"/>
          </a:xfrm>
        </p:spPr>
        <p:txBody>
          <a:bodyPr>
            <a:normAutofit/>
          </a:bodyPr>
          <a:lstStyle/>
          <a:p>
            <a:r>
              <a:rPr lang="en-IN" sz="3800" b="1" i="1" u="sng" dirty="0"/>
              <a:t>Tools and Technologies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579F9F-C465-42E4-913E-979B3165EF8B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2134869" cy="2167041"/>
          </a:xfr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52C818-85ED-4CF5-8190-3CEA57269150}"/>
              </a:ext>
            </a:extLst>
          </p:cNvPr>
          <p:cNvCxnSpPr/>
          <p:nvPr/>
        </p:nvCxnSpPr>
        <p:spPr>
          <a:xfrm>
            <a:off x="0" y="2167050"/>
            <a:ext cx="1511935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938EF24-5950-4AF2-BFD1-C3B6C993CE16}"/>
              </a:ext>
            </a:extLst>
          </p:cNvPr>
          <p:cNvSpPr txBox="1">
            <a:spLocks/>
          </p:cNvSpPr>
          <p:nvPr/>
        </p:nvSpPr>
        <p:spPr>
          <a:xfrm>
            <a:off x="1788160" y="589280"/>
            <a:ext cx="10444479" cy="176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1511960" rtl="0" eaLnBrk="1" latinLnBrk="0" hangingPunct="1">
              <a:lnSpc>
                <a:spcPct val="90000"/>
              </a:lnSpc>
              <a:spcBef>
                <a:spcPts val="1984"/>
              </a:spcBef>
              <a:spcAft>
                <a:spcPts val="331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3307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55980" indent="0" algn="l" defTabSz="1511960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661"/>
              </a:spcAft>
              <a:buClr>
                <a:schemeClr val="accent1"/>
              </a:buClr>
              <a:buFont typeface="Calibri" pitchFamily="34" charset="0"/>
              <a:buNone/>
              <a:defRPr sz="3307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11960" indent="0" algn="l" defTabSz="1511960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661"/>
              </a:spcAft>
              <a:buClr>
                <a:schemeClr val="accent1"/>
              </a:buClr>
              <a:buFont typeface="Calibri" pitchFamily="34" charset="0"/>
              <a:buNone/>
              <a:defRPr sz="297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67941" indent="0" algn="l" defTabSz="1511960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661"/>
              </a:spcAft>
              <a:buClr>
                <a:schemeClr val="accent1"/>
              </a:buClr>
              <a:buFont typeface="Calibri" pitchFamily="34" charset="0"/>
              <a:buNone/>
              <a:defRPr sz="264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023921" indent="0" algn="l" defTabSz="1511960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661"/>
              </a:spcAft>
              <a:buClr>
                <a:schemeClr val="accent1"/>
              </a:buClr>
              <a:buFont typeface="Calibri" pitchFamily="34" charset="0"/>
              <a:buNone/>
              <a:defRPr sz="264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779901" indent="0" algn="l" defTabSz="1511960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661"/>
              </a:spcAft>
              <a:buClr>
                <a:schemeClr val="accent1"/>
              </a:buClr>
              <a:buFont typeface="Calibri" pitchFamily="34" charset="0"/>
              <a:buNone/>
              <a:defRPr sz="264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535881" indent="0" algn="l" defTabSz="1511960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661"/>
              </a:spcAft>
              <a:buClr>
                <a:schemeClr val="accent1"/>
              </a:buClr>
              <a:buFont typeface="Calibri" pitchFamily="34" charset="0"/>
              <a:buNone/>
              <a:defRPr sz="264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291861" indent="0" algn="l" defTabSz="1511960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661"/>
              </a:spcAft>
              <a:buClr>
                <a:schemeClr val="accent1"/>
              </a:buClr>
              <a:buFont typeface="Calibri" pitchFamily="34" charset="0"/>
              <a:buNone/>
              <a:defRPr sz="264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047842" indent="0" algn="l" defTabSz="1511960" rtl="0" eaLnBrk="1" latinLnBrk="0" hangingPunct="1">
              <a:lnSpc>
                <a:spcPct val="90000"/>
              </a:lnSpc>
              <a:spcBef>
                <a:spcPts val="331"/>
              </a:spcBef>
              <a:spcAft>
                <a:spcPts val="661"/>
              </a:spcAft>
              <a:buClr>
                <a:schemeClr val="accent1"/>
              </a:buClr>
              <a:buFont typeface="Calibri" pitchFamily="34" charset="0"/>
              <a:buNone/>
              <a:defRPr sz="264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F1C148-A97B-4AE1-A990-F8A9919EEDE1}"/>
              </a:ext>
            </a:extLst>
          </p:cNvPr>
          <p:cNvSpPr/>
          <p:nvPr/>
        </p:nvSpPr>
        <p:spPr>
          <a:xfrm>
            <a:off x="2529840" y="789100"/>
            <a:ext cx="9917430" cy="1283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26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Guide:</a:t>
            </a:r>
            <a:r>
              <a:rPr lang="en-IN" sz="2600" b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IN" sz="2600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	Prof. Shruti </a:t>
            </a:r>
            <a:r>
              <a:rPr lang="en-IN" sz="2600" dirty="0" err="1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Bhilare</a:t>
            </a:r>
            <a:endParaRPr lang="en-IN" sz="2600" dirty="0">
              <a:solidFill>
                <a:schemeClr val="accent6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IN" sz="2600" b="1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Team:  </a:t>
            </a:r>
            <a:r>
              <a:rPr lang="en-IN" sz="2600" i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	</a:t>
            </a:r>
            <a:r>
              <a:rPr lang="en-IN" sz="2600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Krima Shah (201912001), Nidhi Patel (201912046), </a:t>
            </a:r>
          </a:p>
          <a:p>
            <a:r>
              <a:rPr lang="en-IN" sz="2600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		 	</a:t>
            </a:r>
            <a:r>
              <a:rPr lang="en-IN" sz="2600" dirty="0" err="1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Shivi</a:t>
            </a:r>
            <a:r>
              <a:rPr lang="en-IN" sz="2600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IN" sz="2600" dirty="0" err="1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Sanadhya</a:t>
            </a:r>
            <a:r>
              <a:rPr lang="en-IN" sz="2600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</a:rPr>
              <a:t>(201912084)</a:t>
            </a:r>
          </a:p>
          <a:p>
            <a:pPr algn="ctr"/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657230-9499-42A2-A263-781159C60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" y="3821717"/>
            <a:ext cx="4897121" cy="19122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DE2CF0-A296-4F7C-8334-9B7DE7867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4" y="6036189"/>
            <a:ext cx="4897120" cy="21482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26EC05-B095-4C71-A6C1-C025B38A7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" y="8772213"/>
            <a:ext cx="4897120" cy="29782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CA7BEBA-0130-43D7-83AB-6C66A487A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9" y="17775547"/>
            <a:ext cx="4705350" cy="339947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D0D7ACC-8E5D-4FF1-B700-B0DFF5D02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9" y="15151769"/>
            <a:ext cx="4141215" cy="279176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AEAF8DD-EB88-4DCA-A2EA-9A02251CE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470" y="12338228"/>
            <a:ext cx="5151827" cy="252544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3892DD6-8C7B-4F9D-BD08-C7D1FB2C62F8}"/>
              </a:ext>
            </a:extLst>
          </p:cNvPr>
          <p:cNvSpPr/>
          <p:nvPr/>
        </p:nvSpPr>
        <p:spPr>
          <a:xfrm>
            <a:off x="5078357" y="2205921"/>
            <a:ext cx="10040993" cy="5360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68C9FA-76E6-45FC-B38B-9BF66D743FCE}"/>
              </a:ext>
            </a:extLst>
          </p:cNvPr>
          <p:cNvSpPr txBox="1"/>
          <p:nvPr/>
        </p:nvSpPr>
        <p:spPr>
          <a:xfrm>
            <a:off x="5058858" y="2687656"/>
            <a:ext cx="1004099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b="1" i="1" u="sng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IN" sz="3800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This Project was made for Appointment Booking for offline as well as online for getting treatment from home which can be very helpful in this Pandemic situation.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Here we provide a platform for doctor to view the issues and prescribe the treatment accordingly.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We also provide feasible payment method using Paytm developer platform. </a:t>
            </a:r>
          </a:p>
          <a:p>
            <a:endParaRPr lang="en-IN" sz="3800" b="1" i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9B61D-B65B-4F74-9154-57C24E8DAC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430" y="286009"/>
            <a:ext cx="3132808" cy="1742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C84580-5DCD-4797-A8F0-59C8DC7C56E4}"/>
              </a:ext>
            </a:extLst>
          </p:cNvPr>
          <p:cNvSpPr txBox="1"/>
          <p:nvPr/>
        </p:nvSpPr>
        <p:spPr>
          <a:xfrm>
            <a:off x="5120455" y="16870429"/>
            <a:ext cx="1004099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b="1" i="1" u="sng" dirty="0">
                <a:solidFill>
                  <a:schemeClr val="accent1">
                    <a:lumMod val="50000"/>
                  </a:schemeClr>
                </a:solidFill>
              </a:rPr>
              <a:t>Lessons Learned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Using </a:t>
            </a:r>
            <a:r>
              <a:rPr lang="en-I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Javax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API for mailing, which is really easy to use</a:t>
            </a:r>
            <a:r>
              <a:rPr lang="en-IN" sz="38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How to manage the slots of Doctor appointments based on availability.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PDF generation using </a:t>
            </a:r>
            <a:r>
              <a:rPr lang="en-I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itextPdf</a:t>
            </a: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API for generating Prescription pdf.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2E58B-4376-4EA6-BBDE-11B72D04CEC9}"/>
              </a:ext>
            </a:extLst>
          </p:cNvPr>
          <p:cNvSpPr txBox="1"/>
          <p:nvPr/>
        </p:nvSpPr>
        <p:spPr>
          <a:xfrm>
            <a:off x="5039359" y="7844879"/>
            <a:ext cx="1004099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1" u="sng" dirty="0">
                <a:solidFill>
                  <a:schemeClr val="accent1">
                    <a:lumMod val="50000"/>
                  </a:schemeClr>
                </a:solidFill>
              </a:rPr>
              <a:t>Objectives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This Project ensures reliable Doctors.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People will be able to consult to the Doctor without moving out of their House.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Patients who booked online Appointment can download the prescription pdf at any point of time.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Below is shown the flow of our project in short: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886165-7A8C-4A22-B7D6-F33F270574F9}"/>
              </a:ext>
            </a:extLst>
          </p:cNvPr>
          <p:cNvSpPr/>
          <p:nvPr/>
        </p:nvSpPr>
        <p:spPr>
          <a:xfrm>
            <a:off x="9905819" y="16213589"/>
            <a:ext cx="2029195" cy="64554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Book Appointment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58DAF1-B2A3-4EB4-B9A6-799216FF62E3}"/>
              </a:ext>
            </a:extLst>
          </p:cNvPr>
          <p:cNvSpPr/>
          <p:nvPr/>
        </p:nvSpPr>
        <p:spPr>
          <a:xfrm>
            <a:off x="12397237" y="16224878"/>
            <a:ext cx="2029194" cy="64554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Write Issue</a:t>
            </a: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2E490780-2B95-41D3-88E1-ABDFAF23250B}"/>
              </a:ext>
            </a:extLst>
          </p:cNvPr>
          <p:cNvSpPr/>
          <p:nvPr/>
        </p:nvSpPr>
        <p:spPr>
          <a:xfrm>
            <a:off x="12909645" y="14545056"/>
            <a:ext cx="1254642" cy="482897"/>
          </a:xfrm>
          <a:prstGeom prst="wedgeRoundRectCallout">
            <a:avLst>
              <a:gd name="adj1" fmla="val -37535"/>
              <a:gd name="adj2" fmla="val 9773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 or Offline?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858C55-40FF-454D-A3D1-126379FDC7FB}"/>
              </a:ext>
            </a:extLst>
          </p:cNvPr>
          <p:cNvSpPr/>
          <p:nvPr/>
        </p:nvSpPr>
        <p:spPr>
          <a:xfrm>
            <a:off x="10717013" y="12603179"/>
            <a:ext cx="2029195" cy="64554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273FEFA-AFA0-4A15-B707-CFCFDC139390}"/>
              </a:ext>
            </a:extLst>
          </p:cNvPr>
          <p:cNvSpPr/>
          <p:nvPr/>
        </p:nvSpPr>
        <p:spPr>
          <a:xfrm>
            <a:off x="11155548" y="15056550"/>
            <a:ext cx="2029195" cy="64554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Choose Mode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8842C2A-66B1-4AB1-9DE6-6608D6E1A6CD}"/>
              </a:ext>
            </a:extLst>
          </p:cNvPr>
          <p:cNvSpPr/>
          <p:nvPr/>
        </p:nvSpPr>
        <p:spPr>
          <a:xfrm>
            <a:off x="11507771" y="13746213"/>
            <a:ext cx="2029195" cy="64554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 Doctor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BF48491-9445-4900-993E-C892DC82930F}"/>
              </a:ext>
            </a:extLst>
          </p:cNvPr>
          <p:cNvSpPr/>
          <p:nvPr/>
        </p:nvSpPr>
        <p:spPr>
          <a:xfrm>
            <a:off x="8231392" y="15552346"/>
            <a:ext cx="2029195" cy="64554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B5C6007-FFB8-4BE5-9F2C-8BC8A5306A6E}"/>
              </a:ext>
            </a:extLst>
          </p:cNvPr>
          <p:cNvSpPr/>
          <p:nvPr/>
        </p:nvSpPr>
        <p:spPr>
          <a:xfrm>
            <a:off x="5989402" y="14958323"/>
            <a:ext cx="2029195" cy="64554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Doctor checks issues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F07D78D-D9EF-4886-9381-6067CCFB2ACA}"/>
              </a:ext>
            </a:extLst>
          </p:cNvPr>
          <p:cNvSpPr/>
          <p:nvPr/>
        </p:nvSpPr>
        <p:spPr>
          <a:xfrm>
            <a:off x="5699765" y="13738481"/>
            <a:ext cx="2029195" cy="64554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Write Prescription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BADEA28-4A51-4FA7-93F3-67725B185BB6}"/>
              </a:ext>
            </a:extLst>
          </p:cNvPr>
          <p:cNvSpPr/>
          <p:nvPr/>
        </p:nvSpPr>
        <p:spPr>
          <a:xfrm>
            <a:off x="8687818" y="11903745"/>
            <a:ext cx="2029195" cy="64554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8FC9C2-287B-4FBA-ACE2-02BB346D3146}"/>
              </a:ext>
            </a:extLst>
          </p:cNvPr>
          <p:cNvSpPr/>
          <p:nvPr/>
        </p:nvSpPr>
        <p:spPr>
          <a:xfrm>
            <a:off x="6427512" y="12502093"/>
            <a:ext cx="2029195" cy="645545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Download Prescription</a:t>
            </a:r>
          </a:p>
        </p:txBody>
      </p:sp>
      <p:sp>
        <p:nvSpPr>
          <p:cNvPr id="86" name="Arrow: Circular 85">
            <a:extLst>
              <a:ext uri="{FF2B5EF4-FFF2-40B4-BE49-F238E27FC236}">
                <a16:creationId xmlns:a16="http://schemas.microsoft.com/office/drawing/2014/main" id="{6DC089F3-1402-4E7B-A641-471097F5AB8E}"/>
              </a:ext>
            </a:extLst>
          </p:cNvPr>
          <p:cNvSpPr/>
          <p:nvPr/>
        </p:nvSpPr>
        <p:spPr>
          <a:xfrm>
            <a:off x="10441785" y="12082915"/>
            <a:ext cx="1168967" cy="962462"/>
          </a:xfrm>
          <a:prstGeom prst="circularArrow">
            <a:avLst>
              <a:gd name="adj1" fmla="val 12500"/>
              <a:gd name="adj2" fmla="val 1050969"/>
              <a:gd name="adj3" fmla="val 20457681"/>
              <a:gd name="adj4" fmla="val 13939021"/>
              <a:gd name="adj5" fmla="val 15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1" name="Arrow: Circular 90">
            <a:extLst>
              <a:ext uri="{FF2B5EF4-FFF2-40B4-BE49-F238E27FC236}">
                <a16:creationId xmlns:a16="http://schemas.microsoft.com/office/drawing/2014/main" id="{718E8731-4665-447B-8918-CF16174E5100}"/>
              </a:ext>
            </a:extLst>
          </p:cNvPr>
          <p:cNvSpPr/>
          <p:nvPr/>
        </p:nvSpPr>
        <p:spPr>
          <a:xfrm>
            <a:off x="11845430" y="13188096"/>
            <a:ext cx="831308" cy="944059"/>
          </a:xfrm>
          <a:prstGeom prst="circularArrow">
            <a:avLst>
              <a:gd name="adj1" fmla="val 10944"/>
              <a:gd name="adj2" fmla="val 1835157"/>
              <a:gd name="adj3" fmla="val 20790902"/>
              <a:gd name="adj4" fmla="val 16076588"/>
              <a:gd name="adj5" fmla="val 15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A350DFA-3B38-49AB-A86A-CFF5C90DD33F}"/>
              </a:ext>
            </a:extLst>
          </p:cNvPr>
          <p:cNvSpPr/>
          <p:nvPr/>
        </p:nvSpPr>
        <p:spPr>
          <a:xfrm rot="11914578">
            <a:off x="11733616" y="15764404"/>
            <a:ext cx="306159" cy="579342"/>
          </a:xfrm>
          <a:prstGeom prst="upArrow">
            <a:avLst>
              <a:gd name="adj1" fmla="val 28378"/>
              <a:gd name="adj2" fmla="val 39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532779A-482E-46F0-B6D1-FBCF77D7A9F0}"/>
              </a:ext>
            </a:extLst>
          </p:cNvPr>
          <p:cNvSpPr/>
          <p:nvPr/>
        </p:nvSpPr>
        <p:spPr>
          <a:xfrm rot="8944039">
            <a:off x="12312922" y="15750878"/>
            <a:ext cx="306159" cy="579342"/>
          </a:xfrm>
          <a:prstGeom prst="upArrow">
            <a:avLst>
              <a:gd name="adj1" fmla="val 28378"/>
              <a:gd name="adj2" fmla="val 39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7D343BB1-04FE-482F-BFDB-784F562649EA}"/>
              </a:ext>
            </a:extLst>
          </p:cNvPr>
          <p:cNvSpPr/>
          <p:nvPr/>
        </p:nvSpPr>
        <p:spPr>
          <a:xfrm rot="3861512">
            <a:off x="11934769" y="14337200"/>
            <a:ext cx="952546" cy="912440"/>
          </a:xfrm>
          <a:prstGeom prst="circularArrow">
            <a:avLst>
              <a:gd name="adj1" fmla="val 12500"/>
              <a:gd name="adj2" fmla="val 1050969"/>
              <a:gd name="adj3" fmla="val 20457681"/>
              <a:gd name="adj4" fmla="val 13939021"/>
              <a:gd name="adj5" fmla="val 15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D3AE2796-A3C4-482A-A339-D36B19B07D80}"/>
              </a:ext>
            </a:extLst>
          </p:cNvPr>
          <p:cNvSpPr/>
          <p:nvPr/>
        </p:nvSpPr>
        <p:spPr>
          <a:xfrm rot="14116480">
            <a:off x="6811360" y="12973297"/>
            <a:ext cx="831308" cy="1016590"/>
          </a:xfrm>
          <a:prstGeom prst="circularArrow">
            <a:avLst>
              <a:gd name="adj1" fmla="val 10944"/>
              <a:gd name="adj2" fmla="val 1835157"/>
              <a:gd name="adj3" fmla="val 20790902"/>
              <a:gd name="adj4" fmla="val 16076588"/>
              <a:gd name="adj5" fmla="val 15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752CEECE-9ED5-4C44-B668-E755B12EF1BA}"/>
              </a:ext>
            </a:extLst>
          </p:cNvPr>
          <p:cNvSpPr/>
          <p:nvPr/>
        </p:nvSpPr>
        <p:spPr>
          <a:xfrm rot="13806748">
            <a:off x="6682094" y="14293631"/>
            <a:ext cx="672646" cy="730693"/>
          </a:xfrm>
          <a:prstGeom prst="circularArrow">
            <a:avLst>
              <a:gd name="adj1" fmla="val 12500"/>
              <a:gd name="adj2" fmla="val 1050969"/>
              <a:gd name="adj3" fmla="val 20457681"/>
              <a:gd name="adj4" fmla="val 13939021"/>
              <a:gd name="adj5" fmla="val 15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5F278359-EF5C-46EB-BB81-05604565AE4D}"/>
              </a:ext>
            </a:extLst>
          </p:cNvPr>
          <p:cNvSpPr/>
          <p:nvPr/>
        </p:nvSpPr>
        <p:spPr>
          <a:xfrm rot="10989443">
            <a:off x="7329086" y="15139104"/>
            <a:ext cx="1356792" cy="962462"/>
          </a:xfrm>
          <a:prstGeom prst="circularArrow">
            <a:avLst>
              <a:gd name="adj1" fmla="val 12500"/>
              <a:gd name="adj2" fmla="val 1050969"/>
              <a:gd name="adj3" fmla="val 20457681"/>
              <a:gd name="adj4" fmla="val 13939021"/>
              <a:gd name="adj5" fmla="val 15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Arrow: Circular 27">
            <a:extLst>
              <a:ext uri="{FF2B5EF4-FFF2-40B4-BE49-F238E27FC236}">
                <a16:creationId xmlns:a16="http://schemas.microsoft.com/office/drawing/2014/main" id="{65437AB9-35AE-4337-8380-11250FFA3699}"/>
              </a:ext>
            </a:extLst>
          </p:cNvPr>
          <p:cNvSpPr/>
          <p:nvPr/>
        </p:nvSpPr>
        <p:spPr>
          <a:xfrm rot="8982391">
            <a:off x="10047415" y="14838958"/>
            <a:ext cx="1779990" cy="1283058"/>
          </a:xfrm>
          <a:prstGeom prst="circularArrow">
            <a:avLst>
              <a:gd name="adj1" fmla="val 12500"/>
              <a:gd name="adj2" fmla="val 1050969"/>
              <a:gd name="adj3" fmla="val 20457681"/>
              <a:gd name="adj4" fmla="val 13939021"/>
              <a:gd name="adj5" fmla="val 15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64BB5D3-04EE-44D1-87F1-345A645FFD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068" y="13350382"/>
            <a:ext cx="3132808" cy="17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821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534</TotalTime>
  <Words>207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Malgun Gothic</vt:lpstr>
      <vt:lpstr>Book Antiqua</vt:lpstr>
      <vt:lpstr>Calibri</vt:lpstr>
      <vt:lpstr>Calibri Light</vt:lpstr>
      <vt:lpstr>Wingdings</vt:lpstr>
      <vt:lpstr>Retrospect</vt:lpstr>
      <vt:lpstr>PC649: MSc (IT) Summer Internship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PC649: MSc (IT) Summer Internship</dc:title>
  <dc:creator>Dheeraj</dc:creator>
  <cp:lastModifiedBy>Dheeraj</cp:lastModifiedBy>
  <cp:revision>44</cp:revision>
  <dcterms:created xsi:type="dcterms:W3CDTF">2020-08-29T16:37:41Z</dcterms:created>
  <dcterms:modified xsi:type="dcterms:W3CDTF">2020-08-31T11:18:49Z</dcterms:modified>
</cp:coreProperties>
</file>