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5" r:id="rId11"/>
    <p:sldId id="262" r:id="rId12"/>
    <p:sldId id="267" r:id="rId13"/>
    <p:sldId id="268" r:id="rId14"/>
    <p:sldId id="269" r:id="rId15"/>
    <p:sldId id="272" r:id="rId16"/>
    <p:sldId id="275" r:id="rId17"/>
    <p:sldId id="276" r:id="rId18"/>
    <p:sldId id="271" r:id="rId19"/>
    <p:sldId id="273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x9zgZCMq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x9zgZCMq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Bitcoin-Mining-using-Raspberry-Pi/" TargetMode="External"/><Relationship Id="rId2" Type="http://schemas.openxmlformats.org/officeDocument/2006/relationships/hyperlink" Target="http://www.raspberrypifullnod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Set up a web server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LAMP server</a:t>
            </a:r>
          </a:p>
          <a:p>
            <a:r>
              <a:rPr lang="en-IN" dirty="0"/>
              <a:t>XAMPP server</a:t>
            </a:r>
          </a:p>
          <a:p>
            <a:r>
              <a:rPr lang="en-IN" dirty="0"/>
              <a:t>WAMP server</a:t>
            </a:r>
          </a:p>
          <a:p>
            <a:endParaRPr lang="en-IN" dirty="0"/>
          </a:p>
          <a:p>
            <a:r>
              <a:rPr lang="en-IN" dirty="0"/>
              <a:t>http://www.instructables.com/id/Turning-your-Raspberry-Pi-into-a-personal-web-serv/</a:t>
            </a:r>
          </a:p>
        </p:txBody>
      </p:sp>
    </p:spTree>
    <p:extLst>
      <p:ext uri="{BB962C8B-B14F-4D97-AF65-F5344CB8AC3E}">
        <p14:creationId xmlns:p14="http://schemas.microsoft.com/office/powerpoint/2010/main" val="391978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- to - Business (B2B)</a:t>
            </a:r>
          </a:p>
          <a:p>
            <a:r>
              <a:rPr lang="en-IN" dirty="0"/>
              <a:t>Business - to - Consumer (B2C)</a:t>
            </a:r>
          </a:p>
          <a:p>
            <a:r>
              <a:rPr lang="en-IN" dirty="0"/>
              <a:t>Consumer - to - Consumer (C2C)</a:t>
            </a:r>
          </a:p>
          <a:p>
            <a:r>
              <a:rPr lang="en-IN" dirty="0"/>
              <a:t>Consumer - to - Business (C2B)</a:t>
            </a:r>
          </a:p>
          <a:p>
            <a:r>
              <a:rPr lang="en-IN" dirty="0"/>
              <a:t>Business - to - Government (B2G)</a:t>
            </a:r>
          </a:p>
          <a:p>
            <a:r>
              <a:rPr lang="en-IN" dirty="0"/>
              <a:t>Government - to - Business (G2B)</a:t>
            </a:r>
          </a:p>
          <a:p>
            <a:r>
              <a:rPr lang="en-IN" dirty="0"/>
              <a:t>Government - to - Citizen (G2C)</a:t>
            </a:r>
          </a:p>
        </p:txBody>
      </p:sp>
    </p:spTree>
    <p:extLst>
      <p:ext uri="{BB962C8B-B14F-4D97-AF65-F5344CB8AC3E}">
        <p14:creationId xmlns:p14="http://schemas.microsoft.com/office/powerpoint/2010/main" val="30399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for examples of each</a:t>
            </a:r>
          </a:p>
          <a:p>
            <a:r>
              <a:rPr lang="en-IN" dirty="0"/>
              <a:t>Business - to - Business (B2B)</a:t>
            </a:r>
          </a:p>
          <a:p>
            <a:r>
              <a:rPr lang="en-IN" dirty="0"/>
              <a:t>Business - to - Consumer (B2C)</a:t>
            </a:r>
          </a:p>
          <a:p>
            <a:r>
              <a:rPr lang="en-IN" dirty="0"/>
              <a:t>Consumer - to - Consumer (C2C)</a:t>
            </a:r>
          </a:p>
          <a:p>
            <a:r>
              <a:rPr lang="en-IN" dirty="0"/>
              <a:t>Consumer - to - Business (C2B)</a:t>
            </a:r>
          </a:p>
          <a:p>
            <a:r>
              <a:rPr lang="en-IN" dirty="0"/>
              <a:t>Business - to - Government (B2G)</a:t>
            </a:r>
          </a:p>
          <a:p>
            <a:r>
              <a:rPr lang="en-IN" dirty="0"/>
              <a:t>Government - to - Business (G2B)</a:t>
            </a:r>
          </a:p>
          <a:p>
            <a:r>
              <a:rPr lang="en-IN" dirty="0"/>
              <a:t>Government - to - Citizen (G2C)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46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IN" dirty="0"/>
              <a:t>Wholesaler orders from the website</a:t>
            </a:r>
          </a:p>
          <a:p>
            <a:r>
              <a:rPr lang="en-IN" dirty="0"/>
              <a:t>The other business supplies to the website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8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B2B – not directly visible but there</a:t>
            </a:r>
          </a:p>
        </p:txBody>
      </p:sp>
      <p:pic>
        <p:nvPicPr>
          <p:cNvPr id="2050" name="Picture 2" descr="B2B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2283619"/>
            <a:ext cx="4524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3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RFID tags on each product so that sales and inventory is handled automatically at the ware house</a:t>
            </a:r>
          </a:p>
          <a:p>
            <a:r>
              <a:rPr lang="en-IN" dirty="0"/>
              <a:t>https://www.youtube.com/watch?v=rBXJ9Razofw</a:t>
            </a:r>
          </a:p>
        </p:txBody>
      </p:sp>
    </p:spTree>
    <p:extLst>
      <p:ext uri="{BB962C8B-B14F-4D97-AF65-F5344CB8AC3E}">
        <p14:creationId xmlns:p14="http://schemas.microsoft.com/office/powerpoint/2010/main" val="172659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through one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Received from sales</a:t>
            </a:r>
          </a:p>
          <a:p>
            <a:r>
              <a:rPr lang="en-IN" dirty="0"/>
              <a:t>Purchasing raw material</a:t>
            </a:r>
          </a:p>
          <a:p>
            <a:r>
              <a:rPr lang="en-IN" dirty="0"/>
              <a:t>Manufacturing payment</a:t>
            </a:r>
          </a:p>
          <a:p>
            <a:r>
              <a:rPr lang="en-IN" dirty="0"/>
              <a:t>Logistics payment</a:t>
            </a:r>
          </a:p>
          <a:p>
            <a:r>
              <a:rPr lang="en-IN" dirty="0"/>
              <a:t>Handling all the finance</a:t>
            </a:r>
          </a:p>
        </p:txBody>
      </p:sp>
    </p:spTree>
    <p:extLst>
      <p:ext uri="{BB962C8B-B14F-4D97-AF65-F5344CB8AC3E}">
        <p14:creationId xmlns:p14="http://schemas.microsoft.com/office/powerpoint/2010/main" val="85336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Credit cards</a:t>
            </a:r>
          </a:p>
          <a:p>
            <a:r>
              <a:rPr lang="en-IN" dirty="0"/>
              <a:t>Debit cards</a:t>
            </a:r>
          </a:p>
          <a:p>
            <a:r>
              <a:rPr lang="en-IN" dirty="0"/>
              <a:t>Bitcoins</a:t>
            </a:r>
          </a:p>
          <a:p>
            <a:r>
              <a:rPr lang="en-IN" dirty="0"/>
              <a:t>Smart cards – gift coupons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13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Own, send and mine (make) them</a:t>
            </a:r>
          </a:p>
          <a:p>
            <a:pPr lvl="1"/>
            <a:r>
              <a:rPr lang="en-IN" dirty="0">
                <a:hlinkClick r:id="rId2"/>
              </a:rPr>
              <a:t>https://www.youtube.com/watch?v=Lx9zgZCMqXE</a:t>
            </a:r>
            <a:endParaRPr lang="en-IN" dirty="0"/>
          </a:p>
          <a:p>
            <a:r>
              <a:rPr lang="en-IN" dirty="0"/>
              <a:t>Everyone knows about every one else’s</a:t>
            </a:r>
          </a:p>
          <a:p>
            <a:r>
              <a:rPr lang="en-IN" dirty="0"/>
              <a:t>Don’t trust anybody</a:t>
            </a:r>
          </a:p>
          <a:p>
            <a:r>
              <a:rPr lang="en-IN" dirty="0"/>
              <a:t>https://www.youtube.com/watch?v=Lx9zgZCMqXE</a:t>
            </a:r>
          </a:p>
        </p:txBody>
      </p:sp>
    </p:spTree>
    <p:extLst>
      <p:ext uri="{BB962C8B-B14F-4D97-AF65-F5344CB8AC3E}">
        <p14:creationId xmlns:p14="http://schemas.microsoft.com/office/powerpoint/2010/main" val="427948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letter with your own signature</a:t>
            </a:r>
          </a:p>
          <a:p>
            <a:r>
              <a:rPr lang="en-IN" dirty="0"/>
              <a:t>Public key algorithm</a:t>
            </a:r>
          </a:p>
          <a:p>
            <a:r>
              <a:rPr lang="en-IN" dirty="0">
                <a:hlinkClick r:id="rId2"/>
              </a:rPr>
              <a:t>https://www.youtube.com/watch?v=Lx9zgZCMqXE</a:t>
            </a:r>
            <a:r>
              <a:rPr lang="en-IN" dirty="0"/>
              <a:t> – peek into data structures</a:t>
            </a:r>
          </a:p>
          <a:p>
            <a:r>
              <a:rPr lang="en-IN" dirty="0"/>
              <a:t>Bitcoin transaction – traverse and check all previous conversations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87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What is a website?</a:t>
            </a:r>
          </a:p>
          <a:p>
            <a:pPr lvl="1"/>
            <a:r>
              <a:rPr lang="en-IN" dirty="0"/>
              <a:t>Parts of  a website URL</a:t>
            </a:r>
          </a:p>
          <a:p>
            <a:pPr lvl="1"/>
            <a:r>
              <a:rPr lang="en-IN" dirty="0"/>
              <a:t>Where is your site? </a:t>
            </a:r>
          </a:p>
          <a:p>
            <a:pPr lvl="1"/>
            <a:r>
              <a:rPr lang="en-IN" dirty="0"/>
              <a:t>Ensure site is registered on the search engine:</a:t>
            </a:r>
          </a:p>
          <a:p>
            <a:pPr lvl="2"/>
            <a:r>
              <a:rPr lang="en-IN" dirty="0" err="1"/>
              <a:t>site:diycomputerscienceandelectronics.wordpress.com</a:t>
            </a:r>
            <a:r>
              <a:rPr lang="en-IN" dirty="0"/>
              <a:t> – gives results then it is. </a:t>
            </a:r>
          </a:p>
          <a:p>
            <a:pPr lvl="2"/>
            <a:r>
              <a:rPr lang="en-IN" dirty="0"/>
              <a:t>Done automatically.</a:t>
            </a:r>
          </a:p>
          <a:p>
            <a:pPr lvl="1"/>
            <a:r>
              <a:rPr lang="en-IN" dirty="0"/>
              <a:t>What does a search engine do? </a:t>
            </a:r>
          </a:p>
          <a:p>
            <a:pPr lvl="2"/>
            <a:r>
              <a:rPr lang="en-IN" dirty="0"/>
              <a:t>Crawls</a:t>
            </a:r>
          </a:p>
          <a:p>
            <a:pPr lvl="2"/>
            <a:r>
              <a:rPr lang="en-IN" dirty="0"/>
              <a:t>Indexes</a:t>
            </a:r>
          </a:p>
          <a:p>
            <a:pPr lvl="2"/>
            <a:r>
              <a:rPr lang="en-IN" dirty="0"/>
              <a:t>Serves with the data</a:t>
            </a:r>
          </a:p>
          <a:p>
            <a:pPr lvl="1"/>
            <a:r>
              <a:rPr lang="en-IN" dirty="0"/>
              <a:t>Add your website on “Google search console” to get indexed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0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Bitcoin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http://www.raspberrypifullnode.com/</a:t>
            </a:r>
            <a:endParaRPr lang="en-IN" dirty="0"/>
          </a:p>
          <a:p>
            <a:r>
              <a:rPr lang="en-IN" dirty="0">
                <a:hlinkClick r:id="rId3"/>
              </a:rPr>
              <a:t>http://www.instructables.com/id/Bitcoin-Mining-using-Raspberry-Pi/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31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Shopify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https://business.tutsplus.com/articles/how-to-set-up-your-first-shopify-store--fsw-41823</a:t>
            </a:r>
          </a:p>
        </p:txBody>
      </p:sp>
    </p:spTree>
    <p:extLst>
      <p:ext uri="{BB962C8B-B14F-4D97-AF65-F5344CB8AC3E}">
        <p14:creationId xmlns:p14="http://schemas.microsoft.com/office/powerpoint/2010/main" val="183046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a </a:t>
            </a:r>
            <a:r>
              <a:rPr lang="en-IN" dirty="0" err="1"/>
              <a:t>woocommerce</a:t>
            </a:r>
            <a:r>
              <a:rPr lang="en-IN"/>
              <a:t> website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</a:t>
            </a:r>
          </a:p>
          <a:p>
            <a:r>
              <a:rPr lang="en-IN" dirty="0"/>
              <a:t>Server side</a:t>
            </a:r>
          </a:p>
          <a:p>
            <a:r>
              <a:rPr lang="en-IN" dirty="0"/>
              <a:t>Back end</a:t>
            </a:r>
          </a:p>
          <a:p>
            <a:r>
              <a:rPr lang="en-IN" dirty="0"/>
              <a:t>Agnostic ones would need something different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Ecommerce?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Send mails of orders and advertising material around the world</a:t>
            </a:r>
          </a:p>
          <a:p>
            <a:pPr lvl="1"/>
            <a:r>
              <a:rPr lang="en-IN" dirty="0" err="1"/>
              <a:t>Mailchimp</a:t>
            </a:r>
            <a:r>
              <a:rPr lang="en-IN" dirty="0"/>
              <a:t> – marketing automation for ecommerce businesses</a:t>
            </a:r>
          </a:p>
          <a:p>
            <a:r>
              <a:rPr lang="en-IN" dirty="0"/>
              <a:t>Create a store front –</a:t>
            </a:r>
          </a:p>
          <a:p>
            <a:pPr lvl="1"/>
            <a:r>
              <a:rPr lang="en-IN" dirty="0"/>
              <a:t>The front end themes are easy and free, there are many paid ones too</a:t>
            </a:r>
          </a:p>
          <a:p>
            <a:r>
              <a:rPr lang="en-IN" dirty="0"/>
              <a:t>On the internet</a:t>
            </a:r>
          </a:p>
          <a:p>
            <a:pPr lvl="1"/>
            <a:r>
              <a:rPr lang="en-IN" dirty="0"/>
              <a:t>So available 24*7 and to anybody</a:t>
            </a:r>
          </a:p>
          <a:p>
            <a:r>
              <a:rPr lang="en-IN" dirty="0"/>
              <a:t>Better information and service</a:t>
            </a:r>
          </a:p>
          <a:p>
            <a:pPr lvl="1"/>
            <a:r>
              <a:rPr lang="en-IN" dirty="0"/>
              <a:t>Track orders</a:t>
            </a:r>
          </a:p>
          <a:p>
            <a:pPr lvl="1"/>
            <a:r>
              <a:rPr lang="en-IN" dirty="0"/>
              <a:t>Cancel orders</a:t>
            </a:r>
          </a:p>
          <a:p>
            <a:r>
              <a:rPr lang="en-IN" dirty="0"/>
              <a:t>Put a process for all the products sold and reduce management costs.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Why Ecommerce?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See amazon and other ecommerce sites and list the features</a:t>
            </a:r>
          </a:p>
          <a:p>
            <a:r>
              <a:rPr lang="en-IN" dirty="0"/>
              <a:t>Check other ecommerce sites you know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Keep in touch with customers</a:t>
            </a:r>
          </a:p>
          <a:p>
            <a:r>
              <a:rPr lang="en-IN" dirty="0"/>
              <a:t>Buy and sell on the internet</a:t>
            </a:r>
          </a:p>
          <a:p>
            <a:r>
              <a:rPr lang="en-IN" dirty="0"/>
              <a:t>Payment and returns</a:t>
            </a:r>
          </a:p>
          <a:p>
            <a:r>
              <a:rPr lang="en-IN" dirty="0"/>
              <a:t>Wholesalers track</a:t>
            </a:r>
          </a:p>
          <a:p>
            <a:r>
              <a:rPr lang="en-IN" dirty="0"/>
              <a:t>Stock (inventory) maintenance.</a:t>
            </a:r>
          </a:p>
          <a:p>
            <a:r>
              <a:rPr lang="en-IN" dirty="0"/>
              <a:t>Track of sales</a:t>
            </a:r>
          </a:p>
          <a:p>
            <a:r>
              <a:rPr lang="en-IN" dirty="0"/>
              <a:t>Cut short the middle man</a:t>
            </a:r>
          </a:p>
          <a:p>
            <a:r>
              <a:rPr lang="en-IN" dirty="0"/>
              <a:t>No real estate cost</a:t>
            </a:r>
          </a:p>
          <a:p>
            <a:r>
              <a:rPr lang="en-IN" dirty="0"/>
              <a:t>Cost for website maintenance and construction</a:t>
            </a:r>
          </a:p>
          <a:p>
            <a:r>
              <a:rPr lang="en-IN" dirty="0"/>
              <a:t>Tax compliance is automatic – </a:t>
            </a:r>
          </a:p>
          <a:p>
            <a:pPr lvl="1"/>
            <a:r>
              <a:rPr lang="en-IN" dirty="0"/>
              <a:t>all transactions are online and there is a record</a:t>
            </a:r>
          </a:p>
        </p:txBody>
      </p:sp>
    </p:spTree>
    <p:extLst>
      <p:ext uri="{BB962C8B-B14F-4D97-AF65-F5344CB8AC3E}">
        <p14:creationId xmlns:p14="http://schemas.microsoft.com/office/powerpoint/2010/main" val="34237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the database also maintained by them and do you have power on it</a:t>
            </a:r>
          </a:p>
          <a:p>
            <a:r>
              <a:rPr lang="en-IN" dirty="0"/>
              <a:t>Credit card payment have Indian payment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25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consider:</a:t>
            </a:r>
          </a:p>
          <a:p>
            <a:pPr lvl="1"/>
            <a:r>
              <a:rPr lang="en-IN" dirty="0"/>
              <a:t>Shared computer</a:t>
            </a:r>
          </a:p>
          <a:p>
            <a:pPr lvl="1"/>
            <a:r>
              <a:rPr lang="en-IN" dirty="0"/>
              <a:t>Individual hosting</a:t>
            </a:r>
          </a:p>
          <a:p>
            <a:pPr lvl="1"/>
            <a:r>
              <a:rPr lang="en-IN" dirty="0"/>
              <a:t>OS hosting – </a:t>
            </a:r>
            <a:r>
              <a:rPr lang="en-IN" dirty="0" err="1"/>
              <a:t>linux</a:t>
            </a:r>
            <a:r>
              <a:rPr lang="en-IN" dirty="0"/>
              <a:t> or windows?</a:t>
            </a:r>
          </a:p>
          <a:p>
            <a:pPr lvl="1"/>
            <a:r>
              <a:rPr lang="en-IN" dirty="0"/>
              <a:t>Virtual private servers</a:t>
            </a:r>
          </a:p>
          <a:p>
            <a:pPr lvl="1"/>
            <a:r>
              <a:rPr lang="en-IN" dirty="0"/>
              <a:t>The fee</a:t>
            </a:r>
          </a:p>
          <a:p>
            <a:pPr marL="27432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7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 your website</a:t>
            </a:r>
          </a:p>
          <a:p>
            <a:r>
              <a:rPr lang="en-IN" dirty="0"/>
              <a:t>Self hosting – use </a:t>
            </a:r>
            <a:r>
              <a:rPr lang="en-IN" dirty="0" err="1"/>
              <a:t>godaddy</a:t>
            </a:r>
            <a:r>
              <a:rPr lang="en-IN" dirty="0"/>
              <a:t> or </a:t>
            </a:r>
            <a:r>
              <a:rPr lang="en-IN" dirty="0" err="1"/>
              <a:t>raspberrypi</a:t>
            </a:r>
            <a:r>
              <a:rPr lang="en-IN" dirty="0"/>
              <a:t> or a computer at home</a:t>
            </a:r>
          </a:p>
          <a:p>
            <a:r>
              <a:rPr lang="en-IN" dirty="0"/>
              <a:t>Hosted by the ecommerce site</a:t>
            </a:r>
          </a:p>
          <a:p>
            <a:r>
              <a:rPr lang="en-IN" dirty="0"/>
              <a:t>Use internet banking for all your banking, tax etc. to start online</a:t>
            </a:r>
          </a:p>
          <a:p>
            <a:r>
              <a:rPr lang="en-IN" dirty="0"/>
              <a:t>Have an online catalogue – set off products ready</a:t>
            </a:r>
          </a:p>
          <a:p>
            <a:r>
              <a:rPr lang="en-IN" dirty="0"/>
              <a:t>About me, product history etc. information ready</a:t>
            </a:r>
          </a:p>
          <a:p>
            <a:r>
              <a:rPr lang="en-IN" dirty="0"/>
              <a:t>Layout, how many pages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867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147</TotalTime>
  <Words>688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Garamond</vt:lpstr>
      <vt:lpstr>Savon</vt:lpstr>
      <vt:lpstr>ECommerce</vt:lpstr>
      <vt:lpstr>Basics</vt:lpstr>
      <vt:lpstr>Technology </vt:lpstr>
      <vt:lpstr>Why Ecommerce?</vt:lpstr>
      <vt:lpstr>Exercise: Why Ecommerce?</vt:lpstr>
      <vt:lpstr>Some more</vt:lpstr>
      <vt:lpstr>Some more</vt:lpstr>
      <vt:lpstr>Self hosting</vt:lpstr>
      <vt:lpstr>Many options</vt:lpstr>
      <vt:lpstr>Exercise: Set up a web server </vt:lpstr>
      <vt:lpstr>Four types</vt:lpstr>
      <vt:lpstr>Exercise: </vt:lpstr>
      <vt:lpstr>B2B</vt:lpstr>
      <vt:lpstr>B2B – not directly visible but there</vt:lpstr>
      <vt:lpstr>New age</vt:lpstr>
      <vt:lpstr>Payment through one interface</vt:lpstr>
      <vt:lpstr>Payment methods</vt:lpstr>
      <vt:lpstr>Bitcoins</vt:lpstr>
      <vt:lpstr>Digital signature</vt:lpstr>
      <vt:lpstr>Exercise: Bitcoin server</vt:lpstr>
      <vt:lpstr>Shopify store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Gowri R</dc:creator>
  <cp:lastModifiedBy>Gowri R</cp:lastModifiedBy>
  <cp:revision>70</cp:revision>
  <dcterms:created xsi:type="dcterms:W3CDTF">2017-05-12T08:32:24Z</dcterms:created>
  <dcterms:modified xsi:type="dcterms:W3CDTF">2017-05-12T11:00:13Z</dcterms:modified>
</cp:coreProperties>
</file>