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3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B53B-0EEA-4125-976C-D112CC5EE87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FFC97-B9C5-447C-B705-92B4AAB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6"/>
          <a:stretch/>
        </p:blipFill>
        <p:spPr>
          <a:xfrm>
            <a:off x="0" y="381000"/>
            <a:ext cx="577823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0"/>
          <a:stretch/>
        </p:blipFill>
        <p:spPr>
          <a:xfrm>
            <a:off x="3116027" y="73090"/>
            <a:ext cx="580092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Goren Gordon</dc:creator>
  <cp:lastModifiedBy>Goren Gordon</cp:lastModifiedBy>
  <cp:revision>2</cp:revision>
  <dcterms:created xsi:type="dcterms:W3CDTF">2017-05-08T11:04:17Z</dcterms:created>
  <dcterms:modified xsi:type="dcterms:W3CDTF">2017-05-08T11:25:57Z</dcterms:modified>
</cp:coreProperties>
</file>