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3597-DFF7-45F1-A1F2-471483B74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24176-2154-4545-9000-3387E5272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2E00A-DF09-4A81-B0EC-3A745EC9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5BF5-772B-422B-ADD8-7F352D70255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38A38-62BA-4EBF-88B6-60D2C557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46715-F122-4BA5-BB95-FB4BD55D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4404-8A1E-4E94-B0AE-CB0546FE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8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1F16-D8AB-466B-BBF4-AC9ABE80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5222F-7B59-4086-82E5-6F445A882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6AD4A-4856-4B2E-9BB5-EC91E0A9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5BF5-772B-422B-ADD8-7F352D70255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D98C8-51AA-48C5-B900-9059179E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D0BA-86D6-4D0C-ABBD-404C53DC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4404-8A1E-4E94-B0AE-CB0546FE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0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F96B5-CE0C-47DE-BEDD-F116230A5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D7A6E-1898-49A3-BDB0-F2AAC400F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BAC6E-CD91-4AA5-B5E3-45FC6A4D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5BF5-772B-422B-ADD8-7F352D70255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994CF-FCA4-4573-B80A-F8BD17F0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D2A60-2B86-4B40-9C1A-10FA82B3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4404-8A1E-4E94-B0AE-CB0546FE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43EE-296B-431B-B70E-BE779F17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C5D12-A3BD-416D-95BB-C35E89917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44098-EA7E-47A3-9961-9D41BC33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5BF5-772B-422B-ADD8-7F352D70255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35204-C7E1-4A15-85A9-1EB0BC0E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D020-086E-49BD-8B93-695B082E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4404-8A1E-4E94-B0AE-CB0546FE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2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C3A0-1F40-4B5F-B7D9-6C5CC3B7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83B17-AED9-4AD8-82B2-F05978759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3D58-728F-42D1-A889-88741DD0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5BF5-772B-422B-ADD8-7F352D70255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D6995-924B-49AC-B4A2-5EDE3758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B8BF9-C14D-475F-980A-050AF12D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4404-8A1E-4E94-B0AE-CB0546FE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7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0B8E-9A87-47CB-A012-2F25C418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8E39-EF84-4A0A-9E0A-7DEC4337E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4D9FB-63AC-4A66-B1E2-BB7154071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026A8-1716-46B6-A556-540BB214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5BF5-772B-422B-ADD8-7F352D70255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8DE67-4E8F-4232-9F82-7CB11E05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473D9-B5E5-488A-81A3-EBF40D61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4404-8A1E-4E94-B0AE-CB0546FE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0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7960-9804-47F8-931A-C7B036D10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FAD9E-5C8D-446F-BD2F-281E4C066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EBB67-E1E5-4E07-9180-5BC8988DA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63768-C1FF-4A46-9D6F-AB2704123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F2F47-D856-4283-B36C-6FE61307B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5448F-B599-404F-A6C0-27BB1BB9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5BF5-772B-422B-ADD8-7F352D70255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BD214-EAFC-4D68-BD3C-C4F7925B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37E32-B190-41A7-827D-E87C0BE7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4404-8A1E-4E94-B0AE-CB0546FE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2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71C8-87E5-414E-95E3-CD15AD50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5DA20-E423-4F74-908C-F9CF9DF3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5BF5-772B-422B-ADD8-7F352D70255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ED2BE-6F02-4A1A-A786-A70FC56E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41B6D-B7DB-43A2-BCB1-53056C8D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4404-8A1E-4E94-B0AE-CB0546FE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3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DB1BB-2020-4A06-B5C6-A670C4CE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5BF5-772B-422B-ADD8-7F352D70255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54A1D-6790-40C0-822B-4F085D95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F2D4D-8F86-4305-9627-73C75036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4404-8A1E-4E94-B0AE-CB0546FE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4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1A31-D024-413C-8FAB-456BE8C17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6471-AAB4-467E-A6C3-5B16BE3D8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63348-5150-4C32-98DE-3EA39C00F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9CB43-3B3C-4900-94B7-CF6E7C69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5BF5-772B-422B-ADD8-7F352D70255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F36A5-7D28-4651-BFC3-2D1ED7B0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FA44D-E3BA-49E1-A198-D92B8FCD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4404-8A1E-4E94-B0AE-CB0546FE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5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B2C6-791D-4581-91A6-310EB3AE4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A634B-896F-40D7-B622-7998D4B93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D2BDD-7E75-4E6B-B503-8D4D27A79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6662F-FC8A-4EEE-9B3B-9D1AB3EB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5BF5-772B-422B-ADD8-7F352D70255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C4300-1AB3-4C90-B911-2B44E1AF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B69B4-E7B9-4EB5-A4D0-07837B12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4404-8A1E-4E94-B0AE-CB0546FE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0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956760-6E9A-400F-9A0C-857B75AD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DAA61-F73A-4C90-B983-A12EB593E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DA1CE-CCED-48F7-8998-9FFBF664E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F5BF5-772B-422B-ADD8-7F352D70255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09634-5632-4B02-87E3-591B57C0A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66AD6-D35F-4A1B-9188-B53F55E5D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E4404-8A1E-4E94-B0AE-CB0546FE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7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97FD25-0856-48D6-8794-AB89C7D07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27" t="8673" r="24563" b="38512"/>
          <a:stretch/>
        </p:blipFill>
        <p:spPr>
          <a:xfrm>
            <a:off x="-1" y="-1"/>
            <a:ext cx="10502283" cy="685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1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C5518C5-E28E-4ABA-A5F1-B192C72CFC2A}"/>
              </a:ext>
            </a:extLst>
          </p:cNvPr>
          <p:cNvGrpSpPr/>
          <p:nvPr/>
        </p:nvGrpSpPr>
        <p:grpSpPr>
          <a:xfrm>
            <a:off x="-1" y="-1"/>
            <a:ext cx="10502283" cy="6855891"/>
            <a:chOff x="-1" y="-1"/>
            <a:chExt cx="10502283" cy="685589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597FD25-0856-48D6-8794-AB89C7D075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927" t="8673" r="24563" b="38512"/>
            <a:stretch/>
          </p:blipFill>
          <p:spPr>
            <a:xfrm>
              <a:off x="-1" y="-1"/>
              <a:ext cx="10502283" cy="685589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7BFDBC-22BF-4B80-BC23-0F17CD86FDA0}"/>
                </a:ext>
              </a:extLst>
            </p:cNvPr>
            <p:cNvSpPr txBox="1"/>
            <p:nvPr/>
          </p:nvSpPr>
          <p:spPr>
            <a:xfrm>
              <a:off x="8602461" y="3243278"/>
              <a:ext cx="31290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he-IL" dirty="0"/>
                <a:t>1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F5B72E-93C0-478E-B119-DF6D021EEF2F}"/>
                </a:ext>
              </a:extLst>
            </p:cNvPr>
            <p:cNvSpPr txBox="1"/>
            <p:nvPr/>
          </p:nvSpPr>
          <p:spPr>
            <a:xfrm>
              <a:off x="8758914" y="3987553"/>
              <a:ext cx="31290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he-IL" dirty="0"/>
                <a:t>2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9757DC-F01A-4799-8642-DF8C5F74C5A3}"/>
                </a:ext>
              </a:extLst>
            </p:cNvPr>
            <p:cNvSpPr txBox="1"/>
            <p:nvPr/>
          </p:nvSpPr>
          <p:spPr>
            <a:xfrm>
              <a:off x="6178857" y="4172219"/>
              <a:ext cx="31290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he-IL" dirty="0"/>
                <a:t>3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E66222-186F-4653-8B49-A05349EB8F8D}"/>
                </a:ext>
              </a:extLst>
            </p:cNvPr>
            <p:cNvSpPr txBox="1"/>
            <p:nvPr/>
          </p:nvSpPr>
          <p:spPr>
            <a:xfrm>
              <a:off x="4223004" y="3987553"/>
              <a:ext cx="31290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he-IL" dirty="0"/>
                <a:t>4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FF1939-1AB5-477B-BF0B-381B18902F55}"/>
                </a:ext>
              </a:extLst>
            </p:cNvPr>
            <p:cNvSpPr txBox="1"/>
            <p:nvPr/>
          </p:nvSpPr>
          <p:spPr>
            <a:xfrm>
              <a:off x="6915703" y="2254928"/>
              <a:ext cx="31290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he-IL" dirty="0"/>
                <a:t>5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A57D28-6995-4E2C-8ECC-B51EC7C09995}"/>
                </a:ext>
              </a:extLst>
            </p:cNvPr>
            <p:cNvSpPr txBox="1"/>
            <p:nvPr/>
          </p:nvSpPr>
          <p:spPr>
            <a:xfrm>
              <a:off x="5557420" y="719091"/>
              <a:ext cx="31290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he-IL" dirty="0"/>
                <a:t>6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A1F57A-8518-42F4-A02D-13B8A1996809}"/>
                </a:ext>
              </a:extLst>
            </p:cNvPr>
            <p:cNvSpPr txBox="1"/>
            <p:nvPr/>
          </p:nvSpPr>
          <p:spPr>
            <a:xfrm>
              <a:off x="8749456" y="266331"/>
              <a:ext cx="31290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he-IL" dirty="0"/>
                <a:t>7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3495C8-0AD7-4DAB-88C9-D8B6211F5B75}"/>
                </a:ext>
              </a:extLst>
            </p:cNvPr>
            <p:cNvSpPr txBox="1"/>
            <p:nvPr/>
          </p:nvSpPr>
          <p:spPr>
            <a:xfrm>
              <a:off x="1945591" y="3612610"/>
              <a:ext cx="31290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he-IL" dirty="0"/>
                <a:t>8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944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28A72C2-F10D-473A-9076-5302F878CB19}"/>
              </a:ext>
            </a:extLst>
          </p:cNvPr>
          <p:cNvGrpSpPr/>
          <p:nvPr/>
        </p:nvGrpSpPr>
        <p:grpSpPr>
          <a:xfrm>
            <a:off x="240632" y="288758"/>
            <a:ext cx="6846566" cy="2820202"/>
            <a:chOff x="240632" y="288758"/>
            <a:chExt cx="6846566" cy="282020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67BD590-4F9D-4E35-AEB5-0704356C9F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790" t="8842" r="22316" b="4842"/>
            <a:stretch/>
          </p:blipFill>
          <p:spPr>
            <a:xfrm>
              <a:off x="240632" y="288758"/>
              <a:ext cx="3246672" cy="282020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F489C9-E122-43B4-8883-6233EDC947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553" t="8561" r="22789" b="11860"/>
            <a:stretch/>
          </p:blipFill>
          <p:spPr>
            <a:xfrm>
              <a:off x="3580598" y="288758"/>
              <a:ext cx="3506600" cy="282020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F16B284-9832-48D1-B6FA-B3133C117666}"/>
                </a:ext>
              </a:extLst>
            </p:cNvPr>
            <p:cNvSpPr/>
            <p:nvPr/>
          </p:nvSpPr>
          <p:spPr>
            <a:xfrm>
              <a:off x="3385290" y="1994672"/>
              <a:ext cx="390617" cy="2691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704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06C102-48C6-4E9C-A54C-B5AEAE68D2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21" t="12491" r="22553" b="5684"/>
          <a:stretch/>
        </p:blipFill>
        <p:spPr>
          <a:xfrm>
            <a:off x="2550695" y="856648"/>
            <a:ext cx="6891688" cy="561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7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730CC9-8519-43DF-ADFD-E52024F54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53" t="8561" r="22789" b="11860"/>
          <a:stretch/>
        </p:blipFill>
        <p:spPr>
          <a:xfrm>
            <a:off x="2627697" y="587140"/>
            <a:ext cx="6785810" cy="54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3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6537</TotalTime>
  <Words>8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Goren Gordon</dc:creator>
  <cp:lastModifiedBy>Goren Gordon</cp:lastModifiedBy>
  <cp:revision>4</cp:revision>
  <dcterms:created xsi:type="dcterms:W3CDTF">2018-05-24T16:31:58Z</dcterms:created>
  <dcterms:modified xsi:type="dcterms:W3CDTF">2018-05-29T05:29:33Z</dcterms:modified>
</cp:coreProperties>
</file>