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9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18/08/2023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18/08/2023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18/08/2023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073" y="4128655"/>
            <a:ext cx="9531927" cy="1056485"/>
          </a:xfrm>
        </p:spPr>
        <p:txBody>
          <a:bodyPr>
            <a:normAutofit/>
          </a:bodyPr>
          <a:lstStyle/>
          <a:p>
            <a:r>
              <a:rPr lang="en-US" b="1" dirty="0"/>
              <a:t>Predicting customer buying </a:t>
            </a:r>
            <a:r>
              <a:rPr lang="en-US" b="1" dirty="0" err="1"/>
              <a:t>behaviour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600" dirty="0"/>
              <a:t>18/08/2023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10587564" cy="442867"/>
          </a:xfrm>
        </p:spPr>
        <p:txBody>
          <a:bodyPr/>
          <a:lstStyle/>
          <a:p>
            <a:r>
              <a:rPr lang="en-US" sz="2400" b="1" dirty="0">
                <a:solidFill>
                  <a:srgbClr val="FF0000"/>
                </a:solidFill>
              </a:rPr>
              <a:t>predictive model to understand factors that influence buying </a:t>
            </a:r>
            <a:r>
              <a:rPr lang="en-US" sz="2400" b="1" dirty="0" err="1">
                <a:solidFill>
                  <a:srgbClr val="FF0000"/>
                </a:solidFill>
              </a:rPr>
              <a:t>behaviour</a:t>
            </a:r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US" sz="1800" b="0" dirty="0">
                <a:solidFill>
                  <a:schemeClr val="accent6">
                    <a:lumMod val="50000"/>
                  </a:schemeClr>
                </a:solidFill>
              </a:rPr>
              <a:t>We have trained the data set with Random forest classifier model and received </a:t>
            </a:r>
          </a:p>
          <a:p>
            <a:r>
              <a:rPr lang="en-US" sz="1800" dirty="0"/>
              <a:t>ACCURACY: 85.09 </a:t>
            </a:r>
          </a:p>
          <a:p>
            <a:r>
              <a:rPr lang="en-US" sz="1800" dirty="0"/>
              <a:t>AUC score: 0.558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/>
              <a:t>route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booking_origin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flight_duration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wants_extra_baggage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length_of_stay</a:t>
            </a:r>
            <a:endParaRPr lang="en-US" sz="1800" b="0" dirty="0"/>
          </a:p>
          <a:p>
            <a:r>
              <a:rPr lang="en-US" sz="1800" b="0" dirty="0"/>
              <a:t>are the top 5 features which influence </a:t>
            </a:r>
          </a:p>
          <a:p>
            <a:r>
              <a:rPr lang="en-US" sz="1800" b="0" dirty="0"/>
              <a:t>Customer buying behavior </a:t>
            </a:r>
            <a:endParaRPr lang="en-US" sz="18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We need to increase the AUC score.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194" y="1941428"/>
            <a:ext cx="6607751" cy="355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0A2C6C-ACEB-4D76-A29E-B1C9FEC52B8B}">
  <ds:schemaRefs>
    <ds:schemaRef ds:uri="http://purl.org/dc/elements/1.1/"/>
    <ds:schemaRef ds:uri="http://schemas.openxmlformats.org/package/2006/metadata/core-properties"/>
    <ds:schemaRef ds:uri="86177072-acf3-469b-be5f-1201de6410bb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81b85e46-be1c-4d4d-af3f-3ff4749bae08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</TotalTime>
  <Words>69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predictive model to understand factors that influence buying behaviour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Karan Tiwari</cp:lastModifiedBy>
  <cp:revision>15</cp:revision>
  <cp:lastPrinted>2022-06-09T07:44:13Z</cp:lastPrinted>
  <dcterms:created xsi:type="dcterms:W3CDTF">2022-02-22T07:39:05Z</dcterms:created>
  <dcterms:modified xsi:type="dcterms:W3CDTF">2023-08-18T08:28:21Z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