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Assistant Bold" panose="020B0604020202020204" charset="-79"/>
      <p:regular r:id="rId5"/>
    </p:embeddedFont>
    <p:embeddedFont>
      <p:font typeface="Assistant Regular" panose="020B0604020202020204" charset="-79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Poppins ExtraBold" panose="020B0604020202020204" charset="0"/>
      <p:regular r:id="rId11"/>
    </p:embeddedFont>
    <p:embeddedFont>
      <p:font typeface="Poppins Medium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7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-5400000">
            <a:off x="-160908" y="2422353"/>
            <a:ext cx="3130260" cy="1091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>
                <a:solidFill>
                  <a:srgbClr val="737373"/>
                </a:solidFill>
                <a:latin typeface="Poppins ExtraBold"/>
              </a:rPr>
              <a:t>INF 221</a:t>
            </a:r>
          </a:p>
        </p:txBody>
      </p:sp>
      <p:sp>
        <p:nvSpPr>
          <p:cNvPr id="3" name="AutoShape 3"/>
          <p:cNvSpPr/>
          <p:nvPr/>
        </p:nvSpPr>
        <p:spPr>
          <a:xfrm rot="5400000">
            <a:off x="522286" y="2963545"/>
            <a:ext cx="3091815" cy="0"/>
          </a:xfrm>
          <a:prstGeom prst="line">
            <a:avLst/>
          </a:prstGeom>
          <a:ln w="47625" cap="flat">
            <a:solidFill>
              <a:srgbClr val="1A1A1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0" y="7200900"/>
            <a:ext cx="18288000" cy="3086100"/>
            <a:chOff x="0" y="0"/>
            <a:chExt cx="4816593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263234" y="1443831"/>
            <a:ext cx="5996066" cy="7399338"/>
            <a:chOff x="0" y="0"/>
            <a:chExt cx="1756410" cy="216746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56410" cy="2167467"/>
            </a:xfrm>
            <a:custGeom>
              <a:avLst/>
              <a:gdLst/>
              <a:ahLst/>
              <a:cxnLst/>
              <a:rect l="l" t="t" r="r" b="b"/>
              <a:pathLst>
                <a:path w="1756410" h="2167467">
                  <a:moveTo>
                    <a:pt x="0" y="0"/>
                  </a:moveTo>
                  <a:lnTo>
                    <a:pt x="1756410" y="0"/>
                  </a:lnTo>
                  <a:lnTo>
                    <a:pt x="1756410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317809" y="2390371"/>
            <a:ext cx="5886916" cy="481052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482255" y="1941513"/>
            <a:ext cx="6661739" cy="2091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dirty="0">
                <a:solidFill>
                  <a:srgbClr val="1A1A1A"/>
                </a:solidFill>
                <a:latin typeface="Poppins ExtraBold"/>
              </a:rPr>
              <a:t>AGE</a:t>
            </a:r>
          </a:p>
          <a:p>
            <a:pPr>
              <a:lnSpc>
                <a:spcPts val="7920"/>
              </a:lnSpc>
            </a:pPr>
            <a:r>
              <a:rPr lang="en-US" sz="7200" dirty="0">
                <a:solidFill>
                  <a:srgbClr val="1A1A1A"/>
                </a:solidFill>
                <a:latin typeface="Poppins ExtraBold"/>
              </a:rPr>
              <a:t>CALCULATOR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82255" y="8046720"/>
            <a:ext cx="7547293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80"/>
              </a:lnSpc>
            </a:pPr>
            <a:r>
              <a:rPr lang="en-US" sz="4800">
                <a:solidFill>
                  <a:srgbClr val="FFFFFF"/>
                </a:solidFill>
                <a:latin typeface="Poppins Medium"/>
              </a:rPr>
              <a:t>GROUP 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68989" y="2225040"/>
            <a:ext cx="1015681" cy="229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500"/>
              </a:lnSpc>
            </a:pPr>
            <a:r>
              <a:rPr lang="en-US" sz="15000">
                <a:solidFill>
                  <a:srgbClr val="737373"/>
                </a:solidFill>
                <a:latin typeface="Poppins ExtraBold"/>
              </a:rPr>
              <a:t>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30864" y="4968240"/>
            <a:ext cx="1015681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737373"/>
                </a:solidFill>
                <a:latin typeface="Poppins ExtraBold"/>
              </a:rPr>
              <a:t>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2453640"/>
            <a:ext cx="1015681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737373"/>
                </a:solidFill>
                <a:latin typeface="Poppins ExtraBold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482840"/>
            <a:ext cx="1015681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737373"/>
                </a:solidFill>
                <a:latin typeface="Poppins ExtraBold"/>
              </a:rPr>
              <a:t>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5514975"/>
            <a:ext cx="1015681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737373"/>
                </a:solidFill>
                <a:latin typeface="Poppins ExtraBold"/>
              </a:rPr>
              <a:t>5</a:t>
            </a:r>
          </a:p>
        </p:txBody>
      </p:sp>
      <p:sp>
        <p:nvSpPr>
          <p:cNvPr id="7" name="AutoShape 7"/>
          <p:cNvSpPr/>
          <p:nvPr/>
        </p:nvSpPr>
        <p:spPr>
          <a:xfrm rot="5399999">
            <a:off x="1479669" y="3353753"/>
            <a:ext cx="1657628" cy="0"/>
          </a:xfrm>
          <a:prstGeom prst="line">
            <a:avLst/>
          </a:prstGeom>
          <a:ln w="47625" cap="flat">
            <a:solidFill>
              <a:srgbClr val="1A1A1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rot="5399999">
            <a:off x="1479669" y="5868353"/>
            <a:ext cx="1657628" cy="0"/>
          </a:xfrm>
          <a:prstGeom prst="line">
            <a:avLst/>
          </a:prstGeom>
          <a:ln w="47625" cap="flat">
            <a:solidFill>
              <a:srgbClr val="1A1A1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rot="5399999">
            <a:off x="9594969" y="3353753"/>
            <a:ext cx="1657628" cy="0"/>
          </a:xfrm>
          <a:prstGeom prst="line">
            <a:avLst/>
          </a:prstGeom>
          <a:ln w="47625" cap="flat">
            <a:solidFill>
              <a:srgbClr val="1A1A1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5399999">
            <a:off x="1479669" y="8382953"/>
            <a:ext cx="1657628" cy="0"/>
          </a:xfrm>
          <a:prstGeom prst="line">
            <a:avLst/>
          </a:prstGeom>
          <a:ln w="47625" cap="flat">
            <a:solidFill>
              <a:srgbClr val="1A1A1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rot="5399999">
            <a:off x="9594969" y="6415088"/>
            <a:ext cx="1657628" cy="0"/>
          </a:xfrm>
          <a:prstGeom prst="line">
            <a:avLst/>
          </a:prstGeom>
          <a:ln w="47625" cap="flat">
            <a:solidFill>
              <a:srgbClr val="1A1A1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2559902" y="2439353"/>
            <a:ext cx="5878264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1A1A1A"/>
                </a:solidFill>
                <a:latin typeface="Assistant Bold"/>
              </a:rPr>
              <a:t>GUI (graphical user interface)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724613" y="2439353"/>
            <a:ext cx="5003470" cy="613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1A1A1A"/>
                </a:solidFill>
                <a:latin typeface="Assistant Bold"/>
              </a:rPr>
              <a:t>CALCULATE FUNCTION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59902" y="4911090"/>
            <a:ext cx="1838474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1A1A1A"/>
                </a:solidFill>
                <a:latin typeface="Assistant Bold"/>
              </a:rPr>
              <a:t>WIDGETS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724613" y="5457825"/>
            <a:ext cx="2000783" cy="613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1A1A1A"/>
                </a:solidFill>
                <a:latin typeface="Assistant Bold"/>
              </a:rPr>
              <a:t>LABELS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59902" y="7468553"/>
            <a:ext cx="2088284" cy="613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1A1A1A"/>
                </a:solidFill>
                <a:latin typeface="Assistant Bold"/>
              </a:rPr>
              <a:t>FORMULA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59109" y="3112770"/>
            <a:ext cx="5399177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1A1A1A"/>
                </a:solidFill>
                <a:latin typeface="Assistant Regular"/>
              </a:rPr>
              <a:t>We use tkinter because it makes it simple and quick to develop GUI applications.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723820" y="3005137"/>
            <a:ext cx="5399177" cy="208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1A1A1A"/>
                </a:solidFill>
                <a:latin typeface="Assistant Regular"/>
              </a:rPr>
              <a:t>We utilize the def keyword to include things inside of it like a graphical user interface (GUI), a program window, a logo, as well as to compute your age and, finally, a formula.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59109" y="5476875"/>
            <a:ext cx="5399177" cy="16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1A1A1A"/>
                </a:solidFill>
                <a:latin typeface="Assistant Regular"/>
              </a:rPr>
              <a:t>In order to convey information or provide a mechanism for the user to engage with the application, we include some widgets that display some buttons.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723820" y="6023610"/>
            <a:ext cx="5399177" cy="16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1A1A1A"/>
                </a:solidFill>
                <a:latin typeface="Assistant Regular"/>
              </a:rPr>
              <a:t>Finally, we added some links to the official National University website, along with labelling widgets where users could enter their birthdates.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559109" y="8034338"/>
            <a:ext cx="5399177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1A1A1A"/>
                </a:solidFill>
                <a:latin typeface="Assistant Regular"/>
              </a:rPr>
              <a:t>To avoid overdoing things and to make the days, months, and year correct, we only utilize + and - in the formula.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1028700"/>
            <a:ext cx="5497473" cy="1091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>
                <a:solidFill>
                  <a:srgbClr val="1A1A1A"/>
                </a:solidFill>
                <a:latin typeface="Poppins ExtraBold"/>
              </a:rPr>
              <a:t>Description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62053" y="2179943"/>
            <a:ext cx="10363895" cy="731255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482918"/>
            <a:ext cx="9269313" cy="1091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>
                <a:solidFill>
                  <a:srgbClr val="1A1A1A"/>
                </a:solidFill>
                <a:latin typeface="Poppins ExtraBold"/>
              </a:rPr>
              <a:t>Parts of the window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Poppins ExtraBold</vt:lpstr>
      <vt:lpstr>Poppins Medium</vt:lpstr>
      <vt:lpstr>Arial</vt:lpstr>
      <vt:lpstr>Calibri</vt:lpstr>
      <vt:lpstr>Assistant Bold</vt:lpstr>
      <vt:lpstr>Assistant Regular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CALCULATOR</dc:title>
  <cp:lastModifiedBy>Jasper Deguito</cp:lastModifiedBy>
  <cp:revision>2</cp:revision>
  <dcterms:created xsi:type="dcterms:W3CDTF">2006-08-16T00:00:00Z</dcterms:created>
  <dcterms:modified xsi:type="dcterms:W3CDTF">2022-11-11T16:46:13Z</dcterms:modified>
  <dc:identifier>DAFRj29E8r4</dc:identifier>
</cp:coreProperties>
</file>