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4F98-3467-274F-B0CE-950B7A06A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6D9D5-0FF4-F743-A098-8091EDBDE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F85B-BF29-0A4A-8821-67875F90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7284-CF79-B844-A9F2-34FF29AD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D939-1B21-7141-B498-C99B34CB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C17D-B292-D947-80A4-9293EE4A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7B009-33C8-9643-A554-C05CD2A74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9E84-CFDB-8244-9FE9-83D3127E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458B-27CC-9F49-9A34-94923006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0873-4C18-604C-A375-57F5EB3F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672CF-AEA9-8C4E-8A8D-C55C27C6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B9BC-07A4-BA40-A5C4-B399F4F7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93D7-8474-2948-ABF9-687B39E1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2382-E137-7C4A-9B9A-C4D80FC6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8A0A-EFCF-2249-A528-363E1FB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DA04-95BE-7C48-8FE7-8A55C9EF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0520-EC90-0A4A-A403-8F7ED1FC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6933-AC5E-ED43-AAAD-B37BBB4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7773-1331-254E-92AF-CEEC1FE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999D-8348-DB41-AB76-DD3E42D1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34D1-8E1C-9D4F-B7F2-E3389212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AF2E-4DAE-B14B-9BF8-DDD6063D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D08-9B9B-FD4D-82B0-DB47A288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DB92-5D01-F94E-8894-DDBDAE3F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4CC8-B2C8-1F4A-A913-1DC52A92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4059-1504-BC48-8F68-47AB81C5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2CD9-C55E-3B42-94F4-BBED235CF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B967B-C177-4F42-9FA7-269A206F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2F844-F1FC-2641-A0D0-0A0F830C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D86C4-5456-D944-B826-19CB6F2A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7A01D-5C2C-9948-B1CF-1E280548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E791-7C15-7E42-A6C1-53417EE2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99FB8-EA43-8547-95C4-8B907652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C1E8F-B7EE-F940-AFDC-61D78038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3F6A1-7052-AE43-8CD6-E85EBF270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CD78D-BEE6-0643-A8D4-E120FA110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B7540-59D4-DC42-A460-E74E12E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A0BA0-C95F-2C46-BD97-3599CF4A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380F7-2B27-5344-8788-B7BACBC9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F308-13D9-A248-A997-0179A3C5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18B15-4905-9541-9AB7-B1E71985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587CA-C473-FD43-A257-B9C556D0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FF38C-414E-FA41-9525-49DF4C03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DB25-BBB2-BA41-AE08-3B826876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67911-8768-8344-9772-219BCA6C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3DCC-5A8A-D64E-9E61-DC209031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FCE6-45A9-394F-90FB-37343FB9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5DF-5BEE-8D4C-A8C3-3068AB2B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78E32-6DC3-A04F-B6A6-753D700D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2C02-7C1C-704B-A4C9-DF7E047A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6B15B-855D-D44F-A11E-728236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9330-B1AE-814F-B257-84C044D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607D-3705-AA42-BCBE-1E76403C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28DA7-38B1-814F-B18A-B6AD9C1D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ED97-56DA-DE40-AAA3-5AD3B123C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74EE-F7E3-4249-82DC-5C2AEF50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4F47-5357-CC4D-971F-8A03D85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B0F2-3D1F-7747-A5D3-7D41867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67E20-4D41-9043-B91B-3F1DEB68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B0EF-9814-EE4F-81B8-C8B205FC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B408-F0AC-BF44-8AC9-6BDB25A5B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A42C-A151-2649-8BA7-9AEB797F2B3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50D1-5E57-254F-85C5-7D8C287E6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A82B-D0F0-604D-979E-D1ABD7E3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57CE-923C-974C-A463-EC6AE07F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4167-DFF5-864F-ADF6-29D8F6E7A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AA062-A894-174A-B182-56B0971E9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Meeker</dc:creator>
  <cp:lastModifiedBy>Brian Meeker</cp:lastModifiedBy>
  <cp:revision>1</cp:revision>
  <dcterms:created xsi:type="dcterms:W3CDTF">2019-12-26T17:44:48Z</dcterms:created>
  <dcterms:modified xsi:type="dcterms:W3CDTF">2019-12-26T17:45:17Z</dcterms:modified>
</cp:coreProperties>
</file>