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A3BF1-C370-3310-DE11-5483383FF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F1E94-CF09-EFB4-A063-8CDC805EA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13546-5FFD-BB23-F931-4F44CF7C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61CE-7D7A-C143-8548-6E3888286E4D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C91A0-E86A-40E8-4694-A97E7688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E85E7-4A94-E259-9ABA-DE4B41C6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C8E0-ACF7-A342-AC35-113FD2C1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5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939B-9418-FAE9-6554-902F0F69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A94D1-C139-33D1-B9BA-B52D64306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22CED-DBB0-7B49-8E72-0AB32EB7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61CE-7D7A-C143-8548-6E3888286E4D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FAC4A-560A-EDAF-10FD-E575960A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A8952-9DDB-5923-E27C-14214FD0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C8E0-ACF7-A342-AC35-113FD2C1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5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0A5F1-2DE7-8DCA-26AB-78A53BD8F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1927D-0544-E547-2F57-807020299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2250D-A88F-8124-40FF-3F60BA49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61CE-7D7A-C143-8548-6E3888286E4D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CAB17-44F3-A11B-DEBD-345D4F1D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69990-C3D5-C3AB-9E0E-8D452EE7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C8E0-ACF7-A342-AC35-113FD2C1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5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D9CF-2078-8903-617B-C4FFFECFD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2EA95-1F3E-81CE-5283-2CF48DE4B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0426F-FFE5-DB78-66B9-AC27EB77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61CE-7D7A-C143-8548-6E3888286E4D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D22F3-6A54-C742-E42E-E4961045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2E9EF-D2A1-FE68-AC1E-45D995BB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C8E0-ACF7-A342-AC35-113FD2C1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2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D826-D858-81EB-1ECE-0AB12C1A4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13D1D-08A8-3EDE-39EF-63685A162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3AAD2-867E-85EB-065B-AEFCF776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61CE-7D7A-C143-8548-6E3888286E4D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A26E4-8A51-B7CB-F8BB-BE086EB8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40FEF-5CF4-D37D-FE28-D212C5BE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C8E0-ACF7-A342-AC35-113FD2C1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3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03EF-05D1-5982-0603-77663938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42E87-F71E-52A9-E9FE-F9CB8A92A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B6219-F903-121C-AA6F-0EE4BCA2A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0F047-F389-585E-DB5D-01DBB5E8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61CE-7D7A-C143-8548-6E3888286E4D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29C9B-A0C9-2FA1-6D39-8DCAD197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DE8DC-0C75-7D58-BF98-3C0CFA1F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C8E0-ACF7-A342-AC35-113FD2C1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3C56-5DA7-51AB-6017-13211D86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6464A-D04B-6194-A23F-7BDDF0307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31B4F-31C3-1E5A-D459-FFFAD408A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84A9A-FB55-8730-17D1-013E998B9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AA8C3-D73C-90FD-BE8C-6DF260411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A8311-9AB2-DF26-C0CE-63A03679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61CE-7D7A-C143-8548-6E3888286E4D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42D78-E974-ED5C-AF59-B7CE0BBB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883D7-7D55-2A4F-CB53-7592128E8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C8E0-ACF7-A342-AC35-113FD2C1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1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6EE4-20B0-5698-7FAA-B58365BC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4AD40-4909-2E81-E1AC-5011F0CB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61CE-7D7A-C143-8548-6E3888286E4D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869D3-2850-2D8C-91AB-00B4379B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0510E-DD42-F834-1E75-6BC057E9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C8E0-ACF7-A342-AC35-113FD2C1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3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0AB9E-EC46-9E1A-C886-6405CDD7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61CE-7D7A-C143-8548-6E3888286E4D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AACAD-FB90-98C1-EC02-B90B9097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BE138-E0DC-DF21-F04A-A30179F8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C8E0-ACF7-A342-AC35-113FD2C1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8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C24D-283C-10C0-8861-D5B9C485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157D9-E600-6AEF-7699-22087A53F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47295-9EF1-28CD-F230-EADA0F6C9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08BBA-57F4-14A7-5714-1AA6AE6B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61CE-7D7A-C143-8548-6E3888286E4D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62368-8BD9-A19E-E38E-68BFB89EB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A780E-C0BE-1E5E-EEAF-FEE3866B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C8E0-ACF7-A342-AC35-113FD2C1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0B33-6579-7E9A-811B-097575E3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C343C-370F-DA89-4FAD-0EAE3DD42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22561-1CCD-9566-1C9D-0A0D1A338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660AD-5449-1990-B685-9CCC44FE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61CE-7D7A-C143-8548-6E3888286E4D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ADDC5-8BD1-247C-BE88-93960327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82149-A3DB-18C3-3A04-E04C1E8E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C8E0-ACF7-A342-AC35-113FD2C1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5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86D5E-1AD5-8F5B-A6D8-3ED876DF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93F71-88C2-6F79-5EAF-948F02567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74851-D78A-DE56-C8FB-CF7AE8211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8761CE-7D7A-C143-8548-6E3888286E4D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9FB7-D8E5-D5D0-5AE4-EDA9F843F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B9D9A-C512-075E-EC07-7B2B88249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F1C8E0-ACF7-A342-AC35-113FD2C1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3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13F8-7A88-F7EB-3350-61C747282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59117-91A7-BD09-C778-9842A0DE3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4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Meeker</dc:creator>
  <cp:lastModifiedBy>Brian Meeker</cp:lastModifiedBy>
  <cp:revision>1</cp:revision>
  <dcterms:created xsi:type="dcterms:W3CDTF">2024-12-12T21:39:02Z</dcterms:created>
  <dcterms:modified xsi:type="dcterms:W3CDTF">2024-12-12T21:39:24Z</dcterms:modified>
</cp:coreProperties>
</file>