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8E37D0-1BEF-4E92-A3D4-9F281DA937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73148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4B82CE-DB20-49F6-ACAD-5B4D0D436A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299134-BB9D-45B9-974B-8756795AE4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342480" y="8640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815680" y="8640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3869280" y="35388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6342480" y="35388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815680" y="35388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0537B0-723F-482C-B7C8-7158308A895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92B66C-5C6E-48E8-8C29-897F99D9E2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8F8E61-6BE1-4A34-B8B8-40246C31F3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2C929C-6702-4E25-825A-227B56C1BC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547F08-EADC-4D2F-A8AF-1E123B917D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B911F1-5A25-4B59-AA67-A938A37710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253080" y="4929840"/>
            <a:ext cx="29469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6ACF3D-6E4C-41A5-990A-A5D243E88B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5E90FD-5482-411A-A5BC-5DFEA39730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57F6C5-7460-42BE-A057-885B7FBEF0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D393C3-9687-4698-BA4F-ED7C95D4EA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14BF35-B304-4505-8880-5E830DC354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73148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0DEBBF-E526-4568-97C9-6E83ECF5A2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43B4EE-483A-4D22-8E98-74BDA146154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342480" y="8640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8815680" y="8640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3869280" y="35388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6342480" y="35388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8815680" y="35388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00CF9E-57AD-469F-A3C0-DB0213E7C06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E204F4F-7150-4B72-A4DA-47B23DAB39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C2E18F8-FA74-46AB-A642-4E6D5F15EC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1A3508D-22A1-40A7-98CA-4588005685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9815AB6-C56D-464F-8624-BB3421FD04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F532674-8E22-4D08-B1EA-3EA108F4E9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0BC84D-3BC1-45CD-8C69-E73E92EB84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253080" y="4929840"/>
            <a:ext cx="29469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2320B53-091A-4E0D-9C4B-8C311D43EF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E5E130D-C8E2-4C04-AE93-D54A4DD6C3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2DC630D-C967-4E14-8744-0098D07623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8A0D1FD-6D3D-428F-B91D-5E66226CAA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73148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4BC0CFD-544A-4786-A242-2D1C30311A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61F6656-EFB5-4294-BBE4-E755F2E6B7D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342480" y="8640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8815680" y="8640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3869280" y="35388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/>
          </p:nvPr>
        </p:nvSpPr>
        <p:spPr>
          <a:xfrm>
            <a:off x="6342480" y="35388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/>
          </p:nvPr>
        </p:nvSpPr>
        <p:spPr>
          <a:xfrm>
            <a:off x="8815680" y="35388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D832F34-072B-4B27-84AA-84D0BE1B778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D8B4FF-97F5-48C4-9466-69C2279217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D1A762-DB0A-4F4A-A36A-3A62C3457A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53080" y="4929840"/>
            <a:ext cx="29469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09BB88-CC14-4593-9948-0BBECA2F9A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4B13D5-CCA2-4C31-9258-4334AA56C0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46CDD1-843A-42FE-80E0-A566359DC6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1143000"/>
              </a:tabLst>
            </a:pP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251778-44A5-4BB8-AB5C-8ECF0D204E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a3f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Rectangle 37" hidden="1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0" y="762120"/>
            <a:ext cx="9141120" cy="533376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9270360" y="762120"/>
            <a:ext cx="2925000" cy="53337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5900" spc="-100" strike="noStrike">
                <a:solidFill>
                  <a:srgbClr val="ffffff"/>
                </a:solidFill>
                <a:latin typeface="Corbel"/>
              </a:rPr>
              <a:t>Click to edit Master title style</a:t>
            </a:r>
            <a:endParaRPr b="0" lang="en-US" sz="59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IN" sz="1100" spc="-1" strike="noStrike">
                <a:solidFill>
                  <a:srgbClr val="beb1a8"/>
                </a:solidFill>
                <a:latin typeface="Corbe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IN" sz="1100" spc="-1" strike="noStrike">
                <a:solidFill>
                  <a:srgbClr val="beb1a8"/>
                </a:solidFill>
                <a:latin typeface="Corbel"/>
              </a:rPr>
              <a:t>&lt;date/time&gt;</a:t>
            </a:r>
            <a:endParaRPr b="0" lang="en-IN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1" lang="en-IN" sz="1200" spc="-1" strike="noStrike">
                <a:solidFill>
                  <a:schemeClr val="accent1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39CE742-3E74-4E1F-8CD1-8E0C13EEA59A}" type="slidenum">
              <a:rPr b="1" lang="en-IN" sz="1200" spc="-1" strike="noStrike">
                <a:solidFill>
                  <a:schemeClr val="accent1"/>
                </a:solidFill>
                <a:latin typeface="Corbe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143000"/>
              </a:tabLst>
            </a:pPr>
            <a:r>
              <a:rPr b="0" lang="en-US" sz="2000" spc="-1" strike="noStrike">
                <a:solidFill>
                  <a:srgbClr val="ded8d4"/>
                </a:solidFill>
                <a:latin typeface="Corbel"/>
              </a:rPr>
              <a:t>Click to edit the outline text format</a:t>
            </a: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143000"/>
              </a:tabLst>
            </a:pPr>
            <a:r>
              <a:rPr b="0" lang="en-US" sz="1600" spc="-1" strike="noStrike">
                <a:solidFill>
                  <a:srgbClr val="ded8d4"/>
                </a:solidFill>
                <a:latin typeface="Corbel"/>
              </a:rPr>
              <a:t>Second Outline Level</a:t>
            </a:r>
            <a:endParaRPr b="0" lang="en-US" sz="1600" spc="-1" strike="noStrike">
              <a:solidFill>
                <a:srgbClr val="ded8d4"/>
              </a:solidFill>
              <a:latin typeface="Corbe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143000"/>
              </a:tabLst>
            </a:pPr>
            <a:r>
              <a:rPr b="0" lang="en-US" sz="1400" spc="-1" strike="noStrike">
                <a:solidFill>
                  <a:srgbClr val="ded8d4"/>
                </a:solidFill>
                <a:latin typeface="Corbel"/>
              </a:rPr>
              <a:t>Third Outline Level</a:t>
            </a:r>
            <a:endParaRPr b="0" lang="en-US" sz="1400" spc="-1" strike="noStrike">
              <a:solidFill>
                <a:srgbClr val="ded8d4"/>
              </a:solidFill>
              <a:latin typeface="Corbe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143000"/>
              </a:tabLst>
            </a:pPr>
            <a:r>
              <a:rPr b="0" lang="en-US" sz="1400" spc="-1" strike="noStrike">
                <a:solidFill>
                  <a:srgbClr val="ded8d4"/>
                </a:solid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ded8d4"/>
              </a:solidFill>
              <a:latin typeface="Corbe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143000"/>
              </a:tabLst>
            </a:pPr>
            <a:r>
              <a:rPr b="0" lang="en-US" sz="2000" spc="-1" strike="noStrike">
                <a:solidFill>
                  <a:srgbClr val="ded8d4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143000"/>
              </a:tabLst>
            </a:pPr>
            <a:r>
              <a:rPr b="0" lang="en-US" sz="2000" spc="-1" strike="noStrike">
                <a:solidFill>
                  <a:srgbClr val="ded8d4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143000"/>
              </a:tabLst>
            </a:pPr>
            <a:r>
              <a:rPr b="0" lang="en-US" sz="2000" spc="-1" strike="noStrike">
                <a:solidFill>
                  <a:srgbClr val="ded8d4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a3f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Rectangle 37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818e9f"/>
              </a:buClr>
              <a:buFont typeface="Wingdings 2" charset="2"/>
              <a:buChar char=""/>
              <a:tabLst>
                <a:tab algn="l" pos="1143000"/>
              </a:tabLst>
            </a:pPr>
            <a:r>
              <a:rPr b="0" lang="en-US" sz="2000" spc="-1" strike="noStrike">
                <a:solidFill>
                  <a:srgbClr val="ded8d4"/>
                </a:solidFill>
                <a:latin typeface="Corbel"/>
              </a:rPr>
              <a:t>Click to edit Master text styles</a:t>
            </a: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  <a:p>
            <a:pPr lvl="1" marL="6858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818e9f"/>
              </a:buClr>
              <a:buFont typeface="Wingdings 2" charset="2"/>
              <a:buChar char=""/>
              <a:tabLst>
                <a:tab algn="l" pos="1143000"/>
              </a:tabLst>
            </a:pPr>
            <a:r>
              <a:rPr b="0" lang="en-US" sz="1800" spc="-1" strike="noStrike">
                <a:solidFill>
                  <a:srgbClr val="ded8d4"/>
                </a:solidFill>
                <a:latin typeface="Corbel"/>
              </a:rPr>
              <a:t>Second level</a:t>
            </a:r>
            <a:endParaRPr b="0" lang="en-US" sz="1800" spc="-1" strike="noStrike">
              <a:solidFill>
                <a:srgbClr val="ded8d4"/>
              </a:solidFill>
              <a:latin typeface="Corbel"/>
            </a:endParaRPr>
          </a:p>
          <a:p>
            <a:pPr lvl="2" marL="11430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818e9f"/>
              </a:buClr>
              <a:buFont typeface="Wingdings 2" charset="2"/>
              <a:buChar char=""/>
              <a:tabLst>
                <a:tab algn="l" pos="1143000"/>
              </a:tabLst>
            </a:pPr>
            <a:r>
              <a:rPr b="0" lang="en-US" sz="1600" spc="-1" strike="noStrike">
                <a:solidFill>
                  <a:srgbClr val="ded8d4"/>
                </a:solidFill>
                <a:latin typeface="Corbel"/>
              </a:rPr>
              <a:t>Third level</a:t>
            </a:r>
            <a:endParaRPr b="0" lang="en-US" sz="1600" spc="-1" strike="noStrike">
              <a:solidFill>
                <a:srgbClr val="ded8d4"/>
              </a:solidFill>
              <a:latin typeface="Corbel"/>
            </a:endParaRPr>
          </a:p>
          <a:p>
            <a:pPr lvl="3" marL="16002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818e9f"/>
              </a:buClr>
              <a:buFont typeface="Wingdings 2" charset="2"/>
              <a:buChar char=""/>
              <a:tabLst>
                <a:tab algn="l" pos="1143000"/>
              </a:tabLst>
            </a:pPr>
            <a:r>
              <a:rPr b="0" lang="en-US" sz="1400" spc="-1" strike="noStrike">
                <a:solidFill>
                  <a:srgbClr val="ded8d4"/>
                </a:solidFill>
                <a:latin typeface="Corbel"/>
              </a:rPr>
              <a:t>Fourth level</a:t>
            </a:r>
            <a:endParaRPr b="0" lang="en-US" sz="1400" spc="-1" strike="noStrike">
              <a:solidFill>
                <a:srgbClr val="ded8d4"/>
              </a:solidFill>
              <a:latin typeface="Corbel"/>
            </a:endParaRPr>
          </a:p>
          <a:p>
            <a:pPr lvl="4" marL="20574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818e9f"/>
              </a:buClr>
              <a:buFont typeface="Wingdings 2" charset="2"/>
              <a:buChar char=""/>
              <a:tabLst>
                <a:tab algn="l" pos="1143000"/>
              </a:tabLst>
            </a:pPr>
            <a:r>
              <a:rPr b="0" lang="en-US" sz="1400" spc="-1" strike="noStrike">
                <a:solidFill>
                  <a:srgbClr val="ded8d4"/>
                </a:solidFill>
                <a:latin typeface="Corbel"/>
              </a:rPr>
              <a:t>Fifth level</a:t>
            </a:r>
            <a:endParaRPr b="0" lang="en-US" sz="14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4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IN" sz="1100" spc="-1" strike="noStrike">
                <a:solidFill>
                  <a:srgbClr val="beb1a8"/>
                </a:solidFill>
                <a:latin typeface="Corbe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IN" sz="1100" spc="-1" strike="noStrike">
                <a:solidFill>
                  <a:srgbClr val="beb1a8"/>
                </a:solidFill>
                <a:latin typeface="Corbel"/>
              </a:rPr>
              <a:t>&lt;date/time&gt;</a:t>
            </a:r>
            <a:endParaRPr b="0" lang="en-IN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1" lang="en-IN" sz="1200" spc="-1" strike="noStrike">
                <a:solidFill>
                  <a:schemeClr val="accent1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14A26ED-2B37-4DC0-B06B-88F9C255F3D5}" type="slidenum">
              <a:rPr b="1" lang="en-IN" sz="1200" spc="-1" strike="noStrike">
                <a:solidFill>
                  <a:schemeClr val="accent1"/>
                </a:solidFill>
                <a:latin typeface="Corbe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a3f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6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Rectangle 37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867840" y="1023480"/>
            <a:ext cx="3474360" cy="807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beb1a8"/>
                </a:solidFill>
                <a:latin typeface="Corbel"/>
              </a:rPr>
              <a:t>Click to edit Master text styles</a:t>
            </a: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867840" y="1931040"/>
            <a:ext cx="3474360" cy="402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818e9f"/>
              </a:buClr>
              <a:buFont typeface="Wingdings 2" charset="2"/>
              <a:buChar char=""/>
              <a:tabLst>
                <a:tab algn="l" pos="1143000"/>
              </a:tabLst>
            </a:pPr>
            <a:r>
              <a:rPr b="0" lang="en-US" sz="2000" spc="-1" strike="noStrike">
                <a:solidFill>
                  <a:srgbClr val="ded8d4"/>
                </a:solidFill>
                <a:latin typeface="Corbel"/>
              </a:rPr>
              <a:t>Click to edit Master text styles</a:t>
            </a: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  <a:p>
            <a:pPr lvl="1" marL="6858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818e9f"/>
              </a:buClr>
              <a:buFont typeface="Wingdings 2" charset="2"/>
              <a:buChar char=""/>
              <a:tabLst>
                <a:tab algn="l" pos="1143000"/>
              </a:tabLst>
            </a:pPr>
            <a:r>
              <a:rPr b="0" lang="en-US" sz="1800" spc="-1" strike="noStrike">
                <a:solidFill>
                  <a:srgbClr val="ded8d4"/>
                </a:solidFill>
                <a:latin typeface="Corbel"/>
              </a:rPr>
              <a:t>Second level</a:t>
            </a:r>
            <a:endParaRPr b="0" lang="en-US" sz="1800" spc="-1" strike="noStrike">
              <a:solidFill>
                <a:srgbClr val="ded8d4"/>
              </a:solidFill>
              <a:latin typeface="Corbel"/>
            </a:endParaRPr>
          </a:p>
          <a:p>
            <a:pPr lvl="2" marL="11430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818e9f"/>
              </a:buClr>
              <a:buFont typeface="Wingdings 2" charset="2"/>
              <a:buChar char=""/>
              <a:tabLst>
                <a:tab algn="l" pos="1143000"/>
              </a:tabLst>
            </a:pPr>
            <a:r>
              <a:rPr b="0" lang="en-US" sz="1600" spc="-1" strike="noStrike">
                <a:solidFill>
                  <a:srgbClr val="ded8d4"/>
                </a:solidFill>
                <a:latin typeface="Corbel"/>
              </a:rPr>
              <a:t>Third level</a:t>
            </a:r>
            <a:endParaRPr b="0" lang="en-US" sz="1600" spc="-1" strike="noStrike">
              <a:solidFill>
                <a:srgbClr val="ded8d4"/>
              </a:solidFill>
              <a:latin typeface="Corbel"/>
            </a:endParaRPr>
          </a:p>
          <a:p>
            <a:pPr lvl="3" marL="16002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818e9f"/>
              </a:buClr>
              <a:buFont typeface="Wingdings 2" charset="2"/>
              <a:buChar char=""/>
              <a:tabLst>
                <a:tab algn="l" pos="1143000"/>
              </a:tabLst>
            </a:pPr>
            <a:r>
              <a:rPr b="0" lang="en-US" sz="1400" spc="-1" strike="noStrike">
                <a:solidFill>
                  <a:srgbClr val="ded8d4"/>
                </a:solidFill>
                <a:latin typeface="Corbel"/>
              </a:rPr>
              <a:t>Fourth level</a:t>
            </a:r>
            <a:endParaRPr b="0" lang="en-US" sz="1400" spc="-1" strike="noStrike">
              <a:solidFill>
                <a:srgbClr val="ded8d4"/>
              </a:solidFill>
              <a:latin typeface="Corbel"/>
            </a:endParaRPr>
          </a:p>
          <a:p>
            <a:pPr lvl="4" marL="20574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818e9f"/>
              </a:buClr>
              <a:buFont typeface="Wingdings 2" charset="2"/>
              <a:buChar char=""/>
              <a:tabLst>
                <a:tab algn="l" pos="1143000"/>
              </a:tabLst>
            </a:pPr>
            <a:r>
              <a:rPr b="0" lang="en-US" sz="1400" spc="-1" strike="noStrike">
                <a:solidFill>
                  <a:srgbClr val="ded8d4"/>
                </a:solidFill>
                <a:latin typeface="Corbel"/>
              </a:rPr>
              <a:t>Fifth level</a:t>
            </a:r>
            <a:endParaRPr b="0" lang="en-US" sz="14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7818480" y="1023480"/>
            <a:ext cx="3474360" cy="812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beb1a8"/>
                </a:solidFill>
                <a:latin typeface="Corbel"/>
              </a:rPr>
              <a:t>Click to edit Master text styles</a:t>
            </a: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7818480" y="1931040"/>
            <a:ext cx="3474360" cy="402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818e9f"/>
              </a:buClr>
              <a:buFont typeface="Wingdings 2" charset="2"/>
              <a:buChar char=""/>
              <a:tabLst>
                <a:tab algn="l" pos="1143000"/>
              </a:tabLst>
            </a:pPr>
            <a:r>
              <a:rPr b="0" lang="en-US" sz="2000" spc="-1" strike="noStrike">
                <a:solidFill>
                  <a:srgbClr val="ded8d4"/>
                </a:solidFill>
                <a:latin typeface="Corbel"/>
              </a:rPr>
              <a:t>Click to edit Master text styles</a:t>
            </a: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  <a:p>
            <a:pPr lvl="1" marL="6858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818e9f"/>
              </a:buClr>
              <a:buFont typeface="Wingdings 2" charset="2"/>
              <a:buChar char=""/>
              <a:tabLst>
                <a:tab algn="l" pos="1143000"/>
              </a:tabLst>
            </a:pPr>
            <a:r>
              <a:rPr b="0" lang="en-US" sz="1800" spc="-1" strike="noStrike">
                <a:solidFill>
                  <a:srgbClr val="ded8d4"/>
                </a:solidFill>
                <a:latin typeface="Corbel"/>
              </a:rPr>
              <a:t>Second level</a:t>
            </a:r>
            <a:endParaRPr b="0" lang="en-US" sz="1800" spc="-1" strike="noStrike">
              <a:solidFill>
                <a:srgbClr val="ded8d4"/>
              </a:solidFill>
              <a:latin typeface="Corbel"/>
            </a:endParaRPr>
          </a:p>
          <a:p>
            <a:pPr lvl="2" marL="11430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818e9f"/>
              </a:buClr>
              <a:buFont typeface="Wingdings 2" charset="2"/>
              <a:buChar char=""/>
              <a:tabLst>
                <a:tab algn="l" pos="1143000"/>
              </a:tabLst>
            </a:pPr>
            <a:r>
              <a:rPr b="0" lang="en-US" sz="1600" spc="-1" strike="noStrike">
                <a:solidFill>
                  <a:srgbClr val="ded8d4"/>
                </a:solidFill>
                <a:latin typeface="Corbel"/>
              </a:rPr>
              <a:t>Third level</a:t>
            </a:r>
            <a:endParaRPr b="0" lang="en-US" sz="1600" spc="-1" strike="noStrike">
              <a:solidFill>
                <a:srgbClr val="ded8d4"/>
              </a:solidFill>
              <a:latin typeface="Corbel"/>
            </a:endParaRPr>
          </a:p>
          <a:p>
            <a:pPr lvl="3" marL="16002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818e9f"/>
              </a:buClr>
              <a:buFont typeface="Wingdings 2" charset="2"/>
              <a:buChar char=""/>
              <a:tabLst>
                <a:tab algn="l" pos="1143000"/>
              </a:tabLst>
            </a:pPr>
            <a:r>
              <a:rPr b="0" lang="en-US" sz="1400" spc="-1" strike="noStrike">
                <a:solidFill>
                  <a:srgbClr val="ded8d4"/>
                </a:solidFill>
                <a:latin typeface="Corbel"/>
              </a:rPr>
              <a:t>Fourth level</a:t>
            </a:r>
            <a:endParaRPr b="0" lang="en-US" sz="1400" spc="-1" strike="noStrike">
              <a:solidFill>
                <a:srgbClr val="ded8d4"/>
              </a:solidFill>
              <a:latin typeface="Corbel"/>
            </a:endParaRPr>
          </a:p>
          <a:p>
            <a:pPr lvl="4" marL="20574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818e9f"/>
              </a:buClr>
              <a:buFont typeface="Wingdings 2" charset="2"/>
              <a:buChar char=""/>
              <a:tabLst>
                <a:tab algn="l" pos="1143000"/>
              </a:tabLst>
            </a:pPr>
            <a:r>
              <a:rPr b="0" lang="en-US" sz="1400" spc="-1" strike="noStrike">
                <a:solidFill>
                  <a:srgbClr val="ded8d4"/>
                </a:solidFill>
                <a:latin typeface="Corbel"/>
              </a:rPr>
              <a:t>Fifth level</a:t>
            </a:r>
            <a:endParaRPr b="0" lang="en-US" sz="1400" spc="-1" strike="noStrike">
              <a:solidFill>
                <a:srgbClr val="ded8d4"/>
              </a:solidFill>
              <a:latin typeface="Corbe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dt" idx="7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IN" sz="1100" spc="-1" strike="noStrike">
                <a:solidFill>
                  <a:srgbClr val="beb1a8"/>
                </a:solidFill>
                <a:latin typeface="Corbe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IN" sz="1100" spc="-1" strike="noStrike">
                <a:solidFill>
                  <a:srgbClr val="beb1a8"/>
                </a:solidFill>
                <a:latin typeface="Corbel"/>
              </a:rPr>
              <a:t>&lt;date/time&gt;</a:t>
            </a:r>
            <a:endParaRPr b="0" lang="en-IN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ftr" idx="8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8"/>
          <p:cNvSpPr>
            <a:spLocks noGrp="1"/>
          </p:cNvSpPr>
          <p:nvPr>
            <p:ph type="sldNum" idx="9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1" lang="en-IN" sz="1200" spc="-1" strike="noStrike">
                <a:solidFill>
                  <a:schemeClr val="accent1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DE615D9-C6FB-405A-AB19-875AC9E5A282}" type="slidenum">
              <a:rPr b="1" lang="en-IN" sz="1200" spc="-1" strike="noStrike">
                <a:solidFill>
                  <a:schemeClr val="accent1"/>
                </a:solidFill>
                <a:latin typeface="Corbe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IN" sz="5900" spc="-100" strike="noStrike">
                <a:solidFill>
                  <a:srgbClr val="ffffff"/>
                </a:solidFill>
                <a:latin typeface="Corbel"/>
              </a:rPr>
              <a:t>DATA STRUCTURES AND ALGORITHMS</a:t>
            </a:r>
            <a:endParaRPr b="0" lang="en-US" sz="59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785160" y="4860000"/>
            <a:ext cx="7314840" cy="91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ctr">
              <a:buNone/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IN" sz="3200" spc="-60" strike="noStrike">
                <a:solidFill>
                  <a:srgbClr val="ffffff"/>
                </a:solidFill>
                <a:latin typeface="Corbel"/>
              </a:rPr>
              <a:t>RESTAURANT</a:t>
            </a:r>
            <a:br>
              <a:rPr sz="3200"/>
            </a:br>
            <a:r>
              <a:rPr b="1" lang="en-IN" sz="3200" spc="-60" strike="noStrike">
                <a:solidFill>
                  <a:srgbClr val="ffffff"/>
                </a:solidFill>
                <a:latin typeface="Corbel"/>
              </a:rPr>
              <a:t>MANAGEMANT</a:t>
            </a:r>
            <a:br>
              <a:rPr sz="3200"/>
            </a:br>
            <a:r>
              <a:rPr b="1" lang="en-IN" sz="3200" spc="-60" strike="noStrike">
                <a:solidFill>
                  <a:srgbClr val="ffffff"/>
                </a:solidFill>
                <a:latin typeface="Corbel"/>
              </a:rPr>
              <a:t>SYSTEM</a:t>
            </a:r>
            <a:endParaRPr b="0" lang="en-US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ded8d4"/>
                </a:solidFill>
                <a:latin typeface="Corbel"/>
              </a:rPr>
              <a:t>THIS PROJECT IS ABOUT HOW RESTAURANT MENU WORKS USING LINKED LIST DATA STRUCTURE.</a:t>
            </a: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ded8d4"/>
                </a:solidFill>
                <a:latin typeface="Corbel"/>
              </a:rPr>
              <a:t>THIS PROJECT GIVES  YOU A REALIST OVERVIEW OF THE MENU AND ITS WORKING.</a:t>
            </a: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ded8d4"/>
                </a:solidFill>
                <a:latin typeface="Corbel"/>
              </a:rPr>
              <a:t>COSIDERING ALL REALIST APPROACH OF RESTAURANT MENU </a:t>
            </a: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ded8d4"/>
                </a:solidFill>
                <a:latin typeface="Corbel"/>
              </a:rPr>
              <a:t>THIS PROJECT IS BEEN IMPLEMENTED.</a:t>
            </a: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IN" sz="3600" spc="-60" strike="noStrike">
                <a:solidFill>
                  <a:srgbClr val="ffffff"/>
                </a:solidFill>
                <a:latin typeface="Corbel"/>
              </a:rPr>
              <a:t>WHY</a:t>
            </a:r>
            <a:br>
              <a:rPr sz="3600"/>
            </a:br>
            <a:r>
              <a:rPr b="0" lang="en-IN" sz="3600" spc="-60" strike="noStrike">
                <a:solidFill>
                  <a:srgbClr val="ffffff"/>
                </a:solidFill>
                <a:latin typeface="Corbel"/>
              </a:rPr>
              <a:t>LINKED LIST?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818e9f"/>
              </a:buClr>
              <a:buFont typeface="Wingdings 2" charset="2"/>
              <a:buChar char=""/>
              <a:tabLst>
                <a:tab algn="l" pos="1143000"/>
              </a:tabLst>
            </a:pPr>
            <a:r>
              <a:rPr b="0" lang="en-US" sz="2000" spc="-1" strike="noStrike">
                <a:solidFill>
                  <a:srgbClr val="bdc1c6"/>
                </a:solidFill>
                <a:latin typeface="arial"/>
              </a:rPr>
              <a:t>Linked lists are always preferable </a:t>
            </a:r>
            <a:r>
              <a:rPr b="1" lang="en-US" sz="2000" spc="-1" strike="noStrike">
                <a:solidFill>
                  <a:srgbClr val="bcc0c3"/>
                </a:solidFill>
                <a:latin typeface="arial"/>
              </a:rPr>
              <a:t>when we are not sure about the amount of memory we may end up using for storing data</a:t>
            </a:r>
            <a:r>
              <a:rPr b="0" lang="en-US" sz="2000" spc="-1" strike="noStrike">
                <a:solidFill>
                  <a:srgbClr val="bdc1c6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818e9f"/>
              </a:buClr>
              <a:buFont typeface="Wingdings 2" charset="2"/>
              <a:buChar char=""/>
              <a:tabLst>
                <a:tab algn="l" pos="1143000"/>
              </a:tabLst>
            </a:pPr>
            <a:r>
              <a:rPr b="0" lang="en-US" sz="2000" spc="-1" strike="noStrike">
                <a:solidFill>
                  <a:srgbClr val="bdc1c6"/>
                </a:solidFill>
                <a:latin typeface="arial"/>
              </a:rPr>
              <a:t>Linked lists are often used </a:t>
            </a:r>
            <a:r>
              <a:rPr b="1" lang="en-US" sz="2000" spc="-1" strike="noStrike">
                <a:solidFill>
                  <a:srgbClr val="bdc1c6"/>
                </a:solidFill>
                <a:latin typeface="arial"/>
              </a:rPr>
              <a:t>because of their efficient insertion and deletion</a:t>
            </a:r>
            <a:r>
              <a:rPr b="0" lang="en-US" sz="2000" spc="-1" strike="noStrike">
                <a:solidFill>
                  <a:srgbClr val="bdc1c6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IN" sz="3600" spc="-60" strike="noStrike">
                <a:solidFill>
                  <a:srgbClr val="ffffff"/>
                </a:solidFill>
                <a:latin typeface="Corbel"/>
              </a:rPr>
              <a:t>MAIN FUNCTION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41" name="Content Placeholder 4" descr=""/>
          <p:cNvPicPr/>
          <p:nvPr/>
        </p:nvPicPr>
        <p:blipFill>
          <a:blip r:embed="rId1"/>
          <a:stretch/>
        </p:blipFill>
        <p:spPr>
          <a:xfrm>
            <a:off x="4861800" y="863640"/>
            <a:ext cx="5328720" cy="512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IN" sz="3600" spc="-60" strike="noStrike">
                <a:solidFill>
                  <a:srgbClr val="ffffff"/>
                </a:solidFill>
                <a:latin typeface="Corbel"/>
              </a:rPr>
              <a:t>MAJOR </a:t>
            </a:r>
            <a:br>
              <a:rPr sz="3600"/>
            </a:br>
            <a:r>
              <a:rPr b="0" lang="en-IN" sz="3600" spc="-60" strike="noStrike">
                <a:solidFill>
                  <a:srgbClr val="ffffff"/>
                </a:solidFill>
                <a:latin typeface="Corbel"/>
              </a:rPr>
              <a:t>PARTS OF</a:t>
            </a:r>
            <a:br>
              <a:rPr sz="3600"/>
            </a:br>
            <a:r>
              <a:rPr b="0" lang="en-IN" sz="3600" spc="-60" strike="noStrike">
                <a:solidFill>
                  <a:srgbClr val="ffffff"/>
                </a:solidFill>
                <a:latin typeface="Corbel"/>
              </a:rPr>
              <a:t>CODE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867840" y="1023480"/>
            <a:ext cx="3474360" cy="807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beb1a8"/>
                </a:solidFill>
                <a:latin typeface="Corbel"/>
              </a:rPr>
              <a:t>CUSTOMER SECTION</a:t>
            </a: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pic>
        <p:nvPicPr>
          <p:cNvPr id="144" name="Content Placeholder 7" descr=""/>
          <p:cNvPicPr/>
          <p:nvPr/>
        </p:nvPicPr>
        <p:blipFill>
          <a:blip r:embed="rId1"/>
          <a:stretch/>
        </p:blipFill>
        <p:spPr>
          <a:xfrm>
            <a:off x="3906000" y="3272760"/>
            <a:ext cx="3396960" cy="1339560"/>
          </a:xfrm>
          <a:prstGeom prst="rect">
            <a:avLst/>
          </a:prstGeom>
          <a:ln w="0">
            <a:noFill/>
          </a:ln>
        </p:spPr>
      </p:pic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7818480" y="1023480"/>
            <a:ext cx="3474360" cy="812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beb1a8"/>
                </a:solidFill>
                <a:latin typeface="Corbel"/>
              </a:rPr>
              <a:t>ADMIN SECTION</a:t>
            </a:r>
            <a:endParaRPr b="0" lang="en-US" sz="2000" spc="-1" strike="noStrike">
              <a:solidFill>
                <a:srgbClr val="ded8d4"/>
              </a:solidFill>
              <a:latin typeface="Corbel"/>
            </a:endParaRPr>
          </a:p>
        </p:txBody>
      </p:sp>
      <p:pic>
        <p:nvPicPr>
          <p:cNvPr id="146" name="Content Placeholder 9" descr=""/>
          <p:cNvPicPr/>
          <p:nvPr/>
        </p:nvPicPr>
        <p:blipFill>
          <a:blip r:embed="rId2"/>
          <a:stretch/>
        </p:blipFill>
        <p:spPr>
          <a:xfrm>
            <a:off x="7818480" y="3353040"/>
            <a:ext cx="3474720" cy="117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IN" sz="3600" spc="-60" strike="noStrike">
                <a:solidFill>
                  <a:srgbClr val="ffffff"/>
                </a:solidFill>
                <a:latin typeface="Corbel"/>
              </a:rPr>
              <a:t>STRUCTURE </a:t>
            </a:r>
            <a:br>
              <a:rPr sz="3600"/>
            </a:br>
            <a:r>
              <a:rPr b="0" lang="en-IN" sz="3600" spc="-60" strike="noStrike">
                <a:solidFill>
                  <a:srgbClr val="ffffff"/>
                </a:solidFill>
                <a:latin typeface="Corbel"/>
              </a:rPr>
              <a:t>NODE</a:t>
            </a:r>
            <a:br>
              <a:rPr sz="3600"/>
            </a:b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48" name="Content Placeholder 4" descr=""/>
          <p:cNvPicPr/>
          <p:nvPr/>
        </p:nvPicPr>
        <p:blipFill>
          <a:blip r:embed="rId1"/>
          <a:stretch/>
        </p:blipFill>
        <p:spPr>
          <a:xfrm>
            <a:off x="4984920" y="1573200"/>
            <a:ext cx="5585040" cy="371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IN" sz="3600" spc="-60" strike="noStrike">
                <a:solidFill>
                  <a:srgbClr val="ffffff"/>
                </a:solidFill>
                <a:latin typeface="Corbel"/>
              </a:rPr>
              <a:t>MAIN </a:t>
            </a:r>
            <a:br>
              <a:rPr sz="3600"/>
            </a:br>
            <a:r>
              <a:rPr b="0" lang="en-IN" sz="3600" spc="-60" strike="noStrike">
                <a:solidFill>
                  <a:srgbClr val="ffffff"/>
                </a:solidFill>
                <a:latin typeface="Corbel"/>
              </a:rPr>
              <a:t>MENU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50" name="Content Placeholder 4" descr=""/>
          <p:cNvPicPr/>
          <p:nvPr/>
        </p:nvPicPr>
        <p:blipFill>
          <a:blip r:embed="rId1"/>
          <a:stretch/>
        </p:blipFill>
        <p:spPr>
          <a:xfrm>
            <a:off x="4507920" y="1562040"/>
            <a:ext cx="6135840" cy="256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IN" sz="3600" spc="-60" strike="noStrike">
                <a:solidFill>
                  <a:srgbClr val="ffffff"/>
                </a:solidFill>
                <a:latin typeface="Corbel"/>
              </a:rPr>
              <a:t>CUSTOMER </a:t>
            </a:r>
            <a:br>
              <a:rPr sz="3600"/>
            </a:br>
            <a:r>
              <a:rPr b="0" lang="en-IN" sz="3600" spc="-60" strike="noStrike">
                <a:solidFill>
                  <a:srgbClr val="ffffff"/>
                </a:solidFill>
                <a:latin typeface="Corbel"/>
              </a:rPr>
              <a:t>SECTION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52" name="Content Placeholder 4" descr=""/>
          <p:cNvPicPr/>
          <p:nvPr/>
        </p:nvPicPr>
        <p:blipFill>
          <a:blip r:embed="rId1"/>
          <a:stretch/>
        </p:blipFill>
        <p:spPr>
          <a:xfrm>
            <a:off x="4668120" y="0"/>
            <a:ext cx="5122440" cy="2258280"/>
          </a:xfrm>
          <a:prstGeom prst="rect">
            <a:avLst/>
          </a:prstGeom>
          <a:ln w="0">
            <a:noFill/>
          </a:ln>
        </p:spPr>
      </p:pic>
      <p:pic>
        <p:nvPicPr>
          <p:cNvPr id="153" name="Picture 6" descr=""/>
          <p:cNvPicPr/>
          <p:nvPr/>
        </p:nvPicPr>
        <p:blipFill>
          <a:blip r:embed="rId2"/>
          <a:stretch/>
        </p:blipFill>
        <p:spPr>
          <a:xfrm>
            <a:off x="4668120" y="2258640"/>
            <a:ext cx="5122440" cy="2484360"/>
          </a:xfrm>
          <a:prstGeom prst="rect">
            <a:avLst/>
          </a:prstGeom>
          <a:ln w="0">
            <a:noFill/>
          </a:ln>
        </p:spPr>
      </p:pic>
      <p:pic>
        <p:nvPicPr>
          <p:cNvPr id="154" name="Picture 8" descr=""/>
          <p:cNvPicPr/>
          <p:nvPr/>
        </p:nvPicPr>
        <p:blipFill>
          <a:blip r:embed="rId3"/>
          <a:stretch/>
        </p:blipFill>
        <p:spPr>
          <a:xfrm>
            <a:off x="4668120" y="4743360"/>
            <a:ext cx="5122440" cy="216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IN" sz="3600" spc="-60" strike="noStrike">
                <a:solidFill>
                  <a:srgbClr val="ffffff"/>
                </a:solidFill>
                <a:latin typeface="Corbel"/>
              </a:rPr>
              <a:t>ADMIN </a:t>
            </a:r>
            <a:br>
              <a:rPr sz="3600"/>
            </a:br>
            <a:r>
              <a:rPr b="0" lang="en-IN" sz="3600" spc="-60" strike="noStrike">
                <a:solidFill>
                  <a:srgbClr val="ffffff"/>
                </a:solidFill>
                <a:latin typeface="Corbel"/>
              </a:rPr>
              <a:t>SECTION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56" name="Content Placeholder 4" descr=""/>
          <p:cNvPicPr/>
          <p:nvPr/>
        </p:nvPicPr>
        <p:blipFill>
          <a:blip r:embed="rId1"/>
          <a:stretch/>
        </p:blipFill>
        <p:spPr>
          <a:xfrm>
            <a:off x="4925520" y="0"/>
            <a:ext cx="4789080" cy="1828440"/>
          </a:xfrm>
          <a:prstGeom prst="rect">
            <a:avLst/>
          </a:prstGeom>
          <a:ln w="0">
            <a:noFill/>
          </a:ln>
        </p:spPr>
      </p:pic>
      <p:pic>
        <p:nvPicPr>
          <p:cNvPr id="157" name="Picture 6" descr=""/>
          <p:cNvPicPr/>
          <p:nvPr/>
        </p:nvPicPr>
        <p:blipFill>
          <a:blip r:embed="rId2"/>
          <a:stretch/>
        </p:blipFill>
        <p:spPr>
          <a:xfrm>
            <a:off x="4925520" y="1828800"/>
            <a:ext cx="4771080" cy="204768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8" descr=""/>
          <p:cNvPicPr/>
          <p:nvPr/>
        </p:nvPicPr>
        <p:blipFill>
          <a:blip r:embed="rId3"/>
          <a:stretch/>
        </p:blipFill>
        <p:spPr>
          <a:xfrm>
            <a:off x="4934520" y="3876840"/>
            <a:ext cx="4771080" cy="2104560"/>
          </a:xfrm>
          <a:prstGeom prst="rect">
            <a:avLst/>
          </a:prstGeom>
          <a:ln w="0">
            <a:noFill/>
          </a:ln>
        </p:spPr>
      </p:pic>
      <p:pic>
        <p:nvPicPr>
          <p:cNvPr id="159" name="Picture 10" descr=""/>
          <p:cNvPicPr/>
          <p:nvPr/>
        </p:nvPicPr>
        <p:blipFill>
          <a:blip r:embed="rId4"/>
          <a:stretch/>
        </p:blipFill>
        <p:spPr>
          <a:xfrm>
            <a:off x="4925520" y="5924520"/>
            <a:ext cx="4771080" cy="93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33</TotalTime>
  <Application>LibreOffice/7.4.2.3$Windows_X86_64 LibreOffice_project/382eef1f22670f7f4118c8c2dd222ec7ad009daf</Application>
  <AppVersion>15.0000</AppVersion>
  <Words>131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2022-11-24T15:20:23Z</dcterms:created>
  <dc:creator>Isha</dc:creator>
  <dc:description/>
  <dc:language>en-IN</dc:language>
  <cp:lastModifiedBy/>
  <dcterms:modified xsi:type="dcterms:W3CDTF">2023-08-19T17:25:31Z</dcterms:modified>
  <cp:revision>3</cp:revision>
  <dc:subject/>
  <dc:title>DATA STRUCTURES AND ALGORITHMS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