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CBEB7DE6-53B1-3A49-9E68-8C352A39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6" y="1279483"/>
            <a:ext cx="9361713" cy="42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1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0728D7E9-6856-9B41-AD19-1034013FF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72"/>
          <a:stretch/>
        </p:blipFill>
        <p:spPr>
          <a:xfrm>
            <a:off x="1330476" y="2050142"/>
            <a:ext cx="9144000" cy="45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4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F745BE8D-1177-AA40-95FF-C603A566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05" y="694411"/>
            <a:ext cx="7753048" cy="573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7684DF8F-CD2E-F248-A655-482EC6538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46" y="1245809"/>
            <a:ext cx="7824108" cy="53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1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6573E8BE-DE21-1340-A248-570E0ED36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5" y="1281663"/>
            <a:ext cx="8403922" cy="48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2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TF10001029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kano shuuya</dc:creator>
  <cp:lastModifiedBy>kano shuuya</cp:lastModifiedBy>
  <cp:revision>1</cp:revision>
  <dcterms:created xsi:type="dcterms:W3CDTF">2020-10-24T14:08:38Z</dcterms:created>
  <dcterms:modified xsi:type="dcterms:W3CDTF">2020-10-24T14:12:02Z</dcterms:modified>
</cp:coreProperties>
</file>