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4"/>
  </p:notesMasterIdLst>
  <p:sldIdLst>
    <p:sldId id="256" r:id="rId2"/>
    <p:sldId id="257" r:id="rId3"/>
    <p:sldId id="265" r:id="rId4"/>
    <p:sldId id="258" r:id="rId5"/>
    <p:sldId id="267" r:id="rId6"/>
    <p:sldId id="270" r:id="rId7"/>
    <p:sldId id="271" r:id="rId8"/>
    <p:sldId id="259" r:id="rId9"/>
    <p:sldId id="268" r:id="rId10"/>
    <p:sldId id="269" r:id="rId11"/>
    <p:sldId id="260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1B3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0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0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21.1.2024.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2023./2024.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21.1.2024.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21.1.2024.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hr-HR" dirty="0"/>
              <a:t>Digitalni Posteri</a:t>
            </a:r>
            <a:br>
              <a:rPr lang="en-US" dirty="0"/>
            </a:br>
            <a:r>
              <a:rPr lang="hr-HR" dirty="0"/>
              <a:t>Poster Rangers</a:t>
            </a:r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072A6-C2F8-0103-E2C7-CB1C66DDC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Glasanje za najbolji poster</a:t>
            </a:r>
            <a:endParaRPr lang="en-US" dirty="0"/>
          </a:p>
        </p:txBody>
      </p:sp>
      <p:pic>
        <p:nvPicPr>
          <p:cNvPr id="6" name="Content Placeholder 5" descr="A screenshot of a movie poster&#10;&#10;Description automatically generated">
            <a:extLst>
              <a:ext uri="{FF2B5EF4-FFF2-40B4-BE49-F238E27FC236}">
                <a16:creationId xmlns:a16="http://schemas.microsoft.com/office/drawing/2014/main" id="{B7BB7D92-DACC-32DF-D80B-35A3A7A713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" y="1209965"/>
            <a:ext cx="9143072" cy="515590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2E0926-4D99-87F7-BEF0-57C1CF0F7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  <p:pic>
        <p:nvPicPr>
          <p:cNvPr id="8" name="Picture 7" descr="A blue and orange rectangular box with white text&#10;&#10;Description automatically generated">
            <a:extLst>
              <a:ext uri="{FF2B5EF4-FFF2-40B4-BE49-F238E27FC236}">
                <a16:creationId xmlns:a16="http://schemas.microsoft.com/office/drawing/2014/main" id="{D70B161F-785D-8B23-9E8F-B49B92FAB2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5483"/>
            <a:ext cx="9144000" cy="226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98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2889" y="1744109"/>
            <a:ext cx="3080569" cy="3830860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00000"/>
              </a:lnSpc>
              <a:buNone/>
            </a:pPr>
            <a:endParaRPr lang="hr-HR" sz="2000" dirty="0"/>
          </a:p>
          <a:p>
            <a:pPr lvl="1">
              <a:lnSpc>
                <a:spcPct val="100000"/>
              </a:lnSpc>
            </a:pPr>
            <a:r>
              <a:rPr lang="hr-HR" sz="2000" dirty="0"/>
              <a:t>Frontend		</a:t>
            </a:r>
          </a:p>
          <a:p>
            <a:pPr lvl="2">
              <a:lnSpc>
                <a:spcPct val="100000"/>
              </a:lnSpc>
            </a:pPr>
            <a:r>
              <a:rPr lang="hr-HR" sz="1600" dirty="0"/>
              <a:t>React</a:t>
            </a:r>
          </a:p>
          <a:p>
            <a:pPr lvl="2">
              <a:lnSpc>
                <a:spcPct val="100000"/>
              </a:lnSpc>
            </a:pPr>
            <a:endParaRPr lang="en-US" sz="1600" dirty="0"/>
          </a:p>
          <a:p>
            <a:pPr lvl="1">
              <a:lnSpc>
                <a:spcPct val="100000"/>
              </a:lnSpc>
            </a:pPr>
            <a:r>
              <a:rPr lang="hr-HR" sz="2000" dirty="0"/>
              <a:t>Backend</a:t>
            </a:r>
          </a:p>
          <a:p>
            <a:pPr lvl="2">
              <a:lnSpc>
                <a:spcPct val="100000"/>
              </a:lnSpc>
            </a:pPr>
            <a:r>
              <a:rPr lang="hr-HR" sz="1600" dirty="0"/>
              <a:t>Spring Boot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hr-HR" sz="1600" dirty="0"/>
              <a:t>	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Deployment</a:t>
            </a:r>
          </a:p>
          <a:p>
            <a:pPr lvl="2">
              <a:lnSpc>
                <a:spcPct val="100000"/>
              </a:lnSpc>
            </a:pPr>
            <a:r>
              <a:rPr lang="hr-HR" sz="1600" dirty="0"/>
              <a:t>Render</a:t>
            </a:r>
            <a:endParaRPr lang="hr-HR" sz="1400" dirty="0"/>
          </a:p>
          <a:p>
            <a:pPr marL="457200" lvl="1" indent="0">
              <a:lnSpc>
                <a:spcPct val="100000"/>
              </a:lnSpc>
              <a:buNone/>
            </a:pPr>
            <a:endParaRPr lang="hr-H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D4B382-2B3F-0C1C-ECE2-6D823A200006}"/>
              </a:ext>
            </a:extLst>
          </p:cNvPr>
          <p:cNvSpPr txBox="1"/>
          <p:nvPr/>
        </p:nvSpPr>
        <p:spPr>
          <a:xfrm>
            <a:off x="4786530" y="2127870"/>
            <a:ext cx="346587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hr-HR" sz="2000" dirty="0"/>
              <a:t>Komunikacija</a:t>
            </a:r>
            <a:endParaRPr lang="hr-HR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hr-HR" dirty="0"/>
              <a:t>Discord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hr-HR" dirty="0"/>
              <a:t>MS Teams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hr-H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r-HR" dirty="0"/>
              <a:t>Dokumentacija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hr-HR" dirty="0"/>
              <a:t>LaTeX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hr-H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r-HR" dirty="0"/>
              <a:t>Platforma za upravljanje verzijom koda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hr-HR" dirty="0"/>
              <a:t>Github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hr-HR" dirty="0"/>
          </a:p>
          <a:p>
            <a:pPr lvl="1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12</a:t>
            </a:fld>
            <a:endParaRPr lang="hr-HR"/>
          </a:p>
        </p:txBody>
      </p:sp>
      <p:pic>
        <p:nvPicPr>
          <p:cNvPr id="8" name="Content Placeholder 7" descr="A graph with a green line&#10;&#10;Description automatically generated">
            <a:extLst>
              <a:ext uri="{FF2B5EF4-FFF2-40B4-BE49-F238E27FC236}">
                <a16:creationId xmlns:a16="http://schemas.microsoft.com/office/drawing/2014/main" id="{DB137726-DA6B-AF2D-25F3-9CC72705DE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838286"/>
            <a:ext cx="7886700" cy="2045029"/>
          </a:xfrm>
        </p:spPr>
      </p:pic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Organizacija rada </a:t>
            </a:r>
          </a:p>
          <a:p>
            <a:pPr marL="0" indent="0">
              <a:buNone/>
            </a:pP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EFE2-0E87-C862-EA2A-11CE3190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Članovi</a:t>
            </a:r>
            <a:r>
              <a:rPr lang="en-US" dirty="0"/>
              <a:t> </a:t>
            </a:r>
            <a:r>
              <a:rPr lang="en-US" dirty="0" err="1"/>
              <a:t>tima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8C00-8248-A3F2-C0FB-65F0B6FDA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166" y="1801135"/>
            <a:ext cx="7886700" cy="4931327"/>
          </a:xfrm>
        </p:spPr>
        <p:txBody>
          <a:bodyPr>
            <a:normAutofit/>
          </a:bodyPr>
          <a:lstStyle/>
          <a:p>
            <a:r>
              <a:rPr lang="hr-HR" sz="2400" dirty="0"/>
              <a:t>Daria Bevanda – Frontend, Dokumentacija, Deployment</a:t>
            </a:r>
          </a:p>
          <a:p>
            <a:r>
              <a:rPr lang="hr-HR" sz="2400" dirty="0"/>
              <a:t>Luka Miličević – Backend, Dokumetnacija</a:t>
            </a:r>
          </a:p>
          <a:p>
            <a:r>
              <a:rPr lang="hr-HR" sz="2400" dirty="0"/>
              <a:t>Luka Lulić – Backend, Dokumentacija</a:t>
            </a:r>
          </a:p>
          <a:p>
            <a:r>
              <a:rPr lang="hr-HR" sz="2400" dirty="0"/>
              <a:t>Fran Talan – Frontend, Web Design</a:t>
            </a:r>
          </a:p>
          <a:p>
            <a:r>
              <a:rPr lang="hr-HR" sz="2400" dirty="0"/>
              <a:t>Andrija Dumančić – Frontend, Dokumentacija</a:t>
            </a:r>
          </a:p>
          <a:p>
            <a:r>
              <a:rPr lang="hr-HR" sz="2400" dirty="0"/>
              <a:t>Marko Ćurković – Backend, Dokumentacija</a:t>
            </a:r>
          </a:p>
          <a:p>
            <a:r>
              <a:rPr lang="hr-HR" sz="2400" dirty="0"/>
              <a:t>Korina Jurić – Frontend, Dokumentacija, Deployment</a:t>
            </a:r>
          </a:p>
          <a:p>
            <a:pPr marL="0" indent="0">
              <a:buNone/>
            </a:pPr>
            <a:endParaRPr lang="hr-H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ED4CF-678A-0529-FC12-9BA32554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6765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r>
              <a:rPr lang="en-US" sz="2400" i="0" dirty="0" err="1">
                <a:effectLst/>
              </a:rPr>
              <a:t>Cilj</a:t>
            </a:r>
            <a:r>
              <a:rPr lang="en-US" sz="2400" i="0" dirty="0">
                <a:effectLst/>
              </a:rPr>
              <a:t> </a:t>
            </a:r>
            <a:r>
              <a:rPr lang="en-US" sz="2400" i="0" dirty="0" err="1">
                <a:effectLst/>
              </a:rPr>
              <a:t>Projekta</a:t>
            </a:r>
            <a:endParaRPr lang="hr-HR" sz="2400" dirty="0"/>
          </a:p>
          <a:p>
            <a:pPr lvl="1">
              <a:lnSpc>
                <a:spcPct val="200000"/>
              </a:lnSpc>
            </a:pPr>
            <a:r>
              <a:rPr lang="en-US" sz="1600" b="0" i="0" dirty="0" err="1">
                <a:effectLst/>
              </a:rPr>
              <a:t>Poboljšanje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iskustva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sudionika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stručnih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konferencija</a:t>
            </a:r>
            <a:r>
              <a:rPr lang="en-US" sz="1600" b="0" i="0" dirty="0">
                <a:effectLst/>
              </a:rPr>
              <a:t>.</a:t>
            </a:r>
            <a:endParaRPr lang="hr-HR" sz="1600" b="0" i="0" dirty="0">
              <a:effectLst/>
            </a:endParaRPr>
          </a:p>
          <a:p>
            <a:pPr lvl="1">
              <a:lnSpc>
                <a:spcPct val="200000"/>
              </a:lnSpc>
            </a:pPr>
            <a:r>
              <a:rPr lang="en-US" sz="1600" b="0" i="0" dirty="0" err="1">
                <a:effectLst/>
              </a:rPr>
              <a:t>Omogućavanje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virtualnog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prisustva</a:t>
            </a:r>
            <a:r>
              <a:rPr lang="en-US" sz="1600" b="0" i="0" dirty="0">
                <a:effectLst/>
              </a:rPr>
              <a:t> s </a:t>
            </a:r>
            <a:r>
              <a:rPr lang="en-US" sz="1600" b="0" i="0" dirty="0" err="1">
                <a:effectLst/>
              </a:rPr>
              <a:t>bogatim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funkcionalnostima</a:t>
            </a:r>
            <a:endParaRPr lang="en-US" sz="1600" b="0" i="0" dirty="0">
              <a:effectLst/>
            </a:endParaRPr>
          </a:p>
          <a:p>
            <a:pPr>
              <a:lnSpc>
                <a:spcPct val="100000"/>
              </a:lnSpc>
            </a:pPr>
            <a:endParaRPr lang="hr-HR" sz="2400" dirty="0"/>
          </a:p>
          <a:p>
            <a:pPr>
              <a:lnSpc>
                <a:spcPct val="200000"/>
              </a:lnSpc>
            </a:pPr>
            <a:r>
              <a:rPr lang="hr-HR" sz="2400" dirty="0"/>
              <a:t>Slični projekti</a:t>
            </a:r>
          </a:p>
          <a:p>
            <a:pPr lvl="1">
              <a:lnSpc>
                <a:spcPct val="200000"/>
              </a:lnSpc>
            </a:pPr>
            <a:r>
              <a:rPr lang="en-US" sz="1600" i="0" dirty="0" err="1">
                <a:solidFill>
                  <a:srgbClr val="000000"/>
                </a:solidFill>
                <a:effectLst/>
              </a:rPr>
              <a:t>Attendify</a:t>
            </a:r>
            <a:endParaRPr lang="en-US" sz="1400" i="0" dirty="0">
              <a:solidFill>
                <a:srgbClr val="000000"/>
              </a:solidFill>
              <a:effectLst/>
            </a:endParaRPr>
          </a:p>
          <a:p>
            <a:pPr lvl="1">
              <a:lnSpc>
                <a:spcPct val="200000"/>
              </a:lnSpc>
            </a:pPr>
            <a:r>
              <a:rPr lang="en-US" sz="1600" i="0" dirty="0" err="1">
                <a:solidFill>
                  <a:srgbClr val="000000"/>
                </a:solidFill>
                <a:effectLst/>
              </a:rPr>
              <a:t>Whova</a:t>
            </a:r>
            <a:endParaRPr lang="en-US" sz="1600" i="0" dirty="0">
              <a:solidFill>
                <a:srgbClr val="000000"/>
              </a:solidFill>
              <a:effectLst/>
            </a:endParaRPr>
          </a:p>
          <a:p>
            <a:pPr lvl="1">
              <a:lnSpc>
                <a:spcPct val="100000"/>
              </a:lnSpc>
            </a:pPr>
            <a:endParaRPr lang="hr-HR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  <p:pic>
        <p:nvPicPr>
          <p:cNvPr id="8" name="Content Placeholder 7" descr="A diagram of a diagram&#10;&#10;Description automatically generated">
            <a:extLst>
              <a:ext uri="{FF2B5EF4-FFF2-40B4-BE49-F238E27FC236}">
                <a16:creationId xmlns:a16="http://schemas.microsoft.com/office/drawing/2014/main" id="{A352732D-0E30-B401-7932-EABB7C2FDB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20" y="1077737"/>
            <a:ext cx="7143776" cy="5322193"/>
          </a:xfrm>
        </p:spPr>
      </p:pic>
    </p:spTree>
    <p:extLst>
      <p:ext uri="{BB962C8B-B14F-4D97-AF65-F5344CB8AC3E}">
        <p14:creationId xmlns:p14="http://schemas.microsoft.com/office/powerpoint/2010/main" val="997725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E409F-229C-F041-7986-75C0D075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Konferencija</a:t>
            </a:r>
            <a:endParaRPr lang="en-US" dirty="0"/>
          </a:p>
        </p:txBody>
      </p:sp>
      <p:pic>
        <p:nvPicPr>
          <p:cNvPr id="6" name="Content Placeholder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7C241F2-A42F-4BC4-EB69-A1B8F59227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1" y="1268362"/>
            <a:ext cx="9013898" cy="502806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783DC-58F6-6000-FA4B-58CEC4CB9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51052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43B69-F366-25CC-25E7-D8A21DBB2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Konferencija</a:t>
            </a:r>
            <a:endParaRPr lang="en-US" dirty="0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D21CC55E-962B-1F67-8D98-9F4D42485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41" y="1387713"/>
            <a:ext cx="8852717" cy="492741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0E3BC-3ED4-464E-F6ED-E6BC66CAE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25394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pic>
        <p:nvPicPr>
          <p:cNvPr id="6" name="Content Placeholder 5" descr="A diagram of a diagram&#10;&#10;Description automatically generated">
            <a:extLst>
              <a:ext uri="{FF2B5EF4-FFF2-40B4-BE49-F238E27FC236}">
                <a16:creationId xmlns:a16="http://schemas.microsoft.com/office/drawing/2014/main" id="{C14B5F8C-D962-6AA7-8433-0243684CED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27" y="1255365"/>
            <a:ext cx="6840826" cy="523750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  <p:pic>
        <p:nvPicPr>
          <p:cNvPr id="8" name="Content Placeholder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534E2E2-B6B4-F8FD-AA8B-92A406A4F6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726" y="1320895"/>
            <a:ext cx="3897958" cy="4995912"/>
          </a:xfrm>
        </p:spPr>
      </p:pic>
      <p:pic>
        <p:nvPicPr>
          <p:cNvPr id="10" name="Picture 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B70D3A5-36A7-C91C-4BDA-F577431AB0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88" y="1320894"/>
            <a:ext cx="4204853" cy="499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963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1261</TotalTime>
  <Words>136</Words>
  <Application>Microsoft Office PowerPoint</Application>
  <PresentationFormat>On-screen Show (4:3)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Courier New</vt:lpstr>
      <vt:lpstr>Franklin Gothic Book</vt:lpstr>
      <vt:lpstr>Wingdings</vt:lpstr>
      <vt:lpstr>PROGI-template</vt:lpstr>
      <vt:lpstr>Digitalni Posteri Poster Rangers</vt:lpstr>
      <vt:lpstr>Sadržaj</vt:lpstr>
      <vt:lpstr>Članovi tima</vt:lpstr>
      <vt:lpstr>Opis zadatka</vt:lpstr>
      <vt:lpstr>Pregled zahtjeva</vt:lpstr>
      <vt:lpstr>Konferencija</vt:lpstr>
      <vt:lpstr>Konferencija</vt:lpstr>
      <vt:lpstr>Pregled zahtjeva</vt:lpstr>
      <vt:lpstr>Pregled zahtjeva</vt:lpstr>
      <vt:lpstr>Glasanje za najbolji poster</vt:lpstr>
      <vt:lpstr>Korišteni alati i tehnologije</vt:lpstr>
      <vt:lpstr>Organizacija rada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Andrija Dumančić</cp:lastModifiedBy>
  <cp:revision>25</cp:revision>
  <dcterms:created xsi:type="dcterms:W3CDTF">2016-01-18T13:10:52Z</dcterms:created>
  <dcterms:modified xsi:type="dcterms:W3CDTF">2024-01-21T21:04:59Z</dcterms:modified>
</cp:coreProperties>
</file>