
<file path=[Content_Types].xml><?xml version="1.0" encoding="utf-8"?>
<Types xmlns="http://schemas.openxmlformats.org/package/2006/content-types">
  <Default Extension="bin"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8"/>
  </p:notesMasterIdLst>
  <p:handoutMasterIdLst>
    <p:handoutMasterId r:id="rId29"/>
  </p:handoutMasterIdLst>
  <p:sldIdLst>
    <p:sldId id="256" r:id="rId2"/>
    <p:sldId id="392" r:id="rId3"/>
    <p:sldId id="393" r:id="rId4"/>
    <p:sldId id="374" r:id="rId5"/>
    <p:sldId id="384" r:id="rId6"/>
    <p:sldId id="387" r:id="rId7"/>
    <p:sldId id="370" r:id="rId8"/>
    <p:sldId id="368" r:id="rId9"/>
    <p:sldId id="388" r:id="rId10"/>
    <p:sldId id="369" r:id="rId11"/>
    <p:sldId id="371" r:id="rId12"/>
    <p:sldId id="361" r:id="rId13"/>
    <p:sldId id="360" r:id="rId14"/>
    <p:sldId id="389" r:id="rId15"/>
    <p:sldId id="373" r:id="rId16"/>
    <p:sldId id="372" r:id="rId17"/>
    <p:sldId id="390" r:id="rId18"/>
    <p:sldId id="391" r:id="rId19"/>
    <p:sldId id="380" r:id="rId20"/>
    <p:sldId id="377" r:id="rId21"/>
    <p:sldId id="378" r:id="rId22"/>
    <p:sldId id="379" r:id="rId23"/>
    <p:sldId id="383" r:id="rId24"/>
    <p:sldId id="375" r:id="rId25"/>
    <p:sldId id="376" r:id="rId26"/>
    <p:sldId id="385" r:id="rId27"/>
  </p:sldIdLst>
  <p:sldSz cx="9144000" cy="5143500" type="screen16x9"/>
  <p:notesSz cx="6858000" cy="9144000"/>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CC3F"/>
    <a:srgbClr val="D27545"/>
    <a:srgbClr val="4E909E"/>
    <a:srgbClr val="B0CBCE"/>
    <a:srgbClr val="E6E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2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081f13bb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081f13bb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081f13bb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081f13bb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09e85b3a0e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09e85b3a0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16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1081f13bbc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1081f13bbc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07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993148" y="2319577"/>
            <a:ext cx="8144237" cy="6648789"/>
            <a:chOff x="3993148" y="2319577"/>
            <a:chExt cx="8144237" cy="6648789"/>
          </a:xfrm>
        </p:grpSpPr>
        <p:sp>
          <p:nvSpPr>
            <p:cNvPr id="10" name="Google Shape;10;p2"/>
            <p:cNvSpPr/>
            <p:nvPr/>
          </p:nvSpPr>
          <p:spPr>
            <a:xfrm rot="-7373547" flipH="1">
              <a:off x="6686843" y="37185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7373547" flipH="1">
              <a:off x="4668006" y="3363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4226835" y="-364285"/>
            <a:ext cx="6864805" cy="7906762"/>
            <a:chOff x="-4226835" y="-364285"/>
            <a:chExt cx="6864805" cy="7906762"/>
          </a:xfrm>
        </p:grpSpPr>
        <p:sp>
          <p:nvSpPr>
            <p:cNvPr id="13" name="Google Shape;13;p2"/>
            <p:cNvSpPr/>
            <p:nvPr/>
          </p:nvSpPr>
          <p:spPr>
            <a:xfrm rot="-9479323">
              <a:off x="-3612777" y="377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479323">
              <a:off x="-2751572" y="2594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4784682" y="-3746717"/>
            <a:ext cx="7837286" cy="7451417"/>
            <a:chOff x="4784682" y="-3746717"/>
            <a:chExt cx="7837286" cy="7451417"/>
          </a:xfrm>
        </p:grpSpPr>
        <p:sp>
          <p:nvSpPr>
            <p:cNvPr id="16" name="Google Shape;16;p2"/>
            <p:cNvSpPr/>
            <p:nvPr/>
          </p:nvSpPr>
          <p:spPr>
            <a:xfrm rot="8937730" flipH="1">
              <a:off x="5526852" y="-28164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8937730" flipH="1">
              <a:off x="7104038" y="-143135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 name="Google Shape;18;p2"/>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a:off x="-47050" y="551367"/>
            <a:ext cx="9249900" cy="0"/>
          </a:xfrm>
          <a:prstGeom prst="straightConnector1">
            <a:avLst/>
          </a:prstGeom>
          <a:noFill/>
          <a:ln w="9525" cap="flat" cmpd="sng">
            <a:solidFill>
              <a:schemeClr val="dk1"/>
            </a:solidFill>
            <a:prstDash val="solid"/>
            <a:round/>
            <a:headEnd type="none" w="med" len="med"/>
            <a:tailEnd type="none" w="med" len="med"/>
          </a:ln>
        </p:spPr>
      </p:cxnSp>
      <p:sp>
        <p:nvSpPr>
          <p:cNvPr id="20" name="Google Shape;20;p2"/>
          <p:cNvSpPr txBox="1">
            <a:spLocks noGrp="1"/>
          </p:cNvSpPr>
          <p:nvPr>
            <p:ph type="ctrTitle"/>
          </p:nvPr>
        </p:nvSpPr>
        <p:spPr>
          <a:xfrm>
            <a:off x="926210" y="753669"/>
            <a:ext cx="6125400" cy="1897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300">
                <a:solidFill>
                  <a:srgbClr val="212529"/>
                </a:solidFill>
                <a:latin typeface="Archivo ExtraBold"/>
                <a:ea typeface="Archivo ExtraBold"/>
                <a:cs typeface="Archivo ExtraBold"/>
                <a:sym typeface="Archivo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926200" y="2738603"/>
            <a:ext cx="3442200" cy="33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5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p:nvPr/>
        </p:nvSpPr>
        <p:spPr>
          <a:xfrm>
            <a:off x="1139600" y="3970863"/>
            <a:ext cx="1691775" cy="464875"/>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61475" y="2402248"/>
            <a:ext cx="1232503" cy="339006"/>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54273" y="1081523"/>
            <a:ext cx="1048378" cy="25873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47075" y="5003475"/>
            <a:ext cx="9190925" cy="160970"/>
          </a:xfrm>
          <a:custGeom>
            <a:avLst/>
            <a:gdLst/>
            <a:ahLst/>
            <a:cxnLst/>
            <a:rect l="l" t="t" r="r" b="b"/>
            <a:pathLst>
              <a:path w="256479" h="12783" extrusionOk="0">
                <a:moveTo>
                  <a:pt x="1" y="0"/>
                </a:moveTo>
                <a:lnTo>
                  <a:pt x="256479" y="0"/>
                </a:lnTo>
                <a:lnTo>
                  <a:pt x="256479" y="12782"/>
                </a:lnTo>
                <a:lnTo>
                  <a:pt x="1" y="127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2_4_1">
    <p:spTree>
      <p:nvGrpSpPr>
        <p:cNvPr id="1" name="Shape 239"/>
        <p:cNvGrpSpPr/>
        <p:nvPr/>
      </p:nvGrpSpPr>
      <p:grpSpPr>
        <a:xfrm>
          <a:off x="0" y="0"/>
          <a:ext cx="0" cy="0"/>
          <a:chOff x="0" y="0"/>
          <a:chExt cx="0" cy="0"/>
        </a:xfrm>
      </p:grpSpPr>
      <p:sp>
        <p:nvSpPr>
          <p:cNvPr id="240" name="Google Shape;240;p16"/>
          <p:cNvSpPr/>
          <p:nvPr/>
        </p:nvSpPr>
        <p:spPr>
          <a:xfrm>
            <a:off x="7593125" y="2480186"/>
            <a:ext cx="1232503" cy="339006"/>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6"/>
          <p:cNvGrpSpPr/>
          <p:nvPr/>
        </p:nvGrpSpPr>
        <p:grpSpPr>
          <a:xfrm>
            <a:off x="3797298" y="2319577"/>
            <a:ext cx="8540749" cy="6545489"/>
            <a:chOff x="2810973" y="6645577"/>
            <a:chExt cx="8540749" cy="6545489"/>
          </a:xfrm>
        </p:grpSpPr>
        <p:sp>
          <p:nvSpPr>
            <p:cNvPr id="242" name="Google Shape;242;p16"/>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6"/>
          <p:cNvGrpSpPr/>
          <p:nvPr/>
        </p:nvGrpSpPr>
        <p:grpSpPr>
          <a:xfrm>
            <a:off x="4961715" y="-3783460"/>
            <a:ext cx="7808105" cy="7141912"/>
            <a:chOff x="-16071160" y="5014390"/>
            <a:chExt cx="7808105" cy="7141912"/>
          </a:xfrm>
        </p:grpSpPr>
        <p:sp>
          <p:nvSpPr>
            <p:cNvPr id="245" name="Google Shape;245;p16"/>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6"/>
          <p:cNvGrpSpPr/>
          <p:nvPr/>
        </p:nvGrpSpPr>
        <p:grpSpPr>
          <a:xfrm>
            <a:off x="-3757180" y="226408"/>
            <a:ext cx="7179586" cy="8386867"/>
            <a:chOff x="-9622530" y="-1457817"/>
            <a:chExt cx="7179586" cy="8386867"/>
          </a:xfrm>
        </p:grpSpPr>
        <p:sp>
          <p:nvSpPr>
            <p:cNvPr id="248" name="Google Shape;248;p16"/>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6"/>
          <p:cNvSpPr txBox="1">
            <a:spLocks noGrp="1"/>
          </p:cNvSpPr>
          <p:nvPr>
            <p:ph type="title"/>
          </p:nvPr>
        </p:nvSpPr>
        <p:spPr>
          <a:xfrm>
            <a:off x="4284385" y="1405410"/>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1" name="Google Shape;251;p16"/>
          <p:cNvSpPr txBox="1">
            <a:spLocks noGrp="1"/>
          </p:cNvSpPr>
          <p:nvPr>
            <p:ph type="subTitle" idx="1"/>
          </p:nvPr>
        </p:nvSpPr>
        <p:spPr>
          <a:xfrm>
            <a:off x="4189345" y="1888800"/>
            <a:ext cx="38031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2" name="Google Shape;252;p16"/>
          <p:cNvSpPr txBox="1">
            <a:spLocks noGrp="1"/>
          </p:cNvSpPr>
          <p:nvPr>
            <p:ph type="title" idx="2"/>
          </p:nvPr>
        </p:nvSpPr>
        <p:spPr>
          <a:xfrm>
            <a:off x="4284385" y="2558485"/>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3" name="Google Shape;253;p16"/>
          <p:cNvSpPr txBox="1">
            <a:spLocks noGrp="1"/>
          </p:cNvSpPr>
          <p:nvPr>
            <p:ph type="subTitle" idx="3"/>
          </p:nvPr>
        </p:nvSpPr>
        <p:spPr>
          <a:xfrm>
            <a:off x="4189345" y="3041875"/>
            <a:ext cx="38031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4" name="Google Shape;254;p16"/>
          <p:cNvSpPr txBox="1">
            <a:spLocks noGrp="1"/>
          </p:cNvSpPr>
          <p:nvPr>
            <p:ph type="title" idx="4"/>
          </p:nvPr>
        </p:nvSpPr>
        <p:spPr>
          <a:xfrm>
            <a:off x="4284385" y="3711560"/>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5" name="Google Shape;255;p16"/>
          <p:cNvSpPr txBox="1">
            <a:spLocks noGrp="1"/>
          </p:cNvSpPr>
          <p:nvPr>
            <p:ph type="subTitle" idx="5"/>
          </p:nvPr>
        </p:nvSpPr>
        <p:spPr>
          <a:xfrm>
            <a:off x="4189345" y="4194950"/>
            <a:ext cx="38031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6" name="Google Shape;256;p16"/>
          <p:cNvSpPr txBox="1">
            <a:spLocks noGrp="1"/>
          </p:cNvSpPr>
          <p:nvPr>
            <p:ph type="title" idx="6"/>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57" name="Google Shape;257;p16"/>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6"/>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16"/>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
        <p:nvSpPr>
          <p:cNvPr id="260" name="Google Shape;260;p16"/>
          <p:cNvSpPr/>
          <p:nvPr/>
        </p:nvSpPr>
        <p:spPr>
          <a:xfrm>
            <a:off x="2087275" y="1905536"/>
            <a:ext cx="1497221" cy="411414"/>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191361" y="3788148"/>
            <a:ext cx="1048378" cy="25873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4">
  <p:cSld name="CUSTOM_2_4_1_1_1">
    <p:spTree>
      <p:nvGrpSpPr>
        <p:cNvPr id="1" name="Shape 262"/>
        <p:cNvGrpSpPr/>
        <p:nvPr/>
      </p:nvGrpSpPr>
      <p:grpSpPr>
        <a:xfrm>
          <a:off x="0" y="0"/>
          <a:ext cx="0" cy="0"/>
          <a:chOff x="0" y="0"/>
          <a:chExt cx="0" cy="0"/>
        </a:xfrm>
      </p:grpSpPr>
      <p:sp>
        <p:nvSpPr>
          <p:cNvPr id="263" name="Google Shape;263;p17"/>
          <p:cNvSpPr txBox="1">
            <a:spLocks noGrp="1"/>
          </p:cNvSpPr>
          <p:nvPr>
            <p:ph type="title"/>
          </p:nvPr>
        </p:nvSpPr>
        <p:spPr>
          <a:xfrm>
            <a:off x="1168800" y="2258395"/>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4" name="Google Shape;264;p17"/>
          <p:cNvSpPr txBox="1">
            <a:spLocks noGrp="1"/>
          </p:cNvSpPr>
          <p:nvPr>
            <p:ph type="subTitle" idx="1"/>
          </p:nvPr>
        </p:nvSpPr>
        <p:spPr>
          <a:xfrm>
            <a:off x="1079853" y="2712269"/>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17"/>
          <p:cNvSpPr txBox="1">
            <a:spLocks noGrp="1"/>
          </p:cNvSpPr>
          <p:nvPr>
            <p:ph type="title" idx="2"/>
          </p:nvPr>
        </p:nvSpPr>
        <p:spPr>
          <a:xfrm>
            <a:off x="3695600" y="2867995"/>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6" name="Google Shape;266;p17"/>
          <p:cNvSpPr txBox="1">
            <a:spLocks noGrp="1"/>
          </p:cNvSpPr>
          <p:nvPr>
            <p:ph type="subTitle" idx="3"/>
          </p:nvPr>
        </p:nvSpPr>
        <p:spPr>
          <a:xfrm>
            <a:off x="3606653" y="3321869"/>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7" name="Google Shape;267;p17"/>
          <p:cNvSpPr txBox="1">
            <a:spLocks noGrp="1"/>
          </p:cNvSpPr>
          <p:nvPr>
            <p:ph type="title" idx="4"/>
          </p:nvPr>
        </p:nvSpPr>
        <p:spPr>
          <a:xfrm>
            <a:off x="6222400" y="3477595"/>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8" name="Google Shape;268;p17"/>
          <p:cNvSpPr txBox="1">
            <a:spLocks noGrp="1"/>
          </p:cNvSpPr>
          <p:nvPr>
            <p:ph type="subTitle" idx="5"/>
          </p:nvPr>
        </p:nvSpPr>
        <p:spPr>
          <a:xfrm>
            <a:off x="6133453" y="3931469"/>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9" name="Google Shape;269;p17"/>
          <p:cNvSpPr txBox="1">
            <a:spLocks noGrp="1"/>
          </p:cNvSpPr>
          <p:nvPr>
            <p:ph type="title" idx="6"/>
          </p:nvPr>
        </p:nvSpPr>
        <p:spPr>
          <a:xfrm>
            <a:off x="711725" y="445025"/>
            <a:ext cx="7720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3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0" name="Google Shape;270;p17"/>
          <p:cNvGrpSpPr/>
          <p:nvPr/>
        </p:nvGrpSpPr>
        <p:grpSpPr>
          <a:xfrm rot="-6507401" flipH="1">
            <a:off x="5280396" y="-1911055"/>
            <a:ext cx="8541080" cy="6545742"/>
            <a:chOff x="2810973" y="6645577"/>
            <a:chExt cx="8540749" cy="6545489"/>
          </a:xfrm>
        </p:grpSpPr>
        <p:sp>
          <p:nvSpPr>
            <p:cNvPr id="271" name="Google Shape;271;p17"/>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7"/>
          <p:cNvGrpSpPr/>
          <p:nvPr/>
        </p:nvGrpSpPr>
        <p:grpSpPr>
          <a:xfrm rot="-2700000">
            <a:off x="-2742223" y="-4251242"/>
            <a:ext cx="7808030" cy="7141843"/>
            <a:chOff x="-16071160" y="5014390"/>
            <a:chExt cx="7808105" cy="7141912"/>
          </a:xfrm>
        </p:grpSpPr>
        <p:sp>
          <p:nvSpPr>
            <p:cNvPr id="274" name="Google Shape;274;p17"/>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7"/>
          <p:cNvGrpSpPr/>
          <p:nvPr/>
        </p:nvGrpSpPr>
        <p:grpSpPr>
          <a:xfrm rot="-3643067">
            <a:off x="-2355300" y="1138899"/>
            <a:ext cx="7179412" cy="8386664"/>
            <a:chOff x="-9622530" y="-1457817"/>
            <a:chExt cx="7179586" cy="8386867"/>
          </a:xfrm>
        </p:grpSpPr>
        <p:sp>
          <p:nvSpPr>
            <p:cNvPr id="277" name="Google Shape;277;p17"/>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17"/>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17"/>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281" name="Google Shape;281;p17"/>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2_3">
    <p:spTree>
      <p:nvGrpSpPr>
        <p:cNvPr id="1" name="Shape 282"/>
        <p:cNvGrpSpPr/>
        <p:nvPr/>
      </p:nvGrpSpPr>
      <p:grpSpPr>
        <a:xfrm>
          <a:off x="0" y="0"/>
          <a:ext cx="0" cy="0"/>
          <a:chOff x="0" y="0"/>
          <a:chExt cx="0" cy="0"/>
        </a:xfrm>
      </p:grpSpPr>
      <p:grpSp>
        <p:nvGrpSpPr>
          <p:cNvPr id="283" name="Google Shape;283;p18"/>
          <p:cNvGrpSpPr/>
          <p:nvPr/>
        </p:nvGrpSpPr>
        <p:grpSpPr>
          <a:xfrm>
            <a:off x="3797298" y="2319577"/>
            <a:ext cx="8540749" cy="6545489"/>
            <a:chOff x="2810973" y="6645577"/>
            <a:chExt cx="8540749" cy="6545489"/>
          </a:xfrm>
        </p:grpSpPr>
        <p:sp>
          <p:nvSpPr>
            <p:cNvPr id="284" name="Google Shape;284;p18"/>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4961715" y="-3783460"/>
            <a:ext cx="7808105" cy="7141912"/>
            <a:chOff x="-16071160" y="5014390"/>
            <a:chExt cx="7808105" cy="7141912"/>
          </a:xfrm>
        </p:grpSpPr>
        <p:sp>
          <p:nvSpPr>
            <p:cNvPr id="287" name="Google Shape;287;p18"/>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8"/>
          <p:cNvGrpSpPr/>
          <p:nvPr/>
        </p:nvGrpSpPr>
        <p:grpSpPr>
          <a:xfrm>
            <a:off x="-3757180" y="226408"/>
            <a:ext cx="7179586" cy="8386867"/>
            <a:chOff x="-9622530" y="-1457817"/>
            <a:chExt cx="7179586" cy="8386867"/>
          </a:xfrm>
        </p:grpSpPr>
        <p:sp>
          <p:nvSpPr>
            <p:cNvPr id="290" name="Google Shape;290;p18"/>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8"/>
          <p:cNvSpPr txBox="1">
            <a:spLocks noGrp="1"/>
          </p:cNvSpPr>
          <p:nvPr>
            <p:ph type="title"/>
          </p:nvPr>
        </p:nvSpPr>
        <p:spPr>
          <a:xfrm>
            <a:off x="764075" y="2431413"/>
            <a:ext cx="19428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3" name="Google Shape;293;p18"/>
          <p:cNvSpPr txBox="1">
            <a:spLocks noGrp="1"/>
          </p:cNvSpPr>
          <p:nvPr>
            <p:ph type="subTitle" idx="1"/>
          </p:nvPr>
        </p:nvSpPr>
        <p:spPr>
          <a:xfrm>
            <a:off x="764075" y="2914813"/>
            <a:ext cx="203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4" name="Google Shape;294;p18"/>
          <p:cNvSpPr txBox="1">
            <a:spLocks noGrp="1"/>
          </p:cNvSpPr>
          <p:nvPr>
            <p:ph type="title" idx="2"/>
          </p:nvPr>
        </p:nvSpPr>
        <p:spPr>
          <a:xfrm>
            <a:off x="3290875" y="2431413"/>
            <a:ext cx="19428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5" name="Google Shape;295;p18"/>
          <p:cNvSpPr txBox="1">
            <a:spLocks noGrp="1"/>
          </p:cNvSpPr>
          <p:nvPr>
            <p:ph type="subTitle" idx="3"/>
          </p:nvPr>
        </p:nvSpPr>
        <p:spPr>
          <a:xfrm>
            <a:off x="3290875" y="2914813"/>
            <a:ext cx="203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6" name="Google Shape;296;p18"/>
          <p:cNvSpPr txBox="1">
            <a:spLocks noGrp="1"/>
          </p:cNvSpPr>
          <p:nvPr>
            <p:ph type="title" idx="4"/>
          </p:nvPr>
        </p:nvSpPr>
        <p:spPr>
          <a:xfrm>
            <a:off x="5817675" y="2431413"/>
            <a:ext cx="19428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7" name="Google Shape;297;p18"/>
          <p:cNvSpPr txBox="1">
            <a:spLocks noGrp="1"/>
          </p:cNvSpPr>
          <p:nvPr>
            <p:ph type="subTitle" idx="5"/>
          </p:nvPr>
        </p:nvSpPr>
        <p:spPr>
          <a:xfrm>
            <a:off x="5817675" y="2914813"/>
            <a:ext cx="203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8" name="Google Shape;298;p18"/>
          <p:cNvSpPr txBox="1">
            <a:spLocks noGrp="1"/>
          </p:cNvSpPr>
          <p:nvPr>
            <p:ph type="title" idx="6"/>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99" name="Google Shape;299;p18"/>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18"/>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18"/>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18"/>
          <p:cNvSpPr txBox="1">
            <a:spLocks noGrp="1"/>
          </p:cNvSpPr>
          <p:nvPr>
            <p:ph type="title" idx="7" hasCustomPrompt="1"/>
          </p:nvPr>
        </p:nvSpPr>
        <p:spPr>
          <a:xfrm>
            <a:off x="764075" y="3606909"/>
            <a:ext cx="1149300" cy="59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3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03" name="Google Shape;303;p18"/>
          <p:cNvSpPr txBox="1">
            <a:spLocks noGrp="1"/>
          </p:cNvSpPr>
          <p:nvPr>
            <p:ph type="title" idx="8" hasCustomPrompt="1"/>
          </p:nvPr>
        </p:nvSpPr>
        <p:spPr>
          <a:xfrm>
            <a:off x="3290875" y="3606909"/>
            <a:ext cx="1149300" cy="59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3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04" name="Google Shape;304;p18"/>
          <p:cNvSpPr txBox="1">
            <a:spLocks noGrp="1"/>
          </p:cNvSpPr>
          <p:nvPr>
            <p:ph type="title" idx="9" hasCustomPrompt="1"/>
          </p:nvPr>
        </p:nvSpPr>
        <p:spPr>
          <a:xfrm>
            <a:off x="5817675" y="3606909"/>
            <a:ext cx="1149300" cy="59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3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2_2">
    <p:spTree>
      <p:nvGrpSpPr>
        <p:cNvPr id="1" name="Shape 305"/>
        <p:cNvGrpSpPr/>
        <p:nvPr/>
      </p:nvGrpSpPr>
      <p:grpSpPr>
        <a:xfrm>
          <a:off x="0" y="0"/>
          <a:ext cx="0" cy="0"/>
          <a:chOff x="0" y="0"/>
          <a:chExt cx="0" cy="0"/>
        </a:xfrm>
      </p:grpSpPr>
      <p:grpSp>
        <p:nvGrpSpPr>
          <p:cNvPr id="306" name="Google Shape;306;p19"/>
          <p:cNvGrpSpPr/>
          <p:nvPr/>
        </p:nvGrpSpPr>
        <p:grpSpPr>
          <a:xfrm rot="-2190330">
            <a:off x="4709833" y="1510753"/>
            <a:ext cx="8540751" cy="6545490"/>
            <a:chOff x="2810973" y="6645577"/>
            <a:chExt cx="8540749" cy="6545489"/>
          </a:xfrm>
        </p:grpSpPr>
        <p:sp>
          <p:nvSpPr>
            <p:cNvPr id="307" name="Google Shape;307;p19"/>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rot="-2700000">
            <a:off x="-1044373" y="-4146292"/>
            <a:ext cx="7808030" cy="7141843"/>
            <a:chOff x="-16071160" y="5014390"/>
            <a:chExt cx="7808105" cy="7141912"/>
          </a:xfrm>
        </p:grpSpPr>
        <p:sp>
          <p:nvSpPr>
            <p:cNvPr id="310" name="Google Shape;310;p19"/>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9"/>
          <p:cNvGrpSpPr/>
          <p:nvPr/>
        </p:nvGrpSpPr>
        <p:grpSpPr>
          <a:xfrm rot="3643067" flipH="1">
            <a:off x="-2355300" y="1138899"/>
            <a:ext cx="7179412" cy="8386664"/>
            <a:chOff x="-9622530" y="-1457817"/>
            <a:chExt cx="7179586" cy="8386867"/>
          </a:xfrm>
        </p:grpSpPr>
        <p:sp>
          <p:nvSpPr>
            <p:cNvPr id="313" name="Google Shape;313;p19"/>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9"/>
          <p:cNvSpPr txBox="1">
            <a:spLocks noGrp="1"/>
          </p:cNvSpPr>
          <p:nvPr>
            <p:ph type="title"/>
          </p:nvPr>
        </p:nvSpPr>
        <p:spPr>
          <a:xfrm>
            <a:off x="5317598" y="1761829"/>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6" name="Google Shape;316;p19"/>
          <p:cNvSpPr txBox="1">
            <a:spLocks noGrp="1"/>
          </p:cNvSpPr>
          <p:nvPr>
            <p:ph type="subTitle" idx="1"/>
          </p:nvPr>
        </p:nvSpPr>
        <p:spPr>
          <a:xfrm>
            <a:off x="5234381" y="2217584"/>
            <a:ext cx="3005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7" name="Google Shape;317;p19"/>
          <p:cNvSpPr txBox="1">
            <a:spLocks noGrp="1"/>
          </p:cNvSpPr>
          <p:nvPr>
            <p:ph type="title" idx="2"/>
          </p:nvPr>
        </p:nvSpPr>
        <p:spPr>
          <a:xfrm>
            <a:off x="5317598" y="3067929"/>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8" name="Google Shape;318;p19"/>
          <p:cNvSpPr txBox="1">
            <a:spLocks noGrp="1"/>
          </p:cNvSpPr>
          <p:nvPr>
            <p:ph type="subTitle" idx="3"/>
          </p:nvPr>
        </p:nvSpPr>
        <p:spPr>
          <a:xfrm>
            <a:off x="5234381" y="3523684"/>
            <a:ext cx="3005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9" name="Google Shape;319;p19"/>
          <p:cNvSpPr txBox="1">
            <a:spLocks noGrp="1"/>
          </p:cNvSpPr>
          <p:nvPr>
            <p:ph type="title" idx="4"/>
          </p:nvPr>
        </p:nvSpPr>
        <p:spPr>
          <a:xfrm>
            <a:off x="711725" y="445025"/>
            <a:ext cx="7720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20" name="Google Shape;320;p19"/>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321" name="Google Shape;321;p19"/>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322" name="Google Shape;322;p19"/>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323"/>
        <p:cNvGrpSpPr/>
        <p:nvPr/>
      </p:nvGrpSpPr>
      <p:grpSpPr>
        <a:xfrm>
          <a:off x="0" y="0"/>
          <a:ext cx="0" cy="0"/>
          <a:chOff x="0" y="0"/>
          <a:chExt cx="0" cy="0"/>
        </a:xfrm>
      </p:grpSpPr>
      <p:grpSp>
        <p:nvGrpSpPr>
          <p:cNvPr id="324" name="Google Shape;324;p20"/>
          <p:cNvGrpSpPr/>
          <p:nvPr/>
        </p:nvGrpSpPr>
        <p:grpSpPr>
          <a:xfrm>
            <a:off x="3797298" y="2319577"/>
            <a:ext cx="8540749" cy="6545489"/>
            <a:chOff x="2810973" y="6645577"/>
            <a:chExt cx="8540749" cy="6545489"/>
          </a:xfrm>
        </p:grpSpPr>
        <p:sp>
          <p:nvSpPr>
            <p:cNvPr id="325" name="Google Shape;325;p20"/>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20"/>
          <p:cNvGrpSpPr/>
          <p:nvPr/>
        </p:nvGrpSpPr>
        <p:grpSpPr>
          <a:xfrm>
            <a:off x="4961715" y="-3783460"/>
            <a:ext cx="7808105" cy="7141912"/>
            <a:chOff x="-16071160" y="5014390"/>
            <a:chExt cx="7808105" cy="7141912"/>
          </a:xfrm>
        </p:grpSpPr>
        <p:sp>
          <p:nvSpPr>
            <p:cNvPr id="328" name="Google Shape;328;p20"/>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0"/>
          <p:cNvGrpSpPr/>
          <p:nvPr/>
        </p:nvGrpSpPr>
        <p:grpSpPr>
          <a:xfrm>
            <a:off x="-3757180" y="226408"/>
            <a:ext cx="7179586" cy="8386867"/>
            <a:chOff x="-9622530" y="-1457817"/>
            <a:chExt cx="7179586" cy="8386867"/>
          </a:xfrm>
        </p:grpSpPr>
        <p:sp>
          <p:nvSpPr>
            <p:cNvPr id="331" name="Google Shape;331;p20"/>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0"/>
          <p:cNvSpPr txBox="1">
            <a:spLocks noGrp="1"/>
          </p:cNvSpPr>
          <p:nvPr>
            <p:ph type="title"/>
          </p:nvPr>
        </p:nvSpPr>
        <p:spPr>
          <a:xfrm>
            <a:off x="2368649" y="1269175"/>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34" name="Google Shape;334;p20"/>
          <p:cNvSpPr txBox="1">
            <a:spLocks noGrp="1"/>
          </p:cNvSpPr>
          <p:nvPr>
            <p:ph type="subTitle" idx="1"/>
          </p:nvPr>
        </p:nvSpPr>
        <p:spPr>
          <a:xfrm>
            <a:off x="1068138" y="1714600"/>
            <a:ext cx="3421800" cy="34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5" name="Google Shape;335;p20"/>
          <p:cNvSpPr txBox="1">
            <a:spLocks noGrp="1"/>
          </p:cNvSpPr>
          <p:nvPr>
            <p:ph type="title" idx="2"/>
          </p:nvPr>
        </p:nvSpPr>
        <p:spPr>
          <a:xfrm>
            <a:off x="4654074" y="2097782"/>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36" name="Google Shape;336;p20"/>
          <p:cNvSpPr txBox="1">
            <a:spLocks noGrp="1"/>
          </p:cNvSpPr>
          <p:nvPr>
            <p:ph type="subTitle" idx="3"/>
          </p:nvPr>
        </p:nvSpPr>
        <p:spPr>
          <a:xfrm>
            <a:off x="4654063" y="2543209"/>
            <a:ext cx="3421800" cy="34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7" name="Google Shape;337;p20"/>
          <p:cNvSpPr txBox="1">
            <a:spLocks noGrp="1"/>
          </p:cNvSpPr>
          <p:nvPr>
            <p:ph type="title" idx="4"/>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38" name="Google Shape;338;p20"/>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339" name="Google Shape;339;p20"/>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20"/>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
        <p:nvSpPr>
          <p:cNvPr id="341" name="Google Shape;341;p20"/>
          <p:cNvSpPr txBox="1">
            <a:spLocks noGrp="1"/>
          </p:cNvSpPr>
          <p:nvPr>
            <p:ph type="title" idx="5"/>
          </p:nvPr>
        </p:nvSpPr>
        <p:spPr>
          <a:xfrm>
            <a:off x="2368649" y="2926389"/>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2" name="Google Shape;342;p20"/>
          <p:cNvSpPr txBox="1">
            <a:spLocks noGrp="1"/>
          </p:cNvSpPr>
          <p:nvPr>
            <p:ph type="subTitle" idx="6"/>
          </p:nvPr>
        </p:nvSpPr>
        <p:spPr>
          <a:xfrm>
            <a:off x="1068138" y="3371818"/>
            <a:ext cx="3421800" cy="34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3" name="Google Shape;343;p20"/>
          <p:cNvSpPr txBox="1">
            <a:spLocks noGrp="1"/>
          </p:cNvSpPr>
          <p:nvPr>
            <p:ph type="title" idx="7"/>
          </p:nvPr>
        </p:nvSpPr>
        <p:spPr>
          <a:xfrm>
            <a:off x="4654074" y="3754996"/>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4" name="Google Shape;344;p20"/>
          <p:cNvSpPr txBox="1">
            <a:spLocks noGrp="1"/>
          </p:cNvSpPr>
          <p:nvPr>
            <p:ph type="subTitle" idx="8"/>
          </p:nvPr>
        </p:nvSpPr>
        <p:spPr>
          <a:xfrm>
            <a:off x="4654063" y="4200428"/>
            <a:ext cx="3421800" cy="34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2_4_2">
    <p:spTree>
      <p:nvGrpSpPr>
        <p:cNvPr id="1" name="Shape 345"/>
        <p:cNvGrpSpPr/>
        <p:nvPr/>
      </p:nvGrpSpPr>
      <p:grpSpPr>
        <a:xfrm>
          <a:off x="0" y="0"/>
          <a:ext cx="0" cy="0"/>
          <a:chOff x="0" y="0"/>
          <a:chExt cx="0" cy="0"/>
        </a:xfrm>
      </p:grpSpPr>
      <p:grpSp>
        <p:nvGrpSpPr>
          <p:cNvPr id="346" name="Google Shape;346;p21"/>
          <p:cNvGrpSpPr/>
          <p:nvPr/>
        </p:nvGrpSpPr>
        <p:grpSpPr>
          <a:xfrm rot="-2190330">
            <a:off x="4709833" y="1510753"/>
            <a:ext cx="8540751" cy="6545490"/>
            <a:chOff x="2810973" y="6645577"/>
            <a:chExt cx="8540749" cy="6545489"/>
          </a:xfrm>
        </p:grpSpPr>
        <p:sp>
          <p:nvSpPr>
            <p:cNvPr id="347" name="Google Shape;347;p21"/>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1"/>
          <p:cNvGrpSpPr/>
          <p:nvPr/>
        </p:nvGrpSpPr>
        <p:grpSpPr>
          <a:xfrm rot="3643067" flipH="1">
            <a:off x="-2355300" y="1138899"/>
            <a:ext cx="7179412" cy="8386664"/>
            <a:chOff x="-9622530" y="-1457817"/>
            <a:chExt cx="7179586" cy="8386867"/>
          </a:xfrm>
        </p:grpSpPr>
        <p:sp>
          <p:nvSpPr>
            <p:cNvPr id="350" name="Google Shape;350;p21"/>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1"/>
          <p:cNvGrpSpPr/>
          <p:nvPr/>
        </p:nvGrpSpPr>
        <p:grpSpPr>
          <a:xfrm rot="-2700000">
            <a:off x="-1044373" y="-4146292"/>
            <a:ext cx="7808030" cy="7141843"/>
            <a:chOff x="-16071160" y="5014390"/>
            <a:chExt cx="7808105" cy="7141912"/>
          </a:xfrm>
        </p:grpSpPr>
        <p:sp>
          <p:nvSpPr>
            <p:cNvPr id="353" name="Google Shape;353;p21"/>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1"/>
          <p:cNvSpPr txBox="1">
            <a:spLocks noGrp="1"/>
          </p:cNvSpPr>
          <p:nvPr>
            <p:ph type="title"/>
          </p:nvPr>
        </p:nvSpPr>
        <p:spPr>
          <a:xfrm>
            <a:off x="1029024" y="1853564"/>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6" name="Google Shape;356;p21"/>
          <p:cNvSpPr txBox="1">
            <a:spLocks noGrp="1"/>
          </p:cNvSpPr>
          <p:nvPr>
            <p:ph type="subTitle" idx="1"/>
          </p:nvPr>
        </p:nvSpPr>
        <p:spPr>
          <a:xfrm>
            <a:off x="940076" y="2298998"/>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7" name="Google Shape;357;p21"/>
          <p:cNvSpPr txBox="1">
            <a:spLocks noGrp="1"/>
          </p:cNvSpPr>
          <p:nvPr>
            <p:ph type="title" idx="2"/>
          </p:nvPr>
        </p:nvSpPr>
        <p:spPr>
          <a:xfrm>
            <a:off x="3555824" y="1853564"/>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8" name="Google Shape;358;p21"/>
          <p:cNvSpPr txBox="1">
            <a:spLocks noGrp="1"/>
          </p:cNvSpPr>
          <p:nvPr>
            <p:ph type="subTitle" idx="3"/>
          </p:nvPr>
        </p:nvSpPr>
        <p:spPr>
          <a:xfrm>
            <a:off x="3466876" y="2298998"/>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9" name="Google Shape;359;p21"/>
          <p:cNvSpPr txBox="1">
            <a:spLocks noGrp="1"/>
          </p:cNvSpPr>
          <p:nvPr>
            <p:ph type="title" idx="4"/>
          </p:nvPr>
        </p:nvSpPr>
        <p:spPr>
          <a:xfrm>
            <a:off x="6082624" y="1853564"/>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0" name="Google Shape;360;p21"/>
          <p:cNvSpPr txBox="1">
            <a:spLocks noGrp="1"/>
          </p:cNvSpPr>
          <p:nvPr>
            <p:ph type="subTitle" idx="5"/>
          </p:nvPr>
        </p:nvSpPr>
        <p:spPr>
          <a:xfrm>
            <a:off x="5993676" y="2298998"/>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1" name="Google Shape;361;p21"/>
          <p:cNvSpPr txBox="1">
            <a:spLocks noGrp="1"/>
          </p:cNvSpPr>
          <p:nvPr>
            <p:ph type="title" idx="6"/>
          </p:nvPr>
        </p:nvSpPr>
        <p:spPr>
          <a:xfrm>
            <a:off x="711725" y="445025"/>
            <a:ext cx="7720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62" name="Google Shape;362;p21"/>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363" name="Google Shape;363;p21"/>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364" name="Google Shape;364;p21"/>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
        <p:nvSpPr>
          <p:cNvPr id="365" name="Google Shape;365;p21"/>
          <p:cNvSpPr txBox="1">
            <a:spLocks noGrp="1"/>
          </p:cNvSpPr>
          <p:nvPr>
            <p:ph type="title" idx="7"/>
          </p:nvPr>
        </p:nvSpPr>
        <p:spPr>
          <a:xfrm>
            <a:off x="1034924" y="3481936"/>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6" name="Google Shape;366;p21"/>
          <p:cNvSpPr txBox="1">
            <a:spLocks noGrp="1"/>
          </p:cNvSpPr>
          <p:nvPr>
            <p:ph type="subTitle" idx="8"/>
          </p:nvPr>
        </p:nvSpPr>
        <p:spPr>
          <a:xfrm>
            <a:off x="945976" y="3927370"/>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7" name="Google Shape;367;p21"/>
          <p:cNvSpPr txBox="1">
            <a:spLocks noGrp="1"/>
          </p:cNvSpPr>
          <p:nvPr>
            <p:ph type="title" idx="9"/>
          </p:nvPr>
        </p:nvSpPr>
        <p:spPr>
          <a:xfrm>
            <a:off x="3561724" y="3481936"/>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8" name="Google Shape;368;p21"/>
          <p:cNvSpPr txBox="1">
            <a:spLocks noGrp="1"/>
          </p:cNvSpPr>
          <p:nvPr>
            <p:ph type="subTitle" idx="13"/>
          </p:nvPr>
        </p:nvSpPr>
        <p:spPr>
          <a:xfrm>
            <a:off x="3472776" y="3927370"/>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9" name="Google Shape;369;p21"/>
          <p:cNvSpPr txBox="1">
            <a:spLocks noGrp="1"/>
          </p:cNvSpPr>
          <p:nvPr>
            <p:ph type="title" idx="14"/>
          </p:nvPr>
        </p:nvSpPr>
        <p:spPr>
          <a:xfrm>
            <a:off x="6088524" y="3481936"/>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70" name="Google Shape;370;p21"/>
          <p:cNvSpPr txBox="1">
            <a:spLocks noGrp="1"/>
          </p:cNvSpPr>
          <p:nvPr>
            <p:ph type="subTitle" idx="15"/>
          </p:nvPr>
        </p:nvSpPr>
        <p:spPr>
          <a:xfrm>
            <a:off x="5999576" y="3927370"/>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371"/>
        <p:cNvGrpSpPr/>
        <p:nvPr/>
      </p:nvGrpSpPr>
      <p:grpSpPr>
        <a:xfrm>
          <a:off x="0" y="0"/>
          <a:ext cx="0" cy="0"/>
          <a:chOff x="0" y="0"/>
          <a:chExt cx="0" cy="0"/>
        </a:xfrm>
      </p:grpSpPr>
      <p:grpSp>
        <p:nvGrpSpPr>
          <p:cNvPr id="372" name="Google Shape;372;p22"/>
          <p:cNvGrpSpPr/>
          <p:nvPr/>
        </p:nvGrpSpPr>
        <p:grpSpPr>
          <a:xfrm>
            <a:off x="5131060" y="1199191"/>
            <a:ext cx="7634337" cy="7776286"/>
            <a:chOff x="5131060" y="1199191"/>
            <a:chExt cx="7634337" cy="7776286"/>
          </a:xfrm>
        </p:grpSpPr>
        <p:sp>
          <p:nvSpPr>
            <p:cNvPr id="373" name="Google Shape;373;p22"/>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2"/>
          <p:cNvGrpSpPr/>
          <p:nvPr/>
        </p:nvGrpSpPr>
        <p:grpSpPr>
          <a:xfrm>
            <a:off x="-3360060" y="239715"/>
            <a:ext cx="6864805" cy="7906762"/>
            <a:chOff x="-3360060" y="239715"/>
            <a:chExt cx="6864805" cy="7906762"/>
          </a:xfrm>
        </p:grpSpPr>
        <p:sp>
          <p:nvSpPr>
            <p:cNvPr id="376" name="Google Shape;376;p22"/>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22"/>
          <p:cNvGrpSpPr/>
          <p:nvPr/>
        </p:nvGrpSpPr>
        <p:grpSpPr>
          <a:xfrm>
            <a:off x="3713745" y="-3325550"/>
            <a:ext cx="8211561" cy="6465808"/>
            <a:chOff x="3713745" y="-3325550"/>
            <a:chExt cx="8211561" cy="6465808"/>
          </a:xfrm>
        </p:grpSpPr>
        <p:sp>
          <p:nvSpPr>
            <p:cNvPr id="379" name="Google Shape;379;p22"/>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22"/>
          <p:cNvSpPr txBox="1">
            <a:spLocks noGrp="1"/>
          </p:cNvSpPr>
          <p:nvPr>
            <p:ph type="body" idx="1"/>
          </p:nvPr>
        </p:nvSpPr>
        <p:spPr>
          <a:xfrm>
            <a:off x="711725" y="1722875"/>
            <a:ext cx="3910800" cy="19632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accent4"/>
              </a:buClr>
              <a:buSzPts val="1800"/>
              <a:buChar char="●"/>
              <a:defRPr sz="1500"/>
            </a:lvl1pPr>
            <a:lvl2pPr marL="914400" lvl="1" indent="-317500" rtl="0">
              <a:spcBef>
                <a:spcPts val="0"/>
              </a:spcBef>
              <a:spcAft>
                <a:spcPts val="0"/>
              </a:spcAft>
              <a:buClr>
                <a:srgbClr val="000000"/>
              </a:buClr>
              <a:buSzPts val="1400"/>
              <a:buFont typeface="Arimo"/>
              <a:buChar char="○"/>
              <a:defRPr/>
            </a:lvl2pPr>
            <a:lvl3pPr marL="1371600" lvl="2" indent="-317500" rtl="0">
              <a:spcBef>
                <a:spcPts val="0"/>
              </a:spcBef>
              <a:spcAft>
                <a:spcPts val="0"/>
              </a:spcAft>
              <a:buClr>
                <a:srgbClr val="000000"/>
              </a:buClr>
              <a:buSzPts val="1400"/>
              <a:buFont typeface="Arimo"/>
              <a:buChar char="■"/>
              <a:defRPr/>
            </a:lvl3pPr>
            <a:lvl4pPr marL="1828800" lvl="3" indent="-317500" rtl="0">
              <a:spcBef>
                <a:spcPts val="0"/>
              </a:spcBef>
              <a:spcAft>
                <a:spcPts val="0"/>
              </a:spcAft>
              <a:buClr>
                <a:srgbClr val="000000"/>
              </a:buClr>
              <a:buSzPts val="1400"/>
              <a:buFont typeface="Arimo"/>
              <a:buChar char="●"/>
              <a:defRPr/>
            </a:lvl4pPr>
            <a:lvl5pPr marL="2286000" lvl="4" indent="-317500" rtl="0">
              <a:spcBef>
                <a:spcPts val="0"/>
              </a:spcBef>
              <a:spcAft>
                <a:spcPts val="0"/>
              </a:spcAft>
              <a:buClr>
                <a:srgbClr val="000000"/>
              </a:buClr>
              <a:buSzPts val="1400"/>
              <a:buFont typeface="Arimo"/>
              <a:buChar char="○"/>
              <a:defRPr/>
            </a:lvl5pPr>
            <a:lvl6pPr marL="2743200" lvl="5" indent="-317500" rtl="0">
              <a:spcBef>
                <a:spcPts val="0"/>
              </a:spcBef>
              <a:spcAft>
                <a:spcPts val="0"/>
              </a:spcAft>
              <a:buClr>
                <a:srgbClr val="000000"/>
              </a:buClr>
              <a:buSzPts val="1400"/>
              <a:buFont typeface="Arimo"/>
              <a:buChar char="■"/>
              <a:defRPr/>
            </a:lvl6pPr>
            <a:lvl7pPr marL="3200400" lvl="6" indent="-317500" rtl="0">
              <a:spcBef>
                <a:spcPts val="0"/>
              </a:spcBef>
              <a:spcAft>
                <a:spcPts val="0"/>
              </a:spcAft>
              <a:buClr>
                <a:srgbClr val="000000"/>
              </a:buClr>
              <a:buSzPts val="1400"/>
              <a:buFont typeface="Arimo"/>
              <a:buChar char="●"/>
              <a:defRPr/>
            </a:lvl7pPr>
            <a:lvl8pPr marL="3657600" lvl="7" indent="-317500" rtl="0">
              <a:spcBef>
                <a:spcPts val="0"/>
              </a:spcBef>
              <a:spcAft>
                <a:spcPts val="0"/>
              </a:spcAft>
              <a:buClr>
                <a:srgbClr val="000000"/>
              </a:buClr>
              <a:buSzPts val="1400"/>
              <a:buFont typeface="Arimo"/>
              <a:buChar char="○"/>
              <a:defRPr/>
            </a:lvl8pPr>
            <a:lvl9pPr marL="4114800" lvl="8" indent="-317500" rtl="0">
              <a:spcBef>
                <a:spcPts val="0"/>
              </a:spcBef>
              <a:spcAft>
                <a:spcPts val="0"/>
              </a:spcAft>
              <a:buClr>
                <a:srgbClr val="000000"/>
              </a:buClr>
              <a:buSzPts val="1400"/>
              <a:buFont typeface="Arimo"/>
              <a:buChar char="■"/>
              <a:defRPr/>
            </a:lvl9pPr>
          </a:lstStyle>
          <a:p>
            <a:endParaRPr/>
          </a:p>
        </p:txBody>
      </p:sp>
      <p:sp>
        <p:nvSpPr>
          <p:cNvPr id="382" name="Google Shape;382;p22"/>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83" name="Google Shape;383;p22"/>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22"/>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2_1">
    <p:spTree>
      <p:nvGrpSpPr>
        <p:cNvPr id="1" name="Shape 451"/>
        <p:cNvGrpSpPr/>
        <p:nvPr/>
      </p:nvGrpSpPr>
      <p:grpSpPr>
        <a:xfrm>
          <a:off x="0" y="0"/>
          <a:ext cx="0" cy="0"/>
          <a:chOff x="0" y="0"/>
          <a:chExt cx="0" cy="0"/>
        </a:xfrm>
      </p:grpSpPr>
      <p:grpSp>
        <p:nvGrpSpPr>
          <p:cNvPr id="452" name="Google Shape;452;p27"/>
          <p:cNvGrpSpPr/>
          <p:nvPr/>
        </p:nvGrpSpPr>
        <p:grpSpPr>
          <a:xfrm>
            <a:off x="-3757180" y="226408"/>
            <a:ext cx="7179586" cy="8386867"/>
            <a:chOff x="-9622530" y="-1457817"/>
            <a:chExt cx="7179586" cy="8386867"/>
          </a:xfrm>
        </p:grpSpPr>
        <p:sp>
          <p:nvSpPr>
            <p:cNvPr id="453" name="Google Shape;453;p27"/>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7"/>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56" name="Google Shape;456;p27"/>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grpSp>
        <p:nvGrpSpPr>
          <p:cNvPr id="457" name="Google Shape;457;p27"/>
          <p:cNvGrpSpPr/>
          <p:nvPr/>
        </p:nvGrpSpPr>
        <p:grpSpPr>
          <a:xfrm>
            <a:off x="3797298" y="2319577"/>
            <a:ext cx="8540749" cy="6545489"/>
            <a:chOff x="2810973" y="6645577"/>
            <a:chExt cx="8540749" cy="6545489"/>
          </a:xfrm>
        </p:grpSpPr>
        <p:sp>
          <p:nvSpPr>
            <p:cNvPr id="458" name="Google Shape;458;p27"/>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7"/>
          <p:cNvGrpSpPr/>
          <p:nvPr/>
        </p:nvGrpSpPr>
        <p:grpSpPr>
          <a:xfrm>
            <a:off x="4961715" y="-3783460"/>
            <a:ext cx="7808105" cy="7141912"/>
            <a:chOff x="-16071160" y="5014390"/>
            <a:chExt cx="7808105" cy="7141912"/>
          </a:xfrm>
        </p:grpSpPr>
        <p:sp>
          <p:nvSpPr>
            <p:cNvPr id="461" name="Google Shape;461;p27"/>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3" name="Google Shape;463;p27"/>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464" name="Google Shape;464;p27"/>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2_2_1_1">
    <p:spTree>
      <p:nvGrpSpPr>
        <p:cNvPr id="1" name="Shape 465"/>
        <p:cNvGrpSpPr/>
        <p:nvPr/>
      </p:nvGrpSpPr>
      <p:grpSpPr>
        <a:xfrm>
          <a:off x="0" y="0"/>
          <a:ext cx="0" cy="0"/>
          <a:chOff x="0" y="0"/>
          <a:chExt cx="0" cy="0"/>
        </a:xfrm>
      </p:grpSpPr>
      <p:grpSp>
        <p:nvGrpSpPr>
          <p:cNvPr id="466" name="Google Shape;466;p28"/>
          <p:cNvGrpSpPr/>
          <p:nvPr/>
        </p:nvGrpSpPr>
        <p:grpSpPr>
          <a:xfrm rot="-2190330">
            <a:off x="4709833" y="1510753"/>
            <a:ext cx="8540751" cy="6545490"/>
            <a:chOff x="2810973" y="6645577"/>
            <a:chExt cx="8540749" cy="6545489"/>
          </a:xfrm>
        </p:grpSpPr>
        <p:sp>
          <p:nvSpPr>
            <p:cNvPr id="467" name="Google Shape;467;p28"/>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8"/>
          <p:cNvGrpSpPr/>
          <p:nvPr/>
        </p:nvGrpSpPr>
        <p:grpSpPr>
          <a:xfrm rot="-2700000">
            <a:off x="-1044373" y="-4146292"/>
            <a:ext cx="7808030" cy="7141843"/>
            <a:chOff x="-16071160" y="5014390"/>
            <a:chExt cx="7808105" cy="7141912"/>
          </a:xfrm>
        </p:grpSpPr>
        <p:sp>
          <p:nvSpPr>
            <p:cNvPr id="470" name="Google Shape;470;p28"/>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8"/>
          <p:cNvGrpSpPr/>
          <p:nvPr/>
        </p:nvGrpSpPr>
        <p:grpSpPr>
          <a:xfrm rot="3643067" flipH="1">
            <a:off x="-2355300" y="1138899"/>
            <a:ext cx="7179412" cy="8386664"/>
            <a:chOff x="-9622530" y="-1457817"/>
            <a:chExt cx="7179586" cy="8386867"/>
          </a:xfrm>
        </p:grpSpPr>
        <p:sp>
          <p:nvSpPr>
            <p:cNvPr id="473" name="Google Shape;473;p28"/>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5" name="Google Shape;475;p28"/>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476" name="Google Shape;476;p28"/>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477" name="Google Shape;477;p28"/>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
        <p:nvSpPr>
          <p:cNvPr id="478" name="Google Shape;478;p28"/>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2_2_1_1_1">
    <p:spTree>
      <p:nvGrpSpPr>
        <p:cNvPr id="1" name="Shape 479"/>
        <p:cNvGrpSpPr/>
        <p:nvPr/>
      </p:nvGrpSpPr>
      <p:grpSpPr>
        <a:xfrm>
          <a:off x="0" y="0"/>
          <a:ext cx="0" cy="0"/>
          <a:chOff x="0" y="0"/>
          <a:chExt cx="0" cy="0"/>
        </a:xfrm>
      </p:grpSpPr>
      <p:grpSp>
        <p:nvGrpSpPr>
          <p:cNvPr id="480" name="Google Shape;480;p29"/>
          <p:cNvGrpSpPr/>
          <p:nvPr/>
        </p:nvGrpSpPr>
        <p:grpSpPr>
          <a:xfrm>
            <a:off x="-3757180" y="226408"/>
            <a:ext cx="7179586" cy="8386867"/>
            <a:chOff x="-9622530" y="-1457817"/>
            <a:chExt cx="7179586" cy="8386867"/>
          </a:xfrm>
        </p:grpSpPr>
        <p:sp>
          <p:nvSpPr>
            <p:cNvPr id="481" name="Google Shape;481;p29"/>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9"/>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84" name="Google Shape;484;p29"/>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grpSp>
        <p:nvGrpSpPr>
          <p:cNvPr id="485" name="Google Shape;485;p29"/>
          <p:cNvGrpSpPr/>
          <p:nvPr/>
        </p:nvGrpSpPr>
        <p:grpSpPr>
          <a:xfrm>
            <a:off x="3797298" y="2319577"/>
            <a:ext cx="8540749" cy="6545489"/>
            <a:chOff x="2810973" y="6645577"/>
            <a:chExt cx="8540749" cy="6545489"/>
          </a:xfrm>
        </p:grpSpPr>
        <p:sp>
          <p:nvSpPr>
            <p:cNvPr id="486" name="Google Shape;486;p29"/>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9"/>
          <p:cNvGrpSpPr/>
          <p:nvPr/>
        </p:nvGrpSpPr>
        <p:grpSpPr>
          <a:xfrm>
            <a:off x="4961715" y="-3783460"/>
            <a:ext cx="7808105" cy="7141912"/>
            <a:chOff x="-16071160" y="5014390"/>
            <a:chExt cx="7808105" cy="7141912"/>
          </a:xfrm>
        </p:grpSpPr>
        <p:sp>
          <p:nvSpPr>
            <p:cNvPr id="489" name="Google Shape;489;p29"/>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1" name="Google Shape;491;p29"/>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29"/>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cxnSp>
        <p:nvCxnSpPr>
          <p:cNvPr id="27" name="Google Shape;27;p3"/>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grpSp>
        <p:nvGrpSpPr>
          <p:cNvPr id="28" name="Google Shape;28;p3"/>
          <p:cNvGrpSpPr/>
          <p:nvPr/>
        </p:nvGrpSpPr>
        <p:grpSpPr>
          <a:xfrm rot="-10141765" flipH="1">
            <a:off x="106953" y="-4010039"/>
            <a:ext cx="8930086" cy="6604389"/>
            <a:chOff x="-2468832" y="-3843712"/>
            <a:chExt cx="8930314" cy="6604558"/>
          </a:xfrm>
        </p:grpSpPr>
        <p:sp>
          <p:nvSpPr>
            <p:cNvPr id="29" name="Google Shape;29;p3"/>
            <p:cNvSpPr/>
            <p:nvPr/>
          </p:nvSpPr>
          <p:spPr>
            <a:xfrm rot="8937730" flipH="1">
              <a:off x="943552" y="-2375205"/>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8937730" flipH="1">
              <a:off x="-1726662" y="-2913462"/>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7568947" flipH="1">
            <a:off x="5191855" y="1141063"/>
            <a:ext cx="6761666" cy="8234919"/>
            <a:chOff x="6288735" y="-306484"/>
            <a:chExt cx="6761537" cy="8234761"/>
          </a:xfrm>
        </p:grpSpPr>
        <p:sp>
          <p:nvSpPr>
            <p:cNvPr id="32" name="Google Shape;32;p3"/>
            <p:cNvSpPr/>
            <p:nvPr/>
          </p:nvSpPr>
          <p:spPr>
            <a:xfrm rot="-7373547" flipH="1">
              <a:off x="7599730" y="73744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373547" flipH="1">
              <a:off x="6963594" y="2678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rot="-10107785">
            <a:off x="-4113594" y="455349"/>
            <a:ext cx="7666376" cy="7117367"/>
            <a:chOff x="-3875080" y="1222752"/>
            <a:chExt cx="7666345" cy="7117338"/>
          </a:xfrm>
        </p:grpSpPr>
        <p:sp>
          <p:nvSpPr>
            <p:cNvPr id="35" name="Google Shape;35;p3"/>
            <p:cNvSpPr/>
            <p:nvPr/>
          </p:nvSpPr>
          <p:spPr>
            <a:xfrm rot="-9479323">
              <a:off x="-1598277" y="33925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9479323">
              <a:off x="-3261022" y="196439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txBox="1">
            <a:spLocks noGrp="1"/>
          </p:cNvSpPr>
          <p:nvPr>
            <p:ph type="title"/>
          </p:nvPr>
        </p:nvSpPr>
        <p:spPr>
          <a:xfrm>
            <a:off x="2940775" y="2400375"/>
            <a:ext cx="5037900" cy="657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8" name="Google Shape;38;p3"/>
          <p:cNvSpPr txBox="1">
            <a:spLocks noGrp="1"/>
          </p:cNvSpPr>
          <p:nvPr>
            <p:ph type="title" idx="2" hasCustomPrompt="1"/>
          </p:nvPr>
        </p:nvSpPr>
        <p:spPr>
          <a:xfrm>
            <a:off x="5946825" y="1121123"/>
            <a:ext cx="2246400" cy="1070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1100" i="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 name="Google Shape;39;p3"/>
          <p:cNvSpPr txBox="1">
            <a:spLocks noGrp="1"/>
          </p:cNvSpPr>
          <p:nvPr>
            <p:ph type="subTitle" idx="1"/>
          </p:nvPr>
        </p:nvSpPr>
        <p:spPr>
          <a:xfrm>
            <a:off x="3894251" y="3166935"/>
            <a:ext cx="4168800" cy="324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0" name="Google Shape;40;p3"/>
          <p:cNvCxnSpPr/>
          <p:nvPr/>
        </p:nvCxnSpPr>
        <p:spPr>
          <a:xfrm rot="10800000">
            <a:off x="-52950" y="541350"/>
            <a:ext cx="9249900" cy="0"/>
          </a:xfrm>
          <a:prstGeom prst="straightConnector1">
            <a:avLst/>
          </a:prstGeom>
          <a:noFill/>
          <a:ln w="9525" cap="flat" cmpd="sng">
            <a:solidFill>
              <a:schemeClr val="dk1"/>
            </a:solidFill>
            <a:prstDash val="solid"/>
            <a:round/>
            <a:headEnd type="none" w="med" len="med"/>
            <a:tailEnd type="none" w="med" len="med"/>
          </a:ln>
        </p:spPr>
      </p:cxnSp>
      <p:grpSp>
        <p:nvGrpSpPr>
          <p:cNvPr id="41" name="Google Shape;41;p3"/>
          <p:cNvGrpSpPr/>
          <p:nvPr/>
        </p:nvGrpSpPr>
        <p:grpSpPr>
          <a:xfrm>
            <a:off x="0" y="4107207"/>
            <a:ext cx="9196991" cy="1066170"/>
            <a:chOff x="0" y="4107232"/>
            <a:chExt cx="9143957" cy="1066170"/>
          </a:xfrm>
        </p:grpSpPr>
        <p:sp>
          <p:nvSpPr>
            <p:cNvPr id="42" name="Google Shape;42;p3"/>
            <p:cNvSpPr/>
            <p:nvPr/>
          </p:nvSpPr>
          <p:spPr>
            <a:xfrm>
              <a:off x="0" y="4107232"/>
              <a:ext cx="9142358" cy="441029"/>
            </a:xfrm>
            <a:custGeom>
              <a:avLst/>
              <a:gdLst/>
              <a:ahLst/>
              <a:cxnLst/>
              <a:rect l="l" t="t" r="r" b="b"/>
              <a:pathLst>
                <a:path w="213121" h="10281" extrusionOk="0">
                  <a:moveTo>
                    <a:pt x="1" y="1"/>
                  </a:moveTo>
                  <a:lnTo>
                    <a:pt x="1" y="10281"/>
                  </a:lnTo>
                  <a:lnTo>
                    <a:pt x="213121" y="10281"/>
                  </a:lnTo>
                  <a:lnTo>
                    <a:pt x="213121" y="3950"/>
                  </a:lnTo>
                  <a:lnTo>
                    <a:pt x="213121" y="1"/>
                  </a:lnTo>
                  <a:lnTo>
                    <a:pt x="209334" y="1"/>
                  </a:lnTo>
                  <a:lnTo>
                    <a:pt x="209334" y="3950"/>
                  </a:lnTo>
                  <a:lnTo>
                    <a:pt x="208738" y="3950"/>
                  </a:lnTo>
                  <a:lnTo>
                    <a:pt x="208738" y="1516"/>
                  </a:lnTo>
                  <a:lnTo>
                    <a:pt x="204951" y="1516"/>
                  </a:lnTo>
                  <a:lnTo>
                    <a:pt x="204951" y="3950"/>
                  </a:lnTo>
                  <a:lnTo>
                    <a:pt x="203869" y="3950"/>
                  </a:lnTo>
                  <a:lnTo>
                    <a:pt x="203869" y="1"/>
                  </a:lnTo>
                  <a:lnTo>
                    <a:pt x="201975" y="1"/>
                  </a:lnTo>
                  <a:lnTo>
                    <a:pt x="201975" y="3950"/>
                  </a:lnTo>
                  <a:lnTo>
                    <a:pt x="201110" y="3950"/>
                  </a:lnTo>
                  <a:lnTo>
                    <a:pt x="201110" y="1"/>
                  </a:lnTo>
                  <a:lnTo>
                    <a:pt x="192831" y="1"/>
                  </a:lnTo>
                  <a:lnTo>
                    <a:pt x="192831" y="3950"/>
                  </a:lnTo>
                  <a:lnTo>
                    <a:pt x="191533" y="3950"/>
                  </a:lnTo>
                  <a:lnTo>
                    <a:pt x="191533" y="1516"/>
                  </a:lnTo>
                  <a:lnTo>
                    <a:pt x="183201" y="1516"/>
                  </a:lnTo>
                  <a:lnTo>
                    <a:pt x="183201" y="3950"/>
                  </a:lnTo>
                  <a:lnTo>
                    <a:pt x="182714" y="3950"/>
                  </a:lnTo>
                  <a:lnTo>
                    <a:pt x="182714" y="1"/>
                  </a:lnTo>
                  <a:lnTo>
                    <a:pt x="178926" y="1"/>
                  </a:lnTo>
                  <a:lnTo>
                    <a:pt x="178926" y="3950"/>
                  </a:lnTo>
                  <a:lnTo>
                    <a:pt x="178331" y="3950"/>
                  </a:lnTo>
                  <a:lnTo>
                    <a:pt x="178331" y="1516"/>
                  </a:lnTo>
                  <a:lnTo>
                    <a:pt x="174544" y="1516"/>
                  </a:lnTo>
                  <a:lnTo>
                    <a:pt x="174544" y="3950"/>
                  </a:lnTo>
                  <a:lnTo>
                    <a:pt x="173462" y="3950"/>
                  </a:lnTo>
                  <a:lnTo>
                    <a:pt x="173462" y="1"/>
                  </a:lnTo>
                  <a:lnTo>
                    <a:pt x="171568" y="1"/>
                  </a:lnTo>
                  <a:lnTo>
                    <a:pt x="171568" y="3950"/>
                  </a:lnTo>
                  <a:lnTo>
                    <a:pt x="164372" y="3950"/>
                  </a:lnTo>
                  <a:lnTo>
                    <a:pt x="164372" y="1"/>
                  </a:lnTo>
                  <a:lnTo>
                    <a:pt x="160531" y="1"/>
                  </a:lnTo>
                  <a:lnTo>
                    <a:pt x="160531" y="3950"/>
                  </a:lnTo>
                  <a:lnTo>
                    <a:pt x="159936" y="3950"/>
                  </a:lnTo>
                  <a:lnTo>
                    <a:pt x="159936" y="1"/>
                  </a:lnTo>
                  <a:lnTo>
                    <a:pt x="156094" y="1"/>
                  </a:lnTo>
                  <a:lnTo>
                    <a:pt x="156094" y="3950"/>
                  </a:lnTo>
                  <a:lnTo>
                    <a:pt x="155499" y="3950"/>
                  </a:lnTo>
                  <a:lnTo>
                    <a:pt x="155499" y="1516"/>
                  </a:lnTo>
                  <a:lnTo>
                    <a:pt x="151712" y="1516"/>
                  </a:lnTo>
                  <a:lnTo>
                    <a:pt x="151712" y="3950"/>
                  </a:lnTo>
                  <a:lnTo>
                    <a:pt x="150630" y="3950"/>
                  </a:lnTo>
                  <a:lnTo>
                    <a:pt x="150630" y="1"/>
                  </a:lnTo>
                  <a:lnTo>
                    <a:pt x="148736" y="1"/>
                  </a:lnTo>
                  <a:lnTo>
                    <a:pt x="148736" y="3950"/>
                  </a:lnTo>
                  <a:lnTo>
                    <a:pt x="147870" y="3950"/>
                  </a:lnTo>
                  <a:lnTo>
                    <a:pt x="147870" y="1"/>
                  </a:lnTo>
                  <a:lnTo>
                    <a:pt x="139592" y="1"/>
                  </a:lnTo>
                  <a:lnTo>
                    <a:pt x="139592" y="3950"/>
                  </a:lnTo>
                  <a:lnTo>
                    <a:pt x="138294" y="3950"/>
                  </a:lnTo>
                  <a:lnTo>
                    <a:pt x="138294" y="1516"/>
                  </a:lnTo>
                  <a:lnTo>
                    <a:pt x="130015" y="1516"/>
                  </a:lnTo>
                  <a:lnTo>
                    <a:pt x="130015" y="3950"/>
                  </a:lnTo>
                  <a:lnTo>
                    <a:pt x="129529" y="3950"/>
                  </a:lnTo>
                  <a:lnTo>
                    <a:pt x="129529" y="1"/>
                  </a:lnTo>
                  <a:lnTo>
                    <a:pt x="125687" y="1"/>
                  </a:lnTo>
                  <a:lnTo>
                    <a:pt x="125687" y="3950"/>
                  </a:lnTo>
                  <a:lnTo>
                    <a:pt x="125092" y="3950"/>
                  </a:lnTo>
                  <a:lnTo>
                    <a:pt x="125092" y="1516"/>
                  </a:lnTo>
                  <a:lnTo>
                    <a:pt x="121305" y="1516"/>
                  </a:lnTo>
                  <a:lnTo>
                    <a:pt x="121305" y="3950"/>
                  </a:lnTo>
                  <a:lnTo>
                    <a:pt x="120222" y="3950"/>
                  </a:lnTo>
                  <a:lnTo>
                    <a:pt x="120222" y="1"/>
                  </a:lnTo>
                  <a:lnTo>
                    <a:pt x="118329" y="1"/>
                  </a:lnTo>
                  <a:lnTo>
                    <a:pt x="118329" y="3950"/>
                  </a:lnTo>
                  <a:lnTo>
                    <a:pt x="111133" y="3950"/>
                  </a:lnTo>
                  <a:lnTo>
                    <a:pt x="111133" y="1"/>
                  </a:lnTo>
                  <a:lnTo>
                    <a:pt x="107345" y="1"/>
                  </a:lnTo>
                  <a:lnTo>
                    <a:pt x="107345" y="3950"/>
                  </a:lnTo>
                  <a:lnTo>
                    <a:pt x="105830" y="3950"/>
                  </a:lnTo>
                  <a:lnTo>
                    <a:pt x="105830" y="1"/>
                  </a:lnTo>
                  <a:lnTo>
                    <a:pt x="101989" y="1"/>
                  </a:lnTo>
                  <a:lnTo>
                    <a:pt x="101989" y="3950"/>
                  </a:lnTo>
                  <a:lnTo>
                    <a:pt x="101394" y="3950"/>
                  </a:lnTo>
                  <a:lnTo>
                    <a:pt x="101394" y="1516"/>
                  </a:lnTo>
                  <a:lnTo>
                    <a:pt x="97607" y="1516"/>
                  </a:lnTo>
                  <a:lnTo>
                    <a:pt x="97607" y="3950"/>
                  </a:lnTo>
                  <a:lnTo>
                    <a:pt x="96524" y="3950"/>
                  </a:lnTo>
                  <a:lnTo>
                    <a:pt x="96524" y="1"/>
                  </a:lnTo>
                  <a:lnTo>
                    <a:pt x="94631" y="1"/>
                  </a:lnTo>
                  <a:lnTo>
                    <a:pt x="94631" y="3950"/>
                  </a:lnTo>
                  <a:lnTo>
                    <a:pt x="93765" y="3950"/>
                  </a:lnTo>
                  <a:lnTo>
                    <a:pt x="93765" y="1"/>
                  </a:lnTo>
                  <a:lnTo>
                    <a:pt x="85487" y="1"/>
                  </a:lnTo>
                  <a:lnTo>
                    <a:pt x="85487" y="3950"/>
                  </a:lnTo>
                  <a:lnTo>
                    <a:pt x="84188" y="3950"/>
                  </a:lnTo>
                  <a:lnTo>
                    <a:pt x="84188" y="1516"/>
                  </a:lnTo>
                  <a:lnTo>
                    <a:pt x="75910" y="1516"/>
                  </a:lnTo>
                  <a:lnTo>
                    <a:pt x="75910" y="3950"/>
                  </a:lnTo>
                  <a:lnTo>
                    <a:pt x="75423" y="3950"/>
                  </a:lnTo>
                  <a:lnTo>
                    <a:pt x="75423" y="1"/>
                  </a:lnTo>
                  <a:lnTo>
                    <a:pt x="71582" y="1"/>
                  </a:lnTo>
                  <a:lnTo>
                    <a:pt x="71582" y="3950"/>
                  </a:lnTo>
                  <a:lnTo>
                    <a:pt x="70987" y="3950"/>
                  </a:lnTo>
                  <a:lnTo>
                    <a:pt x="70987" y="1516"/>
                  </a:lnTo>
                  <a:lnTo>
                    <a:pt x="67199" y="1516"/>
                  </a:lnTo>
                  <a:lnTo>
                    <a:pt x="67199" y="3950"/>
                  </a:lnTo>
                  <a:lnTo>
                    <a:pt x="66117" y="3950"/>
                  </a:lnTo>
                  <a:lnTo>
                    <a:pt x="66117" y="1"/>
                  </a:lnTo>
                  <a:lnTo>
                    <a:pt x="64224" y="1"/>
                  </a:lnTo>
                  <a:lnTo>
                    <a:pt x="64224" y="3950"/>
                  </a:lnTo>
                  <a:lnTo>
                    <a:pt x="57028" y="3950"/>
                  </a:lnTo>
                  <a:lnTo>
                    <a:pt x="57028" y="1"/>
                  </a:lnTo>
                  <a:lnTo>
                    <a:pt x="53186" y="1"/>
                  </a:lnTo>
                  <a:lnTo>
                    <a:pt x="53186" y="3950"/>
                  </a:lnTo>
                  <a:lnTo>
                    <a:pt x="52591" y="3950"/>
                  </a:lnTo>
                  <a:lnTo>
                    <a:pt x="52591" y="1"/>
                  </a:lnTo>
                  <a:lnTo>
                    <a:pt x="48750" y="1"/>
                  </a:lnTo>
                  <a:lnTo>
                    <a:pt x="48750" y="3950"/>
                  </a:lnTo>
                  <a:lnTo>
                    <a:pt x="48154" y="3950"/>
                  </a:lnTo>
                  <a:lnTo>
                    <a:pt x="48154" y="1516"/>
                  </a:lnTo>
                  <a:lnTo>
                    <a:pt x="44367" y="1516"/>
                  </a:lnTo>
                  <a:lnTo>
                    <a:pt x="44367" y="3950"/>
                  </a:lnTo>
                  <a:lnTo>
                    <a:pt x="43285" y="3950"/>
                  </a:lnTo>
                  <a:lnTo>
                    <a:pt x="43285" y="1"/>
                  </a:lnTo>
                  <a:lnTo>
                    <a:pt x="41391" y="1"/>
                  </a:lnTo>
                  <a:lnTo>
                    <a:pt x="41391" y="3950"/>
                  </a:lnTo>
                  <a:lnTo>
                    <a:pt x="40526" y="3950"/>
                  </a:lnTo>
                  <a:lnTo>
                    <a:pt x="40526" y="1"/>
                  </a:lnTo>
                  <a:lnTo>
                    <a:pt x="32248" y="1"/>
                  </a:lnTo>
                  <a:lnTo>
                    <a:pt x="32248" y="3950"/>
                  </a:lnTo>
                  <a:lnTo>
                    <a:pt x="30949" y="3950"/>
                  </a:lnTo>
                  <a:lnTo>
                    <a:pt x="30949" y="1516"/>
                  </a:lnTo>
                  <a:lnTo>
                    <a:pt x="22671" y="1516"/>
                  </a:lnTo>
                  <a:lnTo>
                    <a:pt x="22671" y="3950"/>
                  </a:lnTo>
                  <a:lnTo>
                    <a:pt x="22184" y="3950"/>
                  </a:lnTo>
                  <a:lnTo>
                    <a:pt x="22184" y="1"/>
                  </a:lnTo>
                  <a:lnTo>
                    <a:pt x="18343" y="1"/>
                  </a:lnTo>
                  <a:lnTo>
                    <a:pt x="18343" y="3950"/>
                  </a:lnTo>
                  <a:lnTo>
                    <a:pt x="17801" y="3950"/>
                  </a:lnTo>
                  <a:lnTo>
                    <a:pt x="17801" y="1516"/>
                  </a:lnTo>
                  <a:lnTo>
                    <a:pt x="13960" y="1516"/>
                  </a:lnTo>
                  <a:lnTo>
                    <a:pt x="13960" y="3950"/>
                  </a:lnTo>
                  <a:lnTo>
                    <a:pt x="12878" y="3950"/>
                  </a:lnTo>
                  <a:lnTo>
                    <a:pt x="12878" y="1"/>
                  </a:lnTo>
                  <a:lnTo>
                    <a:pt x="10984" y="1"/>
                  </a:lnTo>
                  <a:lnTo>
                    <a:pt x="10984" y="3950"/>
                  </a:lnTo>
                  <a:lnTo>
                    <a:pt x="3788" y="3950"/>
                  </a:lnTo>
                  <a:lnTo>
                    <a:pt x="3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0" y="4537850"/>
              <a:ext cx="9143957" cy="635553"/>
            </a:xfrm>
            <a:custGeom>
              <a:avLst/>
              <a:gdLst/>
              <a:ahLst/>
              <a:cxnLst/>
              <a:rect l="l" t="t" r="r" b="b"/>
              <a:pathLst>
                <a:path w="213121" h="19100" extrusionOk="0">
                  <a:moveTo>
                    <a:pt x="1" y="1"/>
                  </a:moveTo>
                  <a:lnTo>
                    <a:pt x="1" y="19100"/>
                  </a:lnTo>
                  <a:lnTo>
                    <a:pt x="213121" y="19100"/>
                  </a:lnTo>
                  <a:lnTo>
                    <a:pt x="213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60006" y="4849321"/>
              <a:ext cx="8693626" cy="33"/>
            </a:xfrm>
            <a:custGeom>
              <a:avLst/>
              <a:gdLst/>
              <a:ahLst/>
              <a:cxnLst/>
              <a:rect l="l" t="t" r="r" b="b"/>
              <a:pathLst>
                <a:path w="202625" h="1" fill="none" extrusionOk="0">
                  <a:moveTo>
                    <a:pt x="1" y="1"/>
                  </a:moveTo>
                  <a:lnTo>
                    <a:pt x="202624" y="1"/>
                  </a:lnTo>
                </a:path>
              </a:pathLst>
            </a:custGeom>
            <a:noFill/>
            <a:ln w="32475" cap="flat" cmpd="sng">
              <a:solidFill>
                <a:schemeClr val="accent4"/>
              </a:solidFill>
              <a:prstDash val="solid"/>
              <a:miter lim="541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472101" y="765650"/>
            <a:ext cx="1790405" cy="491977"/>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309399" y="1257625"/>
            <a:ext cx="1515014" cy="416712"/>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75800" y="3081264"/>
            <a:ext cx="875324" cy="21599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2_2_1_1_1_1">
    <p:spTree>
      <p:nvGrpSpPr>
        <p:cNvPr id="1" name="Shape 493"/>
        <p:cNvGrpSpPr/>
        <p:nvPr/>
      </p:nvGrpSpPr>
      <p:grpSpPr>
        <a:xfrm>
          <a:off x="0" y="0"/>
          <a:ext cx="0" cy="0"/>
          <a:chOff x="0" y="0"/>
          <a:chExt cx="0" cy="0"/>
        </a:xfrm>
      </p:grpSpPr>
      <p:grpSp>
        <p:nvGrpSpPr>
          <p:cNvPr id="494" name="Google Shape;494;p30"/>
          <p:cNvGrpSpPr/>
          <p:nvPr/>
        </p:nvGrpSpPr>
        <p:grpSpPr>
          <a:xfrm>
            <a:off x="-3757180" y="226408"/>
            <a:ext cx="7179586" cy="8386867"/>
            <a:chOff x="-9622530" y="-1457817"/>
            <a:chExt cx="7179586" cy="8386867"/>
          </a:xfrm>
        </p:grpSpPr>
        <p:sp>
          <p:nvSpPr>
            <p:cNvPr id="495" name="Google Shape;495;p30"/>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0"/>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98" name="Google Shape;498;p30"/>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grpSp>
        <p:nvGrpSpPr>
          <p:cNvPr id="499" name="Google Shape;499;p30"/>
          <p:cNvGrpSpPr/>
          <p:nvPr/>
        </p:nvGrpSpPr>
        <p:grpSpPr>
          <a:xfrm>
            <a:off x="3797298" y="2319577"/>
            <a:ext cx="8540749" cy="6545489"/>
            <a:chOff x="2810973" y="6645577"/>
            <a:chExt cx="8540749" cy="6545489"/>
          </a:xfrm>
        </p:grpSpPr>
        <p:sp>
          <p:nvSpPr>
            <p:cNvPr id="500" name="Google Shape;500;p30"/>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0"/>
          <p:cNvGrpSpPr/>
          <p:nvPr/>
        </p:nvGrpSpPr>
        <p:grpSpPr>
          <a:xfrm>
            <a:off x="4961715" y="-3783460"/>
            <a:ext cx="7808105" cy="7141912"/>
            <a:chOff x="-16071160" y="5014390"/>
            <a:chExt cx="7808105" cy="7141912"/>
          </a:xfrm>
        </p:grpSpPr>
        <p:sp>
          <p:nvSpPr>
            <p:cNvPr id="503" name="Google Shape;503;p30"/>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5" name="Google Shape;505;p30"/>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506" name="Google Shape;506;p30"/>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2_2_1_1_1_1_1">
    <p:spTree>
      <p:nvGrpSpPr>
        <p:cNvPr id="1" name="Shape 507"/>
        <p:cNvGrpSpPr/>
        <p:nvPr/>
      </p:nvGrpSpPr>
      <p:grpSpPr>
        <a:xfrm>
          <a:off x="0" y="0"/>
          <a:ext cx="0" cy="0"/>
          <a:chOff x="0" y="0"/>
          <a:chExt cx="0" cy="0"/>
        </a:xfrm>
      </p:grpSpPr>
      <p:sp>
        <p:nvSpPr>
          <p:cNvPr id="508" name="Google Shape;508;p31"/>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09" name="Google Shape;509;p31"/>
          <p:cNvGrpSpPr/>
          <p:nvPr/>
        </p:nvGrpSpPr>
        <p:grpSpPr>
          <a:xfrm rot="-3081700">
            <a:off x="5062414" y="1332519"/>
            <a:ext cx="8540717" cy="6545464"/>
            <a:chOff x="2810973" y="6645577"/>
            <a:chExt cx="8540749" cy="6545489"/>
          </a:xfrm>
        </p:grpSpPr>
        <p:sp>
          <p:nvSpPr>
            <p:cNvPr id="510" name="Google Shape;510;p31"/>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1"/>
          <p:cNvGrpSpPr/>
          <p:nvPr/>
        </p:nvGrpSpPr>
        <p:grpSpPr>
          <a:xfrm rot="2700000" flipH="1">
            <a:off x="-996223" y="-4312217"/>
            <a:ext cx="7808030" cy="7141843"/>
            <a:chOff x="-16071160" y="5014390"/>
            <a:chExt cx="7808105" cy="7141912"/>
          </a:xfrm>
        </p:grpSpPr>
        <p:sp>
          <p:nvSpPr>
            <p:cNvPr id="513" name="Google Shape;513;p31"/>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1"/>
          <p:cNvGrpSpPr/>
          <p:nvPr/>
        </p:nvGrpSpPr>
        <p:grpSpPr>
          <a:xfrm rot="4910881" flipH="1">
            <a:off x="-3351002" y="796756"/>
            <a:ext cx="7179619" cy="8386906"/>
            <a:chOff x="-9622530" y="-1457817"/>
            <a:chExt cx="7179586" cy="8386867"/>
          </a:xfrm>
        </p:grpSpPr>
        <p:sp>
          <p:nvSpPr>
            <p:cNvPr id="516" name="Google Shape;516;p31"/>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31"/>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31"/>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31"/>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6">
  <p:cSld name="CUSTOM_2_2_1_1_1_1_1_1">
    <p:spTree>
      <p:nvGrpSpPr>
        <p:cNvPr id="1" name="Shape 521"/>
        <p:cNvGrpSpPr/>
        <p:nvPr/>
      </p:nvGrpSpPr>
      <p:grpSpPr>
        <a:xfrm>
          <a:off x="0" y="0"/>
          <a:ext cx="0" cy="0"/>
          <a:chOff x="0" y="0"/>
          <a:chExt cx="0" cy="0"/>
        </a:xfrm>
      </p:grpSpPr>
      <p:grpSp>
        <p:nvGrpSpPr>
          <p:cNvPr id="522" name="Google Shape;522;p32"/>
          <p:cNvGrpSpPr/>
          <p:nvPr/>
        </p:nvGrpSpPr>
        <p:grpSpPr>
          <a:xfrm>
            <a:off x="-3757180" y="226408"/>
            <a:ext cx="7179586" cy="8386867"/>
            <a:chOff x="-9622530" y="-1457817"/>
            <a:chExt cx="7179586" cy="8386867"/>
          </a:xfrm>
        </p:grpSpPr>
        <p:sp>
          <p:nvSpPr>
            <p:cNvPr id="523" name="Google Shape;523;p32"/>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32"/>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526" name="Google Shape;526;p32"/>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grpSp>
        <p:nvGrpSpPr>
          <p:cNvPr id="527" name="Google Shape;527;p32"/>
          <p:cNvGrpSpPr/>
          <p:nvPr/>
        </p:nvGrpSpPr>
        <p:grpSpPr>
          <a:xfrm>
            <a:off x="3797298" y="2319577"/>
            <a:ext cx="8540749" cy="6545489"/>
            <a:chOff x="2810973" y="6645577"/>
            <a:chExt cx="8540749" cy="6545489"/>
          </a:xfrm>
        </p:grpSpPr>
        <p:sp>
          <p:nvSpPr>
            <p:cNvPr id="528" name="Google Shape;528;p32"/>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2"/>
          <p:cNvGrpSpPr/>
          <p:nvPr/>
        </p:nvGrpSpPr>
        <p:grpSpPr>
          <a:xfrm>
            <a:off x="4961715" y="-3783460"/>
            <a:ext cx="7808105" cy="7141912"/>
            <a:chOff x="-16071160" y="5014390"/>
            <a:chExt cx="7808105" cy="7141912"/>
          </a:xfrm>
        </p:grpSpPr>
        <p:sp>
          <p:nvSpPr>
            <p:cNvPr id="531" name="Google Shape;531;p32"/>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3" name="Google Shape;533;p32"/>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534" name="Google Shape;534;p32"/>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7">
  <p:cSld name="CUSTOM_2_2_1_1_1_1_1_1_1">
    <p:spTree>
      <p:nvGrpSpPr>
        <p:cNvPr id="1" name="Shape 535"/>
        <p:cNvGrpSpPr/>
        <p:nvPr/>
      </p:nvGrpSpPr>
      <p:grpSpPr>
        <a:xfrm>
          <a:off x="0" y="0"/>
          <a:ext cx="0" cy="0"/>
          <a:chOff x="0" y="0"/>
          <a:chExt cx="0" cy="0"/>
        </a:xfrm>
      </p:grpSpPr>
      <p:sp>
        <p:nvSpPr>
          <p:cNvPr id="536" name="Google Shape;536;p33"/>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300"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37" name="Google Shape;537;p33"/>
          <p:cNvGrpSpPr/>
          <p:nvPr/>
        </p:nvGrpSpPr>
        <p:grpSpPr>
          <a:xfrm rot="-3689381">
            <a:off x="5311024" y="805969"/>
            <a:ext cx="8540446" cy="6545256"/>
            <a:chOff x="2810973" y="6645577"/>
            <a:chExt cx="8540749" cy="6545489"/>
          </a:xfrm>
        </p:grpSpPr>
        <p:sp>
          <p:nvSpPr>
            <p:cNvPr id="538" name="Google Shape;538;p33"/>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3"/>
          <p:cNvGrpSpPr/>
          <p:nvPr/>
        </p:nvGrpSpPr>
        <p:grpSpPr>
          <a:xfrm rot="-1520869">
            <a:off x="-2280617" y="-4229167"/>
            <a:ext cx="7807883" cy="7141709"/>
            <a:chOff x="-16071160" y="5014390"/>
            <a:chExt cx="7808105" cy="7141912"/>
          </a:xfrm>
        </p:grpSpPr>
        <p:sp>
          <p:nvSpPr>
            <p:cNvPr id="541" name="Google Shape;541;p33"/>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3"/>
          <p:cNvGrpSpPr/>
          <p:nvPr/>
        </p:nvGrpSpPr>
        <p:grpSpPr>
          <a:xfrm rot="-2700000">
            <a:off x="-3496062" y="1310129"/>
            <a:ext cx="7179517" cy="8386787"/>
            <a:chOff x="-9622530" y="-1457817"/>
            <a:chExt cx="7179586" cy="8386867"/>
          </a:xfrm>
        </p:grpSpPr>
        <p:sp>
          <p:nvSpPr>
            <p:cNvPr id="544" name="Google Shape;544;p33"/>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6" name="Google Shape;546;p33"/>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547" name="Google Shape;547;p33"/>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548" name="Google Shape;548;p33"/>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_1_1_1_1">
    <p:spTree>
      <p:nvGrpSpPr>
        <p:cNvPr id="1" name="Shape 549"/>
        <p:cNvGrpSpPr/>
        <p:nvPr/>
      </p:nvGrpSpPr>
      <p:grpSpPr>
        <a:xfrm>
          <a:off x="0" y="0"/>
          <a:ext cx="0" cy="0"/>
          <a:chOff x="0" y="0"/>
          <a:chExt cx="0" cy="0"/>
        </a:xfrm>
      </p:grpSpPr>
      <p:grpSp>
        <p:nvGrpSpPr>
          <p:cNvPr id="550" name="Google Shape;550;p34"/>
          <p:cNvGrpSpPr/>
          <p:nvPr/>
        </p:nvGrpSpPr>
        <p:grpSpPr>
          <a:xfrm>
            <a:off x="5131060" y="1199191"/>
            <a:ext cx="7634337" cy="7776286"/>
            <a:chOff x="5131060" y="1199191"/>
            <a:chExt cx="7634337" cy="7776286"/>
          </a:xfrm>
        </p:grpSpPr>
        <p:sp>
          <p:nvSpPr>
            <p:cNvPr id="551" name="Google Shape;551;p34"/>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4"/>
          <p:cNvGrpSpPr/>
          <p:nvPr/>
        </p:nvGrpSpPr>
        <p:grpSpPr>
          <a:xfrm>
            <a:off x="-3360060" y="239715"/>
            <a:ext cx="6864805" cy="7906762"/>
            <a:chOff x="-3360060" y="239715"/>
            <a:chExt cx="6864805" cy="7906762"/>
          </a:xfrm>
        </p:grpSpPr>
        <p:sp>
          <p:nvSpPr>
            <p:cNvPr id="554" name="Google Shape;554;p34"/>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4"/>
          <p:cNvGrpSpPr/>
          <p:nvPr/>
        </p:nvGrpSpPr>
        <p:grpSpPr>
          <a:xfrm>
            <a:off x="3713745" y="-3325550"/>
            <a:ext cx="8211561" cy="6465808"/>
            <a:chOff x="3713745" y="-3325550"/>
            <a:chExt cx="8211561" cy="6465808"/>
          </a:xfrm>
        </p:grpSpPr>
        <p:sp>
          <p:nvSpPr>
            <p:cNvPr id="557" name="Google Shape;557;p34"/>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9" name="Google Shape;559;p34"/>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
        <p:nvSpPr>
          <p:cNvPr id="560" name="Google Shape;560;p34"/>
          <p:cNvSpPr txBox="1">
            <a:spLocks noGrp="1"/>
          </p:cNvSpPr>
          <p:nvPr>
            <p:ph type="title"/>
          </p:nvPr>
        </p:nvSpPr>
        <p:spPr>
          <a:xfrm>
            <a:off x="872400" y="538250"/>
            <a:ext cx="3146100" cy="63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6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61" name="Google Shape;561;p34"/>
          <p:cNvSpPr txBox="1">
            <a:spLocks noGrp="1"/>
          </p:cNvSpPr>
          <p:nvPr>
            <p:ph type="subTitle" idx="1"/>
          </p:nvPr>
        </p:nvSpPr>
        <p:spPr>
          <a:xfrm>
            <a:off x="867950" y="1346300"/>
            <a:ext cx="29679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2" name="Google Shape;562;p34"/>
          <p:cNvSpPr/>
          <p:nvPr/>
        </p:nvSpPr>
        <p:spPr>
          <a:xfrm>
            <a:off x="4490473" y="3850650"/>
            <a:ext cx="1790405" cy="491977"/>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5908009" y="757675"/>
            <a:ext cx="1515014" cy="416712"/>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3683450" y="1987914"/>
            <a:ext cx="875324" cy="21599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txBox="1"/>
          <p:nvPr/>
        </p:nvSpPr>
        <p:spPr>
          <a:xfrm>
            <a:off x="872400" y="3356213"/>
            <a:ext cx="32412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GB" sz="1200" b="1">
                <a:solidFill>
                  <a:schemeClr val="lt2"/>
                </a:solidFill>
                <a:latin typeface="Assistant"/>
                <a:ea typeface="Assistant"/>
                <a:cs typeface="Assistant"/>
                <a:sym typeface="Assistant"/>
              </a:rPr>
              <a:t>CREDITS</a:t>
            </a:r>
            <a:r>
              <a:rPr lang="en-GB" sz="1200">
                <a:solidFill>
                  <a:schemeClr val="lt2"/>
                </a:solidFill>
                <a:latin typeface="Assistant"/>
                <a:ea typeface="Assistant"/>
                <a:cs typeface="Assistant"/>
                <a:sym typeface="Assistant"/>
              </a:rPr>
              <a:t>:</a:t>
            </a:r>
            <a:r>
              <a:rPr lang="en-GB" sz="1200">
                <a:solidFill>
                  <a:schemeClr val="dk1"/>
                </a:solidFill>
                <a:latin typeface="Assistant"/>
                <a:ea typeface="Assistant"/>
                <a:cs typeface="Assistant"/>
                <a:sym typeface="Assistant"/>
              </a:rPr>
              <a:t> This presentation template was created by </a:t>
            </a:r>
            <a:r>
              <a:rPr lang="en-GB" sz="1200" b="1">
                <a:solidFill>
                  <a:schemeClr val="lt2"/>
                </a:solidFill>
                <a:uFill>
                  <a:noFill/>
                </a:uFill>
                <a:latin typeface="Assistant"/>
                <a:ea typeface="Assistant"/>
                <a:cs typeface="Assistant"/>
                <a:sym typeface="Assistant"/>
                <a:hlinkClick r:id="rId2"/>
              </a:rPr>
              <a:t>Slidesgo</a:t>
            </a:r>
            <a:r>
              <a:rPr lang="en-GB" sz="1200">
                <a:solidFill>
                  <a:schemeClr val="dk1"/>
                </a:solidFill>
                <a:latin typeface="Assistant"/>
                <a:ea typeface="Assistant"/>
                <a:cs typeface="Assistant"/>
                <a:sym typeface="Assistant"/>
              </a:rPr>
              <a:t>, including icons by </a:t>
            </a:r>
            <a:r>
              <a:rPr lang="en-GB" sz="1200" b="1">
                <a:solidFill>
                  <a:schemeClr val="lt2"/>
                </a:solidFill>
                <a:uFill>
                  <a:noFill/>
                </a:uFill>
                <a:latin typeface="Assistant"/>
                <a:ea typeface="Assistant"/>
                <a:cs typeface="Assistant"/>
                <a:sym typeface="Assistant"/>
                <a:hlinkClick r:id="rId3"/>
              </a:rPr>
              <a:t>Flaticon</a:t>
            </a:r>
            <a:r>
              <a:rPr lang="en-GB" sz="1200" b="1">
                <a:solidFill>
                  <a:schemeClr val="dk1"/>
                </a:solidFill>
                <a:latin typeface="Assistant"/>
                <a:ea typeface="Assistant"/>
                <a:cs typeface="Assistant"/>
                <a:sym typeface="Assistant"/>
              </a:rPr>
              <a:t> </a:t>
            </a:r>
            <a:r>
              <a:rPr lang="en-GB" sz="1200">
                <a:solidFill>
                  <a:schemeClr val="dk1"/>
                </a:solidFill>
                <a:latin typeface="Assistant"/>
                <a:ea typeface="Assistant"/>
                <a:cs typeface="Assistant"/>
                <a:sym typeface="Assistant"/>
              </a:rPr>
              <a:t>and infographics &amp; images by </a:t>
            </a:r>
            <a:r>
              <a:rPr lang="en-GB" sz="1200" b="1">
                <a:solidFill>
                  <a:schemeClr val="lt2"/>
                </a:solidFill>
                <a:uFill>
                  <a:noFill/>
                </a:uFill>
                <a:latin typeface="Assistant"/>
                <a:ea typeface="Assistant"/>
                <a:cs typeface="Assistant"/>
                <a:sym typeface="Assistant"/>
                <a:hlinkClick r:id="rId4"/>
              </a:rPr>
              <a:t>Freepik</a:t>
            </a:r>
            <a:endParaRPr sz="1200" b="1">
              <a:solidFill>
                <a:schemeClr val="lt2"/>
              </a:solidFill>
              <a:latin typeface="Assistant"/>
              <a:ea typeface="Assistant"/>
              <a:cs typeface="Assistant"/>
              <a:sym typeface="Assistant"/>
            </a:endParaRPr>
          </a:p>
        </p:txBody>
      </p:sp>
      <p:cxnSp>
        <p:nvCxnSpPr>
          <p:cNvPr id="566" name="Google Shape;566;p34"/>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3_1_1_1_1_1_1">
    <p:spTree>
      <p:nvGrpSpPr>
        <p:cNvPr id="1" name="Shape 567"/>
        <p:cNvGrpSpPr/>
        <p:nvPr/>
      </p:nvGrpSpPr>
      <p:grpSpPr>
        <a:xfrm>
          <a:off x="0" y="0"/>
          <a:ext cx="0" cy="0"/>
          <a:chOff x="0" y="0"/>
          <a:chExt cx="0" cy="0"/>
        </a:xfrm>
      </p:grpSpPr>
      <p:grpSp>
        <p:nvGrpSpPr>
          <p:cNvPr id="568" name="Google Shape;568;p35"/>
          <p:cNvGrpSpPr/>
          <p:nvPr/>
        </p:nvGrpSpPr>
        <p:grpSpPr>
          <a:xfrm>
            <a:off x="5131060" y="1199191"/>
            <a:ext cx="7634337" cy="7776286"/>
            <a:chOff x="5131060" y="1199191"/>
            <a:chExt cx="7634337" cy="7776286"/>
          </a:xfrm>
        </p:grpSpPr>
        <p:sp>
          <p:nvSpPr>
            <p:cNvPr id="569" name="Google Shape;569;p35"/>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5"/>
          <p:cNvGrpSpPr/>
          <p:nvPr/>
        </p:nvGrpSpPr>
        <p:grpSpPr>
          <a:xfrm>
            <a:off x="-3360060" y="239715"/>
            <a:ext cx="6864805" cy="7906762"/>
            <a:chOff x="-3360060" y="239715"/>
            <a:chExt cx="6864805" cy="7906762"/>
          </a:xfrm>
        </p:grpSpPr>
        <p:sp>
          <p:nvSpPr>
            <p:cNvPr id="572" name="Google Shape;572;p35"/>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35"/>
          <p:cNvGrpSpPr/>
          <p:nvPr/>
        </p:nvGrpSpPr>
        <p:grpSpPr>
          <a:xfrm>
            <a:off x="3713745" y="-3325550"/>
            <a:ext cx="8211561" cy="6465808"/>
            <a:chOff x="3713745" y="-3325550"/>
            <a:chExt cx="8211561" cy="6465808"/>
          </a:xfrm>
        </p:grpSpPr>
        <p:sp>
          <p:nvSpPr>
            <p:cNvPr id="575" name="Google Shape;575;p35"/>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7" name="Google Shape;577;p35"/>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578" name="Google Shape;578;p35"/>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3_1_1_1_1_1_1_1_1">
    <p:spTree>
      <p:nvGrpSpPr>
        <p:cNvPr id="1" name="Shape 591"/>
        <p:cNvGrpSpPr/>
        <p:nvPr/>
      </p:nvGrpSpPr>
      <p:grpSpPr>
        <a:xfrm>
          <a:off x="0" y="0"/>
          <a:ext cx="0" cy="0"/>
          <a:chOff x="0" y="0"/>
          <a:chExt cx="0" cy="0"/>
        </a:xfrm>
      </p:grpSpPr>
      <p:grpSp>
        <p:nvGrpSpPr>
          <p:cNvPr id="592" name="Google Shape;592;p37"/>
          <p:cNvGrpSpPr/>
          <p:nvPr/>
        </p:nvGrpSpPr>
        <p:grpSpPr>
          <a:xfrm>
            <a:off x="4123110" y="-3743873"/>
            <a:ext cx="8475637" cy="6743289"/>
            <a:chOff x="4123110" y="-3743873"/>
            <a:chExt cx="8475637" cy="6743289"/>
          </a:xfrm>
        </p:grpSpPr>
        <p:sp>
          <p:nvSpPr>
            <p:cNvPr id="593" name="Google Shape;593;p37"/>
            <p:cNvSpPr/>
            <p:nvPr/>
          </p:nvSpPr>
          <p:spPr>
            <a:xfrm rot="-7373547" flipH="1">
              <a:off x="7148205" y="-2250358"/>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rot="-7373547" flipH="1">
              <a:off x="4797969" y="-269994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7"/>
          <p:cNvGrpSpPr/>
          <p:nvPr/>
        </p:nvGrpSpPr>
        <p:grpSpPr>
          <a:xfrm>
            <a:off x="5295395" y="1376290"/>
            <a:ext cx="7666345" cy="7168187"/>
            <a:chOff x="5295395" y="1376290"/>
            <a:chExt cx="7666345" cy="7168187"/>
          </a:xfrm>
        </p:grpSpPr>
        <p:sp>
          <p:nvSpPr>
            <p:cNvPr id="596" name="Google Shape;596;p37"/>
            <p:cNvSpPr/>
            <p:nvPr/>
          </p:nvSpPr>
          <p:spPr>
            <a:xfrm rot="-9479323">
              <a:off x="7572198" y="21179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rot="-9479323">
              <a:off x="5909453" y="3596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3674482" y="-3405375"/>
            <a:ext cx="6803714" cy="8558108"/>
            <a:chOff x="-3674482" y="-3405375"/>
            <a:chExt cx="6803714" cy="8558108"/>
          </a:xfrm>
        </p:grpSpPr>
        <p:sp>
          <p:nvSpPr>
            <p:cNvPr id="599" name="Google Shape;599;p37"/>
            <p:cNvSpPr/>
            <p:nvPr/>
          </p:nvSpPr>
          <p:spPr>
            <a:xfrm rot="8937730" flipH="1">
              <a:off x="-2388698" y="1668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rot="8937730" flipH="1">
              <a:off x="-2932312" y="-247512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1" name="Google Shape;601;p37"/>
          <p:cNvCxnSpPr/>
          <p:nvPr/>
        </p:nvCxnSpPr>
        <p:spPr>
          <a:xfrm rot="10800000">
            <a:off x="-52950" y="5413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602" name="Google Shape;602;p37"/>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CUSTOM_3_1_1_1_1_1_1_1_1_1">
    <p:spTree>
      <p:nvGrpSpPr>
        <p:cNvPr id="1" name="Shape 603"/>
        <p:cNvGrpSpPr/>
        <p:nvPr/>
      </p:nvGrpSpPr>
      <p:grpSpPr>
        <a:xfrm>
          <a:off x="0" y="0"/>
          <a:ext cx="0" cy="0"/>
          <a:chOff x="0" y="0"/>
          <a:chExt cx="0" cy="0"/>
        </a:xfrm>
      </p:grpSpPr>
      <p:sp>
        <p:nvSpPr>
          <p:cNvPr id="604" name="Google Shape;604;p38"/>
          <p:cNvSpPr/>
          <p:nvPr/>
        </p:nvSpPr>
        <p:spPr>
          <a:xfrm>
            <a:off x="-7675" y="-7675"/>
            <a:ext cx="9144000" cy="5151300"/>
          </a:xfrm>
          <a:prstGeom prst="rect">
            <a:avLst/>
          </a:prstGeom>
          <a:solidFill>
            <a:srgbClr val="ECF1EF">
              <a:alpha val="324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38"/>
          <p:cNvGrpSpPr/>
          <p:nvPr/>
        </p:nvGrpSpPr>
        <p:grpSpPr>
          <a:xfrm>
            <a:off x="6098010" y="-76147"/>
            <a:ext cx="6898912" cy="8221436"/>
            <a:chOff x="6098010" y="-76147"/>
            <a:chExt cx="6898912" cy="8221436"/>
          </a:xfrm>
        </p:grpSpPr>
        <p:sp>
          <p:nvSpPr>
            <p:cNvPr id="606" name="Google Shape;606;p38"/>
            <p:cNvSpPr/>
            <p:nvPr/>
          </p:nvSpPr>
          <p:spPr>
            <a:xfrm rot="-7373547" flipH="1">
              <a:off x="7546380" y="967780"/>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rot="-7373547" flipH="1">
              <a:off x="6772869" y="289551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8"/>
          <p:cNvGrpSpPr/>
          <p:nvPr/>
        </p:nvGrpSpPr>
        <p:grpSpPr>
          <a:xfrm>
            <a:off x="-1158130" y="-3601823"/>
            <a:ext cx="8329245" cy="6020613"/>
            <a:chOff x="-1158130" y="-3601823"/>
            <a:chExt cx="8329245" cy="6020613"/>
          </a:xfrm>
        </p:grpSpPr>
        <p:sp>
          <p:nvSpPr>
            <p:cNvPr id="609" name="Google Shape;609;p38"/>
            <p:cNvSpPr/>
            <p:nvPr/>
          </p:nvSpPr>
          <p:spPr>
            <a:xfrm rot="-9479323">
              <a:off x="1781573" y="-2528768"/>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rot="-9479323">
              <a:off x="-544072" y="-2860181"/>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38"/>
          <p:cNvGrpSpPr/>
          <p:nvPr/>
        </p:nvGrpSpPr>
        <p:grpSpPr>
          <a:xfrm>
            <a:off x="-3844344" y="1217550"/>
            <a:ext cx="8211439" cy="7119658"/>
            <a:chOff x="-3844344" y="1217550"/>
            <a:chExt cx="8211439" cy="7119658"/>
          </a:xfrm>
        </p:grpSpPr>
        <p:sp>
          <p:nvSpPr>
            <p:cNvPr id="612" name="Google Shape;612;p38"/>
            <p:cNvSpPr/>
            <p:nvPr/>
          </p:nvSpPr>
          <p:spPr>
            <a:xfrm rot="8937730" flipH="1">
              <a:off x="-1150835" y="3201158"/>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rot="8937730" flipH="1">
              <a:off x="-3102174" y="21478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4" name="Google Shape;614;p38"/>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615" name="Google Shape;615;p38"/>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p:cNvSpPr/>
          <p:nvPr userDrawn="1"/>
        </p:nvSpPr>
        <p:spPr>
          <a:xfrm rot="16200000" flipV="1">
            <a:off x="4880588" y="872519"/>
            <a:ext cx="5143500" cy="3398459"/>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dirty="0"/>
          </a:p>
        </p:txBody>
      </p:sp>
      <p:sp>
        <p:nvSpPr>
          <p:cNvPr id="5" name="Freeform 18"/>
          <p:cNvSpPr/>
          <p:nvPr userDrawn="1"/>
        </p:nvSpPr>
        <p:spPr>
          <a:xfrm rot="5400000">
            <a:off x="4866298" y="886808"/>
            <a:ext cx="5143500" cy="3369878"/>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dirty="0"/>
          </a:p>
        </p:txBody>
      </p:sp>
      <p:sp>
        <p:nvSpPr>
          <p:cNvPr id="6" name="Freeform 12"/>
          <p:cNvSpPr/>
          <p:nvPr userDrawn="1"/>
        </p:nvSpPr>
        <p:spPr>
          <a:xfrm rot="5400000">
            <a:off x="5194784" y="1186718"/>
            <a:ext cx="5143501" cy="2770066"/>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dirty="0"/>
          </a:p>
        </p:txBody>
      </p:sp>
      <p:sp>
        <p:nvSpPr>
          <p:cNvPr id="8" name="Slide Number Placeholder 7"/>
          <p:cNvSpPr>
            <a:spLocks noGrp="1"/>
          </p:cNvSpPr>
          <p:nvPr>
            <p:ph type="sldNum" sz="quarter" idx="11"/>
          </p:nvPr>
        </p:nvSpPr>
        <p:spPr>
          <a:xfrm>
            <a:off x="246888" y="308610"/>
            <a:ext cx="390906" cy="233172"/>
          </a:xfrm>
        </p:spPr>
        <p:txBody>
          <a:bodyPr>
            <a:noAutofit/>
          </a:bodyPr>
          <a:lstStyle/>
          <a:p>
            <a:fld id="{294A09A9-5501-47C1-A89A-A340965A2BE2}" type="slidenum">
              <a:rPr lang="en-US" smtClean="0"/>
              <a:t>‹#›</a:t>
            </a:fld>
            <a:endParaRPr lang="en-US" dirty="0"/>
          </a:p>
        </p:txBody>
      </p:sp>
      <p:sp>
        <p:nvSpPr>
          <p:cNvPr id="7" name="Footer Placeholder 6"/>
          <p:cNvSpPr>
            <a:spLocks noGrp="1"/>
          </p:cNvSpPr>
          <p:nvPr>
            <p:ph type="ftr" sz="quarter" idx="10"/>
          </p:nvPr>
        </p:nvSpPr>
        <p:spPr>
          <a:xfrm>
            <a:off x="349758" y="4642866"/>
            <a:ext cx="1748790" cy="205740"/>
          </a:xfrm>
        </p:spPr>
        <p:txBody>
          <a:bodyPr>
            <a:noAutofit/>
          </a:bodyPr>
          <a:lstStyle/>
          <a:p>
            <a:r>
              <a:rPr lang="en-US"/>
              <a:t>Crypto: investing &amp; trading</a:t>
            </a:r>
            <a:endParaRPr lang="en-US" dirty="0"/>
          </a:p>
        </p:txBody>
      </p:sp>
      <p:sp>
        <p:nvSpPr>
          <p:cNvPr id="2" name="Title 1"/>
          <p:cNvSpPr>
            <a:spLocks noGrp="1"/>
          </p:cNvSpPr>
          <p:nvPr>
            <p:ph type="title"/>
          </p:nvPr>
        </p:nvSpPr>
        <p:spPr>
          <a:xfrm>
            <a:off x="1152144" y="624078"/>
            <a:ext cx="6659118" cy="802386"/>
          </a:xfrm>
        </p:spPr>
        <p:txBody>
          <a:bodyPr anchor="b">
            <a:noAutofit/>
          </a:bodyPr>
          <a:lstStyle>
            <a:lvl1pPr>
              <a:defRPr sz="3000"/>
            </a:lvl1pPr>
          </a:lstStyle>
          <a:p>
            <a:r>
              <a:rPr lang="en-US" dirty="0"/>
              <a:t>Click to edit Master title style</a:t>
            </a:r>
          </a:p>
        </p:txBody>
      </p:sp>
      <p:sp>
        <p:nvSpPr>
          <p:cNvPr id="3" name="Content Placeholder 2"/>
          <p:cNvSpPr>
            <a:spLocks noGrp="1"/>
          </p:cNvSpPr>
          <p:nvPr>
            <p:ph idx="1"/>
          </p:nvPr>
        </p:nvSpPr>
        <p:spPr>
          <a:xfrm>
            <a:off x="1152144" y="1659636"/>
            <a:ext cx="4816602" cy="2462022"/>
          </a:xfrm>
        </p:spPr>
        <p:txBody>
          <a:bodyPr>
            <a:noAutofit/>
          </a:bodyPr>
          <a:lstStyle>
            <a:lvl1pPr marL="260350">
              <a:lnSpc>
                <a:spcPct val="150000"/>
              </a:lnSpc>
              <a:defRPr sz="1800"/>
            </a:lvl1pPr>
            <a:lvl2pPr>
              <a:defRPr sz="1500"/>
            </a:lvl2pPr>
            <a:lvl3pPr>
              <a:defRPr sz="135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03"/>
        <p:cNvGrpSpPr/>
        <p:nvPr/>
      </p:nvGrpSpPr>
      <p:grpSpPr>
        <a:xfrm>
          <a:off x="0" y="0"/>
          <a:ext cx="0" cy="0"/>
          <a:chOff x="0" y="0"/>
          <a:chExt cx="0" cy="0"/>
        </a:xfrm>
      </p:grpSpPr>
      <p:grpSp>
        <p:nvGrpSpPr>
          <p:cNvPr id="404" name="Google Shape;404;p24"/>
          <p:cNvGrpSpPr/>
          <p:nvPr/>
        </p:nvGrpSpPr>
        <p:grpSpPr>
          <a:xfrm>
            <a:off x="5131060" y="1199191"/>
            <a:ext cx="7634337" cy="7776286"/>
            <a:chOff x="5131060" y="1199191"/>
            <a:chExt cx="7634337" cy="7776286"/>
          </a:xfrm>
        </p:grpSpPr>
        <p:sp>
          <p:nvSpPr>
            <p:cNvPr id="405" name="Google Shape;405;p24"/>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24"/>
          <p:cNvGrpSpPr/>
          <p:nvPr/>
        </p:nvGrpSpPr>
        <p:grpSpPr>
          <a:xfrm>
            <a:off x="-3360060" y="239715"/>
            <a:ext cx="6864805" cy="7906762"/>
            <a:chOff x="-3360060" y="239715"/>
            <a:chExt cx="6864805" cy="7906762"/>
          </a:xfrm>
        </p:grpSpPr>
        <p:sp>
          <p:nvSpPr>
            <p:cNvPr id="408" name="Google Shape;408;p24"/>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4"/>
          <p:cNvGrpSpPr/>
          <p:nvPr/>
        </p:nvGrpSpPr>
        <p:grpSpPr>
          <a:xfrm>
            <a:off x="3713745" y="-3325550"/>
            <a:ext cx="8211561" cy="6465808"/>
            <a:chOff x="3713745" y="-3325550"/>
            <a:chExt cx="8211561" cy="6465808"/>
          </a:xfrm>
        </p:grpSpPr>
        <p:sp>
          <p:nvSpPr>
            <p:cNvPr id="411" name="Google Shape;411;p24"/>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3" name="Google Shape;413;p24"/>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414" name="Google Shape;414;p24"/>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
        <p:nvSpPr>
          <p:cNvPr id="415" name="Google Shape;415;p24"/>
          <p:cNvSpPr txBox="1">
            <a:spLocks noGrp="1"/>
          </p:cNvSpPr>
          <p:nvPr>
            <p:ph type="title"/>
          </p:nvPr>
        </p:nvSpPr>
        <p:spPr>
          <a:xfrm>
            <a:off x="4329450" y="2155950"/>
            <a:ext cx="3075900" cy="58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800"/>
              <a:buNone/>
              <a:defRPr sz="3300" i="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16" name="Google Shape;416;p24"/>
          <p:cNvSpPr txBox="1">
            <a:spLocks noGrp="1"/>
          </p:cNvSpPr>
          <p:nvPr>
            <p:ph type="subTitle" idx="1"/>
          </p:nvPr>
        </p:nvSpPr>
        <p:spPr>
          <a:xfrm>
            <a:off x="4903690" y="2912188"/>
            <a:ext cx="2598600" cy="89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7" name="Google Shape;417;p24"/>
          <p:cNvSpPr/>
          <p:nvPr/>
        </p:nvSpPr>
        <p:spPr>
          <a:xfrm>
            <a:off x="990350" y="621523"/>
            <a:ext cx="1416016" cy="389100"/>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7039822" y="505192"/>
            <a:ext cx="875381" cy="240778"/>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5154325" y="1371677"/>
            <a:ext cx="875324" cy="21599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70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grpSp>
        <p:nvGrpSpPr>
          <p:cNvPr id="63" name="Google Shape;63;p5"/>
          <p:cNvGrpSpPr/>
          <p:nvPr/>
        </p:nvGrpSpPr>
        <p:grpSpPr>
          <a:xfrm>
            <a:off x="486035" y="2410941"/>
            <a:ext cx="8332762" cy="6756511"/>
            <a:chOff x="486035" y="2410941"/>
            <a:chExt cx="8332762" cy="6756511"/>
          </a:xfrm>
        </p:grpSpPr>
        <p:sp>
          <p:nvSpPr>
            <p:cNvPr id="64" name="Google Shape;64;p5"/>
            <p:cNvSpPr/>
            <p:nvPr/>
          </p:nvSpPr>
          <p:spPr>
            <a:xfrm rot="-7373547" flipH="1">
              <a:off x="3368255" y="34548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7373547" flipH="1">
              <a:off x="1160894" y="391767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5"/>
          <p:cNvGrpSpPr/>
          <p:nvPr/>
        </p:nvGrpSpPr>
        <p:grpSpPr>
          <a:xfrm>
            <a:off x="5163454" y="-3342526"/>
            <a:ext cx="7453230" cy="6444244"/>
            <a:chOff x="5163454" y="-3342526"/>
            <a:chExt cx="7453230" cy="6444244"/>
          </a:xfrm>
        </p:grpSpPr>
        <p:sp>
          <p:nvSpPr>
            <p:cNvPr id="67" name="Google Shape;67;p5"/>
            <p:cNvSpPr/>
            <p:nvPr/>
          </p:nvSpPr>
          <p:spPr>
            <a:xfrm rot="-684568">
              <a:off x="7472349" y="-1535077"/>
              <a:ext cx="4775572" cy="4205991"/>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684568">
              <a:off x="5532218" y="-2911721"/>
              <a:ext cx="4775572" cy="4205991"/>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5"/>
          <p:cNvGrpSpPr/>
          <p:nvPr/>
        </p:nvGrpSpPr>
        <p:grpSpPr>
          <a:xfrm>
            <a:off x="-3619919" y="-3590942"/>
            <a:ext cx="8097589" cy="7310417"/>
            <a:chOff x="-3619919" y="-3590942"/>
            <a:chExt cx="8097589" cy="7310417"/>
          </a:xfrm>
        </p:grpSpPr>
        <p:sp>
          <p:nvSpPr>
            <p:cNvPr id="70" name="Google Shape;70;p5"/>
            <p:cNvSpPr/>
            <p:nvPr/>
          </p:nvSpPr>
          <p:spPr>
            <a:xfrm rot="8937730" flipH="1">
              <a:off x="-1040260" y="-26606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8937730" flipH="1">
              <a:off x="-2877749" y="-14165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5"/>
          <p:cNvSpPr txBox="1">
            <a:spLocks noGrp="1"/>
          </p:cNvSpPr>
          <p:nvPr>
            <p:ph type="title"/>
          </p:nvPr>
        </p:nvSpPr>
        <p:spPr>
          <a:xfrm>
            <a:off x="803743" y="2334744"/>
            <a:ext cx="29319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 name="Google Shape;73;p5"/>
          <p:cNvSpPr txBox="1">
            <a:spLocks noGrp="1"/>
          </p:cNvSpPr>
          <p:nvPr>
            <p:ph type="subTitle" idx="1"/>
          </p:nvPr>
        </p:nvSpPr>
        <p:spPr>
          <a:xfrm>
            <a:off x="715550" y="2746350"/>
            <a:ext cx="3256200" cy="11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5"/>
          <p:cNvSpPr txBox="1">
            <a:spLocks noGrp="1"/>
          </p:cNvSpPr>
          <p:nvPr>
            <p:ph type="title" idx="2"/>
          </p:nvPr>
        </p:nvSpPr>
        <p:spPr>
          <a:xfrm>
            <a:off x="4605782" y="2334744"/>
            <a:ext cx="29319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5" name="Google Shape;75;p5"/>
          <p:cNvSpPr txBox="1">
            <a:spLocks noGrp="1"/>
          </p:cNvSpPr>
          <p:nvPr>
            <p:ph type="subTitle" idx="3"/>
          </p:nvPr>
        </p:nvSpPr>
        <p:spPr>
          <a:xfrm>
            <a:off x="4517600" y="2746350"/>
            <a:ext cx="3256200" cy="11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76" name="Google Shape;76;p5"/>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5"/>
          <p:cNvCxnSpPr/>
          <p:nvPr/>
        </p:nvCxnSpPr>
        <p:spPr>
          <a:xfrm rot="10800000">
            <a:off x="-52950" y="5413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78" name="Google Shape;78;p5"/>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4"/>
        <p:cNvGrpSpPr/>
        <p:nvPr/>
      </p:nvGrpSpPr>
      <p:grpSpPr>
        <a:xfrm>
          <a:off x="0" y="0"/>
          <a:ext cx="0" cy="0"/>
          <a:chOff x="0" y="0"/>
          <a:chExt cx="0" cy="0"/>
        </a:xfrm>
      </p:grpSpPr>
      <p:grpSp>
        <p:nvGrpSpPr>
          <p:cNvPr id="125" name="Google Shape;125;p9"/>
          <p:cNvGrpSpPr/>
          <p:nvPr/>
        </p:nvGrpSpPr>
        <p:grpSpPr>
          <a:xfrm>
            <a:off x="-2468832" y="-3843712"/>
            <a:ext cx="8930314" cy="6604558"/>
            <a:chOff x="-2468832" y="-3843712"/>
            <a:chExt cx="8930314" cy="6604558"/>
          </a:xfrm>
        </p:grpSpPr>
        <p:sp>
          <p:nvSpPr>
            <p:cNvPr id="126" name="Google Shape;126;p9"/>
            <p:cNvSpPr/>
            <p:nvPr/>
          </p:nvSpPr>
          <p:spPr>
            <a:xfrm rot="8937730" flipH="1">
              <a:off x="943552" y="-2375205"/>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8937730" flipH="1">
              <a:off x="-1726662" y="-2913462"/>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9"/>
          <p:cNvGrpSpPr/>
          <p:nvPr/>
        </p:nvGrpSpPr>
        <p:grpSpPr>
          <a:xfrm>
            <a:off x="6288735" y="-306484"/>
            <a:ext cx="6761537" cy="8234761"/>
            <a:chOff x="6288735" y="-306484"/>
            <a:chExt cx="6761537" cy="8234761"/>
          </a:xfrm>
        </p:grpSpPr>
        <p:sp>
          <p:nvSpPr>
            <p:cNvPr id="129" name="Google Shape;129;p9"/>
            <p:cNvSpPr/>
            <p:nvPr/>
          </p:nvSpPr>
          <p:spPr>
            <a:xfrm rot="-7373547" flipH="1">
              <a:off x="7599730" y="73744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7373547" flipH="1">
              <a:off x="6963594" y="2678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9"/>
          <p:cNvGrpSpPr/>
          <p:nvPr/>
        </p:nvGrpSpPr>
        <p:grpSpPr>
          <a:xfrm>
            <a:off x="-3875080" y="1222752"/>
            <a:ext cx="7666345" cy="7117338"/>
            <a:chOff x="-3875080" y="1222752"/>
            <a:chExt cx="7666345" cy="7117338"/>
          </a:xfrm>
        </p:grpSpPr>
        <p:sp>
          <p:nvSpPr>
            <p:cNvPr id="132" name="Google Shape;132;p9"/>
            <p:cNvSpPr/>
            <p:nvPr/>
          </p:nvSpPr>
          <p:spPr>
            <a:xfrm rot="-9479323">
              <a:off x="-1598277" y="33925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rot="-9479323">
              <a:off x="-3261022" y="196439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9"/>
          <p:cNvSpPr txBox="1">
            <a:spLocks noGrp="1"/>
          </p:cNvSpPr>
          <p:nvPr>
            <p:ph type="title"/>
          </p:nvPr>
        </p:nvSpPr>
        <p:spPr>
          <a:xfrm>
            <a:off x="1879064" y="2754010"/>
            <a:ext cx="3776400" cy="627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5" name="Google Shape;135;p9"/>
          <p:cNvSpPr txBox="1">
            <a:spLocks noGrp="1"/>
          </p:cNvSpPr>
          <p:nvPr>
            <p:ph type="subTitle" idx="1"/>
          </p:nvPr>
        </p:nvSpPr>
        <p:spPr>
          <a:xfrm>
            <a:off x="1783450" y="3475803"/>
            <a:ext cx="5589900" cy="771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136" name="Google Shape;136;p9"/>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
        <p:nvSpPr>
          <p:cNvPr id="137" name="Google Shape;137;p9"/>
          <p:cNvSpPr/>
          <p:nvPr/>
        </p:nvSpPr>
        <p:spPr>
          <a:xfrm>
            <a:off x="1207938" y="1376050"/>
            <a:ext cx="1691775" cy="464875"/>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6715350" y="1501923"/>
            <a:ext cx="1232503" cy="339006"/>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5298150" y="2095552"/>
            <a:ext cx="875324" cy="21599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9"/>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3911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grpSp>
        <p:nvGrpSpPr>
          <p:cNvPr id="49" name="Google Shape;49;p4"/>
          <p:cNvGrpSpPr/>
          <p:nvPr/>
        </p:nvGrpSpPr>
        <p:grpSpPr>
          <a:xfrm>
            <a:off x="5131060" y="1199191"/>
            <a:ext cx="7634337" cy="7776286"/>
            <a:chOff x="5131060" y="1199191"/>
            <a:chExt cx="7634337" cy="7776286"/>
          </a:xfrm>
        </p:grpSpPr>
        <p:sp>
          <p:nvSpPr>
            <p:cNvPr id="50" name="Google Shape;50;p4"/>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4"/>
          <p:cNvGrpSpPr/>
          <p:nvPr/>
        </p:nvGrpSpPr>
        <p:grpSpPr>
          <a:xfrm>
            <a:off x="-3360060" y="239715"/>
            <a:ext cx="6864805" cy="7906762"/>
            <a:chOff x="-3360060" y="239715"/>
            <a:chExt cx="6864805" cy="7906762"/>
          </a:xfrm>
        </p:grpSpPr>
        <p:sp>
          <p:nvSpPr>
            <p:cNvPr id="53" name="Google Shape;53;p4"/>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4"/>
          <p:cNvGrpSpPr/>
          <p:nvPr/>
        </p:nvGrpSpPr>
        <p:grpSpPr>
          <a:xfrm>
            <a:off x="3713745" y="-3325550"/>
            <a:ext cx="8211561" cy="6465808"/>
            <a:chOff x="3713745" y="-3325550"/>
            <a:chExt cx="8211561" cy="6465808"/>
          </a:xfrm>
        </p:grpSpPr>
        <p:sp>
          <p:nvSpPr>
            <p:cNvPr id="56" name="Google Shape;56;p4"/>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txBox="1">
            <a:spLocks noGrp="1"/>
          </p:cNvSpPr>
          <p:nvPr>
            <p:ph type="body" idx="1"/>
          </p:nvPr>
        </p:nvSpPr>
        <p:spPr>
          <a:xfrm>
            <a:off x="711725" y="975619"/>
            <a:ext cx="7545600" cy="3587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AutoNum type="arabicPeriod"/>
              <a:defRPr sz="11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59" name="Google Shape;59;p4"/>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60" name="Google Shape;60;p4"/>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4"/>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3607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6"/>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1" name="Google Shape;81;p6"/>
          <p:cNvGrpSpPr/>
          <p:nvPr/>
        </p:nvGrpSpPr>
        <p:grpSpPr>
          <a:xfrm flipH="1">
            <a:off x="2489786" y="1980291"/>
            <a:ext cx="8612913" cy="6820461"/>
            <a:chOff x="105897" y="2478041"/>
            <a:chExt cx="8612913" cy="6820461"/>
          </a:xfrm>
        </p:grpSpPr>
        <p:sp>
          <p:nvSpPr>
            <p:cNvPr id="82" name="Google Shape;82;p6"/>
            <p:cNvSpPr/>
            <p:nvPr/>
          </p:nvSpPr>
          <p:spPr>
            <a:xfrm rot="-7373547" flipH="1">
              <a:off x="780755" y="35219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7373547" flipH="1">
              <a:off x="3268269" y="404872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6"/>
          <p:cNvGrpSpPr/>
          <p:nvPr/>
        </p:nvGrpSpPr>
        <p:grpSpPr>
          <a:xfrm flipH="1">
            <a:off x="-3563219" y="-3467298"/>
            <a:ext cx="7418870" cy="7678213"/>
            <a:chOff x="11683645" y="2355302"/>
            <a:chExt cx="7418870" cy="7678213"/>
          </a:xfrm>
        </p:grpSpPr>
        <p:sp>
          <p:nvSpPr>
            <p:cNvPr id="85" name="Google Shape;85;p6"/>
            <p:cNvSpPr/>
            <p:nvPr/>
          </p:nvSpPr>
          <p:spPr>
            <a:xfrm rot="-9479323">
              <a:off x="13712973" y="50859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9479323">
              <a:off x="12297703" y="30969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6"/>
          <p:cNvGrpSpPr/>
          <p:nvPr/>
        </p:nvGrpSpPr>
        <p:grpSpPr>
          <a:xfrm flipH="1">
            <a:off x="4544801" y="-3994000"/>
            <a:ext cx="8308564" cy="6479858"/>
            <a:chOff x="-8619394" y="1263425"/>
            <a:chExt cx="8308564" cy="6479858"/>
          </a:xfrm>
        </p:grpSpPr>
        <p:sp>
          <p:nvSpPr>
            <p:cNvPr id="88" name="Google Shape;88;p6"/>
            <p:cNvSpPr/>
            <p:nvPr/>
          </p:nvSpPr>
          <p:spPr>
            <a:xfrm rot="8937730" flipH="1">
              <a:off x="-5828760" y="260723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rot="8937730" flipH="1">
              <a:off x="-7877224" y="21936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0" name="Google Shape;90;p6"/>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6"/>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grpSp>
        <p:nvGrpSpPr>
          <p:cNvPr id="93" name="Google Shape;93;p7"/>
          <p:cNvGrpSpPr/>
          <p:nvPr/>
        </p:nvGrpSpPr>
        <p:grpSpPr>
          <a:xfrm>
            <a:off x="105897" y="2478041"/>
            <a:ext cx="8612913" cy="6820461"/>
            <a:chOff x="105897" y="2478041"/>
            <a:chExt cx="8612913" cy="6820461"/>
          </a:xfrm>
        </p:grpSpPr>
        <p:sp>
          <p:nvSpPr>
            <p:cNvPr id="94" name="Google Shape;94;p7"/>
            <p:cNvSpPr/>
            <p:nvPr/>
          </p:nvSpPr>
          <p:spPr>
            <a:xfrm rot="-7373547" flipH="1">
              <a:off x="780755" y="35219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rot="-7373547" flipH="1">
              <a:off x="3268269" y="404872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7"/>
          <p:cNvGrpSpPr/>
          <p:nvPr/>
        </p:nvGrpSpPr>
        <p:grpSpPr>
          <a:xfrm>
            <a:off x="5434495" y="-3768023"/>
            <a:ext cx="7418870" cy="7678213"/>
            <a:chOff x="11683645" y="2355302"/>
            <a:chExt cx="7418870" cy="7678213"/>
          </a:xfrm>
        </p:grpSpPr>
        <p:sp>
          <p:nvSpPr>
            <p:cNvPr id="97" name="Google Shape;97;p7"/>
            <p:cNvSpPr/>
            <p:nvPr/>
          </p:nvSpPr>
          <p:spPr>
            <a:xfrm rot="-9479323">
              <a:off x="13712973" y="50859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9479323">
              <a:off x="12297703" y="30969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2287694" y="-3994000"/>
            <a:ext cx="8308564" cy="6479858"/>
            <a:chOff x="-8619394" y="1263425"/>
            <a:chExt cx="8308564" cy="6479858"/>
          </a:xfrm>
        </p:grpSpPr>
        <p:sp>
          <p:nvSpPr>
            <p:cNvPr id="100" name="Google Shape;100;p7"/>
            <p:cNvSpPr/>
            <p:nvPr/>
          </p:nvSpPr>
          <p:spPr>
            <a:xfrm rot="8937730" flipH="1">
              <a:off x="-5828760" y="260723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8937730" flipH="1">
              <a:off x="-7877224" y="21936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7"/>
          <p:cNvSpPr txBox="1">
            <a:spLocks noGrp="1"/>
          </p:cNvSpPr>
          <p:nvPr>
            <p:ph type="title"/>
          </p:nvPr>
        </p:nvSpPr>
        <p:spPr>
          <a:xfrm>
            <a:off x="1169675" y="1719650"/>
            <a:ext cx="3479400" cy="682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7"/>
          <p:cNvSpPr txBox="1">
            <a:spLocks noGrp="1"/>
          </p:cNvSpPr>
          <p:nvPr>
            <p:ph type="subTitle" idx="1"/>
          </p:nvPr>
        </p:nvSpPr>
        <p:spPr>
          <a:xfrm>
            <a:off x="1093475" y="2546375"/>
            <a:ext cx="4097400" cy="8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04" name="Google Shape;104;p7"/>
          <p:cNvCxnSpPr/>
          <p:nvPr/>
        </p:nvCxnSpPr>
        <p:spPr>
          <a:xfrm>
            <a:off x="-47050" y="544306"/>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105" name="Google Shape;105;p7"/>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7"/>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5"/>
        <p:cNvGrpSpPr/>
        <p:nvPr/>
      </p:nvGrpSpPr>
      <p:grpSpPr>
        <a:xfrm>
          <a:off x="0" y="0"/>
          <a:ext cx="0" cy="0"/>
          <a:chOff x="0" y="0"/>
          <a:chExt cx="0" cy="0"/>
        </a:xfrm>
      </p:grpSpPr>
      <p:sp>
        <p:nvSpPr>
          <p:cNvPr id="156" name="Google Shape;156;p11"/>
          <p:cNvSpPr txBox="1">
            <a:spLocks noGrp="1"/>
          </p:cNvSpPr>
          <p:nvPr>
            <p:ph type="title" hasCustomPrompt="1"/>
          </p:nvPr>
        </p:nvSpPr>
        <p:spPr>
          <a:xfrm>
            <a:off x="1117800" y="1322500"/>
            <a:ext cx="6908400" cy="17679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7" name="Google Shape;157;p11"/>
          <p:cNvSpPr txBox="1">
            <a:spLocks noGrp="1"/>
          </p:cNvSpPr>
          <p:nvPr>
            <p:ph type="body" idx="1"/>
          </p:nvPr>
        </p:nvSpPr>
        <p:spPr>
          <a:xfrm>
            <a:off x="1513825" y="3158950"/>
            <a:ext cx="5389500" cy="504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grpSp>
        <p:nvGrpSpPr>
          <p:cNvPr id="158" name="Google Shape;158;p11"/>
          <p:cNvGrpSpPr/>
          <p:nvPr/>
        </p:nvGrpSpPr>
        <p:grpSpPr>
          <a:xfrm>
            <a:off x="5131060" y="1199191"/>
            <a:ext cx="7634337" cy="7776286"/>
            <a:chOff x="5131060" y="1199191"/>
            <a:chExt cx="7634337" cy="7776286"/>
          </a:xfrm>
        </p:grpSpPr>
        <p:sp>
          <p:nvSpPr>
            <p:cNvPr id="159" name="Google Shape;159;p11"/>
            <p:cNvSpPr/>
            <p:nvPr/>
          </p:nvSpPr>
          <p:spPr>
            <a:xfrm rot="-7373547" flipH="1">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7373547" flipH="1">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1"/>
          <p:cNvGrpSpPr/>
          <p:nvPr/>
        </p:nvGrpSpPr>
        <p:grpSpPr>
          <a:xfrm>
            <a:off x="-3360060" y="239715"/>
            <a:ext cx="6864805" cy="7906762"/>
            <a:chOff x="-3360060" y="239715"/>
            <a:chExt cx="6864805" cy="7906762"/>
          </a:xfrm>
        </p:grpSpPr>
        <p:sp>
          <p:nvSpPr>
            <p:cNvPr id="162" name="Google Shape;162;p11"/>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1"/>
          <p:cNvGrpSpPr/>
          <p:nvPr/>
        </p:nvGrpSpPr>
        <p:grpSpPr>
          <a:xfrm>
            <a:off x="3713745" y="-3325550"/>
            <a:ext cx="8211561" cy="6465808"/>
            <a:chOff x="3713745" y="-3325550"/>
            <a:chExt cx="8211561" cy="6465808"/>
          </a:xfrm>
        </p:grpSpPr>
        <p:sp>
          <p:nvSpPr>
            <p:cNvPr id="165" name="Google Shape;165;p11"/>
            <p:cNvSpPr/>
            <p:nvPr/>
          </p:nvSpPr>
          <p:spPr>
            <a:xfrm rot="8937730" flipH="1">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8937730" flipH="1">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 name="Google Shape;167;p11"/>
          <p:cNvCxnSpPr/>
          <p:nvPr/>
        </p:nvCxnSpPr>
        <p:spPr>
          <a:xfrm rot="10800000">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11"/>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
        <p:nvSpPr>
          <p:cNvPr id="169" name="Google Shape;169;p11"/>
          <p:cNvSpPr/>
          <p:nvPr/>
        </p:nvSpPr>
        <p:spPr>
          <a:xfrm>
            <a:off x="1267450" y="3759611"/>
            <a:ext cx="1232503" cy="339006"/>
          </a:xfrm>
          <a:custGeom>
            <a:avLst/>
            <a:gdLst/>
            <a:ahLst/>
            <a:cxnLst/>
            <a:rect l="l" t="t" r="r" b="b"/>
            <a:pathLst>
              <a:path w="59570" h="16385" extrusionOk="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5322650" y="3873686"/>
            <a:ext cx="1497221" cy="411414"/>
          </a:xfrm>
          <a:custGeom>
            <a:avLst/>
            <a:gdLst/>
            <a:ahLst/>
            <a:cxnLst/>
            <a:rect l="l" t="t" r="r" b="b"/>
            <a:pathLst>
              <a:path w="67671" h="18595" extrusionOk="0">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3478636" y="614948"/>
            <a:ext cx="1048378" cy="258737"/>
          </a:xfrm>
          <a:custGeom>
            <a:avLst/>
            <a:gdLst/>
            <a:ahLst/>
            <a:cxnLst/>
            <a:rect l="l" t="t" r="r" b="b"/>
            <a:pathLst>
              <a:path w="49024" h="12099" extrusionOk="0">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3"/>
        <p:cNvGrpSpPr/>
        <p:nvPr/>
      </p:nvGrpSpPr>
      <p:grpSpPr>
        <a:xfrm>
          <a:off x="0" y="0"/>
          <a:ext cx="0" cy="0"/>
          <a:chOff x="0" y="0"/>
          <a:chExt cx="0" cy="0"/>
        </a:xfrm>
      </p:grpSpPr>
      <p:grpSp>
        <p:nvGrpSpPr>
          <p:cNvPr id="174" name="Google Shape;174;p13"/>
          <p:cNvGrpSpPr/>
          <p:nvPr/>
        </p:nvGrpSpPr>
        <p:grpSpPr>
          <a:xfrm>
            <a:off x="3799235" y="2435377"/>
            <a:ext cx="8220712" cy="6596164"/>
            <a:chOff x="3799235" y="2435377"/>
            <a:chExt cx="8220712" cy="6596164"/>
          </a:xfrm>
        </p:grpSpPr>
        <p:sp>
          <p:nvSpPr>
            <p:cNvPr id="175" name="Google Shape;175;p13"/>
            <p:cNvSpPr/>
            <p:nvPr/>
          </p:nvSpPr>
          <p:spPr>
            <a:xfrm rot="-7373547" flipH="1">
              <a:off x="6569405" y="37817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rot="-7373547" flipH="1">
              <a:off x="4474094" y="34793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3"/>
          <p:cNvGrpSpPr/>
          <p:nvPr/>
        </p:nvGrpSpPr>
        <p:grpSpPr>
          <a:xfrm>
            <a:off x="-3791755" y="-2230748"/>
            <a:ext cx="6366120" cy="7945913"/>
            <a:chOff x="-10496805" y="2886777"/>
            <a:chExt cx="6366120" cy="7945913"/>
          </a:xfrm>
        </p:grpSpPr>
        <p:sp>
          <p:nvSpPr>
            <p:cNvPr id="178" name="Google Shape;178;p13"/>
            <p:cNvSpPr/>
            <p:nvPr/>
          </p:nvSpPr>
          <p:spPr>
            <a:xfrm rot="-9479323">
              <a:off x="-9520227" y="58851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rot="-9479323">
              <a:off x="-9882747" y="36284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4867370" y="-4071642"/>
            <a:ext cx="8069311" cy="7536917"/>
            <a:chOff x="-8909405" y="115483"/>
            <a:chExt cx="8069311" cy="7536917"/>
          </a:xfrm>
        </p:grpSpPr>
        <p:sp>
          <p:nvSpPr>
            <p:cNvPr id="181" name="Google Shape;181;p13"/>
            <p:cNvSpPr/>
            <p:nvPr/>
          </p:nvSpPr>
          <p:spPr>
            <a:xfrm rot="8937730" flipH="1">
              <a:off x="-8167235" y="104573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8937730" flipH="1">
              <a:off x="-6358024" y="251635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p:nvPr>
        </p:nvSpPr>
        <p:spPr>
          <a:xfrm>
            <a:off x="711725" y="445025"/>
            <a:ext cx="7720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4" name="Google Shape;184;p13"/>
          <p:cNvSpPr txBox="1">
            <a:spLocks noGrp="1"/>
          </p:cNvSpPr>
          <p:nvPr>
            <p:ph type="title" idx="2"/>
          </p:nvPr>
        </p:nvSpPr>
        <p:spPr>
          <a:xfrm>
            <a:off x="1251706" y="1771518"/>
            <a:ext cx="30759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2800"/>
              <a:buNone/>
              <a:defRPr sz="2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5" name="Google Shape;185;p13"/>
          <p:cNvSpPr txBox="1">
            <a:spLocks noGrp="1"/>
          </p:cNvSpPr>
          <p:nvPr>
            <p:ph type="subTitle" idx="1"/>
          </p:nvPr>
        </p:nvSpPr>
        <p:spPr>
          <a:xfrm>
            <a:off x="1149588" y="2239601"/>
            <a:ext cx="2121300" cy="523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13"/>
          <p:cNvSpPr txBox="1">
            <a:spLocks noGrp="1"/>
          </p:cNvSpPr>
          <p:nvPr>
            <p:ph type="title" idx="3" hasCustomPrompt="1"/>
          </p:nvPr>
        </p:nvSpPr>
        <p:spPr>
          <a:xfrm>
            <a:off x="1149588" y="1138218"/>
            <a:ext cx="802200" cy="6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800" i="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7" name="Google Shape;187;p13"/>
          <p:cNvSpPr txBox="1">
            <a:spLocks noGrp="1"/>
          </p:cNvSpPr>
          <p:nvPr>
            <p:ph type="title" idx="4"/>
          </p:nvPr>
        </p:nvSpPr>
        <p:spPr>
          <a:xfrm>
            <a:off x="4918369" y="1771518"/>
            <a:ext cx="30759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3"/>
          <p:cNvSpPr txBox="1">
            <a:spLocks noGrp="1"/>
          </p:cNvSpPr>
          <p:nvPr>
            <p:ph type="subTitle" idx="5"/>
          </p:nvPr>
        </p:nvSpPr>
        <p:spPr>
          <a:xfrm>
            <a:off x="4816242" y="2239601"/>
            <a:ext cx="2121300" cy="52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13"/>
          <p:cNvSpPr txBox="1">
            <a:spLocks noGrp="1"/>
          </p:cNvSpPr>
          <p:nvPr>
            <p:ph type="title" idx="6" hasCustomPrompt="1"/>
          </p:nvPr>
        </p:nvSpPr>
        <p:spPr>
          <a:xfrm>
            <a:off x="4816237" y="1138218"/>
            <a:ext cx="802200" cy="6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800" i="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0" name="Google Shape;190;p13"/>
          <p:cNvSpPr txBox="1">
            <a:spLocks noGrp="1"/>
          </p:cNvSpPr>
          <p:nvPr>
            <p:ph type="title" idx="7"/>
          </p:nvPr>
        </p:nvSpPr>
        <p:spPr>
          <a:xfrm>
            <a:off x="1251706" y="3465272"/>
            <a:ext cx="30759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3"/>
          <p:cNvSpPr txBox="1">
            <a:spLocks noGrp="1"/>
          </p:cNvSpPr>
          <p:nvPr>
            <p:ph type="subTitle" idx="8"/>
          </p:nvPr>
        </p:nvSpPr>
        <p:spPr>
          <a:xfrm>
            <a:off x="1149588" y="3933351"/>
            <a:ext cx="2121300" cy="52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2" name="Google Shape;192;p13"/>
          <p:cNvSpPr txBox="1">
            <a:spLocks noGrp="1"/>
          </p:cNvSpPr>
          <p:nvPr>
            <p:ph type="title" idx="9" hasCustomPrompt="1"/>
          </p:nvPr>
        </p:nvSpPr>
        <p:spPr>
          <a:xfrm>
            <a:off x="1149588" y="2831969"/>
            <a:ext cx="802200" cy="6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800" i="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3" name="Google Shape;193;p13"/>
          <p:cNvSpPr txBox="1">
            <a:spLocks noGrp="1"/>
          </p:cNvSpPr>
          <p:nvPr>
            <p:ph type="title" idx="13"/>
          </p:nvPr>
        </p:nvSpPr>
        <p:spPr>
          <a:xfrm>
            <a:off x="4918369" y="3465272"/>
            <a:ext cx="30759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4" name="Google Shape;194;p13"/>
          <p:cNvSpPr txBox="1">
            <a:spLocks noGrp="1"/>
          </p:cNvSpPr>
          <p:nvPr>
            <p:ph type="subTitle" idx="14"/>
          </p:nvPr>
        </p:nvSpPr>
        <p:spPr>
          <a:xfrm>
            <a:off x="4816242" y="3933351"/>
            <a:ext cx="2121300" cy="52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5" name="Google Shape;195;p13"/>
          <p:cNvSpPr txBox="1">
            <a:spLocks noGrp="1"/>
          </p:cNvSpPr>
          <p:nvPr>
            <p:ph type="title" idx="15" hasCustomPrompt="1"/>
          </p:nvPr>
        </p:nvSpPr>
        <p:spPr>
          <a:xfrm>
            <a:off x="4816237" y="2831969"/>
            <a:ext cx="802200" cy="6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800" i="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cxnSp>
        <p:nvCxnSpPr>
          <p:cNvPr id="196" name="Google Shape;196;p13"/>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13"/>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13"/>
          <p:cNvCxnSpPr/>
          <p:nvPr/>
        </p:nvCxnSpPr>
        <p:spPr>
          <a:xfrm rot="10800000">
            <a:off x="-47050" y="4622600"/>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99"/>
        <p:cNvGrpSpPr/>
        <p:nvPr/>
      </p:nvGrpSpPr>
      <p:grpSpPr>
        <a:xfrm>
          <a:off x="0" y="0"/>
          <a:ext cx="0" cy="0"/>
          <a:chOff x="0" y="0"/>
          <a:chExt cx="0" cy="0"/>
        </a:xfrm>
      </p:grpSpPr>
      <p:grpSp>
        <p:nvGrpSpPr>
          <p:cNvPr id="200" name="Google Shape;200;p14"/>
          <p:cNvGrpSpPr/>
          <p:nvPr/>
        </p:nvGrpSpPr>
        <p:grpSpPr>
          <a:xfrm>
            <a:off x="3797298" y="2319577"/>
            <a:ext cx="8540749" cy="6545489"/>
            <a:chOff x="2810973" y="6645577"/>
            <a:chExt cx="8540749" cy="6545489"/>
          </a:xfrm>
        </p:grpSpPr>
        <p:sp>
          <p:nvSpPr>
            <p:cNvPr id="201" name="Google Shape;201;p14"/>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4"/>
          <p:cNvGrpSpPr/>
          <p:nvPr/>
        </p:nvGrpSpPr>
        <p:grpSpPr>
          <a:xfrm>
            <a:off x="4961715" y="-3783460"/>
            <a:ext cx="7808105" cy="7141912"/>
            <a:chOff x="-16071160" y="5014390"/>
            <a:chExt cx="7808105" cy="7141912"/>
          </a:xfrm>
        </p:grpSpPr>
        <p:sp>
          <p:nvSpPr>
            <p:cNvPr id="204" name="Google Shape;204;p14"/>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4"/>
          <p:cNvGrpSpPr/>
          <p:nvPr/>
        </p:nvGrpSpPr>
        <p:grpSpPr>
          <a:xfrm>
            <a:off x="-3757180" y="226408"/>
            <a:ext cx="7179586" cy="8386867"/>
            <a:chOff x="-9622530" y="-1457817"/>
            <a:chExt cx="7179586" cy="8386867"/>
          </a:xfrm>
        </p:grpSpPr>
        <p:sp>
          <p:nvSpPr>
            <p:cNvPr id="207" name="Google Shape;207;p14"/>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4"/>
          <p:cNvSpPr txBox="1">
            <a:spLocks noGrp="1"/>
          </p:cNvSpPr>
          <p:nvPr>
            <p:ph type="title"/>
          </p:nvPr>
        </p:nvSpPr>
        <p:spPr>
          <a:xfrm>
            <a:off x="804500" y="3358443"/>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0" name="Google Shape;210;p14"/>
          <p:cNvSpPr txBox="1">
            <a:spLocks noGrp="1"/>
          </p:cNvSpPr>
          <p:nvPr>
            <p:ph type="subTitle" idx="1"/>
          </p:nvPr>
        </p:nvSpPr>
        <p:spPr>
          <a:xfrm>
            <a:off x="715553" y="3803877"/>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1" name="Google Shape;211;p14"/>
          <p:cNvSpPr txBox="1">
            <a:spLocks noGrp="1"/>
          </p:cNvSpPr>
          <p:nvPr>
            <p:ph type="title" idx="2"/>
          </p:nvPr>
        </p:nvSpPr>
        <p:spPr>
          <a:xfrm>
            <a:off x="3331300" y="3358443"/>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2" name="Google Shape;212;p14"/>
          <p:cNvSpPr txBox="1">
            <a:spLocks noGrp="1"/>
          </p:cNvSpPr>
          <p:nvPr>
            <p:ph type="subTitle" idx="3"/>
          </p:nvPr>
        </p:nvSpPr>
        <p:spPr>
          <a:xfrm>
            <a:off x="3242353" y="3803877"/>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4"/>
          <p:cNvSpPr txBox="1">
            <a:spLocks noGrp="1"/>
          </p:cNvSpPr>
          <p:nvPr>
            <p:ph type="title" idx="4"/>
          </p:nvPr>
        </p:nvSpPr>
        <p:spPr>
          <a:xfrm>
            <a:off x="5858100" y="3358443"/>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4" name="Google Shape;214;p14"/>
          <p:cNvSpPr txBox="1">
            <a:spLocks noGrp="1"/>
          </p:cNvSpPr>
          <p:nvPr>
            <p:ph type="subTitle" idx="5"/>
          </p:nvPr>
        </p:nvSpPr>
        <p:spPr>
          <a:xfrm>
            <a:off x="5769153" y="3803877"/>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4"/>
          <p:cNvSpPr txBox="1">
            <a:spLocks noGrp="1"/>
          </p:cNvSpPr>
          <p:nvPr>
            <p:ph type="title" idx="6"/>
          </p:nvPr>
        </p:nvSpPr>
        <p:spPr>
          <a:xfrm>
            <a:off x="711725" y="445025"/>
            <a:ext cx="772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16" name="Google Shape;216;p14"/>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14"/>
          <p:cNvCxnSpPr/>
          <p:nvPr/>
        </p:nvCxnSpPr>
        <p:spPr>
          <a:xfrm>
            <a:off x="8432275" y="-291425"/>
            <a:ext cx="0" cy="600660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14"/>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2_4">
    <p:spTree>
      <p:nvGrpSpPr>
        <p:cNvPr id="1" name="Shape 219"/>
        <p:cNvGrpSpPr/>
        <p:nvPr/>
      </p:nvGrpSpPr>
      <p:grpSpPr>
        <a:xfrm>
          <a:off x="0" y="0"/>
          <a:ext cx="0" cy="0"/>
          <a:chOff x="0" y="0"/>
          <a:chExt cx="0" cy="0"/>
        </a:xfrm>
      </p:grpSpPr>
      <p:grpSp>
        <p:nvGrpSpPr>
          <p:cNvPr id="220" name="Google Shape;220;p15"/>
          <p:cNvGrpSpPr/>
          <p:nvPr/>
        </p:nvGrpSpPr>
        <p:grpSpPr>
          <a:xfrm rot="-2190330">
            <a:off x="4709833" y="1510753"/>
            <a:ext cx="8540751" cy="6545490"/>
            <a:chOff x="2810973" y="6645577"/>
            <a:chExt cx="8540749" cy="6545489"/>
          </a:xfrm>
        </p:grpSpPr>
        <p:sp>
          <p:nvSpPr>
            <p:cNvPr id="221" name="Google Shape;221;p15"/>
            <p:cNvSpPr/>
            <p:nvPr/>
          </p:nvSpPr>
          <p:spPr>
            <a:xfrm rot="-7373547" flipH="1">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7373547" flipH="1">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5"/>
          <p:cNvGrpSpPr/>
          <p:nvPr/>
        </p:nvGrpSpPr>
        <p:grpSpPr>
          <a:xfrm rot="3643067" flipH="1">
            <a:off x="-2355300" y="1138899"/>
            <a:ext cx="7179412" cy="8386664"/>
            <a:chOff x="-9622530" y="-1457817"/>
            <a:chExt cx="7179586" cy="8386867"/>
          </a:xfrm>
        </p:grpSpPr>
        <p:sp>
          <p:nvSpPr>
            <p:cNvPr id="224" name="Google Shape;224;p15"/>
            <p:cNvSpPr/>
            <p:nvPr/>
          </p:nvSpPr>
          <p:spPr>
            <a:xfrm rot="8937730" flipH="1">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8937730" flipH="1">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5"/>
          <p:cNvGrpSpPr/>
          <p:nvPr/>
        </p:nvGrpSpPr>
        <p:grpSpPr>
          <a:xfrm rot="-2700000">
            <a:off x="-1044373" y="-4146292"/>
            <a:ext cx="7808030" cy="7141843"/>
            <a:chOff x="-16071160" y="5014390"/>
            <a:chExt cx="7808105" cy="7141912"/>
          </a:xfrm>
        </p:grpSpPr>
        <p:sp>
          <p:nvSpPr>
            <p:cNvPr id="227" name="Google Shape;227;p15"/>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1177350" y="2748843"/>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1088403" y="3346677"/>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5"/>
          <p:cNvSpPr txBox="1">
            <a:spLocks noGrp="1"/>
          </p:cNvSpPr>
          <p:nvPr>
            <p:ph type="title" idx="2"/>
          </p:nvPr>
        </p:nvSpPr>
        <p:spPr>
          <a:xfrm>
            <a:off x="3704150" y="2748843"/>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2" name="Google Shape;232;p15"/>
          <p:cNvSpPr txBox="1">
            <a:spLocks noGrp="1"/>
          </p:cNvSpPr>
          <p:nvPr>
            <p:ph type="subTitle" idx="3"/>
          </p:nvPr>
        </p:nvSpPr>
        <p:spPr>
          <a:xfrm>
            <a:off x="3615203" y="3346677"/>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3" name="Google Shape;233;p15"/>
          <p:cNvSpPr txBox="1">
            <a:spLocks noGrp="1"/>
          </p:cNvSpPr>
          <p:nvPr>
            <p:ph type="title" idx="4"/>
          </p:nvPr>
        </p:nvSpPr>
        <p:spPr>
          <a:xfrm>
            <a:off x="6230950" y="2748843"/>
            <a:ext cx="2121300" cy="411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4" name="Google Shape;234;p15"/>
          <p:cNvSpPr txBox="1">
            <a:spLocks noGrp="1"/>
          </p:cNvSpPr>
          <p:nvPr>
            <p:ph type="subTitle" idx="5"/>
          </p:nvPr>
        </p:nvSpPr>
        <p:spPr>
          <a:xfrm>
            <a:off x="6142003" y="3346677"/>
            <a:ext cx="21213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5" name="Google Shape;235;p15"/>
          <p:cNvSpPr txBox="1">
            <a:spLocks noGrp="1"/>
          </p:cNvSpPr>
          <p:nvPr>
            <p:ph type="title" idx="6"/>
          </p:nvPr>
        </p:nvSpPr>
        <p:spPr>
          <a:xfrm>
            <a:off x="711725" y="445025"/>
            <a:ext cx="7720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36" name="Google Shape;236;p15"/>
          <p:cNvCxnSpPr/>
          <p:nvPr/>
        </p:nvCxnSpPr>
        <p:spPr>
          <a:xfrm rot="10800000">
            <a:off x="-47050" y="1105950"/>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5"/>
          <p:cNvCxnSpPr/>
          <p:nvPr/>
        </p:nvCxnSpPr>
        <p:spPr>
          <a:xfrm rot="10800000">
            <a:off x="-47050" y="4608478"/>
            <a:ext cx="92499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15"/>
          <p:cNvCxnSpPr/>
          <p:nvPr/>
        </p:nvCxnSpPr>
        <p:spPr>
          <a:xfrm>
            <a:off x="723525" y="-291425"/>
            <a:ext cx="0" cy="6006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400" y="538250"/>
            <a:ext cx="7713000" cy="479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1pPr>
            <a:lvl2pPr lvl="1">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2pPr>
            <a:lvl3pPr lvl="2">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3pPr>
            <a:lvl4pPr lvl="3">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4pPr>
            <a:lvl5pPr lvl="4">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5pPr>
            <a:lvl6pPr lvl="5">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6pPr>
            <a:lvl7pPr lvl="6">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7pPr>
            <a:lvl8pPr lvl="7">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8pPr>
            <a:lvl9pPr lvl="8">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8"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4" r:id="rId26"/>
    <p:sldLayoutId id="2147483685" r:id="rId27"/>
    <p:sldLayoutId id="2147483686" r:id="rId28"/>
    <p:sldLayoutId id="2147483687" r:id="rId29"/>
    <p:sldLayoutId id="2147483688" r:id="rId30"/>
    <p:sldLayoutId id="214748368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bin"/><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25.bin"/><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2"/>
          <p:cNvSpPr txBox="1">
            <a:spLocks noGrp="1"/>
          </p:cNvSpPr>
          <p:nvPr>
            <p:ph type="ctrTitle"/>
          </p:nvPr>
        </p:nvSpPr>
        <p:spPr>
          <a:xfrm>
            <a:off x="926210" y="753669"/>
            <a:ext cx="6125400" cy="1897500"/>
          </a:xfrm>
          <a:prstGeom prst="rect">
            <a:avLst/>
          </a:prstGeom>
        </p:spPr>
        <p:txBody>
          <a:bodyPr spcFirstLastPara="1" wrap="square" lIns="91425" tIns="91425" rIns="91425" bIns="91425" anchor="ctr" anchorCtr="0">
            <a:noAutofit/>
          </a:bodyPr>
          <a:lstStyle/>
          <a:p>
            <a:pPr marL="0" lvl="0" indent="0" algn="l" rtl="0">
              <a:spcBef>
                <a:spcPts val="0"/>
              </a:spcBef>
              <a:spcAft>
                <a:spcPts val="200"/>
              </a:spcAft>
              <a:buNone/>
            </a:pPr>
            <a:r>
              <a:rPr lang="en-GB" dirty="0">
                <a:solidFill>
                  <a:schemeClr val="dk1"/>
                </a:solidFill>
                <a:latin typeface="Times New Roman" panose="02020603050405020304" charset="0"/>
                <a:cs typeface="Times New Roman" panose="02020603050405020304" charset="0"/>
              </a:rPr>
              <a:t>Flight Booking System for Airlines Company</a:t>
            </a:r>
            <a:r>
              <a:rPr lang="en-US" altLang="en-GB" dirty="0">
                <a:solidFill>
                  <a:schemeClr val="dk1"/>
                </a:solidFill>
                <a:latin typeface="Times New Roman" panose="02020603050405020304" charset="0"/>
                <a:cs typeface="Times New Roman" panose="02020603050405020304" charset="0"/>
              </a:rPr>
              <a:t> Using Java Technology</a:t>
            </a:r>
          </a:p>
        </p:txBody>
      </p:sp>
      <p:sp>
        <p:nvSpPr>
          <p:cNvPr id="628" name="Google Shape;628;p42"/>
          <p:cNvSpPr/>
          <p:nvPr/>
        </p:nvSpPr>
        <p:spPr>
          <a:xfrm>
            <a:off x="4698954" y="2490949"/>
            <a:ext cx="582572" cy="588330"/>
          </a:xfrm>
          <a:custGeom>
            <a:avLst/>
            <a:gdLst/>
            <a:ahLst/>
            <a:cxnLst/>
            <a:rect l="l" t="t" r="r" b="b"/>
            <a:pathLst>
              <a:path w="207321" h="209370" extrusionOk="0">
                <a:moveTo>
                  <a:pt x="37537" y="0"/>
                </a:moveTo>
                <a:lnTo>
                  <a:pt x="0" y="36794"/>
                </a:lnTo>
                <a:lnTo>
                  <a:pt x="117677" y="156836"/>
                </a:lnTo>
                <a:lnTo>
                  <a:pt x="14344" y="156836"/>
                </a:lnTo>
                <a:lnTo>
                  <a:pt x="14344" y="209370"/>
                </a:lnTo>
                <a:lnTo>
                  <a:pt x="207320" y="209370"/>
                </a:lnTo>
                <a:lnTo>
                  <a:pt x="207320" y="16731"/>
                </a:lnTo>
                <a:lnTo>
                  <a:pt x="154787" y="16731"/>
                </a:lnTo>
                <a:lnTo>
                  <a:pt x="154787" y="119637"/>
                </a:lnTo>
                <a:lnTo>
                  <a:pt x="37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42"/>
          <p:cNvGrpSpPr/>
          <p:nvPr/>
        </p:nvGrpSpPr>
        <p:grpSpPr>
          <a:xfrm>
            <a:off x="3947021" y="2172722"/>
            <a:ext cx="5196828" cy="3200879"/>
            <a:chOff x="3653417" y="1991899"/>
            <a:chExt cx="5490574" cy="3381806"/>
          </a:xfrm>
        </p:grpSpPr>
        <p:sp>
          <p:nvSpPr>
            <p:cNvPr id="630" name="Google Shape;630;p42"/>
            <p:cNvSpPr/>
            <p:nvPr/>
          </p:nvSpPr>
          <p:spPr>
            <a:xfrm flipH="1">
              <a:off x="7831559" y="2378137"/>
              <a:ext cx="990375" cy="291099"/>
            </a:xfrm>
            <a:custGeom>
              <a:avLst/>
              <a:gdLst/>
              <a:ahLst/>
              <a:cxnLst/>
              <a:rect l="l" t="t" r="r" b="b"/>
              <a:pathLst>
                <a:path w="46263" h="13598" extrusionOk="0">
                  <a:moveTo>
                    <a:pt x="42396" y="13597"/>
                  </a:moveTo>
                  <a:lnTo>
                    <a:pt x="3893" y="13597"/>
                  </a:lnTo>
                  <a:cubicBezTo>
                    <a:pt x="3498" y="13597"/>
                    <a:pt x="3183" y="13334"/>
                    <a:pt x="3077" y="12992"/>
                  </a:cubicBezTo>
                  <a:lnTo>
                    <a:pt x="132" y="1026"/>
                  </a:lnTo>
                  <a:cubicBezTo>
                    <a:pt x="0" y="500"/>
                    <a:pt x="395" y="0"/>
                    <a:pt x="947" y="0"/>
                  </a:cubicBezTo>
                  <a:lnTo>
                    <a:pt x="45315" y="0"/>
                  </a:lnTo>
                  <a:cubicBezTo>
                    <a:pt x="45868" y="0"/>
                    <a:pt x="46262" y="500"/>
                    <a:pt x="46131" y="1026"/>
                  </a:cubicBezTo>
                  <a:lnTo>
                    <a:pt x="43185" y="12992"/>
                  </a:lnTo>
                  <a:cubicBezTo>
                    <a:pt x="43106" y="13361"/>
                    <a:pt x="42764" y="13597"/>
                    <a:pt x="42396" y="13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flipH="1">
              <a:off x="7992028" y="2669218"/>
              <a:ext cx="669455" cy="109799"/>
            </a:xfrm>
            <a:custGeom>
              <a:avLst/>
              <a:gdLst/>
              <a:ahLst/>
              <a:cxnLst/>
              <a:rect l="l" t="t" r="r" b="b"/>
              <a:pathLst>
                <a:path w="31272" h="5129" extrusionOk="0">
                  <a:moveTo>
                    <a:pt x="1" y="0"/>
                  </a:moveTo>
                  <a:lnTo>
                    <a:pt x="1132" y="5129"/>
                  </a:lnTo>
                  <a:lnTo>
                    <a:pt x="30167" y="5129"/>
                  </a:lnTo>
                  <a:lnTo>
                    <a:pt x="31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flipH="1">
              <a:off x="8053402" y="2778997"/>
              <a:ext cx="517997" cy="2111893"/>
            </a:xfrm>
            <a:custGeom>
              <a:avLst/>
              <a:gdLst/>
              <a:ahLst/>
              <a:cxnLst/>
              <a:rect l="l" t="t" r="r" b="b"/>
              <a:pathLst>
                <a:path w="24197" h="98652" extrusionOk="0">
                  <a:moveTo>
                    <a:pt x="24197" y="98652"/>
                  </a:moveTo>
                  <a:lnTo>
                    <a:pt x="1" y="98652"/>
                  </a:lnTo>
                  <a:lnTo>
                    <a:pt x="1631" y="1"/>
                  </a:lnTo>
                  <a:lnTo>
                    <a:pt x="21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flipH="1">
              <a:off x="8003288" y="2322391"/>
              <a:ext cx="646357" cy="55189"/>
            </a:xfrm>
            <a:custGeom>
              <a:avLst/>
              <a:gdLst/>
              <a:ahLst/>
              <a:cxnLst/>
              <a:rect l="l" t="t" r="r" b="b"/>
              <a:pathLst>
                <a:path w="30193" h="2578" extrusionOk="0">
                  <a:moveTo>
                    <a:pt x="0" y="0"/>
                  </a:moveTo>
                  <a:lnTo>
                    <a:pt x="0" y="2578"/>
                  </a:lnTo>
                  <a:lnTo>
                    <a:pt x="30193" y="2578"/>
                  </a:lnTo>
                  <a:lnTo>
                    <a:pt x="30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flipH="1">
              <a:off x="7952617" y="2279597"/>
              <a:ext cx="747700" cy="43372"/>
            </a:xfrm>
            <a:custGeom>
              <a:avLst/>
              <a:gdLst/>
              <a:ahLst/>
              <a:cxnLst/>
              <a:rect l="l" t="t" r="r" b="b"/>
              <a:pathLst>
                <a:path w="34927" h="2026" extrusionOk="0">
                  <a:moveTo>
                    <a:pt x="999" y="1"/>
                  </a:moveTo>
                  <a:cubicBezTo>
                    <a:pt x="447" y="1"/>
                    <a:pt x="0" y="448"/>
                    <a:pt x="0" y="1000"/>
                  </a:cubicBezTo>
                  <a:cubicBezTo>
                    <a:pt x="0" y="1552"/>
                    <a:pt x="447" y="2026"/>
                    <a:pt x="999" y="2026"/>
                  </a:cubicBezTo>
                  <a:lnTo>
                    <a:pt x="33901" y="2026"/>
                  </a:lnTo>
                  <a:cubicBezTo>
                    <a:pt x="34453" y="2026"/>
                    <a:pt x="34927" y="1552"/>
                    <a:pt x="34927" y="1000"/>
                  </a:cubicBezTo>
                  <a:cubicBezTo>
                    <a:pt x="34927" y="448"/>
                    <a:pt x="34453" y="1"/>
                    <a:pt x="33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flipH="1">
              <a:off x="8019622" y="2085365"/>
              <a:ext cx="614267" cy="169483"/>
            </a:xfrm>
            <a:custGeom>
              <a:avLst/>
              <a:gdLst/>
              <a:ahLst/>
              <a:cxnLst/>
              <a:rect l="l" t="t" r="r" b="b"/>
              <a:pathLst>
                <a:path w="28694" h="7917" extrusionOk="0">
                  <a:moveTo>
                    <a:pt x="26458" y="7916"/>
                  </a:moveTo>
                  <a:lnTo>
                    <a:pt x="2815" y="7916"/>
                  </a:lnTo>
                  <a:lnTo>
                    <a:pt x="0" y="0"/>
                  </a:lnTo>
                  <a:lnTo>
                    <a:pt x="28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flipH="1">
              <a:off x="7975137" y="1991899"/>
              <a:ext cx="702658" cy="93487"/>
            </a:xfrm>
            <a:custGeom>
              <a:avLst/>
              <a:gdLst/>
              <a:ahLst/>
              <a:cxnLst/>
              <a:rect l="l" t="t" r="r" b="b"/>
              <a:pathLst>
                <a:path w="32823" h="4367" extrusionOk="0">
                  <a:moveTo>
                    <a:pt x="0" y="0"/>
                  </a:moveTo>
                  <a:lnTo>
                    <a:pt x="1105" y="4366"/>
                  </a:lnTo>
                  <a:lnTo>
                    <a:pt x="31692" y="4366"/>
                  </a:lnTo>
                  <a:lnTo>
                    <a:pt x="32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flipH="1">
              <a:off x="8048329" y="2254828"/>
              <a:ext cx="556274" cy="49558"/>
            </a:xfrm>
            <a:custGeom>
              <a:avLst/>
              <a:gdLst/>
              <a:ahLst/>
              <a:cxnLst/>
              <a:rect l="l" t="t" r="r" b="b"/>
              <a:pathLst>
                <a:path w="25985" h="2315" extrusionOk="0">
                  <a:moveTo>
                    <a:pt x="0" y="0"/>
                  </a:moveTo>
                  <a:lnTo>
                    <a:pt x="0" y="2315"/>
                  </a:lnTo>
                  <a:lnTo>
                    <a:pt x="25985" y="2315"/>
                  </a:lnTo>
                  <a:lnTo>
                    <a:pt x="25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flipH="1">
              <a:off x="8521819" y="2084787"/>
              <a:ext cx="46754" cy="170061"/>
            </a:xfrm>
            <a:custGeom>
              <a:avLst/>
              <a:gdLst/>
              <a:ahLst/>
              <a:cxnLst/>
              <a:rect l="l" t="t" r="r" b="b"/>
              <a:pathLst>
                <a:path w="2184" h="7944" fill="none" extrusionOk="0">
                  <a:moveTo>
                    <a:pt x="0" y="1"/>
                  </a:moveTo>
                  <a:lnTo>
                    <a:pt x="2183"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flipH="1">
              <a:off x="8373185" y="2084787"/>
              <a:ext cx="21" cy="170061"/>
            </a:xfrm>
            <a:custGeom>
              <a:avLst/>
              <a:gdLst/>
              <a:ahLst/>
              <a:cxnLst/>
              <a:rect l="l" t="t" r="r" b="b"/>
              <a:pathLst>
                <a:path w="1" h="7944" fill="none" extrusionOk="0">
                  <a:moveTo>
                    <a:pt x="0" y="1"/>
                  </a:moveTo>
                  <a:lnTo>
                    <a:pt x="0"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flipH="1">
              <a:off x="8096748" y="2084787"/>
              <a:ext cx="46754" cy="170061"/>
            </a:xfrm>
            <a:custGeom>
              <a:avLst/>
              <a:gdLst/>
              <a:ahLst/>
              <a:cxnLst/>
              <a:rect l="l" t="t" r="r" b="b"/>
              <a:pathLst>
                <a:path w="2184" h="7944" fill="none" extrusionOk="0">
                  <a:moveTo>
                    <a:pt x="2184" y="1"/>
                  </a:moveTo>
                  <a:lnTo>
                    <a:pt x="1"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flipH="1">
              <a:off x="8280297" y="2084787"/>
              <a:ext cx="21" cy="170061"/>
            </a:xfrm>
            <a:custGeom>
              <a:avLst/>
              <a:gdLst/>
              <a:ahLst/>
              <a:cxnLst/>
              <a:rect l="l" t="t" r="r" b="b"/>
              <a:pathLst>
                <a:path w="1" h="7944" fill="none" extrusionOk="0">
                  <a:moveTo>
                    <a:pt x="1" y="1"/>
                  </a:moveTo>
                  <a:lnTo>
                    <a:pt x="1" y="7943"/>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flipH="1">
              <a:off x="8579257" y="2378137"/>
              <a:ext cx="74348" cy="291099"/>
            </a:xfrm>
            <a:custGeom>
              <a:avLst/>
              <a:gdLst/>
              <a:ahLst/>
              <a:cxnLst/>
              <a:rect l="l" t="t" r="r" b="b"/>
              <a:pathLst>
                <a:path w="3473" h="13598" fill="none" extrusionOk="0">
                  <a:moveTo>
                    <a:pt x="1" y="0"/>
                  </a:moveTo>
                  <a:lnTo>
                    <a:pt x="3473"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flipH="1">
              <a:off x="8373185" y="2378137"/>
              <a:ext cx="21" cy="291099"/>
            </a:xfrm>
            <a:custGeom>
              <a:avLst/>
              <a:gdLst/>
              <a:ahLst/>
              <a:cxnLst/>
              <a:rect l="l" t="t" r="r" b="b"/>
              <a:pathLst>
                <a:path w="1" h="13598" fill="none" extrusionOk="0">
                  <a:moveTo>
                    <a:pt x="0" y="0"/>
                  </a:moveTo>
                  <a:lnTo>
                    <a:pt x="0"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flipH="1">
              <a:off x="7999900" y="2378137"/>
              <a:ext cx="74348" cy="291099"/>
            </a:xfrm>
            <a:custGeom>
              <a:avLst/>
              <a:gdLst/>
              <a:ahLst/>
              <a:cxnLst/>
              <a:rect l="l" t="t" r="r" b="b"/>
              <a:pathLst>
                <a:path w="3473" h="13598" fill="none" extrusionOk="0">
                  <a:moveTo>
                    <a:pt x="3472" y="0"/>
                  </a:moveTo>
                  <a:lnTo>
                    <a:pt x="1"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flipH="1">
              <a:off x="8280297" y="2378137"/>
              <a:ext cx="21" cy="291099"/>
            </a:xfrm>
            <a:custGeom>
              <a:avLst/>
              <a:gdLst/>
              <a:ahLst/>
              <a:cxnLst/>
              <a:rect l="l" t="t" r="r" b="b"/>
              <a:pathLst>
                <a:path w="1" h="13598" fill="none" extrusionOk="0">
                  <a:moveTo>
                    <a:pt x="1" y="0"/>
                  </a:moveTo>
                  <a:lnTo>
                    <a:pt x="1" y="13597"/>
                  </a:lnTo>
                </a:path>
              </a:pathLst>
            </a:custGeom>
            <a:noFill/>
            <a:ln w="10525"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flipH="1">
              <a:off x="4007549" y="2875267"/>
              <a:ext cx="3928747" cy="2015623"/>
            </a:xfrm>
            <a:custGeom>
              <a:avLst/>
              <a:gdLst/>
              <a:ahLst/>
              <a:cxnLst/>
              <a:rect l="l" t="t" r="r" b="b"/>
              <a:pathLst>
                <a:path w="183522" h="94155" extrusionOk="0">
                  <a:moveTo>
                    <a:pt x="183522" y="22882"/>
                  </a:moveTo>
                  <a:lnTo>
                    <a:pt x="183522" y="94155"/>
                  </a:lnTo>
                  <a:lnTo>
                    <a:pt x="0" y="94155"/>
                  </a:lnTo>
                  <a:lnTo>
                    <a:pt x="0" y="11047"/>
                  </a:lnTo>
                  <a:cubicBezTo>
                    <a:pt x="17569" y="6655"/>
                    <a:pt x="56098" y="1"/>
                    <a:pt x="87606" y="15571"/>
                  </a:cubicBezTo>
                  <a:cubicBezTo>
                    <a:pt x="124820" y="33954"/>
                    <a:pt x="172581" y="25223"/>
                    <a:pt x="183522" y="22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flipH="1">
              <a:off x="6898284" y="3008075"/>
              <a:ext cx="1001992" cy="1945907"/>
            </a:xfrm>
            <a:custGeom>
              <a:avLst/>
              <a:gdLst/>
              <a:ahLst/>
              <a:cxnLst/>
              <a:rect l="l" t="t" r="r" b="b"/>
              <a:pathLst>
                <a:path w="45842" h="130554" extrusionOk="0">
                  <a:moveTo>
                    <a:pt x="45841" y="128055"/>
                  </a:moveTo>
                  <a:lnTo>
                    <a:pt x="37215" y="130553"/>
                  </a:lnTo>
                  <a:lnTo>
                    <a:pt x="0" y="2499"/>
                  </a:lnTo>
                  <a:lnTo>
                    <a:pt x="8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flipH="1">
              <a:off x="6774118" y="2983375"/>
              <a:ext cx="887021" cy="1923177"/>
            </a:xfrm>
            <a:custGeom>
              <a:avLst/>
              <a:gdLst/>
              <a:ahLst/>
              <a:cxnLst/>
              <a:rect l="l" t="t" r="r" b="b"/>
              <a:pathLst>
                <a:path w="40582" h="129029" extrusionOk="0">
                  <a:moveTo>
                    <a:pt x="40581" y="128055"/>
                  </a:moveTo>
                  <a:lnTo>
                    <a:pt x="37241" y="129028"/>
                  </a:lnTo>
                  <a:lnTo>
                    <a:pt x="0" y="974"/>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flipH="1">
              <a:off x="5974278" y="3042291"/>
              <a:ext cx="1054621" cy="1945520"/>
            </a:xfrm>
            <a:custGeom>
              <a:avLst/>
              <a:gdLst/>
              <a:ahLst/>
              <a:cxnLst/>
              <a:rect l="l" t="t" r="r" b="b"/>
              <a:pathLst>
                <a:path w="45948" h="130528" extrusionOk="0">
                  <a:moveTo>
                    <a:pt x="45947" y="128029"/>
                  </a:moveTo>
                  <a:lnTo>
                    <a:pt x="37347" y="130528"/>
                  </a:lnTo>
                  <a:lnTo>
                    <a:pt x="1" y="2499"/>
                  </a:lnTo>
                  <a:lnTo>
                    <a:pt x="8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flipH="1">
              <a:off x="5843286" y="3015250"/>
              <a:ext cx="930862" cy="1923565"/>
            </a:xfrm>
            <a:custGeom>
              <a:avLst/>
              <a:gdLst/>
              <a:ahLst/>
              <a:cxnLst/>
              <a:rect l="l" t="t" r="r" b="b"/>
              <a:pathLst>
                <a:path w="40556" h="129055" extrusionOk="0">
                  <a:moveTo>
                    <a:pt x="40555" y="128081"/>
                  </a:moveTo>
                  <a:lnTo>
                    <a:pt x="37215" y="129054"/>
                  </a:lnTo>
                  <a:lnTo>
                    <a:pt x="1" y="973"/>
                  </a:lnTo>
                  <a:lnTo>
                    <a:pt x="3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flipH="1">
              <a:off x="4961604" y="3309250"/>
              <a:ext cx="1050371" cy="1843422"/>
            </a:xfrm>
            <a:custGeom>
              <a:avLst/>
              <a:gdLst/>
              <a:ahLst/>
              <a:cxnLst/>
              <a:rect l="l" t="t" r="r" b="b"/>
              <a:pathLst>
                <a:path w="45948" h="130554" extrusionOk="0">
                  <a:moveTo>
                    <a:pt x="45947" y="128029"/>
                  </a:moveTo>
                  <a:lnTo>
                    <a:pt x="37347" y="130554"/>
                  </a:lnTo>
                  <a:lnTo>
                    <a:pt x="1" y="2526"/>
                  </a:lnTo>
                  <a:lnTo>
                    <a:pt x="8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flipH="1">
              <a:off x="4839391" y="3390389"/>
              <a:ext cx="868759" cy="1717699"/>
            </a:xfrm>
            <a:custGeom>
              <a:avLst/>
              <a:gdLst/>
              <a:ahLst/>
              <a:cxnLst/>
              <a:rect l="l" t="t" r="r" b="b"/>
              <a:pathLst>
                <a:path w="40582" h="129029" extrusionOk="0">
                  <a:moveTo>
                    <a:pt x="40581" y="128055"/>
                  </a:moveTo>
                  <a:lnTo>
                    <a:pt x="37241" y="129028"/>
                  </a:lnTo>
                  <a:lnTo>
                    <a:pt x="0" y="974"/>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flipH="1">
              <a:off x="4054393" y="3424829"/>
              <a:ext cx="983632" cy="1718727"/>
            </a:xfrm>
            <a:custGeom>
              <a:avLst/>
              <a:gdLst/>
              <a:ahLst/>
              <a:cxnLst/>
              <a:rect l="l" t="t" r="r" b="b"/>
              <a:pathLst>
                <a:path w="45948" h="130528" extrusionOk="0">
                  <a:moveTo>
                    <a:pt x="45947" y="128029"/>
                  </a:moveTo>
                  <a:lnTo>
                    <a:pt x="37347" y="130528"/>
                  </a:lnTo>
                  <a:lnTo>
                    <a:pt x="1" y="2499"/>
                  </a:lnTo>
                  <a:lnTo>
                    <a:pt x="8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flipH="1">
              <a:off x="3932220" y="3399900"/>
              <a:ext cx="868759" cy="1698976"/>
            </a:xfrm>
            <a:custGeom>
              <a:avLst/>
              <a:gdLst/>
              <a:ahLst/>
              <a:cxnLst/>
              <a:rect l="l" t="t" r="r" b="b"/>
              <a:pathLst>
                <a:path w="40582" h="129028" extrusionOk="0">
                  <a:moveTo>
                    <a:pt x="40581" y="128055"/>
                  </a:moveTo>
                  <a:lnTo>
                    <a:pt x="37215" y="129028"/>
                  </a:lnTo>
                  <a:lnTo>
                    <a:pt x="0" y="973"/>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flipH="1">
              <a:off x="7522453" y="3116163"/>
              <a:ext cx="2944" cy="2015791"/>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flipH="1">
              <a:off x="6988706" y="3088296"/>
              <a:ext cx="21" cy="2285409"/>
            </a:xfrm>
            <a:custGeom>
              <a:avLst/>
              <a:gdLst/>
              <a:ahLst/>
              <a:cxnLst/>
              <a:rect l="l" t="t" r="r" b="b"/>
              <a:pathLst>
                <a:path w="1" h="115221" fill="none" extrusionOk="0">
                  <a:moveTo>
                    <a:pt x="0" y="1"/>
                  </a:moveTo>
                  <a:lnTo>
                    <a:pt x="0"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flipH="1">
              <a:off x="6454969" y="3153546"/>
              <a:ext cx="21" cy="1660335"/>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flipH="1">
              <a:off x="5921210" y="3285302"/>
              <a:ext cx="21" cy="1660335"/>
            </a:xfrm>
            <a:custGeom>
              <a:avLst/>
              <a:gdLst/>
              <a:ahLst/>
              <a:cxnLst/>
              <a:rect l="l" t="t" r="r" b="b"/>
              <a:pathLst>
                <a:path w="1" h="115221" fill="none" extrusionOk="0">
                  <a:moveTo>
                    <a:pt x="0" y="1"/>
                  </a:moveTo>
                  <a:lnTo>
                    <a:pt x="0"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flipH="1">
              <a:off x="5387473" y="3373138"/>
              <a:ext cx="21" cy="1660335"/>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flipH="1">
              <a:off x="4853736" y="3417057"/>
              <a:ext cx="21" cy="1660335"/>
            </a:xfrm>
            <a:custGeom>
              <a:avLst/>
              <a:gdLst/>
              <a:ahLst/>
              <a:cxnLst/>
              <a:rect l="l" t="t" r="r" b="b"/>
              <a:pathLst>
                <a:path w="1" h="115221" fill="none" extrusionOk="0">
                  <a:moveTo>
                    <a:pt x="1" y="1"/>
                  </a:moveTo>
                  <a:lnTo>
                    <a:pt x="1"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flipH="1">
              <a:off x="4313212" y="3417057"/>
              <a:ext cx="21" cy="1660335"/>
            </a:xfrm>
            <a:custGeom>
              <a:avLst/>
              <a:gdLst/>
              <a:ahLst/>
              <a:cxnLst/>
              <a:rect l="l" t="t" r="r" b="b"/>
              <a:pathLst>
                <a:path w="1" h="115221" fill="none" extrusionOk="0">
                  <a:moveTo>
                    <a:pt x="0" y="1"/>
                  </a:moveTo>
                  <a:lnTo>
                    <a:pt x="0" y="11522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flipH="1">
              <a:off x="4007632" y="5001248"/>
              <a:ext cx="3947803" cy="21"/>
            </a:xfrm>
            <a:custGeom>
              <a:avLst/>
              <a:gdLst/>
              <a:ahLst/>
              <a:cxnLst/>
              <a:rect l="l" t="t" r="r" b="b"/>
              <a:pathLst>
                <a:path w="188125" h="1" fill="none" extrusionOk="0">
                  <a:moveTo>
                    <a:pt x="0" y="1"/>
                  </a:moveTo>
                  <a:lnTo>
                    <a:pt x="188124" y="1"/>
                  </a:lnTo>
                </a:path>
              </a:pathLst>
            </a:custGeom>
            <a:noFill/>
            <a:ln w="8550" cap="flat" cmpd="sng">
              <a:solidFill>
                <a:srgbClr val="3B869D"/>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flipH="1">
              <a:off x="4007349" y="4572793"/>
              <a:ext cx="3929461" cy="21"/>
            </a:xfrm>
            <a:custGeom>
              <a:avLst/>
              <a:gdLst/>
              <a:ahLst/>
              <a:cxnLst/>
              <a:rect l="l" t="t" r="r" b="b"/>
              <a:pathLst>
                <a:path w="188125" h="1" fill="none" extrusionOk="0">
                  <a:moveTo>
                    <a:pt x="0" y="0"/>
                  </a:moveTo>
                  <a:lnTo>
                    <a:pt x="188124" y="0"/>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flipH="1">
              <a:off x="4007349" y="4039035"/>
              <a:ext cx="3929461" cy="21"/>
            </a:xfrm>
            <a:custGeom>
              <a:avLst/>
              <a:gdLst/>
              <a:ahLst/>
              <a:cxnLst/>
              <a:rect l="l" t="t" r="r" b="b"/>
              <a:pathLst>
                <a:path w="188125" h="1" fill="none" extrusionOk="0">
                  <a:moveTo>
                    <a:pt x="0" y="1"/>
                  </a:moveTo>
                  <a:lnTo>
                    <a:pt x="188124" y="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flipH="1">
              <a:off x="4007349" y="3505854"/>
              <a:ext cx="3929461" cy="21"/>
            </a:xfrm>
            <a:custGeom>
              <a:avLst/>
              <a:gdLst/>
              <a:ahLst/>
              <a:cxnLst/>
              <a:rect l="l" t="t" r="r" b="b"/>
              <a:pathLst>
                <a:path w="188125" h="1" fill="none" extrusionOk="0">
                  <a:moveTo>
                    <a:pt x="0" y="1"/>
                  </a:moveTo>
                  <a:lnTo>
                    <a:pt x="188124" y="1"/>
                  </a:lnTo>
                </a:path>
              </a:pathLst>
            </a:custGeom>
            <a:noFill/>
            <a:ln w="8550" cap="flat" cmpd="sng">
              <a:solidFill>
                <a:schemeClr val="dk2"/>
              </a:solidFill>
              <a:prstDash val="solid"/>
              <a:miter lim="263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flipH="1">
              <a:off x="3653417" y="4879074"/>
              <a:ext cx="5490574" cy="273652"/>
            </a:xfrm>
            <a:custGeom>
              <a:avLst/>
              <a:gdLst/>
              <a:ahLst/>
              <a:cxnLst/>
              <a:rect l="l" t="t" r="r" b="b"/>
              <a:pathLst>
                <a:path w="256479" h="12783" extrusionOk="0">
                  <a:moveTo>
                    <a:pt x="1" y="0"/>
                  </a:moveTo>
                  <a:lnTo>
                    <a:pt x="1" y="12782"/>
                  </a:lnTo>
                  <a:lnTo>
                    <a:pt x="256479" y="12782"/>
                  </a:lnTo>
                  <a:lnTo>
                    <a:pt x="25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flipH="1">
              <a:off x="4007549" y="3006518"/>
              <a:ext cx="3929325" cy="566357"/>
            </a:xfrm>
            <a:custGeom>
              <a:avLst/>
              <a:gdLst/>
              <a:ahLst/>
              <a:cxnLst/>
              <a:rect l="l" t="t" r="r" b="b"/>
              <a:pathLst>
                <a:path w="183549" h="26456" extrusionOk="0">
                  <a:moveTo>
                    <a:pt x="41162" y="1"/>
                  </a:moveTo>
                  <a:cubicBezTo>
                    <a:pt x="40290" y="1"/>
                    <a:pt x="39413" y="9"/>
                    <a:pt x="38530" y="24"/>
                  </a:cubicBezTo>
                  <a:cubicBezTo>
                    <a:pt x="22987" y="287"/>
                    <a:pt x="9101" y="2917"/>
                    <a:pt x="1" y="5153"/>
                  </a:cubicBezTo>
                  <a:lnTo>
                    <a:pt x="1" y="10492"/>
                  </a:lnTo>
                  <a:cubicBezTo>
                    <a:pt x="211" y="10492"/>
                    <a:pt x="422" y="10465"/>
                    <a:pt x="632" y="10413"/>
                  </a:cubicBezTo>
                  <a:cubicBezTo>
                    <a:pt x="8880" y="8354"/>
                    <a:pt x="23961" y="5313"/>
                    <a:pt x="41000" y="5313"/>
                  </a:cubicBezTo>
                  <a:cubicBezTo>
                    <a:pt x="55745" y="5313"/>
                    <a:pt x="71957" y="7590"/>
                    <a:pt x="86475" y="14752"/>
                  </a:cubicBezTo>
                  <a:cubicBezTo>
                    <a:pt x="102203" y="22537"/>
                    <a:pt x="121428" y="26456"/>
                    <a:pt x="143625" y="26456"/>
                  </a:cubicBezTo>
                  <a:lnTo>
                    <a:pt x="145466" y="26456"/>
                  </a:lnTo>
                  <a:cubicBezTo>
                    <a:pt x="158275" y="26324"/>
                    <a:pt x="171004" y="24957"/>
                    <a:pt x="183549" y="22405"/>
                  </a:cubicBezTo>
                  <a:lnTo>
                    <a:pt x="183549" y="17067"/>
                  </a:lnTo>
                  <a:cubicBezTo>
                    <a:pt x="183365" y="17067"/>
                    <a:pt x="183181" y="17093"/>
                    <a:pt x="182997" y="17145"/>
                  </a:cubicBezTo>
                  <a:cubicBezTo>
                    <a:pt x="178139" y="18191"/>
                    <a:pt x="162639" y="21167"/>
                    <a:pt x="143697" y="21167"/>
                  </a:cubicBezTo>
                  <a:cubicBezTo>
                    <a:pt x="126437" y="21167"/>
                    <a:pt x="106319" y="18696"/>
                    <a:pt x="88790" y="10044"/>
                  </a:cubicBezTo>
                  <a:cubicBezTo>
                    <a:pt x="75314" y="3394"/>
                    <a:pt x="59324" y="1"/>
                    <a:pt x="41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flipH="1">
              <a:off x="3943349" y="2943472"/>
              <a:ext cx="4059397" cy="566357"/>
            </a:xfrm>
            <a:custGeom>
              <a:avLst/>
              <a:gdLst/>
              <a:ahLst/>
              <a:cxnLst/>
              <a:rect l="l" t="t" r="r" b="b"/>
              <a:pathLst>
                <a:path w="189625" h="26456" extrusionOk="0">
                  <a:moveTo>
                    <a:pt x="44236" y="0"/>
                  </a:moveTo>
                  <a:cubicBezTo>
                    <a:pt x="43364" y="0"/>
                    <a:pt x="42488" y="8"/>
                    <a:pt x="41607" y="24"/>
                  </a:cubicBezTo>
                  <a:cubicBezTo>
                    <a:pt x="25696" y="287"/>
                    <a:pt x="11520" y="3048"/>
                    <a:pt x="2447" y="5310"/>
                  </a:cubicBezTo>
                  <a:cubicBezTo>
                    <a:pt x="948" y="5599"/>
                    <a:pt x="1" y="7072"/>
                    <a:pt x="369" y="8545"/>
                  </a:cubicBezTo>
                  <a:cubicBezTo>
                    <a:pt x="671" y="9732"/>
                    <a:pt x="1754" y="10530"/>
                    <a:pt x="2932" y="10530"/>
                  </a:cubicBezTo>
                  <a:cubicBezTo>
                    <a:pt x="3189" y="10530"/>
                    <a:pt x="3450" y="10492"/>
                    <a:pt x="3709" y="10412"/>
                  </a:cubicBezTo>
                  <a:cubicBezTo>
                    <a:pt x="11961" y="8353"/>
                    <a:pt x="27053" y="5302"/>
                    <a:pt x="44102" y="5302"/>
                  </a:cubicBezTo>
                  <a:cubicBezTo>
                    <a:pt x="58841" y="5302"/>
                    <a:pt x="75042" y="7582"/>
                    <a:pt x="89552" y="14752"/>
                  </a:cubicBezTo>
                  <a:cubicBezTo>
                    <a:pt x="105280" y="22510"/>
                    <a:pt x="124505" y="26455"/>
                    <a:pt x="146702" y="26455"/>
                  </a:cubicBezTo>
                  <a:lnTo>
                    <a:pt x="148570" y="26429"/>
                  </a:lnTo>
                  <a:cubicBezTo>
                    <a:pt x="161536" y="26297"/>
                    <a:pt x="174475" y="24903"/>
                    <a:pt x="187205" y="22273"/>
                  </a:cubicBezTo>
                  <a:cubicBezTo>
                    <a:pt x="188651" y="22010"/>
                    <a:pt x="189624" y="20564"/>
                    <a:pt x="189309" y="19117"/>
                  </a:cubicBezTo>
                  <a:cubicBezTo>
                    <a:pt x="189021" y="17880"/>
                    <a:pt x="187937" y="17052"/>
                    <a:pt x="186739" y="17052"/>
                  </a:cubicBezTo>
                  <a:cubicBezTo>
                    <a:pt x="186511" y="17052"/>
                    <a:pt x="186279" y="17082"/>
                    <a:pt x="186047" y="17145"/>
                  </a:cubicBezTo>
                  <a:cubicBezTo>
                    <a:pt x="181203" y="18191"/>
                    <a:pt x="165710" y="21166"/>
                    <a:pt x="146771" y="21166"/>
                  </a:cubicBezTo>
                  <a:cubicBezTo>
                    <a:pt x="129514" y="21166"/>
                    <a:pt x="109396" y="18696"/>
                    <a:pt x="91867" y="10044"/>
                  </a:cubicBezTo>
                  <a:cubicBezTo>
                    <a:pt x="78391" y="3394"/>
                    <a:pt x="62377" y="0"/>
                    <a:pt x="44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42"/>
          <p:cNvSpPr/>
          <p:nvPr/>
        </p:nvSpPr>
        <p:spPr>
          <a:xfrm flipH="1">
            <a:off x="2935859" y="3904195"/>
            <a:ext cx="759417" cy="338998"/>
          </a:xfrm>
          <a:custGeom>
            <a:avLst/>
            <a:gdLst/>
            <a:ahLst/>
            <a:cxnLst/>
            <a:rect l="l" t="t" r="r" b="b"/>
            <a:pathLst>
              <a:path w="5367" h="2396" extrusionOk="0">
                <a:moveTo>
                  <a:pt x="4472" y="1"/>
                </a:moveTo>
                <a:cubicBezTo>
                  <a:pt x="4104" y="1"/>
                  <a:pt x="3762" y="132"/>
                  <a:pt x="3473" y="343"/>
                </a:cubicBezTo>
                <a:lnTo>
                  <a:pt x="3052" y="579"/>
                </a:lnTo>
                <a:lnTo>
                  <a:pt x="1632" y="343"/>
                </a:lnTo>
                <a:lnTo>
                  <a:pt x="1579" y="343"/>
                </a:lnTo>
                <a:lnTo>
                  <a:pt x="1342" y="448"/>
                </a:lnTo>
                <a:cubicBezTo>
                  <a:pt x="1290" y="474"/>
                  <a:pt x="1290" y="553"/>
                  <a:pt x="1342" y="579"/>
                </a:cubicBezTo>
                <a:lnTo>
                  <a:pt x="2289" y="1027"/>
                </a:lnTo>
                <a:lnTo>
                  <a:pt x="1316" y="1605"/>
                </a:lnTo>
                <a:cubicBezTo>
                  <a:pt x="1193" y="1675"/>
                  <a:pt x="1047" y="1710"/>
                  <a:pt x="901" y="1710"/>
                </a:cubicBezTo>
                <a:cubicBezTo>
                  <a:pt x="828" y="1710"/>
                  <a:pt x="755" y="1702"/>
                  <a:pt x="685" y="1684"/>
                </a:cubicBezTo>
                <a:lnTo>
                  <a:pt x="185" y="1579"/>
                </a:lnTo>
                <a:lnTo>
                  <a:pt x="106" y="1579"/>
                </a:lnTo>
                <a:cubicBezTo>
                  <a:pt x="27" y="1605"/>
                  <a:pt x="1" y="1737"/>
                  <a:pt x="80" y="1789"/>
                </a:cubicBezTo>
                <a:lnTo>
                  <a:pt x="632" y="2315"/>
                </a:lnTo>
                <a:cubicBezTo>
                  <a:pt x="700" y="2366"/>
                  <a:pt x="768" y="2395"/>
                  <a:pt x="843" y="2395"/>
                </a:cubicBezTo>
                <a:cubicBezTo>
                  <a:pt x="884" y="2395"/>
                  <a:pt x="927" y="2386"/>
                  <a:pt x="974" y="2368"/>
                </a:cubicBezTo>
                <a:lnTo>
                  <a:pt x="1237" y="2263"/>
                </a:lnTo>
                <a:lnTo>
                  <a:pt x="2841" y="1605"/>
                </a:lnTo>
                <a:lnTo>
                  <a:pt x="5077" y="658"/>
                </a:lnTo>
                <a:cubicBezTo>
                  <a:pt x="5287" y="579"/>
                  <a:pt x="5366" y="395"/>
                  <a:pt x="5287" y="238"/>
                </a:cubicBezTo>
                <a:cubicBezTo>
                  <a:pt x="5261" y="211"/>
                  <a:pt x="5235" y="185"/>
                  <a:pt x="5208" y="159"/>
                </a:cubicBezTo>
                <a:cubicBezTo>
                  <a:pt x="4972" y="80"/>
                  <a:pt x="4709" y="27"/>
                  <a:pt x="4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C2CC-C156-B468-B350-7FE436B94501}"/>
              </a:ext>
            </a:extLst>
          </p:cNvPr>
          <p:cNvSpPr>
            <a:spLocks noGrp="1"/>
          </p:cNvSpPr>
          <p:nvPr>
            <p:ph type="title"/>
          </p:nvPr>
        </p:nvSpPr>
        <p:spPr>
          <a:xfrm>
            <a:off x="149812" y="889443"/>
            <a:ext cx="7720500" cy="572700"/>
          </a:xfrm>
        </p:spPr>
        <p:txBody>
          <a:bodyPr/>
          <a:lstStyle/>
          <a:p>
            <a:r>
              <a:rPr lang="en-US" altLang="zh-CN" dirty="0"/>
              <a:t>Controller: The Controller orchestrates the application logic, directing requests to appropriate handlers. It decide whether to update the model or select a view. </a:t>
            </a:r>
            <a:endParaRPr lang="zh-CN" altLang="en-US" dirty="0"/>
          </a:p>
        </p:txBody>
      </p:sp>
      <p:pic>
        <p:nvPicPr>
          <p:cNvPr id="4" name="Picture 3">
            <a:extLst>
              <a:ext uri="{FF2B5EF4-FFF2-40B4-BE49-F238E27FC236}">
                <a16:creationId xmlns:a16="http://schemas.microsoft.com/office/drawing/2014/main" id="{1FEAD065-4737-C83B-315F-4C8AF9A64B8C}"/>
              </a:ext>
            </a:extLst>
          </p:cNvPr>
          <p:cNvPicPr>
            <a:picLocks noChangeAspect="1"/>
          </p:cNvPicPr>
          <p:nvPr/>
        </p:nvPicPr>
        <p:blipFill>
          <a:blip r:embed="rId2"/>
          <a:stretch>
            <a:fillRect/>
          </a:stretch>
        </p:blipFill>
        <p:spPr>
          <a:xfrm>
            <a:off x="393290" y="2285149"/>
            <a:ext cx="2667458" cy="2576107"/>
          </a:xfrm>
          <a:prstGeom prst="rect">
            <a:avLst/>
          </a:prstGeom>
        </p:spPr>
      </p:pic>
      <p:pic>
        <p:nvPicPr>
          <p:cNvPr id="6" name="Picture 5">
            <a:extLst>
              <a:ext uri="{FF2B5EF4-FFF2-40B4-BE49-F238E27FC236}">
                <a16:creationId xmlns:a16="http://schemas.microsoft.com/office/drawing/2014/main" id="{1A67B14D-5E8D-B99E-9244-1DD3B050C1D0}"/>
              </a:ext>
            </a:extLst>
          </p:cNvPr>
          <p:cNvPicPr>
            <a:picLocks noChangeAspect="1"/>
          </p:cNvPicPr>
          <p:nvPr/>
        </p:nvPicPr>
        <p:blipFill>
          <a:blip r:embed="rId3"/>
          <a:stretch>
            <a:fillRect/>
          </a:stretch>
        </p:blipFill>
        <p:spPr>
          <a:xfrm>
            <a:off x="3687097" y="2170839"/>
            <a:ext cx="3726426" cy="2926904"/>
          </a:xfrm>
          <a:prstGeom prst="rect">
            <a:avLst/>
          </a:prstGeom>
        </p:spPr>
      </p:pic>
    </p:spTree>
    <p:extLst>
      <p:ext uri="{BB962C8B-B14F-4D97-AF65-F5344CB8AC3E}">
        <p14:creationId xmlns:p14="http://schemas.microsoft.com/office/powerpoint/2010/main" val="337837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8C86-C076-FB37-490B-B5C7AD59D71E}"/>
              </a:ext>
            </a:extLst>
          </p:cNvPr>
          <p:cNvSpPr>
            <a:spLocks noGrp="1"/>
          </p:cNvSpPr>
          <p:nvPr>
            <p:ph type="title"/>
          </p:nvPr>
        </p:nvSpPr>
        <p:spPr>
          <a:xfrm>
            <a:off x="179471" y="738245"/>
            <a:ext cx="7880795" cy="572700"/>
          </a:xfrm>
        </p:spPr>
        <p:txBody>
          <a:bodyPr/>
          <a:lstStyle/>
          <a:p>
            <a:r>
              <a:rPr lang="en-US" altLang="zh-CN" sz="2800" dirty="0"/>
              <a:t>`</a:t>
            </a:r>
            <a:r>
              <a:rPr lang="en-US" altLang="zh-CN" sz="2800" dirty="0" err="1"/>
              <a:t>CommonController</a:t>
            </a:r>
            <a:r>
              <a:rPr lang="en-US" altLang="zh-CN" sz="2800" dirty="0"/>
              <a:t>` class. It handles generic requests. The `</a:t>
            </a:r>
            <a:r>
              <a:rPr lang="en-US" altLang="zh-CN" sz="2800" dirty="0" err="1"/>
              <a:t>loginForm</a:t>
            </a:r>
            <a:r>
              <a:rPr lang="en-US" altLang="zh-CN" sz="2800" dirty="0"/>
              <a:t>` method matches any invalid input and redirects to a 404 page, a way to handle erroneous paths.</a:t>
            </a:r>
            <a:endParaRPr lang="zh-CN" altLang="en-US" sz="2800" dirty="0"/>
          </a:p>
        </p:txBody>
      </p:sp>
      <p:pic>
        <p:nvPicPr>
          <p:cNvPr id="6" name="Picture 5">
            <a:extLst>
              <a:ext uri="{FF2B5EF4-FFF2-40B4-BE49-F238E27FC236}">
                <a16:creationId xmlns:a16="http://schemas.microsoft.com/office/drawing/2014/main" id="{CEC81533-5A3C-6C74-15C6-9F7578C2F341}"/>
              </a:ext>
            </a:extLst>
          </p:cNvPr>
          <p:cNvPicPr>
            <a:picLocks noChangeAspect="1"/>
          </p:cNvPicPr>
          <p:nvPr/>
        </p:nvPicPr>
        <p:blipFill>
          <a:blip r:embed="rId2"/>
          <a:stretch>
            <a:fillRect/>
          </a:stretch>
        </p:blipFill>
        <p:spPr>
          <a:xfrm>
            <a:off x="3352801" y="1974539"/>
            <a:ext cx="3674598" cy="3051273"/>
          </a:xfrm>
          <a:prstGeom prst="rect">
            <a:avLst/>
          </a:prstGeom>
        </p:spPr>
      </p:pic>
    </p:spTree>
    <p:extLst>
      <p:ext uri="{BB962C8B-B14F-4D97-AF65-F5344CB8AC3E}">
        <p14:creationId xmlns:p14="http://schemas.microsoft.com/office/powerpoint/2010/main" val="352487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52"/>
          <p:cNvSpPr txBox="1">
            <a:spLocks noGrp="1"/>
          </p:cNvSpPr>
          <p:nvPr>
            <p:ph type="title"/>
          </p:nvPr>
        </p:nvSpPr>
        <p:spPr>
          <a:xfrm>
            <a:off x="7236460" y="121920"/>
            <a:ext cx="932815" cy="58801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i="0">
                <a:latin typeface="Times New Roman" panose="02020603050405020304" charset="0"/>
                <a:cs typeface="Times New Roman" panose="02020603050405020304" charset="0"/>
              </a:rPr>
              <a:t>Dao</a:t>
            </a:r>
          </a:p>
        </p:txBody>
      </p:sp>
      <p:sp>
        <p:nvSpPr>
          <p:cNvPr id="949" name="Google Shape;949;p52"/>
          <p:cNvSpPr txBox="1">
            <a:spLocks noGrp="1"/>
          </p:cNvSpPr>
          <p:nvPr>
            <p:ph type="subTitle" idx="1"/>
          </p:nvPr>
        </p:nvSpPr>
        <p:spPr>
          <a:xfrm>
            <a:off x="3996055" y="771525"/>
            <a:ext cx="4375785" cy="58483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2800">
                <a:latin typeface="Calibri" panose="020F0502020204030204" charset="0"/>
                <a:cs typeface="Calibri" panose="020F0502020204030204" charset="0"/>
              </a:rPr>
              <a:t>Dynamic SQL Provider</a:t>
            </a:r>
          </a:p>
        </p:txBody>
      </p:sp>
      <p:sp>
        <p:nvSpPr>
          <p:cNvPr id="950" name="Google Shape;950;p52"/>
          <p:cNvSpPr/>
          <p:nvPr/>
        </p:nvSpPr>
        <p:spPr>
          <a:xfrm>
            <a:off x="2616509" y="437945"/>
            <a:ext cx="582572" cy="588330"/>
          </a:xfrm>
          <a:custGeom>
            <a:avLst/>
            <a:gdLst/>
            <a:ahLst/>
            <a:cxnLst/>
            <a:rect l="l" t="t" r="r" b="b"/>
            <a:pathLst>
              <a:path w="207321" h="209370" extrusionOk="0">
                <a:moveTo>
                  <a:pt x="37537" y="0"/>
                </a:moveTo>
                <a:lnTo>
                  <a:pt x="0" y="36794"/>
                </a:lnTo>
                <a:lnTo>
                  <a:pt x="117677" y="156836"/>
                </a:lnTo>
                <a:lnTo>
                  <a:pt x="14344" y="156836"/>
                </a:lnTo>
                <a:lnTo>
                  <a:pt x="14344" y="209370"/>
                </a:lnTo>
                <a:lnTo>
                  <a:pt x="207320" y="209370"/>
                </a:lnTo>
                <a:lnTo>
                  <a:pt x="207320" y="16731"/>
                </a:lnTo>
                <a:lnTo>
                  <a:pt x="154787" y="16731"/>
                </a:lnTo>
                <a:lnTo>
                  <a:pt x="154787" y="119637"/>
                </a:lnTo>
                <a:lnTo>
                  <a:pt x="37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2"/>
          <p:cNvSpPr/>
          <p:nvPr/>
        </p:nvSpPr>
        <p:spPr>
          <a:xfrm>
            <a:off x="323973" y="228425"/>
            <a:ext cx="514992" cy="514992"/>
          </a:xfrm>
          <a:custGeom>
            <a:avLst/>
            <a:gdLst/>
            <a:ahLst/>
            <a:cxnLst/>
            <a:rect l="l" t="t" r="r" b="b"/>
            <a:pathLst>
              <a:path w="209134" h="209134" extrusionOk="0">
                <a:moveTo>
                  <a:pt x="73526" y="49018"/>
                </a:moveTo>
                <a:cubicBezTo>
                  <a:pt x="69017" y="49018"/>
                  <a:pt x="65365" y="52669"/>
                  <a:pt x="65365" y="57179"/>
                </a:cubicBezTo>
                <a:cubicBezTo>
                  <a:pt x="65365" y="61689"/>
                  <a:pt x="69017" y="65365"/>
                  <a:pt x="73526" y="65365"/>
                </a:cubicBezTo>
                <a:cubicBezTo>
                  <a:pt x="78036" y="65365"/>
                  <a:pt x="81688" y="61689"/>
                  <a:pt x="81688" y="57179"/>
                </a:cubicBezTo>
                <a:cubicBezTo>
                  <a:pt x="81688" y="52669"/>
                  <a:pt x="78036" y="49018"/>
                  <a:pt x="73526" y="49018"/>
                </a:cubicBezTo>
                <a:close/>
                <a:moveTo>
                  <a:pt x="106197" y="49018"/>
                </a:moveTo>
                <a:cubicBezTo>
                  <a:pt x="101687" y="49018"/>
                  <a:pt x="98035" y="52669"/>
                  <a:pt x="98035" y="57179"/>
                </a:cubicBezTo>
                <a:cubicBezTo>
                  <a:pt x="98035" y="61689"/>
                  <a:pt x="101687" y="65365"/>
                  <a:pt x="106197" y="65365"/>
                </a:cubicBezTo>
                <a:cubicBezTo>
                  <a:pt x="110706" y="65365"/>
                  <a:pt x="114382" y="61689"/>
                  <a:pt x="114382" y="57179"/>
                </a:cubicBezTo>
                <a:cubicBezTo>
                  <a:pt x="114382" y="52669"/>
                  <a:pt x="110706" y="49018"/>
                  <a:pt x="106197" y="49018"/>
                </a:cubicBezTo>
                <a:close/>
                <a:moveTo>
                  <a:pt x="192811" y="58821"/>
                </a:moveTo>
                <a:lnTo>
                  <a:pt x="192811" y="75168"/>
                </a:lnTo>
                <a:lnTo>
                  <a:pt x="172174" y="75168"/>
                </a:lnTo>
                <a:lnTo>
                  <a:pt x="185384" y="58821"/>
                </a:lnTo>
                <a:close/>
                <a:moveTo>
                  <a:pt x="185507" y="32670"/>
                </a:moveTo>
                <a:lnTo>
                  <a:pt x="136612" y="93133"/>
                </a:lnTo>
                <a:lnTo>
                  <a:pt x="57179" y="93133"/>
                </a:lnTo>
                <a:cubicBezTo>
                  <a:pt x="52694" y="93133"/>
                  <a:pt x="49018" y="89457"/>
                  <a:pt x="49018" y="84972"/>
                </a:cubicBezTo>
                <a:lnTo>
                  <a:pt x="49018" y="40856"/>
                </a:lnTo>
                <a:cubicBezTo>
                  <a:pt x="49018" y="36347"/>
                  <a:pt x="52694" y="32670"/>
                  <a:pt x="57179" y="32670"/>
                </a:cubicBezTo>
                <a:close/>
                <a:moveTo>
                  <a:pt x="0" y="0"/>
                </a:moveTo>
                <a:lnTo>
                  <a:pt x="0" y="209133"/>
                </a:lnTo>
                <a:lnTo>
                  <a:pt x="16347" y="209133"/>
                </a:lnTo>
                <a:lnTo>
                  <a:pt x="16347" y="179723"/>
                </a:lnTo>
                <a:lnTo>
                  <a:pt x="80070" y="179723"/>
                </a:lnTo>
                <a:cubicBezTo>
                  <a:pt x="93574" y="179723"/>
                  <a:pt x="104579" y="168743"/>
                  <a:pt x="104579" y="155214"/>
                </a:cubicBezTo>
                <a:lnTo>
                  <a:pt x="104579" y="124259"/>
                </a:lnTo>
                <a:cubicBezTo>
                  <a:pt x="109677" y="121490"/>
                  <a:pt x="113157" y="116098"/>
                  <a:pt x="113157" y="109873"/>
                </a:cubicBezTo>
                <a:cubicBezTo>
                  <a:pt x="113157" y="109750"/>
                  <a:pt x="113132" y="109603"/>
                  <a:pt x="113132" y="109481"/>
                </a:cubicBezTo>
                <a:lnTo>
                  <a:pt x="144406" y="109481"/>
                </a:lnTo>
                <a:lnTo>
                  <a:pt x="158964" y="91491"/>
                </a:lnTo>
                <a:lnTo>
                  <a:pt x="209133" y="91491"/>
                </a:lnTo>
                <a:lnTo>
                  <a:pt x="209133" y="42474"/>
                </a:lnTo>
                <a:lnTo>
                  <a:pt x="198595" y="42474"/>
                </a:lnTo>
                <a:lnTo>
                  <a:pt x="209133" y="29435"/>
                </a:lnTo>
                <a:lnTo>
                  <a:pt x="209133" y="16347"/>
                </a:lnTo>
                <a:lnTo>
                  <a:pt x="57179" y="16347"/>
                </a:lnTo>
                <a:cubicBezTo>
                  <a:pt x="43675" y="16347"/>
                  <a:pt x="32670" y="27327"/>
                  <a:pt x="32670" y="40856"/>
                </a:cubicBezTo>
                <a:lnTo>
                  <a:pt x="32670" y="84972"/>
                </a:lnTo>
                <a:cubicBezTo>
                  <a:pt x="32670" y="98476"/>
                  <a:pt x="43675" y="109481"/>
                  <a:pt x="57179" y="109481"/>
                </a:cubicBezTo>
                <a:lnTo>
                  <a:pt x="80487" y="109481"/>
                </a:lnTo>
                <a:cubicBezTo>
                  <a:pt x="80487" y="109603"/>
                  <a:pt x="80462" y="109750"/>
                  <a:pt x="80462" y="109873"/>
                </a:cubicBezTo>
                <a:cubicBezTo>
                  <a:pt x="80462" y="115755"/>
                  <a:pt x="83575" y="120902"/>
                  <a:pt x="88232" y="123794"/>
                </a:cubicBezTo>
                <a:lnTo>
                  <a:pt x="88232" y="155214"/>
                </a:lnTo>
                <a:cubicBezTo>
                  <a:pt x="88232" y="159724"/>
                  <a:pt x="84555" y="163400"/>
                  <a:pt x="80070" y="163400"/>
                </a:cubicBezTo>
                <a:lnTo>
                  <a:pt x="16347" y="163400"/>
                </a:lnTo>
                <a:lnTo>
                  <a:pt x="163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52"/>
          <p:cNvGrpSpPr/>
          <p:nvPr/>
        </p:nvGrpSpPr>
        <p:grpSpPr>
          <a:xfrm>
            <a:off x="668865" y="1169443"/>
            <a:ext cx="3731890" cy="3198365"/>
            <a:chOff x="577450" y="1580900"/>
            <a:chExt cx="3417795" cy="2929173"/>
          </a:xfrm>
        </p:grpSpPr>
        <p:sp>
          <p:nvSpPr>
            <p:cNvPr id="954" name="Google Shape;954;p52"/>
            <p:cNvSpPr/>
            <p:nvPr/>
          </p:nvSpPr>
          <p:spPr>
            <a:xfrm>
              <a:off x="577450" y="4296436"/>
              <a:ext cx="3417795" cy="213638"/>
            </a:xfrm>
            <a:custGeom>
              <a:avLst/>
              <a:gdLst/>
              <a:ahLst/>
              <a:cxnLst/>
              <a:rect l="l" t="t" r="r" b="b"/>
              <a:pathLst>
                <a:path w="100420" h="6277" extrusionOk="0">
                  <a:moveTo>
                    <a:pt x="0" y="1"/>
                  </a:moveTo>
                  <a:cubicBezTo>
                    <a:pt x="0" y="1"/>
                    <a:pt x="0" y="55"/>
                    <a:pt x="0" y="55"/>
                  </a:cubicBezTo>
                  <a:cubicBezTo>
                    <a:pt x="0" y="921"/>
                    <a:pt x="4870" y="1678"/>
                    <a:pt x="11308" y="1786"/>
                  </a:cubicBezTo>
                  <a:cubicBezTo>
                    <a:pt x="11200" y="1894"/>
                    <a:pt x="11146" y="2003"/>
                    <a:pt x="11146" y="2111"/>
                  </a:cubicBezTo>
                  <a:cubicBezTo>
                    <a:pt x="11146" y="3085"/>
                    <a:pt x="14446" y="3896"/>
                    <a:pt x="19640" y="4492"/>
                  </a:cubicBezTo>
                  <a:cubicBezTo>
                    <a:pt x="19640" y="5465"/>
                    <a:pt x="25862" y="6277"/>
                    <a:pt x="33491" y="6277"/>
                  </a:cubicBezTo>
                  <a:cubicBezTo>
                    <a:pt x="40363" y="6277"/>
                    <a:pt x="46044" y="5628"/>
                    <a:pt x="47180" y="4816"/>
                  </a:cubicBezTo>
                  <a:cubicBezTo>
                    <a:pt x="48370" y="4708"/>
                    <a:pt x="49506" y="4600"/>
                    <a:pt x="50588" y="4492"/>
                  </a:cubicBezTo>
                  <a:cubicBezTo>
                    <a:pt x="54051" y="4762"/>
                    <a:pt x="58109" y="4924"/>
                    <a:pt x="62383" y="4924"/>
                  </a:cubicBezTo>
                  <a:cubicBezTo>
                    <a:pt x="75747" y="4924"/>
                    <a:pt x="86568" y="3572"/>
                    <a:pt x="86568" y="1840"/>
                  </a:cubicBezTo>
                  <a:cubicBezTo>
                    <a:pt x="94197" y="1840"/>
                    <a:pt x="100419" y="1029"/>
                    <a:pt x="100419" y="55"/>
                  </a:cubicBezTo>
                  <a:lnTo>
                    <a:pt x="100419" y="1"/>
                  </a:lnTo>
                  <a:close/>
                </a:path>
              </a:pathLst>
            </a:custGeom>
            <a:solidFill>
              <a:srgbClr val="161519">
                <a:alpha val="2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2"/>
            <p:cNvSpPr/>
            <p:nvPr/>
          </p:nvSpPr>
          <p:spPr>
            <a:xfrm>
              <a:off x="3103959" y="3055273"/>
              <a:ext cx="35022" cy="1125197"/>
            </a:xfrm>
            <a:custGeom>
              <a:avLst/>
              <a:gdLst/>
              <a:ahLst/>
              <a:cxnLst/>
              <a:rect l="l" t="t" r="r" b="b"/>
              <a:pathLst>
                <a:path w="1029" h="33060" extrusionOk="0">
                  <a:moveTo>
                    <a:pt x="812" y="1"/>
                  </a:moveTo>
                  <a:lnTo>
                    <a:pt x="0" y="55"/>
                  </a:lnTo>
                  <a:lnTo>
                    <a:pt x="163" y="33059"/>
                  </a:lnTo>
                  <a:lnTo>
                    <a:pt x="1028" y="33005"/>
                  </a:lnTo>
                  <a:lnTo>
                    <a:pt x="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2"/>
            <p:cNvSpPr/>
            <p:nvPr/>
          </p:nvSpPr>
          <p:spPr>
            <a:xfrm>
              <a:off x="3075993" y="3037268"/>
              <a:ext cx="82909" cy="70214"/>
            </a:xfrm>
            <a:custGeom>
              <a:avLst/>
              <a:gdLst/>
              <a:ahLst/>
              <a:cxnLst/>
              <a:rect l="l" t="t" r="r" b="b"/>
              <a:pathLst>
                <a:path w="2436" h="2063" extrusionOk="0">
                  <a:moveTo>
                    <a:pt x="1179" y="1"/>
                  </a:moveTo>
                  <a:cubicBezTo>
                    <a:pt x="742" y="1"/>
                    <a:pt x="351" y="300"/>
                    <a:pt x="217" y="746"/>
                  </a:cubicBezTo>
                  <a:cubicBezTo>
                    <a:pt x="0" y="1439"/>
                    <a:pt x="546" y="2062"/>
                    <a:pt x="1188" y="2062"/>
                  </a:cubicBezTo>
                  <a:cubicBezTo>
                    <a:pt x="1349" y="2062"/>
                    <a:pt x="1515" y="2023"/>
                    <a:pt x="1678" y="1937"/>
                  </a:cubicBezTo>
                  <a:cubicBezTo>
                    <a:pt x="2435" y="1504"/>
                    <a:pt x="2327" y="313"/>
                    <a:pt x="1461" y="43"/>
                  </a:cubicBezTo>
                  <a:cubicBezTo>
                    <a:pt x="1366" y="14"/>
                    <a:pt x="1272"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2"/>
            <p:cNvSpPr/>
            <p:nvPr/>
          </p:nvSpPr>
          <p:spPr>
            <a:xfrm>
              <a:off x="3103959" y="3580096"/>
              <a:ext cx="348076" cy="732944"/>
            </a:xfrm>
            <a:custGeom>
              <a:avLst/>
              <a:gdLst/>
              <a:ahLst/>
              <a:cxnLst/>
              <a:rect l="l" t="t" r="r" b="b"/>
              <a:pathLst>
                <a:path w="10227" h="21535" extrusionOk="0">
                  <a:moveTo>
                    <a:pt x="8387" y="1"/>
                  </a:moveTo>
                  <a:lnTo>
                    <a:pt x="1623" y="55"/>
                  </a:lnTo>
                  <a:cubicBezTo>
                    <a:pt x="704" y="55"/>
                    <a:pt x="0" y="812"/>
                    <a:pt x="0" y="1732"/>
                  </a:cubicBezTo>
                  <a:lnTo>
                    <a:pt x="163" y="19912"/>
                  </a:lnTo>
                  <a:cubicBezTo>
                    <a:pt x="163" y="20831"/>
                    <a:pt x="920" y="21535"/>
                    <a:pt x="1840" y="21535"/>
                  </a:cubicBezTo>
                  <a:lnTo>
                    <a:pt x="8603" y="21481"/>
                  </a:lnTo>
                  <a:cubicBezTo>
                    <a:pt x="9523" y="21481"/>
                    <a:pt x="10226" y="20723"/>
                    <a:pt x="10226" y="19803"/>
                  </a:cubicBezTo>
                  <a:lnTo>
                    <a:pt x="10064" y="1624"/>
                  </a:lnTo>
                  <a:cubicBezTo>
                    <a:pt x="10064" y="704"/>
                    <a:pt x="9306" y="1"/>
                    <a:pt x="8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2"/>
            <p:cNvSpPr/>
            <p:nvPr/>
          </p:nvSpPr>
          <p:spPr>
            <a:xfrm>
              <a:off x="3157360" y="4263285"/>
              <a:ext cx="112350" cy="97646"/>
            </a:xfrm>
            <a:custGeom>
              <a:avLst/>
              <a:gdLst/>
              <a:ahLst/>
              <a:cxnLst/>
              <a:rect l="l" t="t" r="r" b="b"/>
              <a:pathLst>
                <a:path w="3301" h="2869" extrusionOk="0">
                  <a:moveTo>
                    <a:pt x="1407" y="1"/>
                  </a:moveTo>
                  <a:cubicBezTo>
                    <a:pt x="596" y="55"/>
                    <a:pt x="0" y="650"/>
                    <a:pt x="0" y="1462"/>
                  </a:cubicBezTo>
                  <a:cubicBezTo>
                    <a:pt x="0" y="2300"/>
                    <a:pt x="713" y="2869"/>
                    <a:pt x="1443" y="2869"/>
                  </a:cubicBezTo>
                  <a:cubicBezTo>
                    <a:pt x="1796" y="2869"/>
                    <a:pt x="2153" y="2736"/>
                    <a:pt x="2435" y="2436"/>
                  </a:cubicBezTo>
                  <a:cubicBezTo>
                    <a:pt x="3301" y="1516"/>
                    <a:pt x="2652" y="1"/>
                    <a:pt x="1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2"/>
            <p:cNvSpPr/>
            <p:nvPr/>
          </p:nvSpPr>
          <p:spPr>
            <a:xfrm>
              <a:off x="3177611" y="4283570"/>
              <a:ext cx="66334" cy="56634"/>
            </a:xfrm>
            <a:custGeom>
              <a:avLst/>
              <a:gdLst/>
              <a:ahLst/>
              <a:cxnLst/>
              <a:rect l="l" t="t" r="r" b="b"/>
              <a:pathLst>
                <a:path w="1949" h="1664" extrusionOk="0">
                  <a:moveTo>
                    <a:pt x="812" y="0"/>
                  </a:moveTo>
                  <a:cubicBezTo>
                    <a:pt x="379" y="0"/>
                    <a:pt x="1" y="379"/>
                    <a:pt x="1" y="866"/>
                  </a:cubicBezTo>
                  <a:cubicBezTo>
                    <a:pt x="1" y="1338"/>
                    <a:pt x="414" y="1663"/>
                    <a:pt x="834" y="1663"/>
                  </a:cubicBezTo>
                  <a:cubicBezTo>
                    <a:pt x="1040" y="1663"/>
                    <a:pt x="1247" y="1585"/>
                    <a:pt x="1407" y="1407"/>
                  </a:cubicBezTo>
                  <a:cubicBezTo>
                    <a:pt x="1948" y="920"/>
                    <a:pt x="1570" y="0"/>
                    <a:pt x="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2"/>
            <p:cNvSpPr/>
            <p:nvPr/>
          </p:nvSpPr>
          <p:spPr>
            <a:xfrm>
              <a:off x="3332301" y="3843427"/>
              <a:ext cx="66334" cy="399809"/>
            </a:xfrm>
            <a:custGeom>
              <a:avLst/>
              <a:gdLst/>
              <a:ahLst/>
              <a:cxnLst/>
              <a:rect l="l" t="t" r="r" b="b"/>
              <a:pathLst>
                <a:path w="1949" h="11747" extrusionOk="0">
                  <a:moveTo>
                    <a:pt x="920" y="1"/>
                  </a:moveTo>
                  <a:cubicBezTo>
                    <a:pt x="379" y="1"/>
                    <a:pt x="0" y="434"/>
                    <a:pt x="0" y="975"/>
                  </a:cubicBezTo>
                  <a:lnTo>
                    <a:pt x="109" y="10822"/>
                  </a:lnTo>
                  <a:cubicBezTo>
                    <a:pt x="58" y="11332"/>
                    <a:pt x="440" y="11746"/>
                    <a:pt x="937" y="11746"/>
                  </a:cubicBezTo>
                  <a:cubicBezTo>
                    <a:pt x="967" y="11746"/>
                    <a:pt x="998" y="11745"/>
                    <a:pt x="1028" y="11742"/>
                  </a:cubicBezTo>
                  <a:cubicBezTo>
                    <a:pt x="1569" y="11742"/>
                    <a:pt x="1948" y="11363"/>
                    <a:pt x="1948" y="10822"/>
                  </a:cubicBezTo>
                  <a:lnTo>
                    <a:pt x="1894" y="921"/>
                  </a:lnTo>
                  <a:cubicBezTo>
                    <a:pt x="1894" y="434"/>
                    <a:pt x="1461"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2"/>
            <p:cNvSpPr/>
            <p:nvPr/>
          </p:nvSpPr>
          <p:spPr>
            <a:xfrm>
              <a:off x="2323155" y="2847181"/>
              <a:ext cx="692442" cy="1412452"/>
            </a:xfrm>
            <a:custGeom>
              <a:avLst/>
              <a:gdLst/>
              <a:ahLst/>
              <a:cxnLst/>
              <a:rect l="l" t="t" r="r" b="b"/>
              <a:pathLst>
                <a:path w="20345" h="41500" extrusionOk="0">
                  <a:moveTo>
                    <a:pt x="3139" y="1"/>
                  </a:moveTo>
                  <a:lnTo>
                    <a:pt x="1" y="41500"/>
                  </a:lnTo>
                  <a:lnTo>
                    <a:pt x="2165" y="41500"/>
                  </a:lnTo>
                  <a:lnTo>
                    <a:pt x="8874" y="7143"/>
                  </a:lnTo>
                  <a:cubicBezTo>
                    <a:pt x="9036" y="6548"/>
                    <a:pt x="9523" y="6115"/>
                    <a:pt x="10173" y="6115"/>
                  </a:cubicBezTo>
                  <a:cubicBezTo>
                    <a:pt x="10768" y="6115"/>
                    <a:pt x="11309" y="6548"/>
                    <a:pt x="11417" y="7143"/>
                  </a:cubicBezTo>
                  <a:lnTo>
                    <a:pt x="18126" y="41500"/>
                  </a:lnTo>
                  <a:lnTo>
                    <a:pt x="20344" y="41500"/>
                  </a:lnTo>
                  <a:lnTo>
                    <a:pt x="17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2"/>
            <p:cNvSpPr/>
            <p:nvPr/>
          </p:nvSpPr>
          <p:spPr>
            <a:xfrm>
              <a:off x="2128847" y="2032548"/>
              <a:ext cx="476082" cy="531661"/>
            </a:xfrm>
            <a:custGeom>
              <a:avLst/>
              <a:gdLst/>
              <a:ahLst/>
              <a:cxnLst/>
              <a:rect l="l" t="t" r="r" b="b"/>
              <a:pathLst>
                <a:path w="13988" h="15621" extrusionOk="0">
                  <a:moveTo>
                    <a:pt x="9465" y="1"/>
                  </a:moveTo>
                  <a:cubicBezTo>
                    <a:pt x="6983" y="1"/>
                    <a:pt x="0" y="11109"/>
                    <a:pt x="353" y="14035"/>
                  </a:cubicBezTo>
                  <a:cubicBezTo>
                    <a:pt x="500" y="15248"/>
                    <a:pt x="1698" y="15620"/>
                    <a:pt x="3112" y="15620"/>
                  </a:cubicBezTo>
                  <a:cubicBezTo>
                    <a:pt x="5356" y="15620"/>
                    <a:pt x="8144" y="14684"/>
                    <a:pt x="8144" y="14684"/>
                  </a:cubicBezTo>
                  <a:cubicBezTo>
                    <a:pt x="8144" y="14684"/>
                    <a:pt x="7062" y="12952"/>
                    <a:pt x="7549" y="12033"/>
                  </a:cubicBezTo>
                  <a:lnTo>
                    <a:pt x="5602" y="11654"/>
                  </a:lnTo>
                  <a:cubicBezTo>
                    <a:pt x="5602" y="11654"/>
                    <a:pt x="13988" y="4079"/>
                    <a:pt x="9930" y="184"/>
                  </a:cubicBezTo>
                  <a:cubicBezTo>
                    <a:pt x="9802" y="59"/>
                    <a:pt x="9645" y="1"/>
                    <a:pt x="9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2"/>
            <p:cNvSpPr/>
            <p:nvPr/>
          </p:nvSpPr>
          <p:spPr>
            <a:xfrm>
              <a:off x="2350791" y="1972475"/>
              <a:ext cx="650069" cy="944709"/>
            </a:xfrm>
            <a:custGeom>
              <a:avLst/>
              <a:gdLst/>
              <a:ahLst/>
              <a:cxnLst/>
              <a:rect l="l" t="t" r="r" b="b"/>
              <a:pathLst>
                <a:path w="19100" h="27757" extrusionOk="0">
                  <a:moveTo>
                    <a:pt x="7413" y="1"/>
                  </a:moveTo>
                  <a:cubicBezTo>
                    <a:pt x="7413" y="1"/>
                    <a:pt x="1299" y="3031"/>
                    <a:pt x="650" y="4221"/>
                  </a:cubicBezTo>
                  <a:cubicBezTo>
                    <a:pt x="0" y="5465"/>
                    <a:pt x="1569" y="15259"/>
                    <a:pt x="2327" y="17802"/>
                  </a:cubicBezTo>
                  <a:lnTo>
                    <a:pt x="2327" y="18992"/>
                  </a:lnTo>
                  <a:cubicBezTo>
                    <a:pt x="1894" y="21372"/>
                    <a:pt x="1678" y="23753"/>
                    <a:pt x="1569" y="26188"/>
                  </a:cubicBezTo>
                  <a:cubicBezTo>
                    <a:pt x="1569" y="26188"/>
                    <a:pt x="2760" y="27757"/>
                    <a:pt x="9523" y="27757"/>
                  </a:cubicBezTo>
                  <a:cubicBezTo>
                    <a:pt x="16340" y="27757"/>
                    <a:pt x="17530" y="26188"/>
                    <a:pt x="17530" y="26188"/>
                  </a:cubicBezTo>
                  <a:cubicBezTo>
                    <a:pt x="17422" y="23753"/>
                    <a:pt x="17152" y="21372"/>
                    <a:pt x="16773" y="18992"/>
                  </a:cubicBezTo>
                  <a:lnTo>
                    <a:pt x="16719" y="17802"/>
                  </a:lnTo>
                  <a:cubicBezTo>
                    <a:pt x="17530" y="15259"/>
                    <a:pt x="19099" y="5465"/>
                    <a:pt x="18450" y="4221"/>
                  </a:cubicBezTo>
                  <a:cubicBezTo>
                    <a:pt x="17801" y="3031"/>
                    <a:pt x="11687" y="1"/>
                    <a:pt x="11687" y="1"/>
                  </a:cubicBezTo>
                  <a:lnTo>
                    <a:pt x="9523" y="271"/>
                  </a:lnTo>
                  <a:lnTo>
                    <a:pt x="74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2"/>
            <p:cNvSpPr/>
            <p:nvPr/>
          </p:nvSpPr>
          <p:spPr>
            <a:xfrm>
              <a:off x="2595709" y="1861997"/>
              <a:ext cx="158399" cy="135119"/>
            </a:xfrm>
            <a:custGeom>
              <a:avLst/>
              <a:gdLst/>
              <a:ahLst/>
              <a:cxnLst/>
              <a:rect l="l" t="t" r="r" b="b"/>
              <a:pathLst>
                <a:path w="4654" h="3970" extrusionOk="0">
                  <a:moveTo>
                    <a:pt x="0" y="1"/>
                  </a:moveTo>
                  <a:lnTo>
                    <a:pt x="0" y="3734"/>
                  </a:lnTo>
                  <a:cubicBezTo>
                    <a:pt x="579" y="3899"/>
                    <a:pt x="1189" y="3970"/>
                    <a:pt x="1783" y="3970"/>
                  </a:cubicBezTo>
                  <a:cubicBezTo>
                    <a:pt x="1966" y="3970"/>
                    <a:pt x="2148" y="3963"/>
                    <a:pt x="2327" y="3950"/>
                  </a:cubicBezTo>
                  <a:cubicBezTo>
                    <a:pt x="2518" y="3963"/>
                    <a:pt x="2707" y="3970"/>
                    <a:pt x="2893" y="3970"/>
                  </a:cubicBezTo>
                  <a:cubicBezTo>
                    <a:pt x="3496" y="3970"/>
                    <a:pt x="4075" y="3899"/>
                    <a:pt x="4653" y="3734"/>
                  </a:cubicBezTo>
                  <a:lnTo>
                    <a:pt x="4653" y="1"/>
                  </a:lnTo>
                  <a:close/>
                </a:path>
              </a:pathLst>
            </a:custGeom>
            <a:solidFill>
              <a:srgbClr val="D4A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2"/>
            <p:cNvSpPr/>
            <p:nvPr/>
          </p:nvSpPr>
          <p:spPr>
            <a:xfrm>
              <a:off x="2519947" y="1637330"/>
              <a:ext cx="309991" cy="324149"/>
            </a:xfrm>
            <a:custGeom>
              <a:avLst/>
              <a:gdLst/>
              <a:ahLst/>
              <a:cxnLst/>
              <a:rect l="l" t="t" r="r" b="b"/>
              <a:pathLst>
                <a:path w="9108" h="9524" extrusionOk="0">
                  <a:moveTo>
                    <a:pt x="4553" y="1"/>
                  </a:moveTo>
                  <a:cubicBezTo>
                    <a:pt x="2118" y="1"/>
                    <a:pt x="1090" y="488"/>
                    <a:pt x="1415" y="4654"/>
                  </a:cubicBezTo>
                  <a:cubicBezTo>
                    <a:pt x="1415" y="4654"/>
                    <a:pt x="1150" y="4365"/>
                    <a:pt x="846" y="4365"/>
                  </a:cubicBezTo>
                  <a:cubicBezTo>
                    <a:pt x="693" y="4365"/>
                    <a:pt x="531" y="4437"/>
                    <a:pt x="387" y="4654"/>
                  </a:cubicBezTo>
                  <a:cubicBezTo>
                    <a:pt x="0" y="5282"/>
                    <a:pt x="821" y="6211"/>
                    <a:pt x="1348" y="6211"/>
                  </a:cubicBezTo>
                  <a:cubicBezTo>
                    <a:pt x="1412" y="6211"/>
                    <a:pt x="1471" y="6198"/>
                    <a:pt x="1523" y="6169"/>
                  </a:cubicBezTo>
                  <a:cubicBezTo>
                    <a:pt x="1523" y="6169"/>
                    <a:pt x="1902" y="8874"/>
                    <a:pt x="4553" y="9523"/>
                  </a:cubicBezTo>
                  <a:cubicBezTo>
                    <a:pt x="7204" y="8928"/>
                    <a:pt x="7583" y="6169"/>
                    <a:pt x="7583" y="6169"/>
                  </a:cubicBezTo>
                  <a:cubicBezTo>
                    <a:pt x="7633" y="6197"/>
                    <a:pt x="7690" y="6210"/>
                    <a:pt x="7750" y="6210"/>
                  </a:cubicBezTo>
                  <a:cubicBezTo>
                    <a:pt x="8277" y="6210"/>
                    <a:pt x="9107" y="5236"/>
                    <a:pt x="8719" y="4654"/>
                  </a:cubicBezTo>
                  <a:cubicBezTo>
                    <a:pt x="8575" y="4437"/>
                    <a:pt x="8412" y="4365"/>
                    <a:pt x="8260" y="4365"/>
                  </a:cubicBezTo>
                  <a:cubicBezTo>
                    <a:pt x="7955" y="4365"/>
                    <a:pt x="7691" y="4654"/>
                    <a:pt x="7691" y="4654"/>
                  </a:cubicBezTo>
                  <a:cubicBezTo>
                    <a:pt x="8016" y="488"/>
                    <a:pt x="7042" y="1"/>
                    <a:pt x="4553" y="1"/>
                  </a:cubicBezTo>
                  <a:close/>
                </a:path>
              </a:pathLst>
            </a:custGeom>
            <a:solidFill>
              <a:srgbClr val="D4A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2"/>
            <p:cNvSpPr/>
            <p:nvPr/>
          </p:nvSpPr>
          <p:spPr>
            <a:xfrm>
              <a:off x="2533084" y="1580900"/>
              <a:ext cx="309412" cy="400830"/>
            </a:xfrm>
            <a:custGeom>
              <a:avLst/>
              <a:gdLst/>
              <a:ahLst/>
              <a:cxnLst/>
              <a:rect l="l" t="t" r="r" b="b"/>
              <a:pathLst>
                <a:path w="9091" h="11777" extrusionOk="0">
                  <a:moveTo>
                    <a:pt x="3594" y="1"/>
                  </a:moveTo>
                  <a:cubicBezTo>
                    <a:pt x="2773" y="1"/>
                    <a:pt x="1903" y="311"/>
                    <a:pt x="1353" y="1388"/>
                  </a:cubicBezTo>
                  <a:cubicBezTo>
                    <a:pt x="1353" y="1388"/>
                    <a:pt x="1351" y="1388"/>
                    <a:pt x="1346" y="1388"/>
                  </a:cubicBezTo>
                  <a:cubicBezTo>
                    <a:pt x="1241" y="1388"/>
                    <a:pt x="69" y="1437"/>
                    <a:pt x="379" y="3661"/>
                  </a:cubicBezTo>
                  <a:cubicBezTo>
                    <a:pt x="434" y="4364"/>
                    <a:pt x="1" y="11776"/>
                    <a:pt x="4005" y="11776"/>
                  </a:cubicBezTo>
                  <a:cubicBezTo>
                    <a:pt x="8008" y="11776"/>
                    <a:pt x="8008" y="5067"/>
                    <a:pt x="8171" y="3552"/>
                  </a:cubicBezTo>
                  <a:cubicBezTo>
                    <a:pt x="8171" y="3552"/>
                    <a:pt x="9090" y="2362"/>
                    <a:pt x="8603" y="1334"/>
                  </a:cubicBezTo>
                  <a:cubicBezTo>
                    <a:pt x="8509" y="1019"/>
                    <a:pt x="8212" y="851"/>
                    <a:pt x="7906" y="851"/>
                  </a:cubicBezTo>
                  <a:cubicBezTo>
                    <a:pt x="7687" y="851"/>
                    <a:pt x="7463" y="937"/>
                    <a:pt x="7305" y="1118"/>
                  </a:cubicBezTo>
                  <a:cubicBezTo>
                    <a:pt x="7305" y="1118"/>
                    <a:pt x="7521" y="144"/>
                    <a:pt x="6656" y="144"/>
                  </a:cubicBezTo>
                  <a:cubicBezTo>
                    <a:pt x="5790" y="144"/>
                    <a:pt x="5736" y="577"/>
                    <a:pt x="5736" y="577"/>
                  </a:cubicBezTo>
                  <a:cubicBezTo>
                    <a:pt x="5736" y="577"/>
                    <a:pt x="4711" y="1"/>
                    <a:pt x="3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2"/>
            <p:cNvSpPr/>
            <p:nvPr/>
          </p:nvSpPr>
          <p:spPr>
            <a:xfrm>
              <a:off x="2323155" y="1998274"/>
              <a:ext cx="230213" cy="580093"/>
            </a:xfrm>
            <a:custGeom>
              <a:avLst/>
              <a:gdLst/>
              <a:ahLst/>
              <a:cxnLst/>
              <a:rect l="l" t="t" r="r" b="b"/>
              <a:pathLst>
                <a:path w="6764" h="17044" extrusionOk="0">
                  <a:moveTo>
                    <a:pt x="6764" y="0"/>
                  </a:moveTo>
                  <a:cubicBezTo>
                    <a:pt x="6764" y="0"/>
                    <a:pt x="3950" y="0"/>
                    <a:pt x="3085" y="1623"/>
                  </a:cubicBezTo>
                  <a:cubicBezTo>
                    <a:pt x="2273" y="3084"/>
                    <a:pt x="1" y="7034"/>
                    <a:pt x="3139" y="17044"/>
                  </a:cubicBezTo>
                  <a:cubicBezTo>
                    <a:pt x="3139" y="17044"/>
                    <a:pt x="4816" y="10389"/>
                    <a:pt x="4762" y="7142"/>
                  </a:cubicBezTo>
                  <a:cubicBezTo>
                    <a:pt x="4708" y="3896"/>
                    <a:pt x="6764" y="0"/>
                    <a:pt x="6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2"/>
            <p:cNvSpPr/>
            <p:nvPr/>
          </p:nvSpPr>
          <p:spPr>
            <a:xfrm>
              <a:off x="2365529" y="2398358"/>
              <a:ext cx="156561" cy="124772"/>
            </a:xfrm>
            <a:custGeom>
              <a:avLst/>
              <a:gdLst/>
              <a:ahLst/>
              <a:cxnLst/>
              <a:rect l="l" t="t" r="r" b="b"/>
              <a:pathLst>
                <a:path w="4600" h="3666" extrusionOk="0">
                  <a:moveTo>
                    <a:pt x="2186" y="0"/>
                  </a:moveTo>
                  <a:cubicBezTo>
                    <a:pt x="1146" y="0"/>
                    <a:pt x="595" y="1285"/>
                    <a:pt x="595" y="1285"/>
                  </a:cubicBezTo>
                  <a:cubicBezTo>
                    <a:pt x="0" y="1988"/>
                    <a:pt x="974" y="3503"/>
                    <a:pt x="974" y="3503"/>
                  </a:cubicBezTo>
                  <a:cubicBezTo>
                    <a:pt x="974" y="3503"/>
                    <a:pt x="1094" y="3551"/>
                    <a:pt x="1207" y="3551"/>
                  </a:cubicBezTo>
                  <a:cubicBezTo>
                    <a:pt x="1263" y="3551"/>
                    <a:pt x="1317" y="3539"/>
                    <a:pt x="1353" y="3503"/>
                  </a:cubicBezTo>
                  <a:cubicBezTo>
                    <a:pt x="1486" y="3370"/>
                    <a:pt x="1614" y="3322"/>
                    <a:pt x="1731" y="3322"/>
                  </a:cubicBezTo>
                  <a:cubicBezTo>
                    <a:pt x="2044" y="3322"/>
                    <a:pt x="2273" y="3665"/>
                    <a:pt x="2273" y="3665"/>
                  </a:cubicBezTo>
                  <a:cubicBezTo>
                    <a:pt x="4599" y="1934"/>
                    <a:pt x="2922" y="203"/>
                    <a:pt x="2922" y="203"/>
                  </a:cubicBezTo>
                  <a:cubicBezTo>
                    <a:pt x="2654" y="59"/>
                    <a:pt x="2409" y="0"/>
                    <a:pt x="2186" y="0"/>
                  </a:cubicBezTo>
                  <a:close/>
                </a:path>
              </a:pathLst>
            </a:custGeom>
            <a:solidFill>
              <a:srgbClr val="D4A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2"/>
            <p:cNvSpPr/>
            <p:nvPr/>
          </p:nvSpPr>
          <p:spPr>
            <a:xfrm>
              <a:off x="2746690" y="2032548"/>
              <a:ext cx="474278" cy="531661"/>
            </a:xfrm>
            <a:custGeom>
              <a:avLst/>
              <a:gdLst/>
              <a:ahLst/>
              <a:cxnLst/>
              <a:rect l="l" t="t" r="r" b="b"/>
              <a:pathLst>
                <a:path w="13935" h="15621" extrusionOk="0">
                  <a:moveTo>
                    <a:pt x="4513" y="1"/>
                  </a:moveTo>
                  <a:cubicBezTo>
                    <a:pt x="4336" y="1"/>
                    <a:pt x="4183" y="59"/>
                    <a:pt x="4059" y="184"/>
                  </a:cubicBezTo>
                  <a:cubicBezTo>
                    <a:pt x="1" y="4079"/>
                    <a:pt x="8333" y="11654"/>
                    <a:pt x="8333" y="11654"/>
                  </a:cubicBezTo>
                  <a:lnTo>
                    <a:pt x="6439" y="12033"/>
                  </a:lnTo>
                  <a:cubicBezTo>
                    <a:pt x="6872" y="12952"/>
                    <a:pt x="5790" y="14684"/>
                    <a:pt x="5790" y="14684"/>
                  </a:cubicBezTo>
                  <a:cubicBezTo>
                    <a:pt x="5790" y="14684"/>
                    <a:pt x="8579" y="15620"/>
                    <a:pt x="10822" y="15620"/>
                  </a:cubicBezTo>
                  <a:cubicBezTo>
                    <a:pt x="12237" y="15620"/>
                    <a:pt x="13435" y="15248"/>
                    <a:pt x="13581" y="14035"/>
                  </a:cubicBezTo>
                  <a:cubicBezTo>
                    <a:pt x="13934" y="11109"/>
                    <a:pt x="6951" y="1"/>
                    <a:pt x="4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2"/>
            <p:cNvSpPr/>
            <p:nvPr/>
          </p:nvSpPr>
          <p:spPr>
            <a:xfrm>
              <a:off x="2798253" y="1998274"/>
              <a:ext cx="230213" cy="580093"/>
            </a:xfrm>
            <a:custGeom>
              <a:avLst/>
              <a:gdLst/>
              <a:ahLst/>
              <a:cxnLst/>
              <a:rect l="l" t="t" r="r" b="b"/>
              <a:pathLst>
                <a:path w="6764" h="17044" extrusionOk="0">
                  <a:moveTo>
                    <a:pt x="1" y="0"/>
                  </a:moveTo>
                  <a:cubicBezTo>
                    <a:pt x="1" y="0"/>
                    <a:pt x="2003" y="3896"/>
                    <a:pt x="2003" y="7142"/>
                  </a:cubicBezTo>
                  <a:cubicBezTo>
                    <a:pt x="1949" y="10389"/>
                    <a:pt x="3626" y="17044"/>
                    <a:pt x="3626" y="17044"/>
                  </a:cubicBezTo>
                  <a:cubicBezTo>
                    <a:pt x="6764" y="7034"/>
                    <a:pt x="4492" y="3084"/>
                    <a:pt x="3680" y="1623"/>
                  </a:cubicBezTo>
                  <a:cubicBezTo>
                    <a:pt x="2814" y="0"/>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2"/>
            <p:cNvSpPr/>
            <p:nvPr/>
          </p:nvSpPr>
          <p:spPr>
            <a:xfrm>
              <a:off x="2827728" y="2398358"/>
              <a:ext cx="158399" cy="124772"/>
            </a:xfrm>
            <a:custGeom>
              <a:avLst/>
              <a:gdLst/>
              <a:ahLst/>
              <a:cxnLst/>
              <a:rect l="l" t="t" r="r" b="b"/>
              <a:pathLst>
                <a:path w="4654" h="3666" extrusionOk="0">
                  <a:moveTo>
                    <a:pt x="2418" y="0"/>
                  </a:moveTo>
                  <a:cubicBezTo>
                    <a:pt x="2192" y="0"/>
                    <a:pt x="1945" y="59"/>
                    <a:pt x="1678" y="203"/>
                  </a:cubicBezTo>
                  <a:cubicBezTo>
                    <a:pt x="1678" y="203"/>
                    <a:pt x="1" y="1934"/>
                    <a:pt x="2381" y="3665"/>
                  </a:cubicBezTo>
                  <a:cubicBezTo>
                    <a:pt x="2381" y="3665"/>
                    <a:pt x="2581" y="3322"/>
                    <a:pt x="2899" y="3322"/>
                  </a:cubicBezTo>
                  <a:cubicBezTo>
                    <a:pt x="3018" y="3322"/>
                    <a:pt x="3153" y="3370"/>
                    <a:pt x="3301" y="3503"/>
                  </a:cubicBezTo>
                  <a:cubicBezTo>
                    <a:pt x="3337" y="3539"/>
                    <a:pt x="3391" y="3551"/>
                    <a:pt x="3447" y="3551"/>
                  </a:cubicBezTo>
                  <a:cubicBezTo>
                    <a:pt x="3559" y="3551"/>
                    <a:pt x="3680" y="3503"/>
                    <a:pt x="3680" y="3503"/>
                  </a:cubicBezTo>
                  <a:cubicBezTo>
                    <a:pt x="3680" y="3503"/>
                    <a:pt x="4654" y="1988"/>
                    <a:pt x="4058" y="1285"/>
                  </a:cubicBezTo>
                  <a:cubicBezTo>
                    <a:pt x="4058" y="1285"/>
                    <a:pt x="3471" y="0"/>
                    <a:pt x="2418" y="0"/>
                  </a:cubicBezTo>
                  <a:close/>
                </a:path>
              </a:pathLst>
            </a:custGeom>
            <a:solidFill>
              <a:srgbClr val="D4A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2"/>
            <p:cNvSpPr/>
            <p:nvPr/>
          </p:nvSpPr>
          <p:spPr>
            <a:xfrm>
              <a:off x="2429957" y="2578337"/>
              <a:ext cx="489866" cy="40536"/>
            </a:xfrm>
            <a:custGeom>
              <a:avLst/>
              <a:gdLst/>
              <a:ahLst/>
              <a:cxnLst/>
              <a:rect l="l" t="t" r="r" b="b"/>
              <a:pathLst>
                <a:path w="14393" h="1191" extrusionOk="0">
                  <a:moveTo>
                    <a:pt x="1" y="1"/>
                  </a:moveTo>
                  <a:lnTo>
                    <a:pt x="1" y="1191"/>
                  </a:lnTo>
                  <a:lnTo>
                    <a:pt x="14393" y="1191"/>
                  </a:lnTo>
                  <a:lnTo>
                    <a:pt x="14393" y="1"/>
                  </a:lnTo>
                  <a:close/>
                </a:path>
              </a:pathLst>
            </a:custGeom>
            <a:solidFill>
              <a:srgbClr val="F657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2"/>
            <p:cNvSpPr/>
            <p:nvPr/>
          </p:nvSpPr>
          <p:spPr>
            <a:xfrm>
              <a:off x="2632536" y="2570985"/>
              <a:ext cx="71848" cy="55273"/>
            </a:xfrm>
            <a:custGeom>
              <a:avLst/>
              <a:gdLst/>
              <a:ahLst/>
              <a:cxnLst/>
              <a:rect l="l" t="t" r="r" b="b"/>
              <a:pathLst>
                <a:path w="2111" h="1624" extrusionOk="0">
                  <a:moveTo>
                    <a:pt x="0" y="0"/>
                  </a:moveTo>
                  <a:lnTo>
                    <a:pt x="0" y="1623"/>
                  </a:lnTo>
                  <a:lnTo>
                    <a:pt x="2111" y="1623"/>
                  </a:lnTo>
                  <a:lnTo>
                    <a:pt x="2111" y="0"/>
                  </a:lnTo>
                  <a:close/>
                </a:path>
              </a:pathLst>
            </a:custGeom>
            <a:solidFill>
              <a:srgbClr val="373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2"/>
            <p:cNvSpPr/>
            <p:nvPr/>
          </p:nvSpPr>
          <p:spPr>
            <a:xfrm>
              <a:off x="2179526" y="4259610"/>
              <a:ext cx="208124" cy="73686"/>
            </a:xfrm>
            <a:custGeom>
              <a:avLst/>
              <a:gdLst/>
              <a:ahLst/>
              <a:cxnLst/>
              <a:rect l="l" t="t" r="r" b="b"/>
              <a:pathLst>
                <a:path w="6115" h="2165" extrusionOk="0">
                  <a:moveTo>
                    <a:pt x="4437" y="1"/>
                  </a:moveTo>
                  <a:lnTo>
                    <a:pt x="4221" y="704"/>
                  </a:lnTo>
                  <a:lnTo>
                    <a:pt x="1" y="2165"/>
                  </a:lnTo>
                  <a:lnTo>
                    <a:pt x="6114" y="2165"/>
                  </a:lnTo>
                  <a:lnTo>
                    <a:pt x="6114" y="1"/>
                  </a:lnTo>
                  <a:close/>
                </a:path>
              </a:pathLst>
            </a:custGeom>
            <a:solidFill>
              <a:srgbClr val="151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2"/>
            <p:cNvSpPr/>
            <p:nvPr/>
          </p:nvSpPr>
          <p:spPr>
            <a:xfrm>
              <a:off x="2949268" y="4259610"/>
              <a:ext cx="178650" cy="73686"/>
            </a:xfrm>
            <a:custGeom>
              <a:avLst/>
              <a:gdLst/>
              <a:ahLst/>
              <a:cxnLst/>
              <a:rect l="l" t="t" r="r" b="b"/>
              <a:pathLst>
                <a:path w="5249" h="2165" extrusionOk="0">
                  <a:moveTo>
                    <a:pt x="0" y="1"/>
                  </a:moveTo>
                  <a:lnTo>
                    <a:pt x="0" y="2165"/>
                  </a:lnTo>
                  <a:lnTo>
                    <a:pt x="4924" y="2165"/>
                  </a:lnTo>
                  <a:cubicBezTo>
                    <a:pt x="5195" y="2165"/>
                    <a:pt x="5249" y="1840"/>
                    <a:pt x="5032" y="1786"/>
                  </a:cubicBezTo>
                  <a:lnTo>
                    <a:pt x="1948" y="704"/>
                  </a:lnTo>
                  <a:lnTo>
                    <a:pt x="16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2"/>
            <p:cNvSpPr/>
            <p:nvPr/>
          </p:nvSpPr>
          <p:spPr>
            <a:xfrm>
              <a:off x="2372880" y="2042452"/>
              <a:ext cx="605891" cy="721916"/>
            </a:xfrm>
            <a:custGeom>
              <a:avLst/>
              <a:gdLst/>
              <a:ahLst/>
              <a:cxnLst/>
              <a:rect l="l" t="t" r="r" b="b"/>
              <a:pathLst>
                <a:path w="17802" h="21211" extrusionOk="0">
                  <a:moveTo>
                    <a:pt x="2219" y="1"/>
                  </a:moveTo>
                  <a:cubicBezTo>
                    <a:pt x="974" y="1"/>
                    <a:pt x="1" y="1029"/>
                    <a:pt x="1" y="2273"/>
                  </a:cubicBezTo>
                  <a:lnTo>
                    <a:pt x="1" y="18938"/>
                  </a:lnTo>
                  <a:cubicBezTo>
                    <a:pt x="1" y="20236"/>
                    <a:pt x="974" y="21210"/>
                    <a:pt x="2219" y="21210"/>
                  </a:cubicBezTo>
                  <a:lnTo>
                    <a:pt x="15529" y="21210"/>
                  </a:lnTo>
                  <a:cubicBezTo>
                    <a:pt x="16773" y="21210"/>
                    <a:pt x="17801" y="20236"/>
                    <a:pt x="17801" y="18938"/>
                  </a:cubicBezTo>
                  <a:lnTo>
                    <a:pt x="17801" y="2273"/>
                  </a:lnTo>
                  <a:cubicBezTo>
                    <a:pt x="17801" y="1029"/>
                    <a:pt x="16773" y="1"/>
                    <a:pt x="15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2"/>
            <p:cNvSpPr/>
            <p:nvPr/>
          </p:nvSpPr>
          <p:spPr>
            <a:xfrm>
              <a:off x="2372880" y="2042452"/>
              <a:ext cx="605891" cy="265201"/>
            </a:xfrm>
            <a:custGeom>
              <a:avLst/>
              <a:gdLst/>
              <a:ahLst/>
              <a:cxnLst/>
              <a:rect l="l" t="t" r="r" b="b"/>
              <a:pathLst>
                <a:path w="17802" h="7792" extrusionOk="0">
                  <a:moveTo>
                    <a:pt x="2273" y="1"/>
                  </a:moveTo>
                  <a:cubicBezTo>
                    <a:pt x="974" y="1"/>
                    <a:pt x="1" y="1029"/>
                    <a:pt x="1" y="2273"/>
                  </a:cubicBezTo>
                  <a:lnTo>
                    <a:pt x="1" y="3626"/>
                  </a:lnTo>
                  <a:cubicBezTo>
                    <a:pt x="1" y="3626"/>
                    <a:pt x="1461" y="7792"/>
                    <a:pt x="8874" y="7792"/>
                  </a:cubicBezTo>
                  <a:cubicBezTo>
                    <a:pt x="16286" y="7792"/>
                    <a:pt x="17801" y="3626"/>
                    <a:pt x="17801" y="3626"/>
                  </a:cubicBezTo>
                  <a:lnTo>
                    <a:pt x="17801" y="2273"/>
                  </a:lnTo>
                  <a:cubicBezTo>
                    <a:pt x="17801" y="1029"/>
                    <a:pt x="16773" y="1"/>
                    <a:pt x="15529" y="1"/>
                  </a:cubicBezTo>
                  <a:close/>
                </a:path>
              </a:pathLst>
            </a:custGeom>
            <a:solidFill>
              <a:srgbClr val="161519">
                <a:alpha val="17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2"/>
            <p:cNvSpPr/>
            <p:nvPr/>
          </p:nvSpPr>
          <p:spPr>
            <a:xfrm>
              <a:off x="2453918" y="2392334"/>
              <a:ext cx="456716" cy="305736"/>
            </a:xfrm>
            <a:custGeom>
              <a:avLst/>
              <a:gdLst/>
              <a:ahLst/>
              <a:cxnLst/>
              <a:rect l="l" t="t" r="r" b="b"/>
              <a:pathLst>
                <a:path w="13419" h="8983" extrusionOk="0">
                  <a:moveTo>
                    <a:pt x="920" y="1"/>
                  </a:moveTo>
                  <a:cubicBezTo>
                    <a:pt x="433" y="1"/>
                    <a:pt x="0" y="434"/>
                    <a:pt x="0" y="975"/>
                  </a:cubicBezTo>
                  <a:lnTo>
                    <a:pt x="0" y="8008"/>
                  </a:lnTo>
                  <a:cubicBezTo>
                    <a:pt x="0" y="8550"/>
                    <a:pt x="433" y="8982"/>
                    <a:pt x="920" y="8982"/>
                  </a:cubicBezTo>
                  <a:lnTo>
                    <a:pt x="12498" y="8982"/>
                  </a:lnTo>
                  <a:cubicBezTo>
                    <a:pt x="12985" y="8982"/>
                    <a:pt x="13418" y="8550"/>
                    <a:pt x="13418" y="8008"/>
                  </a:cubicBezTo>
                  <a:lnTo>
                    <a:pt x="13418" y="975"/>
                  </a:lnTo>
                  <a:cubicBezTo>
                    <a:pt x="13418" y="434"/>
                    <a:pt x="12985" y="1"/>
                    <a:pt x="12498" y="1"/>
                  </a:cubicBezTo>
                  <a:close/>
                </a:path>
              </a:pathLst>
            </a:custGeom>
            <a:solidFill>
              <a:srgbClr val="161519">
                <a:alpha val="17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2"/>
            <p:cNvSpPr/>
            <p:nvPr/>
          </p:nvSpPr>
          <p:spPr>
            <a:xfrm>
              <a:off x="2453918" y="2513874"/>
              <a:ext cx="456716" cy="16609"/>
            </a:xfrm>
            <a:custGeom>
              <a:avLst/>
              <a:gdLst/>
              <a:ahLst/>
              <a:cxnLst/>
              <a:rect l="l" t="t" r="r" b="b"/>
              <a:pathLst>
                <a:path w="13419" h="488" extrusionOk="0">
                  <a:moveTo>
                    <a:pt x="0" y="1"/>
                  </a:moveTo>
                  <a:lnTo>
                    <a:pt x="0" y="488"/>
                  </a:lnTo>
                  <a:lnTo>
                    <a:pt x="13418" y="488"/>
                  </a:lnTo>
                  <a:lnTo>
                    <a:pt x="134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2"/>
            <p:cNvSpPr/>
            <p:nvPr/>
          </p:nvSpPr>
          <p:spPr>
            <a:xfrm>
              <a:off x="2849817" y="2530449"/>
              <a:ext cx="44246" cy="75558"/>
            </a:xfrm>
            <a:custGeom>
              <a:avLst/>
              <a:gdLst/>
              <a:ahLst/>
              <a:cxnLst/>
              <a:rect l="l" t="t" r="r" b="b"/>
              <a:pathLst>
                <a:path w="1300" h="2220" extrusionOk="0">
                  <a:moveTo>
                    <a:pt x="1" y="1"/>
                  </a:moveTo>
                  <a:lnTo>
                    <a:pt x="1" y="2219"/>
                  </a:lnTo>
                  <a:lnTo>
                    <a:pt x="1299" y="2219"/>
                  </a:lnTo>
                  <a:lnTo>
                    <a:pt x="12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2"/>
            <p:cNvSpPr/>
            <p:nvPr/>
          </p:nvSpPr>
          <p:spPr>
            <a:xfrm>
              <a:off x="2652787" y="2256091"/>
              <a:ext cx="46083" cy="103126"/>
            </a:xfrm>
            <a:custGeom>
              <a:avLst/>
              <a:gdLst/>
              <a:ahLst/>
              <a:cxnLst/>
              <a:rect l="l" t="t" r="r" b="b"/>
              <a:pathLst>
                <a:path w="1354" h="3030" extrusionOk="0">
                  <a:moveTo>
                    <a:pt x="1" y="0"/>
                  </a:moveTo>
                  <a:lnTo>
                    <a:pt x="1" y="3030"/>
                  </a:lnTo>
                  <a:lnTo>
                    <a:pt x="1353" y="3030"/>
                  </a:lnTo>
                  <a:lnTo>
                    <a:pt x="13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2"/>
            <p:cNvSpPr/>
            <p:nvPr/>
          </p:nvSpPr>
          <p:spPr>
            <a:xfrm>
              <a:off x="2638049" y="2289207"/>
              <a:ext cx="73686" cy="38732"/>
            </a:xfrm>
            <a:custGeom>
              <a:avLst/>
              <a:gdLst/>
              <a:ahLst/>
              <a:cxnLst/>
              <a:rect l="l" t="t" r="r" b="b"/>
              <a:pathLst>
                <a:path w="2165" h="1138" extrusionOk="0">
                  <a:moveTo>
                    <a:pt x="1" y="1"/>
                  </a:moveTo>
                  <a:lnTo>
                    <a:pt x="1" y="1137"/>
                  </a:lnTo>
                  <a:lnTo>
                    <a:pt x="2165" y="1137"/>
                  </a:lnTo>
                  <a:lnTo>
                    <a:pt x="2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2"/>
            <p:cNvSpPr/>
            <p:nvPr/>
          </p:nvSpPr>
          <p:spPr>
            <a:xfrm>
              <a:off x="1380309" y="2762501"/>
              <a:ext cx="131715" cy="113711"/>
            </a:xfrm>
            <a:custGeom>
              <a:avLst/>
              <a:gdLst/>
              <a:ahLst/>
              <a:cxnLst/>
              <a:rect l="l" t="t" r="r" b="b"/>
              <a:pathLst>
                <a:path w="3870" h="3341" extrusionOk="0">
                  <a:moveTo>
                    <a:pt x="1029" y="0"/>
                  </a:moveTo>
                  <a:lnTo>
                    <a:pt x="1" y="1353"/>
                  </a:lnTo>
                  <a:cubicBezTo>
                    <a:pt x="1306" y="2845"/>
                    <a:pt x="2207" y="3340"/>
                    <a:pt x="2780" y="3340"/>
                  </a:cubicBezTo>
                  <a:cubicBezTo>
                    <a:pt x="3869" y="3340"/>
                    <a:pt x="3775" y="1549"/>
                    <a:pt x="3031" y="1407"/>
                  </a:cubicBezTo>
                  <a:cubicBezTo>
                    <a:pt x="1895" y="1244"/>
                    <a:pt x="1895" y="866"/>
                    <a:pt x="1895" y="866"/>
                  </a:cubicBezTo>
                  <a:lnTo>
                    <a:pt x="2273" y="325"/>
                  </a:lnTo>
                  <a:cubicBezTo>
                    <a:pt x="1895" y="108"/>
                    <a:pt x="1462" y="0"/>
                    <a:pt x="1029" y="0"/>
                  </a:cubicBezTo>
                  <a:close/>
                </a:path>
              </a:pathLst>
            </a:custGeom>
            <a:solidFill>
              <a:srgbClr val="F6D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2"/>
            <p:cNvSpPr/>
            <p:nvPr/>
          </p:nvSpPr>
          <p:spPr>
            <a:xfrm>
              <a:off x="1765895" y="2762501"/>
              <a:ext cx="130082" cy="113711"/>
            </a:xfrm>
            <a:custGeom>
              <a:avLst/>
              <a:gdLst/>
              <a:ahLst/>
              <a:cxnLst/>
              <a:rect l="l" t="t" r="r" b="b"/>
              <a:pathLst>
                <a:path w="3822" h="3341" extrusionOk="0">
                  <a:moveTo>
                    <a:pt x="2847" y="0"/>
                  </a:moveTo>
                  <a:cubicBezTo>
                    <a:pt x="2415" y="0"/>
                    <a:pt x="1982" y="54"/>
                    <a:pt x="1657" y="325"/>
                  </a:cubicBezTo>
                  <a:lnTo>
                    <a:pt x="1928" y="920"/>
                  </a:lnTo>
                  <a:cubicBezTo>
                    <a:pt x="1928" y="920"/>
                    <a:pt x="1928" y="1244"/>
                    <a:pt x="791" y="1407"/>
                  </a:cubicBezTo>
                  <a:cubicBezTo>
                    <a:pt x="82" y="1549"/>
                    <a:pt x="1" y="3340"/>
                    <a:pt x="1079" y="3340"/>
                  </a:cubicBezTo>
                  <a:cubicBezTo>
                    <a:pt x="1646" y="3340"/>
                    <a:pt x="2535" y="2845"/>
                    <a:pt x="3821" y="1353"/>
                  </a:cubicBezTo>
                  <a:lnTo>
                    <a:pt x="2847" y="0"/>
                  </a:lnTo>
                  <a:close/>
                </a:path>
              </a:pathLst>
            </a:custGeom>
            <a:solidFill>
              <a:srgbClr val="F6D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2"/>
            <p:cNvSpPr/>
            <p:nvPr/>
          </p:nvSpPr>
          <p:spPr>
            <a:xfrm>
              <a:off x="1737577" y="2163992"/>
              <a:ext cx="390415" cy="651940"/>
            </a:xfrm>
            <a:custGeom>
              <a:avLst/>
              <a:gdLst/>
              <a:ahLst/>
              <a:cxnLst/>
              <a:rect l="l" t="t" r="r" b="b"/>
              <a:pathLst>
                <a:path w="11471" h="19155" extrusionOk="0">
                  <a:moveTo>
                    <a:pt x="0" y="1"/>
                  </a:moveTo>
                  <a:lnTo>
                    <a:pt x="3679" y="7143"/>
                  </a:lnTo>
                  <a:lnTo>
                    <a:pt x="7575" y="10930"/>
                  </a:lnTo>
                  <a:lnTo>
                    <a:pt x="3625" y="17585"/>
                  </a:lnTo>
                  <a:lnTo>
                    <a:pt x="4816" y="19154"/>
                  </a:lnTo>
                  <a:cubicBezTo>
                    <a:pt x="4816" y="19154"/>
                    <a:pt x="11471" y="11255"/>
                    <a:pt x="11471" y="10118"/>
                  </a:cubicBezTo>
                  <a:cubicBezTo>
                    <a:pt x="11471" y="9036"/>
                    <a:pt x="4653" y="2327"/>
                    <a:pt x="4653" y="2327"/>
                  </a:cubicBezTo>
                  <a:cubicBezTo>
                    <a:pt x="4653" y="2327"/>
                    <a:pt x="4221" y="1570"/>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2"/>
            <p:cNvSpPr/>
            <p:nvPr/>
          </p:nvSpPr>
          <p:spPr>
            <a:xfrm>
              <a:off x="1280892" y="2701715"/>
              <a:ext cx="583768" cy="1511903"/>
            </a:xfrm>
            <a:custGeom>
              <a:avLst/>
              <a:gdLst/>
              <a:ahLst/>
              <a:cxnLst/>
              <a:rect l="l" t="t" r="r" b="b"/>
              <a:pathLst>
                <a:path w="17152" h="44422" extrusionOk="0">
                  <a:moveTo>
                    <a:pt x="6655" y="1"/>
                  </a:moveTo>
                  <a:cubicBezTo>
                    <a:pt x="6655" y="1"/>
                    <a:pt x="2976" y="4545"/>
                    <a:pt x="3192" y="7684"/>
                  </a:cubicBezTo>
                  <a:cubicBezTo>
                    <a:pt x="3355" y="10822"/>
                    <a:pt x="0" y="44421"/>
                    <a:pt x="0" y="44421"/>
                  </a:cubicBezTo>
                  <a:lnTo>
                    <a:pt x="2381" y="44421"/>
                  </a:lnTo>
                  <a:lnTo>
                    <a:pt x="10010" y="12553"/>
                  </a:lnTo>
                  <a:cubicBezTo>
                    <a:pt x="10059" y="12404"/>
                    <a:pt x="10189" y="12335"/>
                    <a:pt x="10314" y="12335"/>
                  </a:cubicBezTo>
                  <a:cubicBezTo>
                    <a:pt x="10462" y="12335"/>
                    <a:pt x="10605" y="12431"/>
                    <a:pt x="10605" y="12607"/>
                  </a:cubicBezTo>
                  <a:lnTo>
                    <a:pt x="10280" y="44421"/>
                  </a:lnTo>
                  <a:lnTo>
                    <a:pt x="12985" y="44421"/>
                  </a:lnTo>
                  <a:cubicBezTo>
                    <a:pt x="12985" y="44421"/>
                    <a:pt x="17152" y="11146"/>
                    <a:pt x="17152" y="8008"/>
                  </a:cubicBezTo>
                  <a:cubicBezTo>
                    <a:pt x="17097" y="5195"/>
                    <a:pt x="16286" y="2435"/>
                    <a:pt x="14825" y="1"/>
                  </a:cubicBezTo>
                  <a:cubicBezTo>
                    <a:pt x="14825" y="1"/>
                    <a:pt x="12180" y="457"/>
                    <a:pt x="9759" y="457"/>
                  </a:cubicBezTo>
                  <a:cubicBezTo>
                    <a:pt x="8549" y="457"/>
                    <a:pt x="7395" y="343"/>
                    <a:pt x="6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2"/>
            <p:cNvSpPr/>
            <p:nvPr/>
          </p:nvSpPr>
          <p:spPr>
            <a:xfrm>
              <a:off x="1507397" y="2624386"/>
              <a:ext cx="279938" cy="106836"/>
            </a:xfrm>
            <a:custGeom>
              <a:avLst/>
              <a:gdLst/>
              <a:ahLst/>
              <a:cxnLst/>
              <a:rect l="l" t="t" r="r" b="b"/>
              <a:pathLst>
                <a:path w="8225" h="3139" extrusionOk="0">
                  <a:moveTo>
                    <a:pt x="4112" y="0"/>
                  </a:moveTo>
                  <a:lnTo>
                    <a:pt x="0" y="325"/>
                  </a:lnTo>
                  <a:lnTo>
                    <a:pt x="0" y="2273"/>
                  </a:lnTo>
                  <a:cubicBezTo>
                    <a:pt x="0" y="2273"/>
                    <a:pt x="271" y="3138"/>
                    <a:pt x="4112" y="3138"/>
                  </a:cubicBezTo>
                  <a:cubicBezTo>
                    <a:pt x="7954" y="3138"/>
                    <a:pt x="8224" y="2273"/>
                    <a:pt x="8224" y="2273"/>
                  </a:cubicBezTo>
                  <a:lnTo>
                    <a:pt x="8224" y="325"/>
                  </a:lnTo>
                  <a:lnTo>
                    <a:pt x="4112" y="0"/>
                  </a:lnTo>
                  <a:close/>
                </a:path>
              </a:pathLst>
            </a:custGeom>
            <a:solidFill>
              <a:srgbClr val="F6D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2"/>
            <p:cNvSpPr/>
            <p:nvPr/>
          </p:nvSpPr>
          <p:spPr>
            <a:xfrm>
              <a:off x="1380309" y="2147417"/>
              <a:ext cx="513826" cy="832394"/>
            </a:xfrm>
            <a:custGeom>
              <a:avLst/>
              <a:gdLst/>
              <a:ahLst/>
              <a:cxnLst/>
              <a:rect l="l" t="t" r="r" b="b"/>
              <a:pathLst>
                <a:path w="15097" h="24457" extrusionOk="0">
                  <a:moveTo>
                    <a:pt x="6277" y="1"/>
                  </a:moveTo>
                  <a:cubicBezTo>
                    <a:pt x="6277" y="1"/>
                    <a:pt x="2382" y="1516"/>
                    <a:pt x="2003" y="2760"/>
                  </a:cubicBezTo>
                  <a:cubicBezTo>
                    <a:pt x="1624" y="4005"/>
                    <a:pt x="596" y="8333"/>
                    <a:pt x="2814" y="9902"/>
                  </a:cubicBezTo>
                  <a:cubicBezTo>
                    <a:pt x="2814" y="9902"/>
                    <a:pt x="271" y="20723"/>
                    <a:pt x="1" y="22942"/>
                  </a:cubicBezTo>
                  <a:cubicBezTo>
                    <a:pt x="1" y="22942"/>
                    <a:pt x="4113" y="24456"/>
                    <a:pt x="7305" y="24456"/>
                  </a:cubicBezTo>
                  <a:cubicBezTo>
                    <a:pt x="10551" y="24456"/>
                    <a:pt x="14663" y="22942"/>
                    <a:pt x="14663" y="22942"/>
                  </a:cubicBezTo>
                  <a:cubicBezTo>
                    <a:pt x="14393" y="20723"/>
                    <a:pt x="12878" y="9902"/>
                    <a:pt x="12878" y="9902"/>
                  </a:cubicBezTo>
                  <a:cubicBezTo>
                    <a:pt x="15096" y="8333"/>
                    <a:pt x="14068" y="4005"/>
                    <a:pt x="13690" y="2760"/>
                  </a:cubicBezTo>
                  <a:cubicBezTo>
                    <a:pt x="13311" y="1516"/>
                    <a:pt x="9415" y="1"/>
                    <a:pt x="9415" y="1"/>
                  </a:cubicBezTo>
                  <a:lnTo>
                    <a:pt x="7846" y="325"/>
                  </a:lnTo>
                  <a:lnTo>
                    <a:pt x="62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2"/>
            <p:cNvSpPr/>
            <p:nvPr/>
          </p:nvSpPr>
          <p:spPr>
            <a:xfrm>
              <a:off x="1166703" y="2163992"/>
              <a:ext cx="390450" cy="650068"/>
            </a:xfrm>
            <a:custGeom>
              <a:avLst/>
              <a:gdLst/>
              <a:ahLst/>
              <a:cxnLst/>
              <a:rect l="l" t="t" r="r" b="b"/>
              <a:pathLst>
                <a:path w="11472" h="19100" extrusionOk="0">
                  <a:moveTo>
                    <a:pt x="11471" y="1"/>
                  </a:moveTo>
                  <a:cubicBezTo>
                    <a:pt x="7251" y="1570"/>
                    <a:pt x="6818" y="2327"/>
                    <a:pt x="6818" y="2327"/>
                  </a:cubicBezTo>
                  <a:cubicBezTo>
                    <a:pt x="6818" y="2327"/>
                    <a:pt x="1" y="9036"/>
                    <a:pt x="1" y="10118"/>
                  </a:cubicBezTo>
                  <a:cubicBezTo>
                    <a:pt x="1" y="11255"/>
                    <a:pt x="6223" y="19100"/>
                    <a:pt x="6223" y="19100"/>
                  </a:cubicBezTo>
                  <a:lnTo>
                    <a:pt x="7359" y="17477"/>
                  </a:lnTo>
                  <a:lnTo>
                    <a:pt x="3896" y="10930"/>
                  </a:lnTo>
                  <a:lnTo>
                    <a:pt x="7792" y="7143"/>
                  </a:lnTo>
                  <a:lnTo>
                    <a:pt x="11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2"/>
            <p:cNvSpPr/>
            <p:nvPr/>
          </p:nvSpPr>
          <p:spPr>
            <a:xfrm>
              <a:off x="1394297" y="2157933"/>
              <a:ext cx="175723" cy="249170"/>
            </a:xfrm>
            <a:custGeom>
              <a:avLst/>
              <a:gdLst/>
              <a:ahLst/>
              <a:cxnLst/>
              <a:rect l="l" t="t" r="r" b="b"/>
              <a:pathLst>
                <a:path w="5163" h="7321" extrusionOk="0">
                  <a:moveTo>
                    <a:pt x="4844" y="1"/>
                  </a:moveTo>
                  <a:cubicBezTo>
                    <a:pt x="3711" y="1"/>
                    <a:pt x="0" y="510"/>
                    <a:pt x="1105" y="7321"/>
                  </a:cubicBezTo>
                  <a:cubicBezTo>
                    <a:pt x="1159" y="4345"/>
                    <a:pt x="2674" y="1586"/>
                    <a:pt x="5163" y="16"/>
                  </a:cubicBezTo>
                  <a:cubicBezTo>
                    <a:pt x="5163" y="16"/>
                    <a:pt x="5043" y="1"/>
                    <a:pt x="4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2"/>
            <p:cNvSpPr/>
            <p:nvPr/>
          </p:nvSpPr>
          <p:spPr>
            <a:xfrm>
              <a:off x="1724678" y="2157933"/>
              <a:ext cx="175723" cy="249170"/>
            </a:xfrm>
            <a:custGeom>
              <a:avLst/>
              <a:gdLst/>
              <a:ahLst/>
              <a:cxnLst/>
              <a:rect l="l" t="t" r="r" b="b"/>
              <a:pathLst>
                <a:path w="5163" h="7321" extrusionOk="0">
                  <a:moveTo>
                    <a:pt x="319" y="1"/>
                  </a:moveTo>
                  <a:cubicBezTo>
                    <a:pt x="120" y="1"/>
                    <a:pt x="1" y="16"/>
                    <a:pt x="1" y="16"/>
                  </a:cubicBezTo>
                  <a:cubicBezTo>
                    <a:pt x="2489" y="1586"/>
                    <a:pt x="4004" y="4345"/>
                    <a:pt x="4058" y="7321"/>
                  </a:cubicBezTo>
                  <a:cubicBezTo>
                    <a:pt x="5163" y="510"/>
                    <a:pt x="1453"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2"/>
            <p:cNvSpPr/>
            <p:nvPr/>
          </p:nvSpPr>
          <p:spPr>
            <a:xfrm>
              <a:off x="1113302" y="4213594"/>
              <a:ext cx="241274" cy="112350"/>
            </a:xfrm>
            <a:custGeom>
              <a:avLst/>
              <a:gdLst/>
              <a:ahLst/>
              <a:cxnLst/>
              <a:rect l="l" t="t" r="r" b="b"/>
              <a:pathLst>
                <a:path w="7089" h="3301" extrusionOk="0">
                  <a:moveTo>
                    <a:pt x="5141" y="0"/>
                  </a:moveTo>
                  <a:lnTo>
                    <a:pt x="4924" y="866"/>
                  </a:lnTo>
                  <a:lnTo>
                    <a:pt x="217" y="2922"/>
                  </a:lnTo>
                  <a:cubicBezTo>
                    <a:pt x="1" y="2976"/>
                    <a:pt x="55" y="3300"/>
                    <a:pt x="271" y="3300"/>
                  </a:cubicBezTo>
                  <a:lnTo>
                    <a:pt x="6656" y="3300"/>
                  </a:lnTo>
                  <a:lnTo>
                    <a:pt x="7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2"/>
            <p:cNvSpPr/>
            <p:nvPr/>
          </p:nvSpPr>
          <p:spPr>
            <a:xfrm>
              <a:off x="1643640" y="4213594"/>
              <a:ext cx="211834" cy="112350"/>
            </a:xfrm>
            <a:custGeom>
              <a:avLst/>
              <a:gdLst/>
              <a:ahLst/>
              <a:cxnLst/>
              <a:rect l="l" t="t" r="r" b="b"/>
              <a:pathLst>
                <a:path w="6224" h="3301" extrusionOk="0">
                  <a:moveTo>
                    <a:pt x="1" y="0"/>
                  </a:moveTo>
                  <a:lnTo>
                    <a:pt x="1" y="3300"/>
                  </a:lnTo>
                  <a:lnTo>
                    <a:pt x="6223" y="3300"/>
                  </a:lnTo>
                  <a:lnTo>
                    <a:pt x="2111" y="1028"/>
                  </a:lnTo>
                  <a:lnTo>
                    <a:pt x="2111" y="0"/>
                  </a:lnTo>
                  <a:close/>
                </a:path>
              </a:pathLst>
            </a:custGeom>
            <a:solidFill>
              <a:srgbClr val="2B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2"/>
            <p:cNvSpPr/>
            <p:nvPr/>
          </p:nvSpPr>
          <p:spPr>
            <a:xfrm>
              <a:off x="1338513" y="1790183"/>
              <a:ext cx="509572" cy="328165"/>
            </a:xfrm>
            <a:custGeom>
              <a:avLst/>
              <a:gdLst/>
              <a:ahLst/>
              <a:cxnLst/>
              <a:rect l="l" t="t" r="r" b="b"/>
              <a:pathLst>
                <a:path w="14972" h="9642" extrusionOk="0">
                  <a:moveTo>
                    <a:pt x="9074" y="0"/>
                  </a:moveTo>
                  <a:cubicBezTo>
                    <a:pt x="1906" y="0"/>
                    <a:pt x="1" y="9642"/>
                    <a:pt x="3615" y="9642"/>
                  </a:cubicBezTo>
                  <a:cubicBezTo>
                    <a:pt x="3683" y="9642"/>
                    <a:pt x="3754" y="9638"/>
                    <a:pt x="3826" y="9631"/>
                  </a:cubicBezTo>
                  <a:cubicBezTo>
                    <a:pt x="7776" y="9198"/>
                    <a:pt x="9778" y="2976"/>
                    <a:pt x="9778" y="2976"/>
                  </a:cubicBezTo>
                  <a:cubicBezTo>
                    <a:pt x="10156" y="4058"/>
                    <a:pt x="10914" y="4978"/>
                    <a:pt x="11888" y="5573"/>
                  </a:cubicBezTo>
                  <a:cubicBezTo>
                    <a:pt x="14972" y="271"/>
                    <a:pt x="9074" y="0"/>
                    <a:pt x="9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2"/>
            <p:cNvSpPr/>
            <p:nvPr/>
          </p:nvSpPr>
          <p:spPr>
            <a:xfrm>
              <a:off x="1415297" y="1792021"/>
              <a:ext cx="464101" cy="633493"/>
            </a:xfrm>
            <a:custGeom>
              <a:avLst/>
              <a:gdLst/>
              <a:ahLst/>
              <a:cxnLst/>
              <a:rect l="l" t="t" r="r" b="b"/>
              <a:pathLst>
                <a:path w="13636" h="18613" extrusionOk="0">
                  <a:moveTo>
                    <a:pt x="6818" y="1"/>
                  </a:moveTo>
                  <a:cubicBezTo>
                    <a:pt x="2436" y="1"/>
                    <a:pt x="1895" y="2543"/>
                    <a:pt x="1895" y="5682"/>
                  </a:cubicBezTo>
                  <a:cubicBezTo>
                    <a:pt x="1895" y="8820"/>
                    <a:pt x="1" y="18613"/>
                    <a:pt x="6818" y="18613"/>
                  </a:cubicBezTo>
                  <a:cubicBezTo>
                    <a:pt x="13635" y="18613"/>
                    <a:pt x="11742" y="8820"/>
                    <a:pt x="11742" y="5682"/>
                  </a:cubicBezTo>
                  <a:cubicBezTo>
                    <a:pt x="11742" y="2543"/>
                    <a:pt x="10768" y="1"/>
                    <a:pt x="68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2"/>
            <p:cNvSpPr/>
            <p:nvPr/>
          </p:nvSpPr>
          <p:spPr>
            <a:xfrm>
              <a:off x="1382181" y="2237576"/>
              <a:ext cx="530367" cy="629988"/>
            </a:xfrm>
            <a:custGeom>
              <a:avLst/>
              <a:gdLst/>
              <a:ahLst/>
              <a:cxnLst/>
              <a:rect l="l" t="t" r="r" b="b"/>
              <a:pathLst>
                <a:path w="15583" h="18510" extrusionOk="0">
                  <a:moveTo>
                    <a:pt x="1911" y="1"/>
                  </a:moveTo>
                  <a:cubicBezTo>
                    <a:pt x="869" y="1"/>
                    <a:pt x="0" y="899"/>
                    <a:pt x="0" y="1951"/>
                  </a:cubicBezTo>
                  <a:lnTo>
                    <a:pt x="0" y="16559"/>
                  </a:lnTo>
                  <a:cubicBezTo>
                    <a:pt x="0" y="17662"/>
                    <a:pt x="866" y="18509"/>
                    <a:pt x="1906" y="18509"/>
                  </a:cubicBezTo>
                  <a:cubicBezTo>
                    <a:pt x="1938" y="18509"/>
                    <a:pt x="1970" y="18509"/>
                    <a:pt x="2002" y="18507"/>
                  </a:cubicBezTo>
                  <a:lnTo>
                    <a:pt x="13635" y="18507"/>
                  </a:lnTo>
                  <a:cubicBezTo>
                    <a:pt x="14717" y="18507"/>
                    <a:pt x="15582" y="17641"/>
                    <a:pt x="15582" y="16559"/>
                  </a:cubicBezTo>
                  <a:lnTo>
                    <a:pt x="15582" y="1951"/>
                  </a:lnTo>
                  <a:cubicBezTo>
                    <a:pt x="15582" y="869"/>
                    <a:pt x="14663" y="3"/>
                    <a:pt x="13580" y="3"/>
                  </a:cubicBezTo>
                  <a:lnTo>
                    <a:pt x="2002" y="3"/>
                  </a:lnTo>
                  <a:cubicBezTo>
                    <a:pt x="1972" y="1"/>
                    <a:pt x="1941" y="1"/>
                    <a:pt x="19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2"/>
            <p:cNvSpPr/>
            <p:nvPr/>
          </p:nvSpPr>
          <p:spPr>
            <a:xfrm>
              <a:off x="1448447" y="2543349"/>
              <a:ext cx="399639" cy="267039"/>
            </a:xfrm>
            <a:custGeom>
              <a:avLst/>
              <a:gdLst/>
              <a:ahLst/>
              <a:cxnLst/>
              <a:rect l="l" t="t" r="r" b="b"/>
              <a:pathLst>
                <a:path w="11742" h="7846" extrusionOk="0">
                  <a:moveTo>
                    <a:pt x="812" y="0"/>
                  </a:moveTo>
                  <a:cubicBezTo>
                    <a:pt x="325" y="0"/>
                    <a:pt x="1" y="379"/>
                    <a:pt x="1" y="812"/>
                  </a:cubicBezTo>
                  <a:lnTo>
                    <a:pt x="1" y="6980"/>
                  </a:lnTo>
                  <a:cubicBezTo>
                    <a:pt x="1" y="7467"/>
                    <a:pt x="325" y="7846"/>
                    <a:pt x="812" y="7846"/>
                  </a:cubicBezTo>
                  <a:lnTo>
                    <a:pt x="10876" y="7846"/>
                  </a:lnTo>
                  <a:cubicBezTo>
                    <a:pt x="11363" y="7846"/>
                    <a:pt x="11742" y="7467"/>
                    <a:pt x="11742" y="6980"/>
                  </a:cubicBezTo>
                  <a:lnTo>
                    <a:pt x="11742" y="812"/>
                  </a:lnTo>
                  <a:cubicBezTo>
                    <a:pt x="11742" y="379"/>
                    <a:pt x="11363" y="0"/>
                    <a:pt x="10876" y="0"/>
                  </a:cubicBezTo>
                  <a:close/>
                </a:path>
              </a:pathLst>
            </a:custGeom>
            <a:solidFill>
              <a:srgbClr val="16151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2"/>
            <p:cNvSpPr/>
            <p:nvPr/>
          </p:nvSpPr>
          <p:spPr>
            <a:xfrm>
              <a:off x="1448447" y="2650151"/>
              <a:ext cx="399639" cy="12933"/>
            </a:xfrm>
            <a:custGeom>
              <a:avLst/>
              <a:gdLst/>
              <a:ahLst/>
              <a:cxnLst/>
              <a:rect l="l" t="t" r="r" b="b"/>
              <a:pathLst>
                <a:path w="11742" h="380" extrusionOk="0">
                  <a:moveTo>
                    <a:pt x="1" y="1"/>
                  </a:moveTo>
                  <a:lnTo>
                    <a:pt x="1" y="379"/>
                  </a:lnTo>
                  <a:lnTo>
                    <a:pt x="11742" y="379"/>
                  </a:lnTo>
                  <a:lnTo>
                    <a:pt x="11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2"/>
            <p:cNvSpPr/>
            <p:nvPr/>
          </p:nvSpPr>
          <p:spPr>
            <a:xfrm>
              <a:off x="1315338" y="2598588"/>
              <a:ext cx="68172" cy="213638"/>
            </a:xfrm>
            <a:custGeom>
              <a:avLst/>
              <a:gdLst/>
              <a:ahLst/>
              <a:cxnLst/>
              <a:rect l="l" t="t" r="r" b="b"/>
              <a:pathLst>
                <a:path w="2003" h="6277" extrusionOk="0">
                  <a:moveTo>
                    <a:pt x="649" y="1"/>
                  </a:moveTo>
                  <a:cubicBezTo>
                    <a:pt x="271" y="1"/>
                    <a:pt x="0" y="325"/>
                    <a:pt x="0" y="704"/>
                  </a:cubicBezTo>
                  <a:lnTo>
                    <a:pt x="0" y="5574"/>
                  </a:lnTo>
                  <a:cubicBezTo>
                    <a:pt x="0" y="5952"/>
                    <a:pt x="271" y="6277"/>
                    <a:pt x="649" y="6277"/>
                  </a:cubicBezTo>
                  <a:lnTo>
                    <a:pt x="2002" y="6277"/>
                  </a:lnTo>
                  <a:lnTo>
                    <a:pt x="2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2"/>
            <p:cNvSpPr/>
            <p:nvPr/>
          </p:nvSpPr>
          <p:spPr>
            <a:xfrm>
              <a:off x="1314042" y="2683301"/>
              <a:ext cx="68172" cy="11095"/>
            </a:xfrm>
            <a:custGeom>
              <a:avLst/>
              <a:gdLst/>
              <a:ahLst/>
              <a:cxnLst/>
              <a:rect l="l" t="t" r="r" b="b"/>
              <a:pathLst>
                <a:path w="2003" h="326" extrusionOk="0">
                  <a:moveTo>
                    <a:pt x="0" y="1"/>
                  </a:moveTo>
                  <a:lnTo>
                    <a:pt x="0" y="325"/>
                  </a:lnTo>
                  <a:lnTo>
                    <a:pt x="2002" y="325"/>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2"/>
            <p:cNvSpPr/>
            <p:nvPr/>
          </p:nvSpPr>
          <p:spPr>
            <a:xfrm>
              <a:off x="1912519" y="2598588"/>
              <a:ext cx="70010" cy="213638"/>
            </a:xfrm>
            <a:custGeom>
              <a:avLst/>
              <a:gdLst/>
              <a:ahLst/>
              <a:cxnLst/>
              <a:rect l="l" t="t" r="r" b="b"/>
              <a:pathLst>
                <a:path w="2057" h="6277" extrusionOk="0">
                  <a:moveTo>
                    <a:pt x="0" y="1"/>
                  </a:moveTo>
                  <a:lnTo>
                    <a:pt x="0" y="6277"/>
                  </a:lnTo>
                  <a:lnTo>
                    <a:pt x="1407" y="6277"/>
                  </a:lnTo>
                  <a:cubicBezTo>
                    <a:pt x="1732" y="6277"/>
                    <a:pt x="2056" y="5952"/>
                    <a:pt x="2056" y="5574"/>
                  </a:cubicBezTo>
                  <a:lnTo>
                    <a:pt x="2056" y="704"/>
                  </a:lnTo>
                  <a:cubicBezTo>
                    <a:pt x="2056" y="325"/>
                    <a:pt x="1732" y="1"/>
                    <a:pt x="1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2"/>
            <p:cNvSpPr/>
            <p:nvPr/>
          </p:nvSpPr>
          <p:spPr>
            <a:xfrm>
              <a:off x="1912519" y="2683301"/>
              <a:ext cx="68172" cy="11095"/>
            </a:xfrm>
            <a:custGeom>
              <a:avLst/>
              <a:gdLst/>
              <a:ahLst/>
              <a:cxnLst/>
              <a:rect l="l" t="t" r="r" b="b"/>
              <a:pathLst>
                <a:path w="2003" h="326" extrusionOk="0">
                  <a:moveTo>
                    <a:pt x="0" y="1"/>
                  </a:moveTo>
                  <a:lnTo>
                    <a:pt x="0" y="325"/>
                  </a:lnTo>
                  <a:lnTo>
                    <a:pt x="2002" y="325"/>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2"/>
            <p:cNvSpPr/>
            <p:nvPr/>
          </p:nvSpPr>
          <p:spPr>
            <a:xfrm>
              <a:off x="1779917" y="2663051"/>
              <a:ext cx="40570" cy="66334"/>
            </a:xfrm>
            <a:custGeom>
              <a:avLst/>
              <a:gdLst/>
              <a:ahLst/>
              <a:cxnLst/>
              <a:rect l="l" t="t" r="r" b="b"/>
              <a:pathLst>
                <a:path w="1192" h="1949" extrusionOk="0">
                  <a:moveTo>
                    <a:pt x="1" y="0"/>
                  </a:moveTo>
                  <a:lnTo>
                    <a:pt x="1" y="1948"/>
                  </a:lnTo>
                  <a:lnTo>
                    <a:pt x="1191" y="1948"/>
                  </a:lnTo>
                  <a:lnTo>
                    <a:pt x="1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2"/>
            <p:cNvSpPr/>
            <p:nvPr/>
          </p:nvSpPr>
          <p:spPr>
            <a:xfrm>
              <a:off x="1509234" y="2307655"/>
              <a:ext cx="276262" cy="184163"/>
            </a:xfrm>
            <a:custGeom>
              <a:avLst/>
              <a:gdLst/>
              <a:ahLst/>
              <a:cxnLst/>
              <a:rect l="l" t="t" r="r" b="b"/>
              <a:pathLst>
                <a:path w="8117" h="5411" extrusionOk="0">
                  <a:moveTo>
                    <a:pt x="541" y="0"/>
                  </a:moveTo>
                  <a:cubicBezTo>
                    <a:pt x="217" y="0"/>
                    <a:pt x="0" y="271"/>
                    <a:pt x="0" y="541"/>
                  </a:cubicBezTo>
                  <a:lnTo>
                    <a:pt x="0" y="4869"/>
                  </a:lnTo>
                  <a:cubicBezTo>
                    <a:pt x="0" y="5194"/>
                    <a:pt x="217" y="5411"/>
                    <a:pt x="541" y="5411"/>
                  </a:cubicBezTo>
                  <a:lnTo>
                    <a:pt x="7575" y="5411"/>
                  </a:lnTo>
                  <a:cubicBezTo>
                    <a:pt x="7900" y="5411"/>
                    <a:pt x="8116" y="5194"/>
                    <a:pt x="8116" y="4869"/>
                  </a:cubicBezTo>
                  <a:lnTo>
                    <a:pt x="8116" y="541"/>
                  </a:lnTo>
                  <a:cubicBezTo>
                    <a:pt x="8116" y="271"/>
                    <a:pt x="7900" y="0"/>
                    <a:pt x="7575" y="0"/>
                  </a:cubicBezTo>
                  <a:close/>
                </a:path>
              </a:pathLst>
            </a:custGeom>
            <a:solidFill>
              <a:srgbClr val="161519">
                <a:alpha val="1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2"/>
            <p:cNvSpPr/>
            <p:nvPr/>
          </p:nvSpPr>
          <p:spPr>
            <a:xfrm>
              <a:off x="1509234" y="2381307"/>
              <a:ext cx="276262" cy="9223"/>
            </a:xfrm>
            <a:custGeom>
              <a:avLst/>
              <a:gdLst/>
              <a:ahLst/>
              <a:cxnLst/>
              <a:rect l="l" t="t" r="r" b="b"/>
              <a:pathLst>
                <a:path w="8117" h="271" extrusionOk="0">
                  <a:moveTo>
                    <a:pt x="0" y="0"/>
                  </a:moveTo>
                  <a:lnTo>
                    <a:pt x="0" y="271"/>
                  </a:lnTo>
                  <a:lnTo>
                    <a:pt x="8116" y="271"/>
                  </a:lnTo>
                  <a:lnTo>
                    <a:pt x="8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2"/>
            <p:cNvSpPr/>
            <p:nvPr/>
          </p:nvSpPr>
          <p:spPr>
            <a:xfrm>
              <a:off x="1739415" y="2390496"/>
              <a:ext cx="27636" cy="46083"/>
            </a:xfrm>
            <a:custGeom>
              <a:avLst/>
              <a:gdLst/>
              <a:ahLst/>
              <a:cxnLst/>
              <a:rect l="l" t="t" r="r" b="b"/>
              <a:pathLst>
                <a:path w="812" h="1354" extrusionOk="0">
                  <a:moveTo>
                    <a:pt x="0" y="1"/>
                  </a:moveTo>
                  <a:lnTo>
                    <a:pt x="0" y="1353"/>
                  </a:lnTo>
                  <a:lnTo>
                    <a:pt x="812" y="1353"/>
                  </a:lnTo>
                  <a:lnTo>
                    <a:pt x="8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2"/>
            <p:cNvSpPr/>
            <p:nvPr/>
          </p:nvSpPr>
          <p:spPr>
            <a:xfrm>
              <a:off x="1921708" y="3626146"/>
              <a:ext cx="305736" cy="406991"/>
            </a:xfrm>
            <a:custGeom>
              <a:avLst/>
              <a:gdLst/>
              <a:ahLst/>
              <a:cxnLst/>
              <a:rect l="l" t="t" r="r" b="b"/>
              <a:pathLst>
                <a:path w="8983" h="11958" extrusionOk="0">
                  <a:moveTo>
                    <a:pt x="1462" y="1407"/>
                  </a:moveTo>
                  <a:lnTo>
                    <a:pt x="7576" y="1461"/>
                  </a:lnTo>
                  <a:lnTo>
                    <a:pt x="7521" y="10551"/>
                  </a:lnTo>
                  <a:lnTo>
                    <a:pt x="1408" y="10497"/>
                  </a:lnTo>
                  <a:lnTo>
                    <a:pt x="1462" y="1407"/>
                  </a:lnTo>
                  <a:close/>
                  <a:moveTo>
                    <a:pt x="55" y="0"/>
                  </a:moveTo>
                  <a:lnTo>
                    <a:pt x="1" y="11904"/>
                  </a:lnTo>
                  <a:lnTo>
                    <a:pt x="8874" y="11958"/>
                  </a:lnTo>
                  <a:lnTo>
                    <a:pt x="8982" y="55"/>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2"/>
            <p:cNvSpPr/>
            <p:nvPr/>
          </p:nvSpPr>
          <p:spPr>
            <a:xfrm>
              <a:off x="1612361" y="3731110"/>
              <a:ext cx="922587" cy="629818"/>
            </a:xfrm>
            <a:custGeom>
              <a:avLst/>
              <a:gdLst/>
              <a:ahLst/>
              <a:cxnLst/>
              <a:rect l="l" t="t" r="r" b="b"/>
              <a:pathLst>
                <a:path w="27107" h="18505" extrusionOk="0">
                  <a:moveTo>
                    <a:pt x="2056" y="0"/>
                  </a:moveTo>
                  <a:cubicBezTo>
                    <a:pt x="974" y="0"/>
                    <a:pt x="108" y="812"/>
                    <a:pt x="108" y="1894"/>
                  </a:cubicBezTo>
                  <a:lnTo>
                    <a:pt x="0" y="16448"/>
                  </a:lnTo>
                  <a:cubicBezTo>
                    <a:pt x="0" y="17476"/>
                    <a:pt x="866" y="18342"/>
                    <a:pt x="1894" y="18342"/>
                  </a:cubicBezTo>
                  <a:lnTo>
                    <a:pt x="25051" y="18504"/>
                  </a:lnTo>
                  <a:cubicBezTo>
                    <a:pt x="26133" y="18504"/>
                    <a:pt x="26999" y="17639"/>
                    <a:pt x="26999" y="16611"/>
                  </a:cubicBezTo>
                  <a:lnTo>
                    <a:pt x="27107" y="2056"/>
                  </a:lnTo>
                  <a:cubicBezTo>
                    <a:pt x="27107" y="974"/>
                    <a:pt x="26241" y="163"/>
                    <a:pt x="25159" y="109"/>
                  </a:cubicBezTo>
                  <a:lnTo>
                    <a:pt x="20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2"/>
            <p:cNvSpPr/>
            <p:nvPr/>
          </p:nvSpPr>
          <p:spPr>
            <a:xfrm>
              <a:off x="1739415" y="3731110"/>
              <a:ext cx="84747" cy="626142"/>
            </a:xfrm>
            <a:custGeom>
              <a:avLst/>
              <a:gdLst/>
              <a:ahLst/>
              <a:cxnLst/>
              <a:rect l="l" t="t" r="r" b="b"/>
              <a:pathLst>
                <a:path w="2490" h="18397" extrusionOk="0">
                  <a:moveTo>
                    <a:pt x="109" y="0"/>
                  </a:moveTo>
                  <a:lnTo>
                    <a:pt x="0" y="18342"/>
                  </a:lnTo>
                  <a:lnTo>
                    <a:pt x="2381" y="18396"/>
                  </a:lnTo>
                  <a:lnTo>
                    <a:pt x="24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2"/>
            <p:cNvSpPr/>
            <p:nvPr/>
          </p:nvSpPr>
          <p:spPr>
            <a:xfrm>
              <a:off x="2323155" y="3734786"/>
              <a:ext cx="84747" cy="626142"/>
            </a:xfrm>
            <a:custGeom>
              <a:avLst/>
              <a:gdLst/>
              <a:ahLst/>
              <a:cxnLst/>
              <a:rect l="l" t="t" r="r" b="b"/>
              <a:pathLst>
                <a:path w="2490" h="18397" extrusionOk="0">
                  <a:moveTo>
                    <a:pt x="109" y="1"/>
                  </a:moveTo>
                  <a:lnTo>
                    <a:pt x="1" y="18342"/>
                  </a:lnTo>
                  <a:lnTo>
                    <a:pt x="2381" y="18396"/>
                  </a:lnTo>
                  <a:lnTo>
                    <a:pt x="2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52"/>
          <p:cNvGrpSpPr/>
          <p:nvPr/>
        </p:nvGrpSpPr>
        <p:grpSpPr>
          <a:xfrm>
            <a:off x="3867613" y="538238"/>
            <a:ext cx="1678364" cy="1060410"/>
            <a:chOff x="4285425" y="664875"/>
            <a:chExt cx="1390525" cy="878550"/>
          </a:xfrm>
        </p:grpSpPr>
        <p:sp>
          <p:nvSpPr>
            <p:cNvPr id="1012" name="Google Shape;1012;p52"/>
            <p:cNvSpPr/>
            <p:nvPr/>
          </p:nvSpPr>
          <p:spPr>
            <a:xfrm>
              <a:off x="4647950" y="761575"/>
              <a:ext cx="535650" cy="182300"/>
            </a:xfrm>
            <a:custGeom>
              <a:avLst/>
              <a:gdLst/>
              <a:ahLst/>
              <a:cxnLst/>
              <a:rect l="l" t="t" r="r" b="b"/>
              <a:pathLst>
                <a:path w="21426" h="7292" extrusionOk="0">
                  <a:moveTo>
                    <a:pt x="3625" y="1"/>
                  </a:moveTo>
                  <a:lnTo>
                    <a:pt x="0" y="1894"/>
                  </a:lnTo>
                  <a:lnTo>
                    <a:pt x="13797" y="7251"/>
                  </a:lnTo>
                  <a:cubicBezTo>
                    <a:pt x="13851" y="7278"/>
                    <a:pt x="13905" y="7291"/>
                    <a:pt x="13959" y="7291"/>
                  </a:cubicBezTo>
                  <a:cubicBezTo>
                    <a:pt x="14013" y="7291"/>
                    <a:pt x="14067" y="7278"/>
                    <a:pt x="14122" y="7251"/>
                  </a:cubicBezTo>
                  <a:lnTo>
                    <a:pt x="21101" y="3572"/>
                  </a:lnTo>
                  <a:cubicBezTo>
                    <a:pt x="21426" y="3464"/>
                    <a:pt x="21426" y="2977"/>
                    <a:pt x="21047" y="2868"/>
                  </a:cubicBezTo>
                  <a:cubicBezTo>
                    <a:pt x="18342" y="2111"/>
                    <a:pt x="10118" y="55"/>
                    <a:pt x="3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2"/>
            <p:cNvSpPr/>
            <p:nvPr/>
          </p:nvSpPr>
          <p:spPr>
            <a:xfrm>
              <a:off x="4646600" y="783225"/>
              <a:ext cx="420675" cy="160650"/>
            </a:xfrm>
            <a:custGeom>
              <a:avLst/>
              <a:gdLst/>
              <a:ahLst/>
              <a:cxnLst/>
              <a:rect l="l" t="t" r="r" b="b"/>
              <a:pathLst>
                <a:path w="16827" h="6426" extrusionOk="0">
                  <a:moveTo>
                    <a:pt x="2056" y="0"/>
                  </a:moveTo>
                  <a:lnTo>
                    <a:pt x="0" y="1028"/>
                  </a:lnTo>
                  <a:lnTo>
                    <a:pt x="13851" y="6385"/>
                  </a:lnTo>
                  <a:cubicBezTo>
                    <a:pt x="13905" y="6412"/>
                    <a:pt x="13959" y="6425"/>
                    <a:pt x="14013" y="6425"/>
                  </a:cubicBezTo>
                  <a:cubicBezTo>
                    <a:pt x="14067" y="6425"/>
                    <a:pt x="14121" y="6412"/>
                    <a:pt x="14176" y="6385"/>
                  </a:cubicBezTo>
                  <a:lnTo>
                    <a:pt x="16827" y="5032"/>
                  </a:lnTo>
                  <a:lnTo>
                    <a:pt x="20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2"/>
            <p:cNvSpPr/>
            <p:nvPr/>
          </p:nvSpPr>
          <p:spPr>
            <a:xfrm>
              <a:off x="4313850" y="664875"/>
              <a:ext cx="1362100" cy="619150"/>
            </a:xfrm>
            <a:custGeom>
              <a:avLst/>
              <a:gdLst/>
              <a:ahLst/>
              <a:cxnLst/>
              <a:rect l="l" t="t" r="r" b="b"/>
              <a:pathLst>
                <a:path w="54484" h="24766" extrusionOk="0">
                  <a:moveTo>
                    <a:pt x="46453" y="0"/>
                  </a:moveTo>
                  <a:cubicBezTo>
                    <a:pt x="45408" y="0"/>
                    <a:pt x="44393" y="244"/>
                    <a:pt x="43501" y="731"/>
                  </a:cubicBezTo>
                  <a:lnTo>
                    <a:pt x="10821" y="17936"/>
                  </a:lnTo>
                  <a:lnTo>
                    <a:pt x="2705" y="15393"/>
                  </a:lnTo>
                  <a:lnTo>
                    <a:pt x="0" y="16908"/>
                  </a:lnTo>
                  <a:lnTo>
                    <a:pt x="379" y="17666"/>
                  </a:lnTo>
                  <a:cubicBezTo>
                    <a:pt x="2752" y="22186"/>
                    <a:pt x="7380" y="24765"/>
                    <a:pt x="12182" y="24765"/>
                  </a:cubicBezTo>
                  <a:cubicBezTo>
                    <a:pt x="14278" y="24765"/>
                    <a:pt x="16407" y="24274"/>
                    <a:pt x="18396" y="23238"/>
                  </a:cubicBezTo>
                  <a:lnTo>
                    <a:pt x="52320" y="5384"/>
                  </a:lnTo>
                  <a:cubicBezTo>
                    <a:pt x="54484" y="4248"/>
                    <a:pt x="53943" y="1001"/>
                    <a:pt x="51508" y="622"/>
                  </a:cubicBezTo>
                  <a:lnTo>
                    <a:pt x="51129" y="568"/>
                  </a:lnTo>
                  <a:lnTo>
                    <a:pt x="48370" y="190"/>
                  </a:lnTo>
                  <a:lnTo>
                    <a:pt x="47504" y="81"/>
                  </a:lnTo>
                  <a:cubicBezTo>
                    <a:pt x="47153" y="27"/>
                    <a:pt x="46801" y="0"/>
                    <a:pt x="46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2"/>
            <p:cNvSpPr/>
            <p:nvPr/>
          </p:nvSpPr>
          <p:spPr>
            <a:xfrm>
              <a:off x="4604650" y="731825"/>
              <a:ext cx="1056425" cy="552250"/>
            </a:xfrm>
            <a:custGeom>
              <a:avLst/>
              <a:gdLst/>
              <a:ahLst/>
              <a:cxnLst/>
              <a:rect l="l" t="t" r="r" b="b"/>
              <a:pathLst>
                <a:path w="42257" h="22090" extrusionOk="0">
                  <a:moveTo>
                    <a:pt x="42040" y="0"/>
                  </a:moveTo>
                  <a:lnTo>
                    <a:pt x="1" y="22075"/>
                  </a:lnTo>
                  <a:cubicBezTo>
                    <a:pt x="196" y="22085"/>
                    <a:pt x="391" y="22089"/>
                    <a:pt x="586" y="22089"/>
                  </a:cubicBezTo>
                  <a:cubicBezTo>
                    <a:pt x="2716" y="22089"/>
                    <a:pt x="4831" y="21552"/>
                    <a:pt x="6764" y="20560"/>
                  </a:cubicBezTo>
                  <a:lnTo>
                    <a:pt x="40688" y="2706"/>
                  </a:lnTo>
                  <a:cubicBezTo>
                    <a:pt x="41716" y="2219"/>
                    <a:pt x="42257" y="1083"/>
                    <a:pt x="42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2"/>
            <p:cNvSpPr/>
            <p:nvPr/>
          </p:nvSpPr>
          <p:spPr>
            <a:xfrm>
              <a:off x="4849475" y="956150"/>
              <a:ext cx="359025" cy="587275"/>
            </a:xfrm>
            <a:custGeom>
              <a:avLst/>
              <a:gdLst/>
              <a:ahLst/>
              <a:cxnLst/>
              <a:rect l="l" t="t" r="r" b="b"/>
              <a:pathLst>
                <a:path w="14361" h="23491" extrusionOk="0">
                  <a:moveTo>
                    <a:pt x="13761" y="0"/>
                  </a:moveTo>
                  <a:cubicBezTo>
                    <a:pt x="13683" y="0"/>
                    <a:pt x="13603" y="20"/>
                    <a:pt x="13527" y="63"/>
                  </a:cubicBezTo>
                  <a:lnTo>
                    <a:pt x="4654" y="4770"/>
                  </a:lnTo>
                  <a:cubicBezTo>
                    <a:pt x="4492" y="4824"/>
                    <a:pt x="4437" y="4933"/>
                    <a:pt x="4383" y="5041"/>
                  </a:cubicBezTo>
                  <a:lnTo>
                    <a:pt x="1" y="23491"/>
                  </a:lnTo>
                  <a:lnTo>
                    <a:pt x="4654" y="21002"/>
                  </a:lnTo>
                  <a:cubicBezTo>
                    <a:pt x="9307" y="14130"/>
                    <a:pt x="13040" y="4067"/>
                    <a:pt x="14230" y="658"/>
                  </a:cubicBezTo>
                  <a:cubicBezTo>
                    <a:pt x="14360" y="312"/>
                    <a:pt x="14075" y="0"/>
                    <a:pt x="13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2"/>
            <p:cNvSpPr/>
            <p:nvPr/>
          </p:nvSpPr>
          <p:spPr>
            <a:xfrm>
              <a:off x="4849475" y="1030750"/>
              <a:ext cx="200225" cy="512675"/>
            </a:xfrm>
            <a:custGeom>
              <a:avLst/>
              <a:gdLst/>
              <a:ahLst/>
              <a:cxnLst/>
              <a:rect l="l" t="t" r="r" b="b"/>
              <a:pathLst>
                <a:path w="8009" h="20507" extrusionOk="0">
                  <a:moveTo>
                    <a:pt x="8008" y="1"/>
                  </a:moveTo>
                  <a:lnTo>
                    <a:pt x="4654" y="1786"/>
                  </a:lnTo>
                  <a:cubicBezTo>
                    <a:pt x="4492" y="1840"/>
                    <a:pt x="4437" y="1949"/>
                    <a:pt x="4383" y="2057"/>
                  </a:cubicBezTo>
                  <a:lnTo>
                    <a:pt x="1" y="20507"/>
                  </a:lnTo>
                  <a:lnTo>
                    <a:pt x="2598" y="19154"/>
                  </a:lnTo>
                  <a:lnTo>
                    <a:pt x="80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2"/>
            <p:cNvSpPr/>
            <p:nvPr/>
          </p:nvSpPr>
          <p:spPr>
            <a:xfrm>
              <a:off x="4285425" y="1123675"/>
              <a:ext cx="202925" cy="112900"/>
            </a:xfrm>
            <a:custGeom>
              <a:avLst/>
              <a:gdLst/>
              <a:ahLst/>
              <a:cxnLst/>
              <a:rect l="l" t="t" r="r" b="b"/>
              <a:pathLst>
                <a:path w="8117" h="4516" extrusionOk="0">
                  <a:moveTo>
                    <a:pt x="7118" y="1"/>
                  </a:moveTo>
                  <a:cubicBezTo>
                    <a:pt x="6665" y="1"/>
                    <a:pt x="5969" y="222"/>
                    <a:pt x="4870" y="829"/>
                  </a:cubicBezTo>
                  <a:cubicBezTo>
                    <a:pt x="2760" y="1911"/>
                    <a:pt x="1" y="3858"/>
                    <a:pt x="271" y="4400"/>
                  </a:cubicBezTo>
                  <a:cubicBezTo>
                    <a:pt x="316" y="4479"/>
                    <a:pt x="439" y="4516"/>
                    <a:pt x="622" y="4516"/>
                  </a:cubicBezTo>
                  <a:cubicBezTo>
                    <a:pt x="1558" y="4516"/>
                    <a:pt x="4071" y="3573"/>
                    <a:pt x="5790" y="2668"/>
                  </a:cubicBezTo>
                  <a:cubicBezTo>
                    <a:pt x="7900" y="1532"/>
                    <a:pt x="8117" y="883"/>
                    <a:pt x="7846" y="396"/>
                  </a:cubicBezTo>
                  <a:cubicBezTo>
                    <a:pt x="7720" y="169"/>
                    <a:pt x="7512" y="1"/>
                    <a:pt x="7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2"/>
            <p:cNvSpPr/>
            <p:nvPr/>
          </p:nvSpPr>
          <p:spPr>
            <a:xfrm>
              <a:off x="4290850" y="1133550"/>
              <a:ext cx="197500" cy="102250"/>
            </a:xfrm>
            <a:custGeom>
              <a:avLst/>
              <a:gdLst/>
              <a:ahLst/>
              <a:cxnLst/>
              <a:rect l="l" t="t" r="r" b="b"/>
              <a:pathLst>
                <a:path w="7900" h="4090" extrusionOk="0">
                  <a:moveTo>
                    <a:pt x="7575" y="1"/>
                  </a:moveTo>
                  <a:lnTo>
                    <a:pt x="0" y="3950"/>
                  </a:lnTo>
                  <a:cubicBezTo>
                    <a:pt x="48" y="4046"/>
                    <a:pt x="188" y="4089"/>
                    <a:pt x="396" y="4089"/>
                  </a:cubicBezTo>
                  <a:cubicBezTo>
                    <a:pt x="1367" y="4089"/>
                    <a:pt x="3836" y="3154"/>
                    <a:pt x="5573" y="2219"/>
                  </a:cubicBezTo>
                  <a:cubicBezTo>
                    <a:pt x="7629" y="1137"/>
                    <a:pt x="7900" y="488"/>
                    <a:pt x="7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2"/>
            <p:cNvSpPr/>
            <p:nvPr/>
          </p:nvSpPr>
          <p:spPr>
            <a:xfrm>
              <a:off x="4661350" y="1114775"/>
              <a:ext cx="46225" cy="34900"/>
            </a:xfrm>
            <a:custGeom>
              <a:avLst/>
              <a:gdLst/>
              <a:ahLst/>
              <a:cxnLst/>
              <a:rect l="l" t="t" r="r" b="b"/>
              <a:pathLst>
                <a:path w="1849" h="1396" extrusionOk="0">
                  <a:moveTo>
                    <a:pt x="929" y="0"/>
                  </a:moveTo>
                  <a:cubicBezTo>
                    <a:pt x="462" y="0"/>
                    <a:pt x="1" y="474"/>
                    <a:pt x="330" y="1022"/>
                  </a:cubicBezTo>
                  <a:cubicBezTo>
                    <a:pt x="470" y="1286"/>
                    <a:pt x="696" y="1395"/>
                    <a:pt x="921" y="1395"/>
                  </a:cubicBezTo>
                  <a:cubicBezTo>
                    <a:pt x="1388" y="1395"/>
                    <a:pt x="1849" y="921"/>
                    <a:pt x="1520" y="373"/>
                  </a:cubicBezTo>
                  <a:cubicBezTo>
                    <a:pt x="1380" y="110"/>
                    <a:pt x="1154" y="0"/>
                    <a:pt x="9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2"/>
            <p:cNvSpPr/>
            <p:nvPr/>
          </p:nvSpPr>
          <p:spPr>
            <a:xfrm>
              <a:off x="4710525" y="1089075"/>
              <a:ext cx="44850" cy="34900"/>
            </a:xfrm>
            <a:custGeom>
              <a:avLst/>
              <a:gdLst/>
              <a:ahLst/>
              <a:cxnLst/>
              <a:rect l="l" t="t" r="r" b="b"/>
              <a:pathLst>
                <a:path w="1794" h="1396" extrusionOk="0">
                  <a:moveTo>
                    <a:pt x="920" y="0"/>
                  </a:moveTo>
                  <a:cubicBezTo>
                    <a:pt x="461" y="0"/>
                    <a:pt x="1" y="474"/>
                    <a:pt x="256" y="1022"/>
                  </a:cubicBezTo>
                  <a:cubicBezTo>
                    <a:pt x="397" y="1286"/>
                    <a:pt x="623" y="1395"/>
                    <a:pt x="849" y="1395"/>
                  </a:cubicBezTo>
                  <a:cubicBezTo>
                    <a:pt x="1320" y="1395"/>
                    <a:pt x="1793" y="921"/>
                    <a:pt x="1501" y="373"/>
                  </a:cubicBezTo>
                  <a:cubicBezTo>
                    <a:pt x="1360" y="110"/>
                    <a:pt x="1140" y="0"/>
                    <a:pt x="9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2"/>
            <p:cNvSpPr/>
            <p:nvPr/>
          </p:nvSpPr>
          <p:spPr>
            <a:xfrm>
              <a:off x="4760200" y="1062150"/>
              <a:ext cx="43975" cy="37150"/>
            </a:xfrm>
            <a:custGeom>
              <a:avLst/>
              <a:gdLst/>
              <a:ahLst/>
              <a:cxnLst/>
              <a:rect l="l" t="t" r="r" b="b"/>
              <a:pathLst>
                <a:path w="1759" h="1486" extrusionOk="0">
                  <a:moveTo>
                    <a:pt x="841" y="0"/>
                  </a:moveTo>
                  <a:cubicBezTo>
                    <a:pt x="724" y="0"/>
                    <a:pt x="604" y="31"/>
                    <a:pt x="488" y="97"/>
                  </a:cubicBezTo>
                  <a:cubicBezTo>
                    <a:pt x="109" y="314"/>
                    <a:pt x="1" y="747"/>
                    <a:pt x="217" y="1125"/>
                  </a:cubicBezTo>
                  <a:cubicBezTo>
                    <a:pt x="370" y="1380"/>
                    <a:pt x="592" y="1485"/>
                    <a:pt x="811" y="1485"/>
                  </a:cubicBezTo>
                  <a:cubicBezTo>
                    <a:pt x="1291" y="1485"/>
                    <a:pt x="1759" y="979"/>
                    <a:pt x="1462" y="422"/>
                  </a:cubicBezTo>
                  <a:cubicBezTo>
                    <a:pt x="1349" y="159"/>
                    <a:pt x="1106" y="0"/>
                    <a:pt x="8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2"/>
            <p:cNvSpPr/>
            <p:nvPr/>
          </p:nvSpPr>
          <p:spPr>
            <a:xfrm>
              <a:off x="4807550" y="1035950"/>
              <a:ext cx="41425" cy="33500"/>
            </a:xfrm>
            <a:custGeom>
              <a:avLst/>
              <a:gdLst/>
              <a:ahLst/>
              <a:cxnLst/>
              <a:rect l="l" t="t" r="r" b="b"/>
              <a:pathLst>
                <a:path w="1657" h="1340" extrusionOk="0">
                  <a:moveTo>
                    <a:pt x="844" y="1"/>
                  </a:moveTo>
                  <a:cubicBezTo>
                    <a:pt x="743" y="1"/>
                    <a:pt x="641" y="21"/>
                    <a:pt x="542" y="63"/>
                  </a:cubicBezTo>
                  <a:cubicBezTo>
                    <a:pt x="1" y="334"/>
                    <a:pt x="55" y="1091"/>
                    <a:pt x="596" y="1308"/>
                  </a:cubicBezTo>
                  <a:cubicBezTo>
                    <a:pt x="668" y="1329"/>
                    <a:pt x="740" y="1339"/>
                    <a:pt x="810" y="1339"/>
                  </a:cubicBezTo>
                  <a:cubicBezTo>
                    <a:pt x="1268" y="1339"/>
                    <a:pt x="1656" y="911"/>
                    <a:pt x="1515" y="442"/>
                  </a:cubicBezTo>
                  <a:cubicBezTo>
                    <a:pt x="1396" y="162"/>
                    <a:pt x="1128" y="1"/>
                    <a:pt x="8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2"/>
            <p:cNvSpPr/>
            <p:nvPr/>
          </p:nvSpPr>
          <p:spPr>
            <a:xfrm>
              <a:off x="4855575" y="1012300"/>
              <a:ext cx="45900" cy="35875"/>
            </a:xfrm>
            <a:custGeom>
              <a:avLst/>
              <a:gdLst/>
              <a:ahLst/>
              <a:cxnLst/>
              <a:rect l="l" t="t" r="r" b="b"/>
              <a:pathLst>
                <a:path w="1836" h="1435" extrusionOk="0">
                  <a:moveTo>
                    <a:pt x="949" y="0"/>
                  </a:moveTo>
                  <a:cubicBezTo>
                    <a:pt x="469" y="0"/>
                    <a:pt x="1" y="506"/>
                    <a:pt x="298" y="1063"/>
                  </a:cubicBezTo>
                  <a:cubicBezTo>
                    <a:pt x="437" y="1325"/>
                    <a:pt x="661" y="1435"/>
                    <a:pt x="885" y="1435"/>
                  </a:cubicBezTo>
                  <a:cubicBezTo>
                    <a:pt x="1358" y="1435"/>
                    <a:pt x="1836" y="947"/>
                    <a:pt x="1542" y="360"/>
                  </a:cubicBezTo>
                  <a:cubicBezTo>
                    <a:pt x="1390" y="106"/>
                    <a:pt x="1168" y="0"/>
                    <a:pt x="9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2"/>
            <p:cNvSpPr/>
            <p:nvPr/>
          </p:nvSpPr>
          <p:spPr>
            <a:xfrm>
              <a:off x="4906300" y="985900"/>
              <a:ext cx="43850" cy="36625"/>
            </a:xfrm>
            <a:custGeom>
              <a:avLst/>
              <a:gdLst/>
              <a:ahLst/>
              <a:cxnLst/>
              <a:rect l="l" t="t" r="r" b="b"/>
              <a:pathLst>
                <a:path w="1754" h="1465" extrusionOk="0">
                  <a:moveTo>
                    <a:pt x="736" y="1"/>
                  </a:moveTo>
                  <a:cubicBezTo>
                    <a:pt x="635" y="1"/>
                    <a:pt x="532" y="21"/>
                    <a:pt x="433" y="63"/>
                  </a:cubicBezTo>
                  <a:cubicBezTo>
                    <a:pt x="108" y="280"/>
                    <a:pt x="0" y="767"/>
                    <a:pt x="217" y="1091"/>
                  </a:cubicBezTo>
                  <a:cubicBezTo>
                    <a:pt x="357" y="1355"/>
                    <a:pt x="583" y="1464"/>
                    <a:pt x="810" y="1464"/>
                  </a:cubicBezTo>
                  <a:cubicBezTo>
                    <a:pt x="1281" y="1464"/>
                    <a:pt x="1753" y="990"/>
                    <a:pt x="1461" y="442"/>
                  </a:cubicBezTo>
                  <a:cubicBezTo>
                    <a:pt x="1301" y="162"/>
                    <a:pt x="1023" y="1"/>
                    <a:pt x="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2"/>
            <p:cNvSpPr/>
            <p:nvPr/>
          </p:nvSpPr>
          <p:spPr>
            <a:xfrm>
              <a:off x="4954975" y="960200"/>
              <a:ext cx="43425" cy="36625"/>
            </a:xfrm>
            <a:custGeom>
              <a:avLst/>
              <a:gdLst/>
              <a:ahLst/>
              <a:cxnLst/>
              <a:rect l="l" t="t" r="r" b="b"/>
              <a:pathLst>
                <a:path w="1737" h="1465" extrusionOk="0">
                  <a:moveTo>
                    <a:pt x="736" y="1"/>
                  </a:moveTo>
                  <a:cubicBezTo>
                    <a:pt x="636" y="1"/>
                    <a:pt x="533" y="21"/>
                    <a:pt x="434" y="63"/>
                  </a:cubicBezTo>
                  <a:cubicBezTo>
                    <a:pt x="109" y="280"/>
                    <a:pt x="1" y="767"/>
                    <a:pt x="217" y="1091"/>
                  </a:cubicBezTo>
                  <a:cubicBezTo>
                    <a:pt x="358" y="1355"/>
                    <a:pt x="584" y="1464"/>
                    <a:pt x="808" y="1464"/>
                  </a:cubicBezTo>
                  <a:cubicBezTo>
                    <a:pt x="1276" y="1464"/>
                    <a:pt x="1737" y="990"/>
                    <a:pt x="1408" y="442"/>
                  </a:cubicBezTo>
                  <a:cubicBezTo>
                    <a:pt x="1288" y="162"/>
                    <a:pt x="1020" y="1"/>
                    <a:pt x="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2"/>
            <p:cNvSpPr/>
            <p:nvPr/>
          </p:nvSpPr>
          <p:spPr>
            <a:xfrm>
              <a:off x="4997950" y="934875"/>
              <a:ext cx="46325" cy="40825"/>
            </a:xfrm>
            <a:custGeom>
              <a:avLst/>
              <a:gdLst/>
              <a:ahLst/>
              <a:cxnLst/>
              <a:rect l="l" t="t" r="r" b="b"/>
              <a:pathLst>
                <a:path w="1853" h="1633" extrusionOk="0">
                  <a:moveTo>
                    <a:pt x="928" y="1"/>
                  </a:moveTo>
                  <a:cubicBezTo>
                    <a:pt x="572" y="1"/>
                    <a:pt x="212" y="221"/>
                    <a:pt x="122" y="644"/>
                  </a:cubicBezTo>
                  <a:cubicBezTo>
                    <a:pt x="0" y="1168"/>
                    <a:pt x="421" y="1633"/>
                    <a:pt x="912" y="1633"/>
                  </a:cubicBezTo>
                  <a:cubicBezTo>
                    <a:pt x="1080" y="1633"/>
                    <a:pt x="1255" y="1579"/>
                    <a:pt x="1420" y="1455"/>
                  </a:cubicBezTo>
                  <a:cubicBezTo>
                    <a:pt x="1745" y="1239"/>
                    <a:pt x="1853" y="806"/>
                    <a:pt x="1636" y="427"/>
                  </a:cubicBezTo>
                  <a:cubicBezTo>
                    <a:pt x="1493" y="140"/>
                    <a:pt x="1211" y="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2"/>
            <p:cNvSpPr/>
            <p:nvPr/>
          </p:nvSpPr>
          <p:spPr>
            <a:xfrm>
              <a:off x="5051025" y="908800"/>
              <a:ext cx="43975" cy="37650"/>
            </a:xfrm>
            <a:custGeom>
              <a:avLst/>
              <a:gdLst/>
              <a:ahLst/>
              <a:cxnLst/>
              <a:rect l="l" t="t" r="r" b="b"/>
              <a:pathLst>
                <a:path w="1759" h="1506" extrusionOk="0">
                  <a:moveTo>
                    <a:pt x="790" y="1"/>
                  </a:moveTo>
                  <a:cubicBezTo>
                    <a:pt x="689" y="1"/>
                    <a:pt x="586" y="21"/>
                    <a:pt x="487" y="63"/>
                  </a:cubicBezTo>
                  <a:cubicBezTo>
                    <a:pt x="109" y="334"/>
                    <a:pt x="0" y="767"/>
                    <a:pt x="217" y="1145"/>
                  </a:cubicBezTo>
                  <a:cubicBezTo>
                    <a:pt x="370" y="1400"/>
                    <a:pt x="591" y="1505"/>
                    <a:pt x="811" y="1505"/>
                  </a:cubicBezTo>
                  <a:cubicBezTo>
                    <a:pt x="1291" y="1505"/>
                    <a:pt x="1758" y="999"/>
                    <a:pt x="1461" y="442"/>
                  </a:cubicBezTo>
                  <a:cubicBezTo>
                    <a:pt x="1341" y="162"/>
                    <a:pt x="1074" y="1"/>
                    <a:pt x="7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2"/>
            <p:cNvSpPr/>
            <p:nvPr/>
          </p:nvSpPr>
          <p:spPr>
            <a:xfrm>
              <a:off x="5098375" y="883100"/>
              <a:ext cx="41400" cy="33500"/>
            </a:xfrm>
            <a:custGeom>
              <a:avLst/>
              <a:gdLst/>
              <a:ahLst/>
              <a:cxnLst/>
              <a:rect l="l" t="t" r="r" b="b"/>
              <a:pathLst>
                <a:path w="1656" h="1340" extrusionOk="0">
                  <a:moveTo>
                    <a:pt x="843" y="1"/>
                  </a:moveTo>
                  <a:cubicBezTo>
                    <a:pt x="743" y="1"/>
                    <a:pt x="640" y="21"/>
                    <a:pt x="541" y="63"/>
                  </a:cubicBezTo>
                  <a:cubicBezTo>
                    <a:pt x="0" y="334"/>
                    <a:pt x="108" y="1091"/>
                    <a:pt x="595" y="1308"/>
                  </a:cubicBezTo>
                  <a:cubicBezTo>
                    <a:pt x="667" y="1329"/>
                    <a:pt x="739" y="1339"/>
                    <a:pt x="810" y="1339"/>
                  </a:cubicBezTo>
                  <a:cubicBezTo>
                    <a:pt x="1268" y="1339"/>
                    <a:pt x="1656" y="911"/>
                    <a:pt x="1515" y="442"/>
                  </a:cubicBezTo>
                  <a:cubicBezTo>
                    <a:pt x="1395" y="162"/>
                    <a:pt x="1128" y="1"/>
                    <a:pt x="8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2"/>
            <p:cNvSpPr/>
            <p:nvPr/>
          </p:nvSpPr>
          <p:spPr>
            <a:xfrm>
              <a:off x="5146525" y="859875"/>
              <a:ext cx="45750" cy="35500"/>
            </a:xfrm>
            <a:custGeom>
              <a:avLst/>
              <a:gdLst/>
              <a:ahLst/>
              <a:cxnLst/>
              <a:rect l="l" t="t" r="r" b="b"/>
              <a:pathLst>
                <a:path w="1830" h="1420" extrusionOk="0">
                  <a:moveTo>
                    <a:pt x="919" y="0"/>
                  </a:moveTo>
                  <a:cubicBezTo>
                    <a:pt x="448" y="0"/>
                    <a:pt x="0" y="499"/>
                    <a:pt x="292" y="1046"/>
                  </a:cubicBezTo>
                  <a:cubicBezTo>
                    <a:pt x="433" y="1310"/>
                    <a:pt x="659" y="1419"/>
                    <a:pt x="885" y="1419"/>
                  </a:cubicBezTo>
                  <a:cubicBezTo>
                    <a:pt x="1356" y="1419"/>
                    <a:pt x="1829" y="945"/>
                    <a:pt x="1537" y="397"/>
                  </a:cubicBezTo>
                  <a:cubicBezTo>
                    <a:pt x="1379" y="116"/>
                    <a:pt x="1146" y="0"/>
                    <a:pt x="9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2"/>
            <p:cNvSpPr/>
            <p:nvPr/>
          </p:nvSpPr>
          <p:spPr>
            <a:xfrm>
              <a:off x="5194300" y="834775"/>
              <a:ext cx="46225" cy="34900"/>
            </a:xfrm>
            <a:custGeom>
              <a:avLst/>
              <a:gdLst/>
              <a:ahLst/>
              <a:cxnLst/>
              <a:rect l="l" t="t" r="r" b="b"/>
              <a:pathLst>
                <a:path w="1849" h="1396" extrusionOk="0">
                  <a:moveTo>
                    <a:pt x="928" y="0"/>
                  </a:moveTo>
                  <a:cubicBezTo>
                    <a:pt x="461" y="0"/>
                    <a:pt x="0" y="474"/>
                    <a:pt x="329" y="1022"/>
                  </a:cubicBezTo>
                  <a:cubicBezTo>
                    <a:pt x="470" y="1286"/>
                    <a:pt x="696" y="1395"/>
                    <a:pt x="920" y="1395"/>
                  </a:cubicBezTo>
                  <a:cubicBezTo>
                    <a:pt x="1388" y="1395"/>
                    <a:pt x="1848" y="921"/>
                    <a:pt x="1520" y="373"/>
                  </a:cubicBezTo>
                  <a:cubicBezTo>
                    <a:pt x="1379" y="110"/>
                    <a:pt x="1153" y="0"/>
                    <a:pt x="9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2"/>
            <p:cNvSpPr/>
            <p:nvPr/>
          </p:nvSpPr>
          <p:spPr>
            <a:xfrm>
              <a:off x="5244450" y="807350"/>
              <a:ext cx="41050" cy="32675"/>
            </a:xfrm>
            <a:custGeom>
              <a:avLst/>
              <a:gdLst/>
              <a:ahLst/>
              <a:cxnLst/>
              <a:rect l="l" t="t" r="r" b="b"/>
              <a:pathLst>
                <a:path w="1642" h="1307" extrusionOk="0">
                  <a:moveTo>
                    <a:pt x="790" y="1"/>
                  </a:moveTo>
                  <a:cubicBezTo>
                    <a:pt x="689" y="1"/>
                    <a:pt x="586" y="21"/>
                    <a:pt x="487" y="63"/>
                  </a:cubicBezTo>
                  <a:cubicBezTo>
                    <a:pt x="0" y="334"/>
                    <a:pt x="55" y="1091"/>
                    <a:pt x="596" y="1254"/>
                  </a:cubicBezTo>
                  <a:cubicBezTo>
                    <a:pt x="686" y="1290"/>
                    <a:pt x="776" y="1306"/>
                    <a:pt x="863" y="1306"/>
                  </a:cubicBezTo>
                  <a:cubicBezTo>
                    <a:pt x="1296" y="1306"/>
                    <a:pt x="1642" y="893"/>
                    <a:pt x="1461" y="442"/>
                  </a:cubicBezTo>
                  <a:cubicBezTo>
                    <a:pt x="1341" y="162"/>
                    <a:pt x="1074" y="1"/>
                    <a:pt x="7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2"/>
            <p:cNvSpPr/>
            <p:nvPr/>
          </p:nvSpPr>
          <p:spPr>
            <a:xfrm>
              <a:off x="5292725" y="782425"/>
              <a:ext cx="44150" cy="34850"/>
            </a:xfrm>
            <a:custGeom>
              <a:avLst/>
              <a:gdLst/>
              <a:ahLst/>
              <a:cxnLst/>
              <a:rect l="l" t="t" r="r" b="b"/>
              <a:pathLst>
                <a:path w="1766" h="1394" extrusionOk="0">
                  <a:moveTo>
                    <a:pt x="875" y="0"/>
                  </a:moveTo>
                  <a:cubicBezTo>
                    <a:pt x="428" y="0"/>
                    <a:pt x="0" y="468"/>
                    <a:pt x="288" y="1006"/>
                  </a:cubicBezTo>
                  <a:cubicBezTo>
                    <a:pt x="415" y="1279"/>
                    <a:pt x="640" y="1393"/>
                    <a:pt x="867" y="1393"/>
                  </a:cubicBezTo>
                  <a:cubicBezTo>
                    <a:pt x="1314" y="1393"/>
                    <a:pt x="1765" y="950"/>
                    <a:pt x="1478" y="411"/>
                  </a:cubicBezTo>
                  <a:cubicBezTo>
                    <a:pt x="1333" y="120"/>
                    <a:pt x="1101" y="0"/>
                    <a:pt x="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2"/>
            <p:cNvSpPr/>
            <p:nvPr/>
          </p:nvSpPr>
          <p:spPr>
            <a:xfrm>
              <a:off x="5339825" y="758000"/>
              <a:ext cx="46000" cy="35600"/>
            </a:xfrm>
            <a:custGeom>
              <a:avLst/>
              <a:gdLst/>
              <a:ahLst/>
              <a:cxnLst/>
              <a:rect l="l" t="t" r="r" b="b"/>
              <a:pathLst>
                <a:path w="1840" h="1424" extrusionOk="0">
                  <a:moveTo>
                    <a:pt x="972" y="0"/>
                  </a:moveTo>
                  <a:cubicBezTo>
                    <a:pt x="494" y="0"/>
                    <a:pt x="0" y="506"/>
                    <a:pt x="297" y="1064"/>
                  </a:cubicBezTo>
                  <a:cubicBezTo>
                    <a:pt x="450" y="1318"/>
                    <a:pt x="672" y="1424"/>
                    <a:pt x="891" y="1424"/>
                  </a:cubicBezTo>
                  <a:cubicBezTo>
                    <a:pt x="1371" y="1424"/>
                    <a:pt x="1839" y="917"/>
                    <a:pt x="1542" y="360"/>
                  </a:cubicBezTo>
                  <a:cubicBezTo>
                    <a:pt x="1406" y="106"/>
                    <a:pt x="1191" y="0"/>
                    <a:pt x="9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2"/>
            <p:cNvSpPr/>
            <p:nvPr/>
          </p:nvSpPr>
          <p:spPr>
            <a:xfrm>
              <a:off x="5388600" y="732025"/>
              <a:ext cx="45900" cy="35875"/>
            </a:xfrm>
            <a:custGeom>
              <a:avLst/>
              <a:gdLst/>
              <a:ahLst/>
              <a:cxnLst/>
              <a:rect l="l" t="t" r="r" b="b"/>
              <a:pathLst>
                <a:path w="1836" h="1435" extrusionOk="0">
                  <a:moveTo>
                    <a:pt x="927" y="0"/>
                  </a:moveTo>
                  <a:cubicBezTo>
                    <a:pt x="454" y="0"/>
                    <a:pt x="1" y="488"/>
                    <a:pt x="294" y="1075"/>
                  </a:cubicBezTo>
                  <a:cubicBezTo>
                    <a:pt x="430" y="1329"/>
                    <a:pt x="645" y="1435"/>
                    <a:pt x="864" y="1435"/>
                  </a:cubicBezTo>
                  <a:cubicBezTo>
                    <a:pt x="1342" y="1435"/>
                    <a:pt x="1836" y="928"/>
                    <a:pt x="1539" y="371"/>
                  </a:cubicBezTo>
                  <a:cubicBezTo>
                    <a:pt x="1382" y="110"/>
                    <a:pt x="1152" y="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2"/>
            <p:cNvSpPr/>
            <p:nvPr/>
          </p:nvSpPr>
          <p:spPr>
            <a:xfrm>
              <a:off x="5439225" y="668250"/>
              <a:ext cx="151525" cy="72000"/>
            </a:xfrm>
            <a:custGeom>
              <a:avLst/>
              <a:gdLst/>
              <a:ahLst/>
              <a:cxnLst/>
              <a:rect l="l" t="t" r="r" b="b"/>
              <a:pathLst>
                <a:path w="6061" h="2880" extrusionOk="0">
                  <a:moveTo>
                    <a:pt x="3355" y="1"/>
                  </a:moveTo>
                  <a:lnTo>
                    <a:pt x="488" y="1515"/>
                  </a:lnTo>
                  <a:cubicBezTo>
                    <a:pt x="109" y="1732"/>
                    <a:pt x="1" y="2219"/>
                    <a:pt x="217" y="2543"/>
                  </a:cubicBezTo>
                  <a:cubicBezTo>
                    <a:pt x="341" y="2791"/>
                    <a:pt x="659" y="2879"/>
                    <a:pt x="969" y="2879"/>
                  </a:cubicBezTo>
                  <a:cubicBezTo>
                    <a:pt x="1202" y="2879"/>
                    <a:pt x="1431" y="2829"/>
                    <a:pt x="1570" y="2760"/>
                  </a:cubicBezTo>
                  <a:lnTo>
                    <a:pt x="6060" y="379"/>
                  </a:lnTo>
                  <a:lnTo>
                    <a:pt x="33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EA1C2F93-DAF9-6533-6A39-54B7298E37F6}"/>
              </a:ext>
            </a:extLst>
          </p:cNvPr>
          <p:cNvPicPr>
            <a:picLocks noChangeAspect="1"/>
          </p:cNvPicPr>
          <p:nvPr/>
        </p:nvPicPr>
        <p:blipFill>
          <a:blip r:embed="rId3"/>
          <a:stretch>
            <a:fillRect/>
          </a:stretch>
        </p:blipFill>
        <p:spPr>
          <a:xfrm>
            <a:off x="257800" y="77347"/>
            <a:ext cx="3119460" cy="4104981"/>
          </a:xfrm>
          <a:prstGeom prst="rect">
            <a:avLst/>
          </a:prstGeom>
        </p:spPr>
      </p:pic>
      <p:pic>
        <p:nvPicPr>
          <p:cNvPr id="7" name="Picture 6">
            <a:extLst>
              <a:ext uri="{FF2B5EF4-FFF2-40B4-BE49-F238E27FC236}">
                <a16:creationId xmlns:a16="http://schemas.microsoft.com/office/drawing/2014/main" id="{4EA492C1-4774-ABD0-4AC7-3E56A6BA587F}"/>
              </a:ext>
            </a:extLst>
          </p:cNvPr>
          <p:cNvPicPr>
            <a:picLocks noChangeAspect="1"/>
          </p:cNvPicPr>
          <p:nvPr/>
        </p:nvPicPr>
        <p:blipFill>
          <a:blip r:embed="rId4"/>
          <a:stretch>
            <a:fillRect/>
          </a:stretch>
        </p:blipFill>
        <p:spPr>
          <a:xfrm>
            <a:off x="3700520" y="1472141"/>
            <a:ext cx="4196871" cy="3217320"/>
          </a:xfrm>
          <a:prstGeom prst="rect">
            <a:avLst/>
          </a:prstGeom>
        </p:spPr>
      </p:pic>
    </p:spTree>
    <p:extLst>
      <p:ext uri="{BB962C8B-B14F-4D97-AF65-F5344CB8AC3E}">
        <p14:creationId xmlns:p14="http://schemas.microsoft.com/office/powerpoint/2010/main" val="212328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47"/>
          <p:cNvSpPr txBox="1">
            <a:spLocks noGrp="1"/>
          </p:cNvSpPr>
          <p:nvPr>
            <p:ph type="title"/>
          </p:nvPr>
        </p:nvSpPr>
        <p:spPr>
          <a:xfrm>
            <a:off x="395605" y="195580"/>
            <a:ext cx="1405255" cy="628015"/>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Dao</a:t>
            </a:r>
          </a:p>
        </p:txBody>
      </p:sp>
      <p:grpSp>
        <p:nvGrpSpPr>
          <p:cNvPr id="727" name="Google Shape;727;p47"/>
          <p:cNvGrpSpPr/>
          <p:nvPr/>
        </p:nvGrpSpPr>
        <p:grpSpPr>
          <a:xfrm>
            <a:off x="461309" y="2202960"/>
            <a:ext cx="1954548" cy="2940362"/>
            <a:chOff x="461325" y="1873525"/>
            <a:chExt cx="2173652" cy="3269975"/>
          </a:xfrm>
        </p:grpSpPr>
        <p:sp>
          <p:nvSpPr>
            <p:cNvPr id="728" name="Google Shape;728;p47"/>
            <p:cNvSpPr/>
            <p:nvPr/>
          </p:nvSpPr>
          <p:spPr>
            <a:xfrm>
              <a:off x="809729" y="2183555"/>
              <a:ext cx="41611" cy="2928064"/>
            </a:xfrm>
            <a:custGeom>
              <a:avLst/>
              <a:gdLst/>
              <a:ahLst/>
              <a:cxnLst/>
              <a:rect l="l" t="t" r="r" b="b"/>
              <a:pathLst>
                <a:path w="386" h="27162" extrusionOk="0">
                  <a:moveTo>
                    <a:pt x="0" y="1"/>
                  </a:moveTo>
                  <a:lnTo>
                    <a:pt x="0" y="27161"/>
                  </a:lnTo>
                  <a:lnTo>
                    <a:pt x="386" y="27161"/>
                  </a:lnTo>
                  <a:lnTo>
                    <a:pt x="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7"/>
            <p:cNvSpPr/>
            <p:nvPr/>
          </p:nvSpPr>
          <p:spPr>
            <a:xfrm>
              <a:off x="800135" y="3692310"/>
              <a:ext cx="64033" cy="1419295"/>
            </a:xfrm>
            <a:custGeom>
              <a:avLst/>
              <a:gdLst/>
              <a:ahLst/>
              <a:cxnLst/>
              <a:rect l="l" t="t" r="r" b="b"/>
              <a:pathLst>
                <a:path w="594" h="13166" extrusionOk="0">
                  <a:moveTo>
                    <a:pt x="0" y="0"/>
                  </a:moveTo>
                  <a:lnTo>
                    <a:pt x="0" y="13165"/>
                  </a:lnTo>
                  <a:lnTo>
                    <a:pt x="593" y="13165"/>
                  </a:lnTo>
                  <a:lnTo>
                    <a:pt x="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717023" y="5079467"/>
              <a:ext cx="230261" cy="64033"/>
            </a:xfrm>
            <a:custGeom>
              <a:avLst/>
              <a:gdLst/>
              <a:ahLst/>
              <a:cxnLst/>
              <a:rect l="l" t="t" r="r" b="b"/>
              <a:pathLst>
                <a:path w="2136" h="594" extrusionOk="0">
                  <a:moveTo>
                    <a:pt x="0" y="1"/>
                  </a:moveTo>
                  <a:lnTo>
                    <a:pt x="0" y="594"/>
                  </a:lnTo>
                  <a:lnTo>
                    <a:pt x="2135" y="594"/>
                  </a:lnTo>
                  <a:lnTo>
                    <a:pt x="21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605128" y="2014203"/>
              <a:ext cx="444459" cy="179056"/>
            </a:xfrm>
            <a:custGeom>
              <a:avLst/>
              <a:gdLst/>
              <a:ahLst/>
              <a:cxnLst/>
              <a:rect l="l" t="t" r="r" b="b"/>
              <a:pathLst>
                <a:path w="4123" h="1661" extrusionOk="0">
                  <a:moveTo>
                    <a:pt x="1" y="0"/>
                  </a:moveTo>
                  <a:lnTo>
                    <a:pt x="1" y="1661"/>
                  </a:lnTo>
                  <a:lnTo>
                    <a:pt x="4122" y="1661"/>
                  </a:lnTo>
                  <a:lnTo>
                    <a:pt x="4122" y="0"/>
                  </a:lnTo>
                  <a:lnTo>
                    <a:pt x="3944" y="0"/>
                  </a:lnTo>
                  <a:lnTo>
                    <a:pt x="3944" y="1483"/>
                  </a:lnTo>
                  <a:lnTo>
                    <a:pt x="208" y="1483"/>
                  </a:lnTo>
                  <a:lnTo>
                    <a:pt x="2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461325" y="1873525"/>
              <a:ext cx="310141" cy="182290"/>
            </a:xfrm>
            <a:custGeom>
              <a:avLst/>
              <a:gdLst/>
              <a:ahLst/>
              <a:cxnLst/>
              <a:rect l="l" t="t" r="r" b="b"/>
              <a:pathLst>
                <a:path w="2877" h="1691" extrusionOk="0">
                  <a:moveTo>
                    <a:pt x="0" y="1"/>
                  </a:moveTo>
                  <a:lnTo>
                    <a:pt x="0" y="1691"/>
                  </a:lnTo>
                  <a:lnTo>
                    <a:pt x="2876" y="1691"/>
                  </a:lnTo>
                  <a:lnTo>
                    <a:pt x="28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480513" y="1895947"/>
              <a:ext cx="271764" cy="140679"/>
            </a:xfrm>
            <a:custGeom>
              <a:avLst/>
              <a:gdLst/>
              <a:ahLst/>
              <a:cxnLst/>
              <a:rect l="l" t="t" r="r" b="b"/>
              <a:pathLst>
                <a:path w="2521" h="1305" extrusionOk="0">
                  <a:moveTo>
                    <a:pt x="0" y="0"/>
                  </a:moveTo>
                  <a:lnTo>
                    <a:pt x="0" y="1305"/>
                  </a:lnTo>
                  <a:lnTo>
                    <a:pt x="2520" y="1305"/>
                  </a:lnTo>
                  <a:lnTo>
                    <a:pt x="2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876780" y="1873525"/>
              <a:ext cx="313375" cy="182290"/>
            </a:xfrm>
            <a:custGeom>
              <a:avLst/>
              <a:gdLst/>
              <a:ahLst/>
              <a:cxnLst/>
              <a:rect l="l" t="t" r="r" b="b"/>
              <a:pathLst>
                <a:path w="2907" h="1691" extrusionOk="0">
                  <a:moveTo>
                    <a:pt x="1" y="1"/>
                  </a:moveTo>
                  <a:lnTo>
                    <a:pt x="1" y="1691"/>
                  </a:lnTo>
                  <a:lnTo>
                    <a:pt x="2907" y="1691"/>
                  </a:lnTo>
                  <a:lnTo>
                    <a:pt x="29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895968" y="1895947"/>
              <a:ext cx="271872" cy="140679"/>
            </a:xfrm>
            <a:custGeom>
              <a:avLst/>
              <a:gdLst/>
              <a:ahLst/>
              <a:cxnLst/>
              <a:rect l="l" t="t" r="r" b="b"/>
              <a:pathLst>
                <a:path w="2522" h="1305" extrusionOk="0">
                  <a:moveTo>
                    <a:pt x="1" y="0"/>
                  </a:moveTo>
                  <a:lnTo>
                    <a:pt x="1" y="1305"/>
                  </a:lnTo>
                  <a:lnTo>
                    <a:pt x="2521" y="1305"/>
                  </a:lnTo>
                  <a:lnTo>
                    <a:pt x="2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605128" y="2432894"/>
              <a:ext cx="444459" cy="182290"/>
            </a:xfrm>
            <a:custGeom>
              <a:avLst/>
              <a:gdLst/>
              <a:ahLst/>
              <a:cxnLst/>
              <a:rect l="l" t="t" r="r" b="b"/>
              <a:pathLst>
                <a:path w="4123" h="1691" extrusionOk="0">
                  <a:moveTo>
                    <a:pt x="1" y="1"/>
                  </a:moveTo>
                  <a:lnTo>
                    <a:pt x="1" y="1691"/>
                  </a:lnTo>
                  <a:lnTo>
                    <a:pt x="4122" y="1691"/>
                  </a:lnTo>
                  <a:lnTo>
                    <a:pt x="4122" y="1"/>
                  </a:lnTo>
                  <a:lnTo>
                    <a:pt x="3944" y="1"/>
                  </a:lnTo>
                  <a:lnTo>
                    <a:pt x="3944" y="1483"/>
                  </a:lnTo>
                  <a:lnTo>
                    <a:pt x="208" y="1483"/>
                  </a:lnTo>
                  <a:lnTo>
                    <a:pt x="2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461325" y="2295450"/>
              <a:ext cx="310141" cy="182290"/>
            </a:xfrm>
            <a:custGeom>
              <a:avLst/>
              <a:gdLst/>
              <a:ahLst/>
              <a:cxnLst/>
              <a:rect l="l" t="t" r="r" b="b"/>
              <a:pathLst>
                <a:path w="2877" h="1691" extrusionOk="0">
                  <a:moveTo>
                    <a:pt x="0" y="1"/>
                  </a:moveTo>
                  <a:lnTo>
                    <a:pt x="0" y="1691"/>
                  </a:lnTo>
                  <a:lnTo>
                    <a:pt x="2876" y="1691"/>
                  </a:lnTo>
                  <a:lnTo>
                    <a:pt x="28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480513" y="2314638"/>
              <a:ext cx="271764" cy="140787"/>
            </a:xfrm>
            <a:custGeom>
              <a:avLst/>
              <a:gdLst/>
              <a:ahLst/>
              <a:cxnLst/>
              <a:rect l="l" t="t" r="r" b="b"/>
              <a:pathLst>
                <a:path w="2521" h="1306" extrusionOk="0">
                  <a:moveTo>
                    <a:pt x="0" y="1"/>
                  </a:moveTo>
                  <a:lnTo>
                    <a:pt x="0" y="1305"/>
                  </a:lnTo>
                  <a:lnTo>
                    <a:pt x="2520" y="1305"/>
                  </a:lnTo>
                  <a:lnTo>
                    <a:pt x="25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7"/>
            <p:cNvSpPr/>
            <p:nvPr/>
          </p:nvSpPr>
          <p:spPr>
            <a:xfrm>
              <a:off x="876780" y="2295450"/>
              <a:ext cx="313375" cy="182290"/>
            </a:xfrm>
            <a:custGeom>
              <a:avLst/>
              <a:gdLst/>
              <a:ahLst/>
              <a:cxnLst/>
              <a:rect l="l" t="t" r="r" b="b"/>
              <a:pathLst>
                <a:path w="2907" h="1691" extrusionOk="0">
                  <a:moveTo>
                    <a:pt x="1" y="1"/>
                  </a:moveTo>
                  <a:lnTo>
                    <a:pt x="1" y="1691"/>
                  </a:lnTo>
                  <a:lnTo>
                    <a:pt x="2907" y="1691"/>
                  </a:lnTo>
                  <a:lnTo>
                    <a:pt x="29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7"/>
            <p:cNvSpPr/>
            <p:nvPr/>
          </p:nvSpPr>
          <p:spPr>
            <a:xfrm>
              <a:off x="895968" y="2314638"/>
              <a:ext cx="271872" cy="140787"/>
            </a:xfrm>
            <a:custGeom>
              <a:avLst/>
              <a:gdLst/>
              <a:ahLst/>
              <a:cxnLst/>
              <a:rect l="l" t="t" r="r" b="b"/>
              <a:pathLst>
                <a:path w="2522" h="1306" extrusionOk="0">
                  <a:moveTo>
                    <a:pt x="1" y="1"/>
                  </a:moveTo>
                  <a:lnTo>
                    <a:pt x="1" y="1305"/>
                  </a:lnTo>
                  <a:lnTo>
                    <a:pt x="2521" y="1305"/>
                  </a:lnTo>
                  <a:lnTo>
                    <a:pt x="25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a:off x="2264037" y="4878099"/>
              <a:ext cx="332563" cy="259043"/>
            </a:xfrm>
            <a:custGeom>
              <a:avLst/>
              <a:gdLst/>
              <a:ahLst/>
              <a:cxnLst/>
              <a:rect l="l" t="t" r="r" b="b"/>
              <a:pathLst>
                <a:path w="3085" h="2403" extrusionOk="0">
                  <a:moveTo>
                    <a:pt x="1542" y="1"/>
                  </a:moveTo>
                  <a:cubicBezTo>
                    <a:pt x="683" y="1"/>
                    <a:pt x="1" y="831"/>
                    <a:pt x="1" y="1839"/>
                  </a:cubicBezTo>
                  <a:cubicBezTo>
                    <a:pt x="1" y="1899"/>
                    <a:pt x="1" y="1928"/>
                    <a:pt x="1" y="1988"/>
                  </a:cubicBezTo>
                  <a:cubicBezTo>
                    <a:pt x="1" y="2106"/>
                    <a:pt x="30" y="2254"/>
                    <a:pt x="60" y="2403"/>
                  </a:cubicBezTo>
                  <a:lnTo>
                    <a:pt x="3025" y="2403"/>
                  </a:lnTo>
                  <a:cubicBezTo>
                    <a:pt x="3055" y="2254"/>
                    <a:pt x="3084" y="2106"/>
                    <a:pt x="3084" y="1988"/>
                  </a:cubicBezTo>
                  <a:cubicBezTo>
                    <a:pt x="3084" y="1928"/>
                    <a:pt x="3084" y="1899"/>
                    <a:pt x="3084" y="1839"/>
                  </a:cubicBezTo>
                  <a:cubicBezTo>
                    <a:pt x="3084" y="831"/>
                    <a:pt x="2402" y="1"/>
                    <a:pt x="1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p:nvPr/>
          </p:nvSpPr>
          <p:spPr>
            <a:xfrm>
              <a:off x="2305647" y="4942023"/>
              <a:ext cx="252575" cy="195118"/>
            </a:xfrm>
            <a:custGeom>
              <a:avLst/>
              <a:gdLst/>
              <a:ahLst/>
              <a:cxnLst/>
              <a:rect l="l" t="t" r="r" b="b"/>
              <a:pathLst>
                <a:path w="2343" h="1810" extrusionOk="0">
                  <a:moveTo>
                    <a:pt x="1186" y="1"/>
                  </a:moveTo>
                  <a:cubicBezTo>
                    <a:pt x="593" y="1"/>
                    <a:pt x="89" y="594"/>
                    <a:pt x="0" y="1395"/>
                  </a:cubicBezTo>
                  <a:lnTo>
                    <a:pt x="0" y="1632"/>
                  </a:lnTo>
                  <a:cubicBezTo>
                    <a:pt x="0" y="1691"/>
                    <a:pt x="0" y="1750"/>
                    <a:pt x="0" y="1810"/>
                  </a:cubicBezTo>
                  <a:lnTo>
                    <a:pt x="2343" y="1810"/>
                  </a:lnTo>
                  <a:cubicBezTo>
                    <a:pt x="2343" y="1750"/>
                    <a:pt x="2343" y="1691"/>
                    <a:pt x="2343" y="1632"/>
                  </a:cubicBezTo>
                  <a:cubicBezTo>
                    <a:pt x="2343" y="1543"/>
                    <a:pt x="2313" y="1454"/>
                    <a:pt x="2343" y="1395"/>
                  </a:cubicBezTo>
                  <a:cubicBezTo>
                    <a:pt x="2254" y="594"/>
                    <a:pt x="1779" y="1"/>
                    <a:pt x="1186"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7"/>
            <p:cNvSpPr/>
            <p:nvPr/>
          </p:nvSpPr>
          <p:spPr>
            <a:xfrm>
              <a:off x="2228895" y="5092295"/>
              <a:ext cx="406083" cy="51205"/>
            </a:xfrm>
            <a:custGeom>
              <a:avLst/>
              <a:gdLst/>
              <a:ahLst/>
              <a:cxnLst/>
              <a:rect l="l" t="t" r="r" b="b"/>
              <a:pathLst>
                <a:path w="3767" h="475" extrusionOk="0">
                  <a:moveTo>
                    <a:pt x="0" y="1"/>
                  </a:moveTo>
                  <a:lnTo>
                    <a:pt x="0" y="475"/>
                  </a:lnTo>
                  <a:lnTo>
                    <a:pt x="3766" y="475"/>
                  </a:lnTo>
                  <a:lnTo>
                    <a:pt x="3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7"/>
            <p:cNvSpPr/>
            <p:nvPr/>
          </p:nvSpPr>
          <p:spPr>
            <a:xfrm>
              <a:off x="1516132" y="4878099"/>
              <a:ext cx="332455" cy="259043"/>
            </a:xfrm>
            <a:custGeom>
              <a:avLst/>
              <a:gdLst/>
              <a:ahLst/>
              <a:cxnLst/>
              <a:rect l="l" t="t" r="r" b="b"/>
              <a:pathLst>
                <a:path w="3084" h="2403" extrusionOk="0">
                  <a:moveTo>
                    <a:pt x="1542" y="1"/>
                  </a:moveTo>
                  <a:cubicBezTo>
                    <a:pt x="682" y="1"/>
                    <a:pt x="0" y="831"/>
                    <a:pt x="0" y="1839"/>
                  </a:cubicBezTo>
                  <a:lnTo>
                    <a:pt x="0" y="1988"/>
                  </a:lnTo>
                  <a:cubicBezTo>
                    <a:pt x="0" y="2106"/>
                    <a:pt x="30" y="2254"/>
                    <a:pt x="59" y="2403"/>
                  </a:cubicBezTo>
                  <a:lnTo>
                    <a:pt x="3025" y="2403"/>
                  </a:lnTo>
                  <a:cubicBezTo>
                    <a:pt x="3054" y="2254"/>
                    <a:pt x="3084" y="2106"/>
                    <a:pt x="3084" y="1988"/>
                  </a:cubicBezTo>
                  <a:cubicBezTo>
                    <a:pt x="3084" y="1928"/>
                    <a:pt x="3084" y="1899"/>
                    <a:pt x="3084" y="1839"/>
                  </a:cubicBezTo>
                  <a:cubicBezTo>
                    <a:pt x="3084" y="831"/>
                    <a:pt x="2402" y="1"/>
                    <a:pt x="1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7"/>
            <p:cNvSpPr/>
            <p:nvPr/>
          </p:nvSpPr>
          <p:spPr>
            <a:xfrm>
              <a:off x="1557634" y="4942023"/>
              <a:ext cx="252683" cy="195118"/>
            </a:xfrm>
            <a:custGeom>
              <a:avLst/>
              <a:gdLst/>
              <a:ahLst/>
              <a:cxnLst/>
              <a:rect l="l" t="t" r="r" b="b"/>
              <a:pathLst>
                <a:path w="2344" h="1810" extrusionOk="0">
                  <a:moveTo>
                    <a:pt x="1187" y="1"/>
                  </a:moveTo>
                  <a:cubicBezTo>
                    <a:pt x="594" y="1"/>
                    <a:pt x="90" y="594"/>
                    <a:pt x="1" y="1395"/>
                  </a:cubicBezTo>
                  <a:lnTo>
                    <a:pt x="1" y="1632"/>
                  </a:lnTo>
                  <a:cubicBezTo>
                    <a:pt x="1" y="1691"/>
                    <a:pt x="1" y="1750"/>
                    <a:pt x="1" y="1810"/>
                  </a:cubicBezTo>
                  <a:lnTo>
                    <a:pt x="2343" y="1810"/>
                  </a:lnTo>
                  <a:cubicBezTo>
                    <a:pt x="2343" y="1750"/>
                    <a:pt x="2343" y="1691"/>
                    <a:pt x="2343" y="1632"/>
                  </a:cubicBezTo>
                  <a:cubicBezTo>
                    <a:pt x="2343" y="1543"/>
                    <a:pt x="2313" y="1454"/>
                    <a:pt x="2343" y="1395"/>
                  </a:cubicBezTo>
                  <a:cubicBezTo>
                    <a:pt x="2254" y="594"/>
                    <a:pt x="1750" y="1"/>
                    <a:pt x="1187" y="1"/>
                  </a:cubicBezTo>
                  <a:close/>
                </a:path>
              </a:pathLst>
            </a:custGeom>
            <a:solidFill>
              <a:srgbClr val="FFFFFF">
                <a:alpha val="2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a:off x="1480990" y="5092295"/>
              <a:ext cx="405975" cy="51205"/>
            </a:xfrm>
            <a:custGeom>
              <a:avLst/>
              <a:gdLst/>
              <a:ahLst/>
              <a:cxnLst/>
              <a:rect l="l" t="t" r="r" b="b"/>
              <a:pathLst>
                <a:path w="3766" h="475" extrusionOk="0">
                  <a:moveTo>
                    <a:pt x="0" y="1"/>
                  </a:moveTo>
                  <a:lnTo>
                    <a:pt x="0" y="475"/>
                  </a:lnTo>
                  <a:lnTo>
                    <a:pt x="3766" y="475"/>
                  </a:lnTo>
                  <a:lnTo>
                    <a:pt x="3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47"/>
          <p:cNvGrpSpPr/>
          <p:nvPr/>
        </p:nvGrpSpPr>
        <p:grpSpPr>
          <a:xfrm>
            <a:off x="3231908" y="643448"/>
            <a:ext cx="4305810" cy="1719943"/>
            <a:chOff x="2977031" y="670442"/>
            <a:chExt cx="4554967" cy="1819467"/>
          </a:xfrm>
        </p:grpSpPr>
        <p:sp>
          <p:nvSpPr>
            <p:cNvPr id="748" name="Google Shape;748;p47"/>
            <p:cNvSpPr/>
            <p:nvPr/>
          </p:nvSpPr>
          <p:spPr>
            <a:xfrm rot="-1094456">
              <a:off x="3254864" y="1332170"/>
              <a:ext cx="4307739" cy="496012"/>
            </a:xfrm>
            <a:custGeom>
              <a:avLst/>
              <a:gdLst/>
              <a:ahLst/>
              <a:cxnLst/>
              <a:rect l="l" t="t" r="r" b="b"/>
              <a:pathLst>
                <a:path w="73803" h="8498" extrusionOk="0">
                  <a:moveTo>
                    <a:pt x="1690" y="1"/>
                  </a:moveTo>
                  <a:cubicBezTo>
                    <a:pt x="1720" y="119"/>
                    <a:pt x="1749" y="267"/>
                    <a:pt x="1779" y="386"/>
                  </a:cubicBezTo>
                  <a:lnTo>
                    <a:pt x="1838" y="386"/>
                  </a:lnTo>
                  <a:cubicBezTo>
                    <a:pt x="3232" y="623"/>
                    <a:pt x="4626" y="979"/>
                    <a:pt x="5930" y="1513"/>
                  </a:cubicBezTo>
                  <a:cubicBezTo>
                    <a:pt x="7146" y="1958"/>
                    <a:pt x="8036" y="2343"/>
                    <a:pt x="8036" y="2343"/>
                  </a:cubicBezTo>
                  <a:cubicBezTo>
                    <a:pt x="8036" y="2343"/>
                    <a:pt x="5097" y="2875"/>
                    <a:pt x="2738" y="2875"/>
                  </a:cubicBezTo>
                  <a:cubicBezTo>
                    <a:pt x="2314" y="2875"/>
                    <a:pt x="1908" y="2858"/>
                    <a:pt x="1542" y="2817"/>
                  </a:cubicBezTo>
                  <a:cubicBezTo>
                    <a:pt x="1008" y="2758"/>
                    <a:pt x="504" y="2639"/>
                    <a:pt x="0" y="2491"/>
                  </a:cubicBezTo>
                  <a:lnTo>
                    <a:pt x="0" y="2491"/>
                  </a:lnTo>
                  <a:lnTo>
                    <a:pt x="326" y="3648"/>
                  </a:lnTo>
                  <a:lnTo>
                    <a:pt x="919" y="3855"/>
                  </a:lnTo>
                  <a:lnTo>
                    <a:pt x="1008" y="3885"/>
                  </a:lnTo>
                  <a:cubicBezTo>
                    <a:pt x="1987" y="4211"/>
                    <a:pt x="2817" y="4478"/>
                    <a:pt x="3469" y="4715"/>
                  </a:cubicBezTo>
                  <a:cubicBezTo>
                    <a:pt x="8599" y="6465"/>
                    <a:pt x="13906" y="7562"/>
                    <a:pt x="19303" y="7977"/>
                  </a:cubicBezTo>
                  <a:cubicBezTo>
                    <a:pt x="20193" y="8066"/>
                    <a:pt x="21349" y="8125"/>
                    <a:pt x="22683" y="8184"/>
                  </a:cubicBezTo>
                  <a:lnTo>
                    <a:pt x="22713" y="8184"/>
                  </a:lnTo>
                  <a:cubicBezTo>
                    <a:pt x="29013" y="8441"/>
                    <a:pt x="39462" y="8497"/>
                    <a:pt x="48500" y="8497"/>
                  </a:cubicBezTo>
                  <a:cubicBezTo>
                    <a:pt x="51969" y="8497"/>
                    <a:pt x="55230" y="8489"/>
                    <a:pt x="57968" y="8481"/>
                  </a:cubicBezTo>
                  <a:lnTo>
                    <a:pt x="58028" y="8481"/>
                  </a:lnTo>
                  <a:cubicBezTo>
                    <a:pt x="62297" y="8481"/>
                    <a:pt x="65292" y="8451"/>
                    <a:pt x="65767" y="8451"/>
                  </a:cubicBezTo>
                  <a:cubicBezTo>
                    <a:pt x="67516" y="8451"/>
                    <a:pt x="73802" y="8125"/>
                    <a:pt x="73802" y="5723"/>
                  </a:cubicBezTo>
                  <a:cubicBezTo>
                    <a:pt x="73773" y="5012"/>
                    <a:pt x="73446" y="4389"/>
                    <a:pt x="72972" y="3885"/>
                  </a:cubicBezTo>
                  <a:cubicBezTo>
                    <a:pt x="72942" y="3885"/>
                    <a:pt x="72942" y="3855"/>
                    <a:pt x="72942" y="3855"/>
                  </a:cubicBezTo>
                  <a:cubicBezTo>
                    <a:pt x="72853" y="3766"/>
                    <a:pt x="72764" y="3677"/>
                    <a:pt x="72646" y="3588"/>
                  </a:cubicBezTo>
                  <a:lnTo>
                    <a:pt x="72616" y="3559"/>
                  </a:lnTo>
                  <a:cubicBezTo>
                    <a:pt x="72082" y="3084"/>
                    <a:pt x="71519" y="2699"/>
                    <a:pt x="70926" y="2373"/>
                  </a:cubicBezTo>
                  <a:lnTo>
                    <a:pt x="70867" y="2313"/>
                  </a:lnTo>
                  <a:cubicBezTo>
                    <a:pt x="70007" y="1869"/>
                    <a:pt x="69117" y="1453"/>
                    <a:pt x="68198" y="1127"/>
                  </a:cubicBezTo>
                  <a:cubicBezTo>
                    <a:pt x="66775" y="594"/>
                    <a:pt x="64492" y="1"/>
                    <a:pt x="60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rot="-1094456">
              <a:off x="3187346" y="1441433"/>
              <a:ext cx="4264488" cy="140258"/>
            </a:xfrm>
            <a:custGeom>
              <a:avLst/>
              <a:gdLst/>
              <a:ahLst/>
              <a:cxnLst/>
              <a:rect l="l" t="t" r="r" b="b"/>
              <a:pathLst>
                <a:path w="73062" h="2403" extrusionOk="0">
                  <a:moveTo>
                    <a:pt x="26835" y="0"/>
                  </a:moveTo>
                  <a:lnTo>
                    <a:pt x="16516" y="30"/>
                  </a:lnTo>
                  <a:lnTo>
                    <a:pt x="60" y="30"/>
                  </a:lnTo>
                  <a:cubicBezTo>
                    <a:pt x="0" y="416"/>
                    <a:pt x="30" y="771"/>
                    <a:pt x="712" y="1009"/>
                  </a:cubicBezTo>
                  <a:lnTo>
                    <a:pt x="1038" y="2165"/>
                  </a:lnTo>
                  <a:lnTo>
                    <a:pt x="1631" y="2373"/>
                  </a:lnTo>
                  <a:lnTo>
                    <a:pt x="1720" y="2402"/>
                  </a:lnTo>
                  <a:lnTo>
                    <a:pt x="73061" y="2402"/>
                  </a:lnTo>
                  <a:cubicBezTo>
                    <a:pt x="73061" y="2402"/>
                    <a:pt x="69147" y="0"/>
                    <a:pt x="64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7"/>
            <p:cNvSpPr/>
            <p:nvPr/>
          </p:nvSpPr>
          <p:spPr>
            <a:xfrm rot="-1094456">
              <a:off x="3347155" y="1540617"/>
              <a:ext cx="4248904" cy="272754"/>
            </a:xfrm>
            <a:custGeom>
              <a:avLst/>
              <a:gdLst/>
              <a:ahLst/>
              <a:cxnLst/>
              <a:rect l="l" t="t" r="r" b="b"/>
              <a:pathLst>
                <a:path w="72795" h="4673" extrusionOk="0">
                  <a:moveTo>
                    <a:pt x="71964" y="1"/>
                  </a:moveTo>
                  <a:lnTo>
                    <a:pt x="0" y="30"/>
                  </a:lnTo>
                  <a:lnTo>
                    <a:pt x="2461" y="860"/>
                  </a:lnTo>
                  <a:cubicBezTo>
                    <a:pt x="7591" y="2610"/>
                    <a:pt x="12898" y="3737"/>
                    <a:pt x="18295" y="4152"/>
                  </a:cubicBezTo>
                  <a:cubicBezTo>
                    <a:pt x="23743" y="4583"/>
                    <a:pt x="37980" y="4673"/>
                    <a:pt x="49283" y="4673"/>
                  </a:cubicBezTo>
                  <a:cubicBezTo>
                    <a:pt x="57422" y="4673"/>
                    <a:pt x="64039" y="4626"/>
                    <a:pt x="64759" y="4626"/>
                  </a:cubicBezTo>
                  <a:cubicBezTo>
                    <a:pt x="66123" y="4626"/>
                    <a:pt x="70155" y="4448"/>
                    <a:pt x="71934" y="3233"/>
                  </a:cubicBezTo>
                  <a:lnTo>
                    <a:pt x="71964" y="3203"/>
                  </a:lnTo>
                  <a:cubicBezTo>
                    <a:pt x="72468" y="2936"/>
                    <a:pt x="72765" y="2432"/>
                    <a:pt x="72794" y="1898"/>
                  </a:cubicBezTo>
                  <a:cubicBezTo>
                    <a:pt x="72765" y="1187"/>
                    <a:pt x="72468" y="534"/>
                    <a:pt x="71964" y="30"/>
                  </a:cubicBezTo>
                  <a:lnTo>
                    <a:pt x="719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7"/>
            <p:cNvSpPr/>
            <p:nvPr/>
          </p:nvSpPr>
          <p:spPr>
            <a:xfrm rot="-1094456">
              <a:off x="3797416" y="1607632"/>
              <a:ext cx="3804139" cy="133896"/>
            </a:xfrm>
            <a:custGeom>
              <a:avLst/>
              <a:gdLst/>
              <a:ahLst/>
              <a:cxnLst/>
              <a:rect l="l" t="t" r="r" b="b"/>
              <a:pathLst>
                <a:path w="65175" h="2294" extrusionOk="0">
                  <a:moveTo>
                    <a:pt x="1" y="1"/>
                  </a:moveTo>
                  <a:cubicBezTo>
                    <a:pt x="3529" y="890"/>
                    <a:pt x="7117" y="1483"/>
                    <a:pt x="10764" y="1780"/>
                  </a:cubicBezTo>
                  <a:cubicBezTo>
                    <a:pt x="15839" y="2197"/>
                    <a:pt x="28544" y="2293"/>
                    <a:pt x="39398" y="2293"/>
                  </a:cubicBezTo>
                  <a:cubicBezTo>
                    <a:pt x="48581" y="2293"/>
                    <a:pt x="56439" y="2225"/>
                    <a:pt x="57228" y="2225"/>
                  </a:cubicBezTo>
                  <a:cubicBezTo>
                    <a:pt x="58859" y="2225"/>
                    <a:pt x="64403" y="1958"/>
                    <a:pt x="65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7"/>
            <p:cNvSpPr/>
            <p:nvPr/>
          </p:nvSpPr>
          <p:spPr>
            <a:xfrm rot="-1094456">
              <a:off x="4077113" y="1858811"/>
              <a:ext cx="115977" cy="195650"/>
            </a:xfrm>
            <a:custGeom>
              <a:avLst/>
              <a:gdLst/>
              <a:ahLst/>
              <a:cxnLst/>
              <a:rect l="l" t="t" r="r" b="b"/>
              <a:pathLst>
                <a:path w="1987" h="3352" extrusionOk="0">
                  <a:moveTo>
                    <a:pt x="475" y="1"/>
                  </a:moveTo>
                  <a:cubicBezTo>
                    <a:pt x="208" y="1"/>
                    <a:pt x="0" y="208"/>
                    <a:pt x="0" y="505"/>
                  </a:cubicBezTo>
                  <a:lnTo>
                    <a:pt x="0" y="2847"/>
                  </a:lnTo>
                  <a:cubicBezTo>
                    <a:pt x="0" y="3144"/>
                    <a:pt x="208" y="3351"/>
                    <a:pt x="475" y="3351"/>
                  </a:cubicBezTo>
                  <a:lnTo>
                    <a:pt x="1483" y="3351"/>
                  </a:lnTo>
                  <a:cubicBezTo>
                    <a:pt x="1779" y="3351"/>
                    <a:pt x="1987" y="3144"/>
                    <a:pt x="1987" y="2847"/>
                  </a:cubicBezTo>
                  <a:lnTo>
                    <a:pt x="1987" y="505"/>
                  </a:lnTo>
                  <a:cubicBezTo>
                    <a:pt x="1987" y="208"/>
                    <a:pt x="1779" y="1"/>
                    <a:pt x="1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rot="-1094456">
              <a:off x="6827015" y="952319"/>
              <a:ext cx="117787" cy="195650"/>
            </a:xfrm>
            <a:custGeom>
              <a:avLst/>
              <a:gdLst/>
              <a:ahLst/>
              <a:cxnLst/>
              <a:rect l="l" t="t" r="r" b="b"/>
              <a:pathLst>
                <a:path w="2018" h="3352" extrusionOk="0">
                  <a:moveTo>
                    <a:pt x="505" y="1"/>
                  </a:moveTo>
                  <a:cubicBezTo>
                    <a:pt x="238" y="1"/>
                    <a:pt x="1" y="208"/>
                    <a:pt x="1" y="505"/>
                  </a:cubicBezTo>
                  <a:lnTo>
                    <a:pt x="1" y="2847"/>
                  </a:lnTo>
                  <a:cubicBezTo>
                    <a:pt x="1" y="3144"/>
                    <a:pt x="238" y="3351"/>
                    <a:pt x="505" y="3351"/>
                  </a:cubicBezTo>
                  <a:lnTo>
                    <a:pt x="1513" y="3351"/>
                  </a:lnTo>
                  <a:cubicBezTo>
                    <a:pt x="1780" y="3351"/>
                    <a:pt x="2017" y="3144"/>
                    <a:pt x="2017" y="2847"/>
                  </a:cubicBezTo>
                  <a:lnTo>
                    <a:pt x="2017" y="505"/>
                  </a:lnTo>
                  <a:cubicBezTo>
                    <a:pt x="2017" y="208"/>
                    <a:pt x="1780" y="1"/>
                    <a:pt x="1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7"/>
            <p:cNvSpPr/>
            <p:nvPr/>
          </p:nvSpPr>
          <p:spPr>
            <a:xfrm rot="-1094456">
              <a:off x="7428705" y="895045"/>
              <a:ext cx="1751" cy="186953"/>
            </a:xfrm>
            <a:custGeom>
              <a:avLst/>
              <a:gdLst/>
              <a:ahLst/>
              <a:cxnLst/>
              <a:rect l="l" t="t" r="r" b="b"/>
              <a:pathLst>
                <a:path w="30" h="3203" extrusionOk="0">
                  <a:moveTo>
                    <a:pt x="0" y="0"/>
                  </a:moveTo>
                  <a:lnTo>
                    <a:pt x="0" y="3203"/>
                  </a:lnTo>
                  <a:lnTo>
                    <a:pt x="30" y="3173"/>
                  </a:lnTo>
                  <a:lnTo>
                    <a:pt x="30" y="30"/>
                  </a:lnTo>
                  <a:lnTo>
                    <a:pt x="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7"/>
            <p:cNvSpPr/>
            <p:nvPr/>
          </p:nvSpPr>
          <p:spPr>
            <a:xfrm rot="-1094456">
              <a:off x="6936849" y="972241"/>
              <a:ext cx="475992" cy="1809"/>
            </a:xfrm>
            <a:custGeom>
              <a:avLst/>
              <a:gdLst/>
              <a:ahLst/>
              <a:cxnLst/>
              <a:rect l="l" t="t" r="r" b="b"/>
              <a:pathLst>
                <a:path w="8155" h="31" extrusionOk="0">
                  <a:moveTo>
                    <a:pt x="1" y="1"/>
                  </a:moveTo>
                  <a:lnTo>
                    <a:pt x="1" y="30"/>
                  </a:lnTo>
                  <a:lnTo>
                    <a:pt x="8155" y="30"/>
                  </a:lnTo>
                  <a:lnTo>
                    <a:pt x="8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7"/>
            <p:cNvSpPr/>
            <p:nvPr/>
          </p:nvSpPr>
          <p:spPr>
            <a:xfrm rot="-1094456">
              <a:off x="3078655" y="1301317"/>
              <a:ext cx="375657" cy="709639"/>
            </a:xfrm>
            <a:custGeom>
              <a:avLst/>
              <a:gdLst/>
              <a:ahLst/>
              <a:cxnLst/>
              <a:rect l="l" t="t" r="r" b="b"/>
              <a:pathLst>
                <a:path w="6436" h="12158" extrusionOk="0">
                  <a:moveTo>
                    <a:pt x="1" y="0"/>
                  </a:moveTo>
                  <a:cubicBezTo>
                    <a:pt x="357" y="1987"/>
                    <a:pt x="2047" y="7917"/>
                    <a:pt x="3262" y="12157"/>
                  </a:cubicBezTo>
                  <a:lnTo>
                    <a:pt x="6435" y="12157"/>
                  </a:lnTo>
                  <a:lnTo>
                    <a:pt x="1632" y="30"/>
                  </a:lnTo>
                  <a:cubicBezTo>
                    <a:pt x="1157" y="0"/>
                    <a:pt x="624"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7"/>
            <p:cNvSpPr/>
            <p:nvPr/>
          </p:nvSpPr>
          <p:spPr>
            <a:xfrm rot="-1094456">
              <a:off x="3162945" y="1233361"/>
              <a:ext cx="630025" cy="707946"/>
            </a:xfrm>
            <a:custGeom>
              <a:avLst/>
              <a:gdLst/>
              <a:ahLst/>
              <a:cxnLst/>
              <a:rect l="l" t="t" r="r" b="b"/>
              <a:pathLst>
                <a:path w="10794" h="12129" extrusionOk="0">
                  <a:moveTo>
                    <a:pt x="1" y="1"/>
                  </a:moveTo>
                  <a:lnTo>
                    <a:pt x="4804" y="12128"/>
                  </a:lnTo>
                  <a:lnTo>
                    <a:pt x="10794" y="12128"/>
                  </a:lnTo>
                  <a:lnTo>
                    <a:pt x="1631" y="208"/>
                  </a:lnTo>
                  <a:cubicBezTo>
                    <a:pt x="1098" y="90"/>
                    <a:pt x="56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7"/>
            <p:cNvSpPr/>
            <p:nvPr/>
          </p:nvSpPr>
          <p:spPr>
            <a:xfrm rot="-1094456">
              <a:off x="3271087" y="2022001"/>
              <a:ext cx="510604" cy="89945"/>
            </a:xfrm>
            <a:custGeom>
              <a:avLst/>
              <a:gdLst/>
              <a:ahLst/>
              <a:cxnLst/>
              <a:rect l="l" t="t" r="r" b="b"/>
              <a:pathLst>
                <a:path w="8748" h="1541" extrusionOk="0">
                  <a:moveTo>
                    <a:pt x="60" y="0"/>
                  </a:moveTo>
                  <a:lnTo>
                    <a:pt x="60" y="178"/>
                  </a:lnTo>
                  <a:cubicBezTo>
                    <a:pt x="0" y="564"/>
                    <a:pt x="30" y="919"/>
                    <a:pt x="712" y="1157"/>
                  </a:cubicBezTo>
                  <a:cubicBezTo>
                    <a:pt x="1216" y="1334"/>
                    <a:pt x="1720" y="1423"/>
                    <a:pt x="2254" y="1483"/>
                  </a:cubicBezTo>
                  <a:cubicBezTo>
                    <a:pt x="2620" y="1523"/>
                    <a:pt x="3026" y="1541"/>
                    <a:pt x="3450" y="1541"/>
                  </a:cubicBezTo>
                  <a:cubicBezTo>
                    <a:pt x="5809" y="1541"/>
                    <a:pt x="8748" y="1008"/>
                    <a:pt x="8748" y="1008"/>
                  </a:cubicBezTo>
                  <a:lnTo>
                    <a:pt x="1661" y="178"/>
                  </a:lnTo>
                  <a:lnTo>
                    <a:pt x="920" y="89"/>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7"/>
            <p:cNvSpPr/>
            <p:nvPr/>
          </p:nvSpPr>
          <p:spPr>
            <a:xfrm rot="-1094456">
              <a:off x="3253760" y="1222736"/>
              <a:ext cx="538329" cy="694055"/>
            </a:xfrm>
            <a:custGeom>
              <a:avLst/>
              <a:gdLst/>
              <a:ahLst/>
              <a:cxnLst/>
              <a:rect l="l" t="t" r="r" b="b"/>
              <a:pathLst>
                <a:path w="9223" h="11891" extrusionOk="0">
                  <a:moveTo>
                    <a:pt x="0" y="0"/>
                  </a:moveTo>
                  <a:lnTo>
                    <a:pt x="9163" y="11891"/>
                  </a:lnTo>
                  <a:lnTo>
                    <a:pt x="9222" y="11891"/>
                  </a:lnTo>
                  <a:lnTo>
                    <a:pt x="60" y="3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7"/>
            <p:cNvSpPr/>
            <p:nvPr/>
          </p:nvSpPr>
          <p:spPr>
            <a:xfrm rot="-1094456">
              <a:off x="3254530" y="1191155"/>
              <a:ext cx="789253" cy="692304"/>
            </a:xfrm>
            <a:custGeom>
              <a:avLst/>
              <a:gdLst/>
              <a:ahLst/>
              <a:cxnLst/>
              <a:rect l="l" t="t" r="r" b="b"/>
              <a:pathLst>
                <a:path w="13522" h="11861" extrusionOk="0">
                  <a:moveTo>
                    <a:pt x="1" y="0"/>
                  </a:moveTo>
                  <a:lnTo>
                    <a:pt x="9163" y="11861"/>
                  </a:lnTo>
                  <a:lnTo>
                    <a:pt x="13522" y="11861"/>
                  </a:lnTo>
                  <a:cubicBezTo>
                    <a:pt x="9578" y="11475"/>
                    <a:pt x="6376" y="7027"/>
                    <a:pt x="3796" y="3677"/>
                  </a:cubicBezTo>
                  <a:cubicBezTo>
                    <a:pt x="2047" y="1394"/>
                    <a:pt x="1365" y="4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7"/>
            <p:cNvSpPr/>
            <p:nvPr/>
          </p:nvSpPr>
          <p:spPr>
            <a:xfrm rot="-1094456">
              <a:off x="3261985" y="1963984"/>
              <a:ext cx="505409" cy="118370"/>
            </a:xfrm>
            <a:custGeom>
              <a:avLst/>
              <a:gdLst/>
              <a:ahLst/>
              <a:cxnLst/>
              <a:rect l="l" t="t" r="r" b="b"/>
              <a:pathLst>
                <a:path w="8659" h="2028" extrusionOk="0">
                  <a:moveTo>
                    <a:pt x="1368" y="0"/>
                  </a:moveTo>
                  <a:cubicBezTo>
                    <a:pt x="58" y="0"/>
                    <a:pt x="49" y="460"/>
                    <a:pt x="0" y="1019"/>
                  </a:cubicBezTo>
                  <a:lnTo>
                    <a:pt x="860" y="1108"/>
                  </a:lnTo>
                  <a:lnTo>
                    <a:pt x="8659" y="2027"/>
                  </a:lnTo>
                  <a:cubicBezTo>
                    <a:pt x="8659" y="2027"/>
                    <a:pt x="4863" y="367"/>
                    <a:pt x="2461" y="70"/>
                  </a:cubicBezTo>
                  <a:lnTo>
                    <a:pt x="2432" y="70"/>
                  </a:lnTo>
                  <a:cubicBezTo>
                    <a:pt x="2005" y="22"/>
                    <a:pt x="1655" y="0"/>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7"/>
            <p:cNvSpPr/>
            <p:nvPr/>
          </p:nvSpPr>
          <p:spPr>
            <a:xfrm rot="-1094456">
              <a:off x="3884460" y="1816988"/>
              <a:ext cx="5253" cy="1751"/>
            </a:xfrm>
            <a:custGeom>
              <a:avLst/>
              <a:gdLst/>
              <a:ahLst/>
              <a:cxnLst/>
              <a:rect l="l" t="t" r="r" b="b"/>
              <a:pathLst>
                <a:path w="90" h="30" extrusionOk="0">
                  <a:moveTo>
                    <a:pt x="1" y="0"/>
                  </a:moveTo>
                  <a:lnTo>
                    <a:pt x="30" y="30"/>
                  </a:lnTo>
                  <a:lnTo>
                    <a:pt x="90" y="30"/>
                  </a:lnTo>
                  <a:lnTo>
                    <a:pt x="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7"/>
            <p:cNvSpPr/>
            <p:nvPr/>
          </p:nvSpPr>
          <p:spPr>
            <a:xfrm rot="-1094456">
              <a:off x="3880698" y="1771743"/>
              <a:ext cx="287346" cy="1751"/>
            </a:xfrm>
            <a:custGeom>
              <a:avLst/>
              <a:gdLst/>
              <a:ahLst/>
              <a:cxnLst/>
              <a:rect l="l" t="t" r="r" b="b"/>
              <a:pathLst>
                <a:path w="4923" h="30" extrusionOk="0">
                  <a:moveTo>
                    <a:pt x="0" y="0"/>
                  </a:moveTo>
                  <a:lnTo>
                    <a:pt x="30" y="30"/>
                  </a:lnTo>
                  <a:lnTo>
                    <a:pt x="4922" y="30"/>
                  </a:lnTo>
                  <a:cubicBezTo>
                    <a:pt x="4744" y="30"/>
                    <a:pt x="4566" y="0"/>
                    <a:pt x="4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rot="-1094456">
              <a:off x="6748520" y="1025586"/>
              <a:ext cx="43367" cy="60236"/>
            </a:xfrm>
            <a:custGeom>
              <a:avLst/>
              <a:gdLst/>
              <a:ahLst/>
              <a:cxnLst/>
              <a:rect l="l" t="t" r="r" b="b"/>
              <a:pathLst>
                <a:path w="743" h="1032" extrusionOk="0">
                  <a:moveTo>
                    <a:pt x="372" y="1"/>
                  </a:moveTo>
                  <a:cubicBezTo>
                    <a:pt x="186" y="1"/>
                    <a:pt x="1" y="127"/>
                    <a:pt x="1" y="379"/>
                  </a:cubicBezTo>
                  <a:lnTo>
                    <a:pt x="1" y="675"/>
                  </a:lnTo>
                  <a:cubicBezTo>
                    <a:pt x="1" y="912"/>
                    <a:pt x="186" y="1031"/>
                    <a:pt x="372" y="1031"/>
                  </a:cubicBezTo>
                  <a:cubicBezTo>
                    <a:pt x="557" y="1031"/>
                    <a:pt x="742" y="912"/>
                    <a:pt x="742" y="675"/>
                  </a:cubicBezTo>
                  <a:lnTo>
                    <a:pt x="742" y="379"/>
                  </a:lnTo>
                  <a:cubicBezTo>
                    <a:pt x="742" y="127"/>
                    <a:pt x="557" y="1"/>
                    <a:pt x="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7"/>
            <p:cNvSpPr/>
            <p:nvPr/>
          </p:nvSpPr>
          <p:spPr>
            <a:xfrm rot="-1094456">
              <a:off x="6687706" y="1045626"/>
              <a:ext cx="43367" cy="60236"/>
            </a:xfrm>
            <a:custGeom>
              <a:avLst/>
              <a:gdLst/>
              <a:ahLst/>
              <a:cxnLst/>
              <a:rect l="l" t="t" r="r" b="b"/>
              <a:pathLst>
                <a:path w="743"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7"/>
            <p:cNvSpPr/>
            <p:nvPr/>
          </p:nvSpPr>
          <p:spPr>
            <a:xfrm rot="-1094456">
              <a:off x="6630221" y="1064579"/>
              <a:ext cx="43309" cy="60236"/>
            </a:xfrm>
            <a:custGeom>
              <a:avLst/>
              <a:gdLst/>
              <a:ahLst/>
              <a:cxnLst/>
              <a:rect l="l" t="t" r="r" b="b"/>
              <a:pathLst>
                <a:path w="742" h="1032" extrusionOk="0">
                  <a:moveTo>
                    <a:pt x="371" y="1"/>
                  </a:moveTo>
                  <a:cubicBezTo>
                    <a:pt x="185" y="1"/>
                    <a:pt x="0" y="127"/>
                    <a:pt x="0" y="379"/>
                  </a:cubicBezTo>
                  <a:lnTo>
                    <a:pt x="0" y="675"/>
                  </a:lnTo>
                  <a:cubicBezTo>
                    <a:pt x="0" y="912"/>
                    <a:pt x="185" y="1031"/>
                    <a:pt x="371" y="1031"/>
                  </a:cubicBezTo>
                  <a:cubicBezTo>
                    <a:pt x="556" y="1031"/>
                    <a:pt x="741" y="912"/>
                    <a:pt x="741" y="675"/>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7"/>
            <p:cNvSpPr/>
            <p:nvPr/>
          </p:nvSpPr>
          <p:spPr>
            <a:xfrm rot="-1094456">
              <a:off x="6567745" y="1085167"/>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7"/>
            <p:cNvSpPr/>
            <p:nvPr/>
          </p:nvSpPr>
          <p:spPr>
            <a:xfrm rot="-1094456">
              <a:off x="6500335" y="1107381"/>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7"/>
            <p:cNvSpPr/>
            <p:nvPr/>
          </p:nvSpPr>
          <p:spPr>
            <a:xfrm rot="-1094456">
              <a:off x="6432924" y="1129586"/>
              <a:ext cx="43367" cy="60236"/>
            </a:xfrm>
            <a:custGeom>
              <a:avLst/>
              <a:gdLst/>
              <a:ahLst/>
              <a:cxnLst/>
              <a:rect l="l" t="t" r="r" b="b"/>
              <a:pathLst>
                <a:path w="743"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7"/>
            <p:cNvSpPr/>
            <p:nvPr/>
          </p:nvSpPr>
          <p:spPr>
            <a:xfrm rot="-1094456">
              <a:off x="6365571" y="1151791"/>
              <a:ext cx="43309" cy="60236"/>
            </a:xfrm>
            <a:custGeom>
              <a:avLst/>
              <a:gdLst/>
              <a:ahLst/>
              <a:cxnLst/>
              <a:rect l="l" t="t" r="r" b="b"/>
              <a:pathLst>
                <a:path w="742" h="1032" extrusionOk="0">
                  <a:moveTo>
                    <a:pt x="371" y="1"/>
                  </a:moveTo>
                  <a:cubicBezTo>
                    <a:pt x="185" y="1"/>
                    <a:pt x="0" y="127"/>
                    <a:pt x="0" y="379"/>
                  </a:cubicBezTo>
                  <a:lnTo>
                    <a:pt x="0" y="675"/>
                  </a:lnTo>
                  <a:cubicBezTo>
                    <a:pt x="0" y="912"/>
                    <a:pt x="185" y="1031"/>
                    <a:pt x="371" y="1031"/>
                  </a:cubicBezTo>
                  <a:cubicBezTo>
                    <a:pt x="556" y="1031"/>
                    <a:pt x="741" y="912"/>
                    <a:pt x="741" y="675"/>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7"/>
            <p:cNvSpPr/>
            <p:nvPr/>
          </p:nvSpPr>
          <p:spPr>
            <a:xfrm rot="-1094456">
              <a:off x="6298161" y="1174005"/>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7"/>
            <p:cNvSpPr/>
            <p:nvPr/>
          </p:nvSpPr>
          <p:spPr>
            <a:xfrm rot="-1094456">
              <a:off x="6230751" y="1196219"/>
              <a:ext cx="43309" cy="60236"/>
            </a:xfrm>
            <a:custGeom>
              <a:avLst/>
              <a:gdLst/>
              <a:ahLst/>
              <a:cxnLst/>
              <a:rect l="l" t="t" r="r" b="b"/>
              <a:pathLst>
                <a:path w="742" h="1032" extrusionOk="0">
                  <a:moveTo>
                    <a:pt x="371" y="1"/>
                  </a:moveTo>
                  <a:cubicBezTo>
                    <a:pt x="186" y="1"/>
                    <a:pt x="1" y="127"/>
                    <a:pt x="1" y="379"/>
                  </a:cubicBezTo>
                  <a:lnTo>
                    <a:pt x="1" y="646"/>
                  </a:lnTo>
                  <a:cubicBezTo>
                    <a:pt x="1" y="853"/>
                    <a:pt x="149" y="1031"/>
                    <a:pt x="357" y="1031"/>
                  </a:cubicBezTo>
                  <a:cubicBezTo>
                    <a:pt x="564" y="1031"/>
                    <a:pt x="742" y="853"/>
                    <a:pt x="742" y="646"/>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7"/>
            <p:cNvSpPr/>
            <p:nvPr/>
          </p:nvSpPr>
          <p:spPr>
            <a:xfrm rot="-1094456">
              <a:off x="6161733" y="1218963"/>
              <a:ext cx="43309" cy="60236"/>
            </a:xfrm>
            <a:custGeom>
              <a:avLst/>
              <a:gdLst/>
              <a:ahLst/>
              <a:cxnLst/>
              <a:rect l="l" t="t" r="r" b="b"/>
              <a:pathLst>
                <a:path w="742" h="1032" extrusionOk="0">
                  <a:moveTo>
                    <a:pt x="371" y="1"/>
                  </a:moveTo>
                  <a:cubicBezTo>
                    <a:pt x="186" y="1"/>
                    <a:pt x="0" y="127"/>
                    <a:pt x="0" y="379"/>
                  </a:cubicBezTo>
                  <a:lnTo>
                    <a:pt x="0" y="646"/>
                  </a:lnTo>
                  <a:cubicBezTo>
                    <a:pt x="0" y="853"/>
                    <a:pt x="178" y="1031"/>
                    <a:pt x="386" y="1031"/>
                  </a:cubicBezTo>
                  <a:cubicBezTo>
                    <a:pt x="593" y="1031"/>
                    <a:pt x="742" y="853"/>
                    <a:pt x="742" y="646"/>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rot="-1094456">
              <a:off x="6094323" y="1241177"/>
              <a:ext cx="43309" cy="60236"/>
            </a:xfrm>
            <a:custGeom>
              <a:avLst/>
              <a:gdLst/>
              <a:ahLst/>
              <a:cxnLst/>
              <a:rect l="l" t="t" r="r" b="b"/>
              <a:pathLst>
                <a:path w="742" h="1032" extrusionOk="0">
                  <a:moveTo>
                    <a:pt x="371" y="1"/>
                  </a:moveTo>
                  <a:cubicBezTo>
                    <a:pt x="186" y="1"/>
                    <a:pt x="1" y="127"/>
                    <a:pt x="1" y="379"/>
                  </a:cubicBezTo>
                  <a:lnTo>
                    <a:pt x="1" y="646"/>
                  </a:lnTo>
                  <a:cubicBezTo>
                    <a:pt x="1" y="853"/>
                    <a:pt x="179" y="1031"/>
                    <a:pt x="386" y="1031"/>
                  </a:cubicBezTo>
                  <a:cubicBezTo>
                    <a:pt x="594" y="1031"/>
                    <a:pt x="742" y="853"/>
                    <a:pt x="742" y="646"/>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7"/>
            <p:cNvSpPr/>
            <p:nvPr/>
          </p:nvSpPr>
          <p:spPr>
            <a:xfrm rot="-1094456">
              <a:off x="6028576" y="1262843"/>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7"/>
            <p:cNvSpPr/>
            <p:nvPr/>
          </p:nvSpPr>
          <p:spPr>
            <a:xfrm rot="-1094456">
              <a:off x="5959559" y="1285587"/>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7"/>
            <p:cNvSpPr/>
            <p:nvPr/>
          </p:nvSpPr>
          <p:spPr>
            <a:xfrm rot="-1094456">
              <a:off x="5892149" y="1307801"/>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7"/>
            <p:cNvSpPr/>
            <p:nvPr/>
          </p:nvSpPr>
          <p:spPr>
            <a:xfrm rot="-1094456">
              <a:off x="5824738" y="1330006"/>
              <a:ext cx="43367" cy="60236"/>
            </a:xfrm>
            <a:custGeom>
              <a:avLst/>
              <a:gdLst/>
              <a:ahLst/>
              <a:cxnLst/>
              <a:rect l="l" t="t" r="r" b="b"/>
              <a:pathLst>
                <a:path w="743"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7"/>
            <p:cNvSpPr/>
            <p:nvPr/>
          </p:nvSpPr>
          <p:spPr>
            <a:xfrm rot="-1094456">
              <a:off x="5757385" y="1352210"/>
              <a:ext cx="43309" cy="60236"/>
            </a:xfrm>
            <a:custGeom>
              <a:avLst/>
              <a:gdLst/>
              <a:ahLst/>
              <a:cxnLst/>
              <a:rect l="l" t="t" r="r" b="b"/>
              <a:pathLst>
                <a:path w="742" h="1032" extrusionOk="0">
                  <a:moveTo>
                    <a:pt x="371" y="1"/>
                  </a:moveTo>
                  <a:cubicBezTo>
                    <a:pt x="185" y="1"/>
                    <a:pt x="0" y="127"/>
                    <a:pt x="0" y="379"/>
                  </a:cubicBezTo>
                  <a:lnTo>
                    <a:pt x="0" y="675"/>
                  </a:lnTo>
                  <a:cubicBezTo>
                    <a:pt x="0" y="912"/>
                    <a:pt x="185" y="1031"/>
                    <a:pt x="371" y="1031"/>
                  </a:cubicBezTo>
                  <a:cubicBezTo>
                    <a:pt x="556" y="1031"/>
                    <a:pt x="741" y="912"/>
                    <a:pt x="741" y="675"/>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7"/>
            <p:cNvSpPr/>
            <p:nvPr/>
          </p:nvSpPr>
          <p:spPr>
            <a:xfrm rot="-1094456">
              <a:off x="5689975" y="1374424"/>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7"/>
            <p:cNvSpPr/>
            <p:nvPr/>
          </p:nvSpPr>
          <p:spPr>
            <a:xfrm rot="-1094456">
              <a:off x="5622563" y="1396629"/>
              <a:ext cx="43367" cy="60236"/>
            </a:xfrm>
            <a:custGeom>
              <a:avLst/>
              <a:gdLst/>
              <a:ahLst/>
              <a:cxnLst/>
              <a:rect l="l" t="t" r="r" b="b"/>
              <a:pathLst>
                <a:path w="743"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7"/>
            <p:cNvSpPr/>
            <p:nvPr/>
          </p:nvSpPr>
          <p:spPr>
            <a:xfrm rot="-1094456">
              <a:off x="5555210" y="1418834"/>
              <a:ext cx="43309" cy="60236"/>
            </a:xfrm>
            <a:custGeom>
              <a:avLst/>
              <a:gdLst/>
              <a:ahLst/>
              <a:cxnLst/>
              <a:rect l="l" t="t" r="r" b="b"/>
              <a:pathLst>
                <a:path w="742" h="1032" extrusionOk="0">
                  <a:moveTo>
                    <a:pt x="371" y="1"/>
                  </a:moveTo>
                  <a:cubicBezTo>
                    <a:pt x="185" y="1"/>
                    <a:pt x="0" y="127"/>
                    <a:pt x="0" y="379"/>
                  </a:cubicBezTo>
                  <a:lnTo>
                    <a:pt x="0" y="675"/>
                  </a:lnTo>
                  <a:cubicBezTo>
                    <a:pt x="0" y="912"/>
                    <a:pt x="185" y="1031"/>
                    <a:pt x="371" y="1031"/>
                  </a:cubicBezTo>
                  <a:cubicBezTo>
                    <a:pt x="556" y="1031"/>
                    <a:pt x="741" y="912"/>
                    <a:pt x="741" y="675"/>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7"/>
            <p:cNvSpPr/>
            <p:nvPr/>
          </p:nvSpPr>
          <p:spPr>
            <a:xfrm rot="-1094456">
              <a:off x="5487800" y="1441048"/>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7"/>
            <p:cNvSpPr/>
            <p:nvPr/>
          </p:nvSpPr>
          <p:spPr>
            <a:xfrm rot="-1094456">
              <a:off x="5420390" y="1463262"/>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7"/>
            <p:cNvSpPr/>
            <p:nvPr/>
          </p:nvSpPr>
          <p:spPr>
            <a:xfrm rot="-1094456">
              <a:off x="5352979" y="1485467"/>
              <a:ext cx="43367" cy="60236"/>
            </a:xfrm>
            <a:custGeom>
              <a:avLst/>
              <a:gdLst/>
              <a:ahLst/>
              <a:cxnLst/>
              <a:rect l="l" t="t" r="r" b="b"/>
              <a:pathLst>
                <a:path w="743" h="1032" extrusionOk="0">
                  <a:moveTo>
                    <a:pt x="372" y="1"/>
                  </a:moveTo>
                  <a:cubicBezTo>
                    <a:pt x="186" y="1"/>
                    <a:pt x="1" y="127"/>
                    <a:pt x="1" y="379"/>
                  </a:cubicBezTo>
                  <a:lnTo>
                    <a:pt x="1" y="675"/>
                  </a:lnTo>
                  <a:cubicBezTo>
                    <a:pt x="1" y="912"/>
                    <a:pt x="186" y="1031"/>
                    <a:pt x="372" y="1031"/>
                  </a:cubicBezTo>
                  <a:cubicBezTo>
                    <a:pt x="557" y="1031"/>
                    <a:pt x="742" y="912"/>
                    <a:pt x="742" y="675"/>
                  </a:cubicBezTo>
                  <a:lnTo>
                    <a:pt x="742" y="379"/>
                  </a:lnTo>
                  <a:cubicBezTo>
                    <a:pt x="742" y="127"/>
                    <a:pt x="557" y="1"/>
                    <a:pt x="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rot="-1094456">
              <a:off x="5285626" y="1507672"/>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1" y="912"/>
                    <a:pt x="741" y="675"/>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rot="-1094456">
              <a:off x="5218216" y="1529886"/>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7"/>
            <p:cNvSpPr/>
            <p:nvPr/>
          </p:nvSpPr>
          <p:spPr>
            <a:xfrm rot="-1094456">
              <a:off x="5149199" y="1552630"/>
              <a:ext cx="43309" cy="60236"/>
            </a:xfrm>
            <a:custGeom>
              <a:avLst/>
              <a:gdLst/>
              <a:ahLst/>
              <a:cxnLst/>
              <a:rect l="l" t="t" r="r" b="b"/>
              <a:pathLst>
                <a:path w="742" h="1032" extrusionOk="0">
                  <a:moveTo>
                    <a:pt x="371" y="1"/>
                  </a:moveTo>
                  <a:cubicBezTo>
                    <a:pt x="185" y="1"/>
                    <a:pt x="0" y="127"/>
                    <a:pt x="0" y="379"/>
                  </a:cubicBezTo>
                  <a:lnTo>
                    <a:pt x="0" y="646"/>
                  </a:lnTo>
                  <a:cubicBezTo>
                    <a:pt x="0" y="853"/>
                    <a:pt x="178" y="1031"/>
                    <a:pt x="386" y="1031"/>
                  </a:cubicBezTo>
                  <a:cubicBezTo>
                    <a:pt x="593" y="1031"/>
                    <a:pt x="741" y="853"/>
                    <a:pt x="741" y="646"/>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7"/>
            <p:cNvSpPr/>
            <p:nvPr/>
          </p:nvSpPr>
          <p:spPr>
            <a:xfrm rot="-1094456">
              <a:off x="5081789" y="1574844"/>
              <a:ext cx="43309" cy="60236"/>
            </a:xfrm>
            <a:custGeom>
              <a:avLst/>
              <a:gdLst/>
              <a:ahLst/>
              <a:cxnLst/>
              <a:rect l="l" t="t" r="r" b="b"/>
              <a:pathLst>
                <a:path w="742" h="1032" extrusionOk="0">
                  <a:moveTo>
                    <a:pt x="371" y="1"/>
                  </a:moveTo>
                  <a:cubicBezTo>
                    <a:pt x="186" y="1"/>
                    <a:pt x="0" y="127"/>
                    <a:pt x="0" y="379"/>
                  </a:cubicBezTo>
                  <a:lnTo>
                    <a:pt x="0" y="646"/>
                  </a:lnTo>
                  <a:cubicBezTo>
                    <a:pt x="0" y="853"/>
                    <a:pt x="178" y="1031"/>
                    <a:pt x="386" y="1031"/>
                  </a:cubicBezTo>
                  <a:cubicBezTo>
                    <a:pt x="593" y="1031"/>
                    <a:pt x="742" y="853"/>
                    <a:pt x="742" y="646"/>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rot="-1094456">
              <a:off x="5014377" y="1597049"/>
              <a:ext cx="43367" cy="60236"/>
            </a:xfrm>
            <a:custGeom>
              <a:avLst/>
              <a:gdLst/>
              <a:ahLst/>
              <a:cxnLst/>
              <a:rect l="l" t="t" r="r" b="b"/>
              <a:pathLst>
                <a:path w="743"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rgbClr val="307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7"/>
            <p:cNvSpPr/>
            <p:nvPr/>
          </p:nvSpPr>
          <p:spPr>
            <a:xfrm rot="-1094456">
              <a:off x="4947024" y="1619254"/>
              <a:ext cx="43309" cy="60236"/>
            </a:xfrm>
            <a:custGeom>
              <a:avLst/>
              <a:gdLst/>
              <a:ahLst/>
              <a:cxnLst/>
              <a:rect l="l" t="t" r="r" b="b"/>
              <a:pathLst>
                <a:path w="742" h="1032" extrusionOk="0">
                  <a:moveTo>
                    <a:pt x="371" y="1"/>
                  </a:moveTo>
                  <a:cubicBezTo>
                    <a:pt x="185" y="1"/>
                    <a:pt x="0" y="127"/>
                    <a:pt x="0" y="379"/>
                  </a:cubicBezTo>
                  <a:lnTo>
                    <a:pt x="0" y="675"/>
                  </a:lnTo>
                  <a:cubicBezTo>
                    <a:pt x="0" y="912"/>
                    <a:pt x="185" y="1031"/>
                    <a:pt x="371" y="1031"/>
                  </a:cubicBezTo>
                  <a:cubicBezTo>
                    <a:pt x="556" y="1031"/>
                    <a:pt x="741" y="912"/>
                    <a:pt x="741" y="675"/>
                  </a:cubicBezTo>
                  <a:lnTo>
                    <a:pt x="741" y="379"/>
                  </a:lnTo>
                  <a:cubicBezTo>
                    <a:pt x="741" y="127"/>
                    <a:pt x="556" y="1"/>
                    <a:pt x="371" y="1"/>
                  </a:cubicBezTo>
                  <a:close/>
                </a:path>
              </a:pathLst>
            </a:custGeom>
            <a:solidFill>
              <a:srgbClr val="307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7"/>
            <p:cNvSpPr/>
            <p:nvPr/>
          </p:nvSpPr>
          <p:spPr>
            <a:xfrm rot="-1094456">
              <a:off x="4879614" y="1641468"/>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2" y="912"/>
                    <a:pt x="742" y="675"/>
                  </a:cubicBezTo>
                  <a:lnTo>
                    <a:pt x="742" y="379"/>
                  </a:lnTo>
                  <a:cubicBezTo>
                    <a:pt x="742" y="127"/>
                    <a:pt x="556" y="1"/>
                    <a:pt x="371" y="1"/>
                  </a:cubicBezTo>
                  <a:close/>
                </a:path>
              </a:pathLst>
            </a:custGeom>
            <a:solidFill>
              <a:srgbClr val="307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7"/>
            <p:cNvSpPr/>
            <p:nvPr/>
          </p:nvSpPr>
          <p:spPr>
            <a:xfrm rot="-1094456">
              <a:off x="4812205" y="1663682"/>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7"/>
            <p:cNvSpPr/>
            <p:nvPr/>
          </p:nvSpPr>
          <p:spPr>
            <a:xfrm rot="-1094456">
              <a:off x="4744793" y="1685887"/>
              <a:ext cx="43367" cy="60236"/>
            </a:xfrm>
            <a:custGeom>
              <a:avLst/>
              <a:gdLst/>
              <a:ahLst/>
              <a:cxnLst/>
              <a:rect l="l" t="t" r="r" b="b"/>
              <a:pathLst>
                <a:path w="743" h="1032" extrusionOk="0">
                  <a:moveTo>
                    <a:pt x="372" y="1"/>
                  </a:moveTo>
                  <a:cubicBezTo>
                    <a:pt x="186" y="1"/>
                    <a:pt x="1" y="127"/>
                    <a:pt x="1" y="379"/>
                  </a:cubicBezTo>
                  <a:lnTo>
                    <a:pt x="1" y="675"/>
                  </a:lnTo>
                  <a:cubicBezTo>
                    <a:pt x="1" y="912"/>
                    <a:pt x="186" y="1031"/>
                    <a:pt x="372" y="1031"/>
                  </a:cubicBezTo>
                  <a:cubicBezTo>
                    <a:pt x="557" y="1031"/>
                    <a:pt x="742" y="912"/>
                    <a:pt x="742" y="675"/>
                  </a:cubicBezTo>
                  <a:lnTo>
                    <a:pt x="742" y="379"/>
                  </a:lnTo>
                  <a:cubicBezTo>
                    <a:pt x="742" y="127"/>
                    <a:pt x="557" y="1"/>
                    <a:pt x="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7"/>
            <p:cNvSpPr/>
            <p:nvPr/>
          </p:nvSpPr>
          <p:spPr>
            <a:xfrm rot="-1094456">
              <a:off x="4677440" y="1708092"/>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1" y="912"/>
                    <a:pt x="741" y="675"/>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7"/>
            <p:cNvSpPr/>
            <p:nvPr/>
          </p:nvSpPr>
          <p:spPr>
            <a:xfrm rot="-1094456">
              <a:off x="4610030" y="1730306"/>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rot="-1094456">
              <a:off x="4542619" y="1752511"/>
              <a:ext cx="43367" cy="60236"/>
            </a:xfrm>
            <a:custGeom>
              <a:avLst/>
              <a:gdLst/>
              <a:ahLst/>
              <a:cxnLst/>
              <a:rect l="l" t="t" r="r" b="b"/>
              <a:pathLst>
                <a:path w="743"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7"/>
            <p:cNvSpPr/>
            <p:nvPr/>
          </p:nvSpPr>
          <p:spPr>
            <a:xfrm rot="-1094456">
              <a:off x="4475266" y="1774715"/>
              <a:ext cx="43309" cy="60236"/>
            </a:xfrm>
            <a:custGeom>
              <a:avLst/>
              <a:gdLst/>
              <a:ahLst/>
              <a:cxnLst/>
              <a:rect l="l" t="t" r="r" b="b"/>
              <a:pathLst>
                <a:path w="742" h="1032" extrusionOk="0">
                  <a:moveTo>
                    <a:pt x="371" y="1"/>
                  </a:moveTo>
                  <a:cubicBezTo>
                    <a:pt x="185" y="1"/>
                    <a:pt x="0" y="127"/>
                    <a:pt x="0" y="379"/>
                  </a:cubicBezTo>
                  <a:lnTo>
                    <a:pt x="0" y="675"/>
                  </a:lnTo>
                  <a:cubicBezTo>
                    <a:pt x="0" y="912"/>
                    <a:pt x="185" y="1031"/>
                    <a:pt x="371" y="1031"/>
                  </a:cubicBezTo>
                  <a:cubicBezTo>
                    <a:pt x="556" y="1031"/>
                    <a:pt x="741" y="912"/>
                    <a:pt x="741" y="675"/>
                  </a:cubicBezTo>
                  <a:lnTo>
                    <a:pt x="741" y="379"/>
                  </a:lnTo>
                  <a:cubicBezTo>
                    <a:pt x="741"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7"/>
            <p:cNvSpPr/>
            <p:nvPr/>
          </p:nvSpPr>
          <p:spPr>
            <a:xfrm rot="-1094456">
              <a:off x="4407856" y="1796930"/>
              <a:ext cx="43309" cy="60236"/>
            </a:xfrm>
            <a:custGeom>
              <a:avLst/>
              <a:gdLst/>
              <a:ahLst/>
              <a:cxnLst/>
              <a:rect l="l" t="t" r="r" b="b"/>
              <a:pathLst>
                <a:path w="742" h="1032" extrusionOk="0">
                  <a:moveTo>
                    <a:pt x="371" y="1"/>
                  </a:moveTo>
                  <a:cubicBezTo>
                    <a:pt x="186" y="1"/>
                    <a:pt x="0" y="127"/>
                    <a:pt x="0" y="379"/>
                  </a:cubicBezTo>
                  <a:lnTo>
                    <a:pt x="0" y="675"/>
                  </a:lnTo>
                  <a:cubicBezTo>
                    <a:pt x="0" y="912"/>
                    <a:pt x="186" y="1031"/>
                    <a:pt x="371" y="1031"/>
                  </a:cubicBezTo>
                  <a:cubicBezTo>
                    <a:pt x="556" y="1031"/>
                    <a:pt x="742" y="912"/>
                    <a:pt x="742" y="675"/>
                  </a:cubicBezTo>
                  <a:lnTo>
                    <a:pt x="742" y="379"/>
                  </a:lnTo>
                  <a:cubicBezTo>
                    <a:pt x="742" y="127"/>
                    <a:pt x="556"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rot="-1094456">
              <a:off x="4340446" y="1819144"/>
              <a:ext cx="43309" cy="60236"/>
            </a:xfrm>
            <a:custGeom>
              <a:avLst/>
              <a:gdLst/>
              <a:ahLst/>
              <a:cxnLst/>
              <a:rect l="l" t="t" r="r" b="b"/>
              <a:pathLst>
                <a:path w="742" h="1032" extrusionOk="0">
                  <a:moveTo>
                    <a:pt x="371" y="1"/>
                  </a:moveTo>
                  <a:cubicBezTo>
                    <a:pt x="186" y="1"/>
                    <a:pt x="1" y="127"/>
                    <a:pt x="1" y="379"/>
                  </a:cubicBezTo>
                  <a:lnTo>
                    <a:pt x="1" y="675"/>
                  </a:lnTo>
                  <a:cubicBezTo>
                    <a:pt x="1" y="912"/>
                    <a:pt x="186" y="1031"/>
                    <a:pt x="371" y="1031"/>
                  </a:cubicBezTo>
                  <a:cubicBezTo>
                    <a:pt x="557" y="1031"/>
                    <a:pt x="742" y="912"/>
                    <a:pt x="742" y="675"/>
                  </a:cubicBezTo>
                  <a:lnTo>
                    <a:pt x="742" y="379"/>
                  </a:lnTo>
                  <a:cubicBezTo>
                    <a:pt x="742" y="127"/>
                    <a:pt x="557"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rot="-1094456">
              <a:off x="4273035" y="1841348"/>
              <a:ext cx="43367" cy="60236"/>
            </a:xfrm>
            <a:custGeom>
              <a:avLst/>
              <a:gdLst/>
              <a:ahLst/>
              <a:cxnLst/>
              <a:rect l="l" t="t" r="r" b="b"/>
              <a:pathLst>
                <a:path w="743" h="1032" extrusionOk="0">
                  <a:moveTo>
                    <a:pt x="372" y="1"/>
                  </a:moveTo>
                  <a:cubicBezTo>
                    <a:pt x="186" y="1"/>
                    <a:pt x="1" y="127"/>
                    <a:pt x="1" y="379"/>
                  </a:cubicBezTo>
                  <a:lnTo>
                    <a:pt x="1" y="675"/>
                  </a:lnTo>
                  <a:cubicBezTo>
                    <a:pt x="1" y="912"/>
                    <a:pt x="186" y="1031"/>
                    <a:pt x="372" y="1031"/>
                  </a:cubicBezTo>
                  <a:cubicBezTo>
                    <a:pt x="557" y="1031"/>
                    <a:pt x="742" y="912"/>
                    <a:pt x="742" y="675"/>
                  </a:cubicBezTo>
                  <a:lnTo>
                    <a:pt x="742" y="379"/>
                  </a:lnTo>
                  <a:cubicBezTo>
                    <a:pt x="742" y="127"/>
                    <a:pt x="557" y="1"/>
                    <a:pt x="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rot="-1094456">
              <a:off x="4877863" y="1640184"/>
              <a:ext cx="46811" cy="62804"/>
            </a:xfrm>
            <a:custGeom>
              <a:avLst/>
              <a:gdLst/>
              <a:ahLst/>
              <a:cxnLst/>
              <a:rect l="l" t="t" r="r" b="b"/>
              <a:pathLst>
                <a:path w="802" h="1076" extrusionOk="0">
                  <a:moveTo>
                    <a:pt x="401" y="23"/>
                  </a:moveTo>
                  <a:cubicBezTo>
                    <a:pt x="586" y="23"/>
                    <a:pt x="772" y="149"/>
                    <a:pt x="772" y="401"/>
                  </a:cubicBezTo>
                  <a:lnTo>
                    <a:pt x="772" y="697"/>
                  </a:lnTo>
                  <a:cubicBezTo>
                    <a:pt x="772" y="934"/>
                    <a:pt x="586" y="1053"/>
                    <a:pt x="401" y="1053"/>
                  </a:cubicBezTo>
                  <a:cubicBezTo>
                    <a:pt x="216" y="1053"/>
                    <a:pt x="30" y="934"/>
                    <a:pt x="30" y="697"/>
                  </a:cubicBezTo>
                  <a:lnTo>
                    <a:pt x="30" y="401"/>
                  </a:lnTo>
                  <a:cubicBezTo>
                    <a:pt x="30" y="149"/>
                    <a:pt x="216" y="23"/>
                    <a:pt x="401" y="23"/>
                  </a:cubicBezTo>
                  <a:close/>
                  <a:moveTo>
                    <a:pt x="401" y="0"/>
                  </a:moveTo>
                  <a:cubicBezTo>
                    <a:pt x="201" y="0"/>
                    <a:pt x="1" y="134"/>
                    <a:pt x="1" y="401"/>
                  </a:cubicBezTo>
                  <a:lnTo>
                    <a:pt x="1" y="697"/>
                  </a:lnTo>
                  <a:cubicBezTo>
                    <a:pt x="1" y="949"/>
                    <a:pt x="201" y="1075"/>
                    <a:pt x="401" y="1075"/>
                  </a:cubicBezTo>
                  <a:cubicBezTo>
                    <a:pt x="601" y="1075"/>
                    <a:pt x="801" y="949"/>
                    <a:pt x="801" y="697"/>
                  </a:cubicBezTo>
                  <a:lnTo>
                    <a:pt x="801" y="401"/>
                  </a:lnTo>
                  <a:cubicBezTo>
                    <a:pt x="801" y="134"/>
                    <a:pt x="601" y="0"/>
                    <a:pt x="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rot="-1094456">
              <a:off x="4943515" y="1615354"/>
              <a:ext cx="50255" cy="67999"/>
            </a:xfrm>
            <a:custGeom>
              <a:avLst/>
              <a:gdLst/>
              <a:ahLst/>
              <a:cxnLst/>
              <a:rect l="l" t="t" r="r" b="b"/>
              <a:pathLst>
                <a:path w="861" h="1165" extrusionOk="0">
                  <a:moveTo>
                    <a:pt x="431" y="68"/>
                  </a:moveTo>
                  <a:cubicBezTo>
                    <a:pt x="616" y="68"/>
                    <a:pt x="801" y="194"/>
                    <a:pt x="801" y="446"/>
                  </a:cubicBezTo>
                  <a:lnTo>
                    <a:pt x="801" y="742"/>
                  </a:lnTo>
                  <a:cubicBezTo>
                    <a:pt x="801" y="979"/>
                    <a:pt x="616" y="1098"/>
                    <a:pt x="431" y="1098"/>
                  </a:cubicBezTo>
                  <a:cubicBezTo>
                    <a:pt x="245" y="1098"/>
                    <a:pt x="60" y="979"/>
                    <a:pt x="60" y="742"/>
                  </a:cubicBezTo>
                  <a:lnTo>
                    <a:pt x="60" y="446"/>
                  </a:lnTo>
                  <a:cubicBezTo>
                    <a:pt x="60" y="194"/>
                    <a:pt x="245" y="68"/>
                    <a:pt x="431" y="68"/>
                  </a:cubicBezTo>
                  <a:close/>
                  <a:moveTo>
                    <a:pt x="431" y="1"/>
                  </a:moveTo>
                  <a:cubicBezTo>
                    <a:pt x="216" y="1"/>
                    <a:pt x="1" y="149"/>
                    <a:pt x="30" y="446"/>
                  </a:cubicBezTo>
                  <a:lnTo>
                    <a:pt x="30" y="742"/>
                  </a:lnTo>
                  <a:cubicBezTo>
                    <a:pt x="1" y="1024"/>
                    <a:pt x="216" y="1165"/>
                    <a:pt x="431" y="1165"/>
                  </a:cubicBezTo>
                  <a:cubicBezTo>
                    <a:pt x="646" y="1165"/>
                    <a:pt x="861" y="1024"/>
                    <a:pt x="831" y="742"/>
                  </a:cubicBezTo>
                  <a:lnTo>
                    <a:pt x="831" y="446"/>
                  </a:lnTo>
                  <a:cubicBezTo>
                    <a:pt x="861" y="149"/>
                    <a:pt x="646"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7"/>
            <p:cNvSpPr/>
            <p:nvPr/>
          </p:nvSpPr>
          <p:spPr>
            <a:xfrm rot="-1094456">
              <a:off x="5012886" y="1595732"/>
              <a:ext cx="46753" cy="64088"/>
            </a:xfrm>
            <a:custGeom>
              <a:avLst/>
              <a:gdLst/>
              <a:ahLst/>
              <a:cxnLst/>
              <a:rect l="l" t="t" r="r" b="b"/>
              <a:pathLst>
                <a:path w="801" h="1098" extrusionOk="0">
                  <a:moveTo>
                    <a:pt x="400" y="23"/>
                  </a:moveTo>
                  <a:cubicBezTo>
                    <a:pt x="586" y="23"/>
                    <a:pt x="771" y="149"/>
                    <a:pt x="771" y="401"/>
                  </a:cubicBezTo>
                  <a:lnTo>
                    <a:pt x="771" y="697"/>
                  </a:lnTo>
                  <a:cubicBezTo>
                    <a:pt x="771" y="934"/>
                    <a:pt x="586" y="1053"/>
                    <a:pt x="400" y="1053"/>
                  </a:cubicBezTo>
                  <a:cubicBezTo>
                    <a:pt x="215" y="1053"/>
                    <a:pt x="30" y="934"/>
                    <a:pt x="30" y="697"/>
                  </a:cubicBezTo>
                  <a:lnTo>
                    <a:pt x="30" y="401"/>
                  </a:lnTo>
                  <a:cubicBezTo>
                    <a:pt x="30" y="149"/>
                    <a:pt x="215" y="23"/>
                    <a:pt x="400" y="23"/>
                  </a:cubicBezTo>
                  <a:close/>
                  <a:moveTo>
                    <a:pt x="400" y="0"/>
                  </a:moveTo>
                  <a:cubicBezTo>
                    <a:pt x="200" y="0"/>
                    <a:pt x="0" y="134"/>
                    <a:pt x="0" y="401"/>
                  </a:cubicBezTo>
                  <a:lnTo>
                    <a:pt x="0" y="697"/>
                  </a:lnTo>
                  <a:cubicBezTo>
                    <a:pt x="0" y="964"/>
                    <a:pt x="200" y="1098"/>
                    <a:pt x="400" y="1098"/>
                  </a:cubicBezTo>
                  <a:cubicBezTo>
                    <a:pt x="601" y="1098"/>
                    <a:pt x="801" y="964"/>
                    <a:pt x="801" y="697"/>
                  </a:cubicBezTo>
                  <a:lnTo>
                    <a:pt x="801" y="401"/>
                  </a:lnTo>
                  <a:cubicBezTo>
                    <a:pt x="801" y="134"/>
                    <a:pt x="601" y="0"/>
                    <a:pt x="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7"/>
            <p:cNvSpPr/>
            <p:nvPr/>
          </p:nvSpPr>
          <p:spPr>
            <a:xfrm rot="-1094456">
              <a:off x="7061648" y="865866"/>
              <a:ext cx="301238" cy="69283"/>
            </a:xfrm>
            <a:custGeom>
              <a:avLst/>
              <a:gdLst/>
              <a:ahLst/>
              <a:cxnLst/>
              <a:rect l="l" t="t" r="r" b="b"/>
              <a:pathLst>
                <a:path w="5161" h="1187" extrusionOk="0">
                  <a:moveTo>
                    <a:pt x="505" y="0"/>
                  </a:moveTo>
                  <a:cubicBezTo>
                    <a:pt x="208" y="0"/>
                    <a:pt x="1" y="238"/>
                    <a:pt x="1" y="504"/>
                  </a:cubicBezTo>
                  <a:lnTo>
                    <a:pt x="1" y="712"/>
                  </a:lnTo>
                  <a:cubicBezTo>
                    <a:pt x="1" y="979"/>
                    <a:pt x="208" y="1186"/>
                    <a:pt x="505" y="1186"/>
                  </a:cubicBezTo>
                  <a:lnTo>
                    <a:pt x="5160" y="1186"/>
                  </a:lnTo>
                  <a:cubicBezTo>
                    <a:pt x="4626" y="742"/>
                    <a:pt x="4063" y="326"/>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rot="-1094456">
              <a:off x="6842089" y="1054907"/>
              <a:ext cx="10448" cy="10448"/>
            </a:xfrm>
            <a:custGeom>
              <a:avLst/>
              <a:gdLst/>
              <a:ahLst/>
              <a:cxnLst/>
              <a:rect l="l" t="t" r="r" b="b"/>
              <a:pathLst>
                <a:path w="179" h="179" extrusionOk="0">
                  <a:moveTo>
                    <a:pt x="89" y="0"/>
                  </a:moveTo>
                  <a:cubicBezTo>
                    <a:pt x="30" y="0"/>
                    <a:pt x="0" y="60"/>
                    <a:pt x="0" y="89"/>
                  </a:cubicBezTo>
                  <a:cubicBezTo>
                    <a:pt x="0" y="149"/>
                    <a:pt x="30" y="178"/>
                    <a:pt x="89" y="178"/>
                  </a:cubicBezTo>
                  <a:cubicBezTo>
                    <a:pt x="119" y="178"/>
                    <a:pt x="178" y="149"/>
                    <a:pt x="178" y="89"/>
                  </a:cubicBezTo>
                  <a:cubicBezTo>
                    <a:pt x="178" y="60"/>
                    <a:pt x="119" y="0"/>
                    <a:pt x="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rot="-1094456">
              <a:off x="4090918" y="1963072"/>
              <a:ext cx="12199" cy="10390"/>
            </a:xfrm>
            <a:custGeom>
              <a:avLst/>
              <a:gdLst/>
              <a:ahLst/>
              <a:cxnLst/>
              <a:rect l="l" t="t" r="r" b="b"/>
              <a:pathLst>
                <a:path w="209" h="178" extrusionOk="0">
                  <a:moveTo>
                    <a:pt x="90" y="0"/>
                  </a:moveTo>
                  <a:cubicBezTo>
                    <a:pt x="30" y="0"/>
                    <a:pt x="1" y="30"/>
                    <a:pt x="1" y="89"/>
                  </a:cubicBezTo>
                  <a:cubicBezTo>
                    <a:pt x="1" y="148"/>
                    <a:pt x="30" y="178"/>
                    <a:pt x="90" y="178"/>
                  </a:cubicBezTo>
                  <a:cubicBezTo>
                    <a:pt x="208" y="178"/>
                    <a:pt x="208" y="0"/>
                    <a:pt x="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rot="-1094456">
              <a:off x="4934026" y="1568751"/>
              <a:ext cx="1419220" cy="171427"/>
            </a:xfrm>
            <a:custGeom>
              <a:avLst/>
              <a:gdLst/>
              <a:ahLst/>
              <a:cxnLst/>
              <a:rect l="l" t="t" r="r" b="b"/>
              <a:pathLst>
                <a:path w="24315" h="2937" extrusionOk="0">
                  <a:moveTo>
                    <a:pt x="17288" y="1"/>
                  </a:moveTo>
                  <a:cubicBezTo>
                    <a:pt x="10557" y="1"/>
                    <a:pt x="1" y="653"/>
                    <a:pt x="1" y="1454"/>
                  </a:cubicBezTo>
                  <a:cubicBezTo>
                    <a:pt x="1" y="2284"/>
                    <a:pt x="10557" y="2936"/>
                    <a:pt x="17288" y="2936"/>
                  </a:cubicBezTo>
                  <a:cubicBezTo>
                    <a:pt x="24018" y="2936"/>
                    <a:pt x="24315" y="2284"/>
                    <a:pt x="24315" y="1454"/>
                  </a:cubicBezTo>
                  <a:cubicBezTo>
                    <a:pt x="24315" y="653"/>
                    <a:pt x="24018" y="1"/>
                    <a:pt x="17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rot="-1094456">
              <a:off x="4952062" y="1659305"/>
              <a:ext cx="1415718" cy="77980"/>
            </a:xfrm>
            <a:custGeom>
              <a:avLst/>
              <a:gdLst/>
              <a:ahLst/>
              <a:cxnLst/>
              <a:rect l="l" t="t" r="r" b="b"/>
              <a:pathLst>
                <a:path w="24255" h="1336" extrusionOk="0">
                  <a:moveTo>
                    <a:pt x="0" y="1"/>
                  </a:moveTo>
                  <a:cubicBezTo>
                    <a:pt x="1008" y="742"/>
                    <a:pt x="10823" y="1335"/>
                    <a:pt x="17228" y="1335"/>
                  </a:cubicBezTo>
                  <a:cubicBezTo>
                    <a:pt x="23603" y="1335"/>
                    <a:pt x="24225" y="742"/>
                    <a:pt x="242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7"/>
            <p:cNvSpPr/>
            <p:nvPr/>
          </p:nvSpPr>
          <p:spPr>
            <a:xfrm rot="-1094456">
              <a:off x="4932067" y="1567092"/>
              <a:ext cx="1422663" cy="173120"/>
            </a:xfrm>
            <a:custGeom>
              <a:avLst/>
              <a:gdLst/>
              <a:ahLst/>
              <a:cxnLst/>
              <a:rect l="l" t="t" r="r" b="b"/>
              <a:pathLst>
                <a:path w="24374" h="2966" extrusionOk="0">
                  <a:moveTo>
                    <a:pt x="17317" y="59"/>
                  </a:moveTo>
                  <a:cubicBezTo>
                    <a:pt x="20400" y="59"/>
                    <a:pt x="22328" y="178"/>
                    <a:pt x="23336" y="475"/>
                  </a:cubicBezTo>
                  <a:cubicBezTo>
                    <a:pt x="24255" y="741"/>
                    <a:pt x="24314" y="1097"/>
                    <a:pt x="24314" y="1483"/>
                  </a:cubicBezTo>
                  <a:cubicBezTo>
                    <a:pt x="24314" y="1898"/>
                    <a:pt x="24255" y="2254"/>
                    <a:pt x="23336" y="2521"/>
                  </a:cubicBezTo>
                  <a:cubicBezTo>
                    <a:pt x="22328" y="2817"/>
                    <a:pt x="20400" y="2936"/>
                    <a:pt x="17317" y="2936"/>
                  </a:cubicBezTo>
                  <a:cubicBezTo>
                    <a:pt x="13907" y="2936"/>
                    <a:pt x="9607" y="2787"/>
                    <a:pt x="6138" y="2521"/>
                  </a:cubicBezTo>
                  <a:cubicBezTo>
                    <a:pt x="623" y="2105"/>
                    <a:pt x="30" y="1661"/>
                    <a:pt x="30" y="1483"/>
                  </a:cubicBezTo>
                  <a:cubicBezTo>
                    <a:pt x="30" y="1334"/>
                    <a:pt x="623" y="890"/>
                    <a:pt x="6138" y="475"/>
                  </a:cubicBezTo>
                  <a:cubicBezTo>
                    <a:pt x="9637" y="237"/>
                    <a:pt x="13907" y="59"/>
                    <a:pt x="17317" y="59"/>
                  </a:cubicBezTo>
                  <a:close/>
                  <a:moveTo>
                    <a:pt x="17317" y="0"/>
                  </a:moveTo>
                  <a:cubicBezTo>
                    <a:pt x="13907" y="0"/>
                    <a:pt x="9637" y="178"/>
                    <a:pt x="6138" y="445"/>
                  </a:cubicBezTo>
                  <a:cubicBezTo>
                    <a:pt x="3855" y="623"/>
                    <a:pt x="0" y="979"/>
                    <a:pt x="0" y="1483"/>
                  </a:cubicBezTo>
                  <a:cubicBezTo>
                    <a:pt x="0" y="2016"/>
                    <a:pt x="3855" y="2372"/>
                    <a:pt x="6138" y="2550"/>
                  </a:cubicBezTo>
                  <a:cubicBezTo>
                    <a:pt x="9637" y="2817"/>
                    <a:pt x="13907" y="2965"/>
                    <a:pt x="17317" y="2965"/>
                  </a:cubicBezTo>
                  <a:cubicBezTo>
                    <a:pt x="20430" y="2965"/>
                    <a:pt x="22328" y="2847"/>
                    <a:pt x="23365" y="2550"/>
                  </a:cubicBezTo>
                  <a:cubicBezTo>
                    <a:pt x="24285" y="2283"/>
                    <a:pt x="24374" y="1898"/>
                    <a:pt x="24374" y="1483"/>
                  </a:cubicBezTo>
                  <a:cubicBezTo>
                    <a:pt x="24374" y="1097"/>
                    <a:pt x="24285" y="712"/>
                    <a:pt x="23365" y="445"/>
                  </a:cubicBezTo>
                  <a:cubicBezTo>
                    <a:pt x="22328" y="148"/>
                    <a:pt x="20430" y="0"/>
                    <a:pt x="17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rot="-1094456">
              <a:off x="4714095" y="1469192"/>
              <a:ext cx="1209795" cy="285653"/>
            </a:xfrm>
            <a:custGeom>
              <a:avLst/>
              <a:gdLst/>
              <a:ahLst/>
              <a:cxnLst/>
              <a:rect l="l" t="t" r="r" b="b"/>
              <a:pathLst>
                <a:path w="20727" h="4894" extrusionOk="0">
                  <a:moveTo>
                    <a:pt x="0" y="1"/>
                  </a:moveTo>
                  <a:lnTo>
                    <a:pt x="8985" y="4182"/>
                  </a:lnTo>
                  <a:lnTo>
                    <a:pt x="8985" y="4893"/>
                  </a:lnTo>
                  <a:lnTo>
                    <a:pt x="20726" y="4893"/>
                  </a:lnTo>
                  <a:lnTo>
                    <a:pt x="2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7"/>
            <p:cNvSpPr/>
            <p:nvPr/>
          </p:nvSpPr>
          <p:spPr>
            <a:xfrm rot="-1094456">
              <a:off x="4846586" y="1421530"/>
              <a:ext cx="1234076" cy="285653"/>
            </a:xfrm>
            <a:custGeom>
              <a:avLst/>
              <a:gdLst/>
              <a:ahLst/>
              <a:cxnLst/>
              <a:rect l="l" t="t" r="r" b="b"/>
              <a:pathLst>
                <a:path w="21143" h="4894" extrusionOk="0">
                  <a:moveTo>
                    <a:pt x="1" y="1"/>
                  </a:moveTo>
                  <a:lnTo>
                    <a:pt x="18325" y="4893"/>
                  </a:lnTo>
                  <a:lnTo>
                    <a:pt x="21142" y="4893"/>
                  </a:lnTo>
                  <a:lnTo>
                    <a:pt x="21053" y="4182"/>
                  </a:lnTo>
                  <a:lnTo>
                    <a:pt x="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7"/>
            <p:cNvSpPr/>
            <p:nvPr/>
          </p:nvSpPr>
          <p:spPr>
            <a:xfrm rot="-1094456">
              <a:off x="6021025" y="1476897"/>
              <a:ext cx="218121" cy="276957"/>
            </a:xfrm>
            <a:custGeom>
              <a:avLst/>
              <a:gdLst/>
              <a:ahLst/>
              <a:cxnLst/>
              <a:rect l="l" t="t" r="r" b="b"/>
              <a:pathLst>
                <a:path w="3737" h="4745" extrusionOk="0">
                  <a:moveTo>
                    <a:pt x="1394" y="0"/>
                  </a:moveTo>
                  <a:cubicBezTo>
                    <a:pt x="949" y="0"/>
                    <a:pt x="504" y="30"/>
                    <a:pt x="30" y="89"/>
                  </a:cubicBezTo>
                  <a:lnTo>
                    <a:pt x="0" y="4656"/>
                  </a:lnTo>
                  <a:cubicBezTo>
                    <a:pt x="445" y="4715"/>
                    <a:pt x="919" y="4744"/>
                    <a:pt x="1394" y="4744"/>
                  </a:cubicBezTo>
                  <a:cubicBezTo>
                    <a:pt x="3529" y="4744"/>
                    <a:pt x="3736" y="3677"/>
                    <a:pt x="3736" y="2372"/>
                  </a:cubicBezTo>
                  <a:cubicBezTo>
                    <a:pt x="3736" y="1068"/>
                    <a:pt x="3529" y="0"/>
                    <a:pt x="1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rot="-1094456">
              <a:off x="6097060" y="1464693"/>
              <a:ext cx="114285" cy="115977"/>
            </a:xfrm>
            <a:custGeom>
              <a:avLst/>
              <a:gdLst/>
              <a:ahLst/>
              <a:cxnLst/>
              <a:rect l="l" t="t" r="r" b="b"/>
              <a:pathLst>
                <a:path w="1958" h="1987" extrusionOk="0">
                  <a:moveTo>
                    <a:pt x="0" y="0"/>
                  </a:moveTo>
                  <a:lnTo>
                    <a:pt x="1957" y="1987"/>
                  </a:lnTo>
                  <a:cubicBezTo>
                    <a:pt x="1898" y="919"/>
                    <a:pt x="1602" y="11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rot="-1094456">
              <a:off x="6021290" y="1478547"/>
              <a:ext cx="218121" cy="275264"/>
            </a:xfrm>
            <a:custGeom>
              <a:avLst/>
              <a:gdLst/>
              <a:ahLst/>
              <a:cxnLst/>
              <a:rect l="l" t="t" r="r" b="b"/>
              <a:pathLst>
                <a:path w="3737" h="4716" extrusionOk="0">
                  <a:moveTo>
                    <a:pt x="831" y="1"/>
                  </a:moveTo>
                  <a:cubicBezTo>
                    <a:pt x="564" y="1"/>
                    <a:pt x="326" y="31"/>
                    <a:pt x="30" y="60"/>
                  </a:cubicBezTo>
                  <a:lnTo>
                    <a:pt x="0" y="4627"/>
                  </a:lnTo>
                  <a:cubicBezTo>
                    <a:pt x="445" y="4686"/>
                    <a:pt x="919" y="4715"/>
                    <a:pt x="1394" y="4715"/>
                  </a:cubicBezTo>
                  <a:cubicBezTo>
                    <a:pt x="3232" y="4715"/>
                    <a:pt x="3647" y="3945"/>
                    <a:pt x="3736" y="2907"/>
                  </a:cubicBezTo>
                  <a:lnTo>
                    <a:pt x="8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rot="-1094456">
              <a:off x="5741792" y="1581978"/>
              <a:ext cx="275205" cy="231955"/>
            </a:xfrm>
            <a:custGeom>
              <a:avLst/>
              <a:gdLst/>
              <a:ahLst/>
              <a:cxnLst/>
              <a:rect l="l" t="t" r="r" b="b"/>
              <a:pathLst>
                <a:path w="4715" h="3974" extrusionOk="0">
                  <a:moveTo>
                    <a:pt x="4715" y="1"/>
                  </a:moveTo>
                  <a:cubicBezTo>
                    <a:pt x="2698" y="268"/>
                    <a:pt x="0" y="1039"/>
                    <a:pt x="0" y="1987"/>
                  </a:cubicBezTo>
                  <a:cubicBezTo>
                    <a:pt x="0" y="2936"/>
                    <a:pt x="2669" y="3707"/>
                    <a:pt x="4655" y="3974"/>
                  </a:cubicBezTo>
                  <a:lnTo>
                    <a:pt x="4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rot="-1094456">
              <a:off x="5839139" y="1546021"/>
              <a:ext cx="193899" cy="266567"/>
            </a:xfrm>
            <a:custGeom>
              <a:avLst/>
              <a:gdLst/>
              <a:ahLst/>
              <a:cxnLst/>
              <a:rect l="l" t="t" r="r" b="b"/>
              <a:pathLst>
                <a:path w="3322" h="4567" extrusionOk="0">
                  <a:moveTo>
                    <a:pt x="3322" y="0"/>
                  </a:moveTo>
                  <a:lnTo>
                    <a:pt x="3322" y="0"/>
                  </a:lnTo>
                  <a:cubicBezTo>
                    <a:pt x="2195" y="148"/>
                    <a:pt x="1098" y="415"/>
                    <a:pt x="31" y="771"/>
                  </a:cubicBezTo>
                  <a:lnTo>
                    <a:pt x="1" y="3825"/>
                  </a:lnTo>
                  <a:cubicBezTo>
                    <a:pt x="1068" y="4151"/>
                    <a:pt x="2166" y="4418"/>
                    <a:pt x="3263" y="4567"/>
                  </a:cubicBezTo>
                  <a:lnTo>
                    <a:pt x="3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rot="-1094456">
              <a:off x="5783674" y="1724367"/>
              <a:ext cx="254485" cy="83116"/>
            </a:xfrm>
            <a:custGeom>
              <a:avLst/>
              <a:gdLst/>
              <a:ahLst/>
              <a:cxnLst/>
              <a:rect l="l" t="t" r="r" b="b"/>
              <a:pathLst>
                <a:path w="4360" h="1424" extrusionOk="0">
                  <a:moveTo>
                    <a:pt x="0" y="1"/>
                  </a:moveTo>
                  <a:cubicBezTo>
                    <a:pt x="742" y="683"/>
                    <a:pt x="2758" y="1216"/>
                    <a:pt x="4329" y="1424"/>
                  </a:cubicBezTo>
                  <a:lnTo>
                    <a:pt x="43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rot="-1094456">
              <a:off x="5862278" y="1679278"/>
              <a:ext cx="190455" cy="129869"/>
            </a:xfrm>
            <a:custGeom>
              <a:avLst/>
              <a:gdLst/>
              <a:ahLst/>
              <a:cxnLst/>
              <a:rect l="l" t="t" r="r" b="b"/>
              <a:pathLst>
                <a:path w="3263" h="2225" extrusionOk="0">
                  <a:moveTo>
                    <a:pt x="3262" y="1"/>
                  </a:moveTo>
                  <a:lnTo>
                    <a:pt x="1" y="30"/>
                  </a:lnTo>
                  <a:lnTo>
                    <a:pt x="1" y="1483"/>
                  </a:lnTo>
                  <a:cubicBezTo>
                    <a:pt x="1038" y="1839"/>
                    <a:pt x="2136" y="2076"/>
                    <a:pt x="3262" y="2225"/>
                  </a:cubicBezTo>
                  <a:lnTo>
                    <a:pt x="3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rot="-1094456">
              <a:off x="5878840" y="1490524"/>
              <a:ext cx="325460" cy="309818"/>
            </a:xfrm>
            <a:custGeom>
              <a:avLst/>
              <a:gdLst/>
              <a:ahLst/>
              <a:cxnLst/>
              <a:rect l="l" t="t" r="r" b="b"/>
              <a:pathLst>
                <a:path w="5576" h="5308" extrusionOk="0">
                  <a:moveTo>
                    <a:pt x="4033" y="0"/>
                  </a:moveTo>
                  <a:cubicBezTo>
                    <a:pt x="2936" y="30"/>
                    <a:pt x="1869" y="149"/>
                    <a:pt x="801" y="386"/>
                  </a:cubicBezTo>
                  <a:lnTo>
                    <a:pt x="772" y="386"/>
                  </a:lnTo>
                  <a:cubicBezTo>
                    <a:pt x="535" y="445"/>
                    <a:pt x="268" y="504"/>
                    <a:pt x="1" y="564"/>
                  </a:cubicBezTo>
                  <a:lnTo>
                    <a:pt x="1" y="4715"/>
                  </a:lnTo>
                  <a:cubicBezTo>
                    <a:pt x="268" y="4774"/>
                    <a:pt x="535" y="4834"/>
                    <a:pt x="772" y="4893"/>
                  </a:cubicBezTo>
                  <a:lnTo>
                    <a:pt x="801" y="4893"/>
                  </a:lnTo>
                  <a:cubicBezTo>
                    <a:pt x="1869" y="5130"/>
                    <a:pt x="2936" y="5278"/>
                    <a:pt x="4033" y="5308"/>
                  </a:cubicBezTo>
                  <a:cubicBezTo>
                    <a:pt x="4211" y="5308"/>
                    <a:pt x="4389" y="5308"/>
                    <a:pt x="4538" y="5278"/>
                  </a:cubicBezTo>
                  <a:lnTo>
                    <a:pt x="4567" y="5278"/>
                  </a:lnTo>
                  <a:cubicBezTo>
                    <a:pt x="4923" y="5278"/>
                    <a:pt x="5249" y="5189"/>
                    <a:pt x="5575" y="5071"/>
                  </a:cubicBezTo>
                  <a:lnTo>
                    <a:pt x="5575" y="238"/>
                  </a:lnTo>
                  <a:cubicBezTo>
                    <a:pt x="5249" y="119"/>
                    <a:pt x="4923" y="30"/>
                    <a:pt x="4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7"/>
            <p:cNvSpPr/>
            <p:nvPr/>
          </p:nvSpPr>
          <p:spPr>
            <a:xfrm rot="-1094456">
              <a:off x="5857214" y="1534085"/>
              <a:ext cx="323709" cy="91755"/>
            </a:xfrm>
            <a:custGeom>
              <a:avLst/>
              <a:gdLst/>
              <a:ahLst/>
              <a:cxnLst/>
              <a:rect l="l" t="t" r="r" b="b"/>
              <a:pathLst>
                <a:path w="5546" h="1572" extrusionOk="0">
                  <a:moveTo>
                    <a:pt x="1" y="0"/>
                  </a:moveTo>
                  <a:lnTo>
                    <a:pt x="1" y="1572"/>
                  </a:lnTo>
                  <a:lnTo>
                    <a:pt x="5546" y="1572"/>
                  </a:lnTo>
                  <a:lnTo>
                    <a:pt x="55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rot="-1094456">
              <a:off x="5116106" y="1682035"/>
              <a:ext cx="334040" cy="29476"/>
            </a:xfrm>
            <a:custGeom>
              <a:avLst/>
              <a:gdLst/>
              <a:ahLst/>
              <a:cxnLst/>
              <a:rect l="l" t="t" r="r" b="b"/>
              <a:pathLst>
                <a:path w="5723" h="505" extrusionOk="0">
                  <a:moveTo>
                    <a:pt x="801" y="0"/>
                  </a:moveTo>
                  <a:lnTo>
                    <a:pt x="0" y="356"/>
                  </a:lnTo>
                  <a:lnTo>
                    <a:pt x="1898" y="504"/>
                  </a:lnTo>
                  <a:lnTo>
                    <a:pt x="57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rot="-1094456">
              <a:off x="4968220" y="1667576"/>
              <a:ext cx="308125" cy="27725"/>
            </a:xfrm>
            <a:custGeom>
              <a:avLst/>
              <a:gdLst/>
              <a:ahLst/>
              <a:cxnLst/>
              <a:rect l="l" t="t" r="r" b="b"/>
              <a:pathLst>
                <a:path w="5279" h="475" extrusionOk="0">
                  <a:moveTo>
                    <a:pt x="712" y="0"/>
                  </a:moveTo>
                  <a:lnTo>
                    <a:pt x="0" y="326"/>
                  </a:lnTo>
                  <a:lnTo>
                    <a:pt x="1750" y="474"/>
                  </a:lnTo>
                  <a:lnTo>
                    <a:pt x="5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rot="-1094456">
              <a:off x="4849533" y="1654023"/>
              <a:ext cx="273513" cy="25974"/>
            </a:xfrm>
            <a:custGeom>
              <a:avLst/>
              <a:gdLst/>
              <a:ahLst/>
              <a:cxnLst/>
              <a:rect l="l" t="t" r="r" b="b"/>
              <a:pathLst>
                <a:path w="4686" h="445" extrusionOk="0">
                  <a:moveTo>
                    <a:pt x="653" y="0"/>
                  </a:moveTo>
                  <a:lnTo>
                    <a:pt x="1" y="297"/>
                  </a:lnTo>
                  <a:lnTo>
                    <a:pt x="1543" y="445"/>
                  </a:lnTo>
                  <a:lnTo>
                    <a:pt x="4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47"/>
          <p:cNvSpPr/>
          <p:nvPr/>
        </p:nvSpPr>
        <p:spPr>
          <a:xfrm>
            <a:off x="5838448" y="2797665"/>
            <a:ext cx="582572" cy="588330"/>
          </a:xfrm>
          <a:custGeom>
            <a:avLst/>
            <a:gdLst/>
            <a:ahLst/>
            <a:cxnLst/>
            <a:rect l="l" t="t" r="r" b="b"/>
            <a:pathLst>
              <a:path w="207321" h="209370" extrusionOk="0">
                <a:moveTo>
                  <a:pt x="37537" y="0"/>
                </a:moveTo>
                <a:lnTo>
                  <a:pt x="0" y="36794"/>
                </a:lnTo>
                <a:lnTo>
                  <a:pt x="117677" y="156836"/>
                </a:lnTo>
                <a:lnTo>
                  <a:pt x="14344" y="156836"/>
                </a:lnTo>
                <a:lnTo>
                  <a:pt x="14344" y="209370"/>
                </a:lnTo>
                <a:lnTo>
                  <a:pt x="207320" y="209370"/>
                </a:lnTo>
                <a:lnTo>
                  <a:pt x="207320" y="16731"/>
                </a:lnTo>
                <a:lnTo>
                  <a:pt x="154787" y="16731"/>
                </a:lnTo>
                <a:lnTo>
                  <a:pt x="154787" y="119637"/>
                </a:lnTo>
                <a:lnTo>
                  <a:pt x="37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txBox="1">
            <a:spLocks noGrp="1"/>
          </p:cNvSpPr>
          <p:nvPr>
            <p:ph type="subTitle" idx="1"/>
          </p:nvPr>
        </p:nvSpPr>
        <p:spPr>
          <a:xfrm>
            <a:off x="124543" y="1060255"/>
            <a:ext cx="2782069" cy="3935726"/>
          </a:xfrm>
          <a:prstGeom prst="rect">
            <a:avLst/>
          </a:prstGeom>
          <a:solidFill>
            <a:srgbClr val="B0CBCE"/>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1800" dirty="0">
                <a:latin typeface="Calibri" panose="020F0502020204030204" charset="0"/>
                <a:cs typeface="Calibri" panose="020F0502020204030204" charset="0"/>
              </a:rPr>
              <a:t>Annotation on the `</a:t>
            </a:r>
            <a:r>
              <a:rPr lang="en-US" sz="1800" dirty="0" err="1">
                <a:latin typeface="Calibri" panose="020F0502020204030204" charset="0"/>
                <a:cs typeface="Calibri" panose="020F0502020204030204" charset="0"/>
              </a:rPr>
              <a:t>selectAllDept</a:t>
            </a:r>
            <a:r>
              <a:rPr lang="en-US" sz="1800" dirty="0">
                <a:latin typeface="Calibri" panose="020F0502020204030204" charset="0"/>
                <a:cs typeface="Calibri" panose="020F0502020204030204" charset="0"/>
              </a:rPr>
              <a:t>` method maps this method to an SQL query that selects all records from the `</a:t>
            </a:r>
            <a:r>
              <a:rPr lang="en-US" sz="1800" dirty="0" err="1">
                <a:latin typeface="Calibri" panose="020F0502020204030204" charset="0"/>
                <a:cs typeface="Calibri" panose="020F0502020204030204" charset="0"/>
              </a:rPr>
              <a:t>dept_inf</a:t>
            </a:r>
            <a:r>
              <a:rPr lang="en-US" sz="1800" dirty="0">
                <a:latin typeface="Calibri" panose="020F0502020204030204" charset="0"/>
                <a:cs typeface="Calibri" panose="020F0502020204030204" charset="0"/>
              </a:rPr>
              <a:t>` table. </a:t>
            </a:r>
          </a:p>
          <a:p>
            <a:pPr marL="0" lvl="0" indent="0" algn="l" rtl="0">
              <a:spcBef>
                <a:spcPts val="0"/>
              </a:spcBef>
              <a:spcAft>
                <a:spcPts val="0"/>
              </a:spcAft>
              <a:buClr>
                <a:schemeClr val="dk1"/>
              </a:buClr>
              <a:buSzPts val="1100"/>
              <a:buFont typeface="Arial" panose="020B0604020202020204"/>
              <a:buNone/>
            </a:pPr>
            <a:r>
              <a:rPr lang="en-US" sz="1800" dirty="0">
                <a:latin typeface="Calibri" panose="020F0502020204030204" charset="0"/>
                <a:cs typeface="Calibri" panose="020F0502020204030204" charset="0"/>
              </a:rPr>
              <a:t>When this method is called, </a:t>
            </a:r>
            <a:r>
              <a:rPr lang="en-US" sz="1800" dirty="0" err="1">
                <a:latin typeface="Calibri" panose="020F0502020204030204" charset="0"/>
                <a:cs typeface="Calibri" panose="020F0502020204030204" charset="0"/>
              </a:rPr>
              <a:t>MyBatis</a:t>
            </a:r>
            <a:r>
              <a:rPr lang="en-US" sz="1800" dirty="0">
                <a:latin typeface="Calibri" panose="020F0502020204030204" charset="0"/>
                <a:cs typeface="Calibri" panose="020F0502020204030204" charset="0"/>
              </a:rPr>
              <a:t> executes the associated SQL query and returns the results as a list of `Dept` objects.</a:t>
            </a:r>
            <a:endParaRPr lang="en-GB" sz="1800" dirty="0">
              <a:latin typeface="Calibri" panose="020F0502020204030204" charset="0"/>
              <a:cs typeface="Calibri" panose="020F0502020204030204" charset="0"/>
            </a:endParaRPr>
          </a:p>
        </p:txBody>
      </p:sp>
      <p:pic>
        <p:nvPicPr>
          <p:cNvPr id="5" name="Picture 4">
            <a:extLst>
              <a:ext uri="{FF2B5EF4-FFF2-40B4-BE49-F238E27FC236}">
                <a16:creationId xmlns:a16="http://schemas.microsoft.com/office/drawing/2014/main" id="{58657D18-8656-C96F-ABB8-84067BD0379B}"/>
              </a:ext>
            </a:extLst>
          </p:cNvPr>
          <p:cNvPicPr>
            <a:picLocks noChangeAspect="1"/>
          </p:cNvPicPr>
          <p:nvPr/>
        </p:nvPicPr>
        <p:blipFill>
          <a:blip r:embed="rId3"/>
          <a:stretch>
            <a:fillRect/>
          </a:stretch>
        </p:blipFill>
        <p:spPr>
          <a:xfrm>
            <a:off x="3026269" y="1094666"/>
            <a:ext cx="5452310" cy="3982742"/>
          </a:xfrm>
          <a:prstGeom prst="rect">
            <a:avLst/>
          </a:prstGeom>
        </p:spPr>
      </p:pic>
    </p:spTree>
    <p:extLst>
      <p:ext uri="{BB962C8B-B14F-4D97-AF65-F5344CB8AC3E}">
        <p14:creationId xmlns:p14="http://schemas.microsoft.com/office/powerpoint/2010/main" val="254266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A409-1CDB-92EE-5400-8467F9534BF7}"/>
              </a:ext>
            </a:extLst>
          </p:cNvPr>
          <p:cNvSpPr>
            <a:spLocks noGrp="1"/>
          </p:cNvSpPr>
          <p:nvPr>
            <p:ph type="title"/>
          </p:nvPr>
        </p:nvSpPr>
        <p:spPr>
          <a:xfrm>
            <a:off x="0" y="651458"/>
            <a:ext cx="8112235" cy="572700"/>
          </a:xfrm>
        </p:spPr>
        <p:txBody>
          <a:bodyPr/>
          <a:lstStyle/>
          <a:p>
            <a:r>
              <a:rPr lang="en-US" altLang="zh-CN" sz="2400" dirty="0"/>
              <a:t>Domain</a:t>
            </a:r>
            <a:r>
              <a:rPr lang="zh-CN" altLang="en-US" sz="2400" dirty="0"/>
              <a:t>：</a:t>
            </a:r>
            <a:br>
              <a:rPr lang="en-US" altLang="zh-CN" sz="2400" dirty="0"/>
            </a:br>
            <a:r>
              <a:rPr lang="en-US" altLang="zh-CN" sz="2400" dirty="0"/>
              <a:t>Model represents the application's data domain. This involves classes with getters and setters, allowing for data manipulation. </a:t>
            </a:r>
            <a:br>
              <a:rPr lang="zh-CN" altLang="en-US" sz="2400" dirty="0"/>
            </a:br>
            <a:r>
              <a:rPr lang="en-US" altLang="zh-CN" sz="2400" dirty="0"/>
              <a:t>Indicates that objects of this class can be serialized. Objects of this class can be transmitted over a network or saved to a file.</a:t>
            </a:r>
            <a:endParaRPr lang="zh-CN" altLang="en-US" sz="2400" dirty="0"/>
          </a:p>
        </p:txBody>
      </p:sp>
      <p:pic>
        <p:nvPicPr>
          <p:cNvPr id="3" name="Picture 2">
            <a:extLst>
              <a:ext uri="{FF2B5EF4-FFF2-40B4-BE49-F238E27FC236}">
                <a16:creationId xmlns:a16="http://schemas.microsoft.com/office/drawing/2014/main" id="{5B343A92-A932-E1F8-C1F6-459937853EE4}"/>
              </a:ext>
            </a:extLst>
          </p:cNvPr>
          <p:cNvPicPr>
            <a:picLocks noChangeAspect="1"/>
          </p:cNvPicPr>
          <p:nvPr/>
        </p:nvPicPr>
        <p:blipFill>
          <a:blip r:embed="rId2"/>
          <a:stretch>
            <a:fillRect/>
          </a:stretch>
        </p:blipFill>
        <p:spPr>
          <a:xfrm>
            <a:off x="1132245" y="2404728"/>
            <a:ext cx="1633870" cy="2243522"/>
          </a:xfrm>
          <a:prstGeom prst="rect">
            <a:avLst/>
          </a:prstGeom>
        </p:spPr>
      </p:pic>
      <p:pic>
        <p:nvPicPr>
          <p:cNvPr id="4" name="Picture 3">
            <a:extLst>
              <a:ext uri="{FF2B5EF4-FFF2-40B4-BE49-F238E27FC236}">
                <a16:creationId xmlns:a16="http://schemas.microsoft.com/office/drawing/2014/main" id="{1F4FDF27-739F-67D1-5BF8-F4D35AB58456}"/>
              </a:ext>
            </a:extLst>
          </p:cNvPr>
          <p:cNvPicPr>
            <a:picLocks noChangeAspect="1"/>
          </p:cNvPicPr>
          <p:nvPr/>
        </p:nvPicPr>
        <p:blipFill>
          <a:blip r:embed="rId3"/>
          <a:stretch>
            <a:fillRect/>
          </a:stretch>
        </p:blipFill>
        <p:spPr>
          <a:xfrm>
            <a:off x="3365730" y="1951478"/>
            <a:ext cx="3390747" cy="2939185"/>
          </a:xfrm>
          <a:prstGeom prst="rect">
            <a:avLst/>
          </a:prstGeom>
        </p:spPr>
      </p:pic>
    </p:spTree>
    <p:extLst>
      <p:ext uri="{BB962C8B-B14F-4D97-AF65-F5344CB8AC3E}">
        <p14:creationId xmlns:p14="http://schemas.microsoft.com/office/powerpoint/2010/main" val="112947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B3C5-B4E2-68F5-505F-37562D770B6A}"/>
              </a:ext>
            </a:extLst>
          </p:cNvPr>
          <p:cNvSpPr>
            <a:spLocks noGrp="1"/>
          </p:cNvSpPr>
          <p:nvPr>
            <p:ph type="title"/>
          </p:nvPr>
        </p:nvSpPr>
        <p:spPr>
          <a:xfrm>
            <a:off x="0" y="992033"/>
            <a:ext cx="8889474" cy="572700"/>
          </a:xfrm>
        </p:spPr>
        <p:txBody>
          <a:bodyPr/>
          <a:lstStyle/>
          <a:p>
            <a:r>
              <a:rPr lang="en-US" altLang="zh-CN" sz="2800" dirty="0"/>
              <a:t>Service</a:t>
            </a:r>
            <a:r>
              <a:rPr lang="zh-CN" altLang="en-US" sz="2800" dirty="0"/>
              <a:t>：</a:t>
            </a:r>
            <a:br>
              <a:rPr lang="zh-CN" altLang="en-US" sz="2800" dirty="0"/>
            </a:br>
            <a:r>
              <a:rPr lang="en-US" altLang="zh-CN" sz="2800" dirty="0"/>
              <a:t>The introduction of service classes facilitates the abstraction of business logic, making it easier for other layers such as controllers to invoke corresponding service methods without directly manipulating the database.</a:t>
            </a:r>
            <a:endParaRPr lang="zh-CN" altLang="en-US" sz="2800" dirty="0"/>
          </a:p>
        </p:txBody>
      </p:sp>
      <p:pic>
        <p:nvPicPr>
          <p:cNvPr id="4" name="Picture 3">
            <a:extLst>
              <a:ext uri="{FF2B5EF4-FFF2-40B4-BE49-F238E27FC236}">
                <a16:creationId xmlns:a16="http://schemas.microsoft.com/office/drawing/2014/main" id="{27FA5FD6-D62D-C70D-6B8D-EBBD351AF1FD}"/>
              </a:ext>
            </a:extLst>
          </p:cNvPr>
          <p:cNvPicPr>
            <a:picLocks noChangeAspect="1"/>
          </p:cNvPicPr>
          <p:nvPr/>
        </p:nvPicPr>
        <p:blipFill>
          <a:blip r:embed="rId2"/>
          <a:stretch>
            <a:fillRect/>
          </a:stretch>
        </p:blipFill>
        <p:spPr>
          <a:xfrm>
            <a:off x="431441" y="2552192"/>
            <a:ext cx="3463073" cy="2552296"/>
          </a:xfrm>
          <a:prstGeom prst="rect">
            <a:avLst/>
          </a:prstGeom>
        </p:spPr>
      </p:pic>
      <p:pic>
        <p:nvPicPr>
          <p:cNvPr id="5" name="Picture 4">
            <a:extLst>
              <a:ext uri="{FF2B5EF4-FFF2-40B4-BE49-F238E27FC236}">
                <a16:creationId xmlns:a16="http://schemas.microsoft.com/office/drawing/2014/main" id="{FC04E392-4FCE-6F67-9098-2464F3824454}"/>
              </a:ext>
            </a:extLst>
          </p:cNvPr>
          <p:cNvPicPr>
            <a:picLocks noChangeAspect="1"/>
          </p:cNvPicPr>
          <p:nvPr/>
        </p:nvPicPr>
        <p:blipFill>
          <a:blip r:embed="rId3"/>
          <a:stretch>
            <a:fillRect/>
          </a:stretch>
        </p:blipFill>
        <p:spPr>
          <a:xfrm>
            <a:off x="4863977" y="2383491"/>
            <a:ext cx="1983464" cy="2720997"/>
          </a:xfrm>
          <a:prstGeom prst="rect">
            <a:avLst/>
          </a:prstGeom>
        </p:spPr>
      </p:pic>
    </p:spTree>
    <p:extLst>
      <p:ext uri="{BB962C8B-B14F-4D97-AF65-F5344CB8AC3E}">
        <p14:creationId xmlns:p14="http://schemas.microsoft.com/office/powerpoint/2010/main" val="276258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D335-4959-42B5-44F5-5F695E3B96D4}"/>
              </a:ext>
            </a:extLst>
          </p:cNvPr>
          <p:cNvSpPr>
            <a:spLocks noGrp="1"/>
          </p:cNvSpPr>
          <p:nvPr>
            <p:ph type="title"/>
          </p:nvPr>
        </p:nvSpPr>
        <p:spPr>
          <a:xfrm>
            <a:off x="0" y="1052388"/>
            <a:ext cx="9144000" cy="572700"/>
          </a:xfrm>
        </p:spPr>
        <p:txBody>
          <a:bodyPr/>
          <a:lstStyle/>
          <a:p>
            <a:r>
              <a:rPr lang="en-US" altLang="zh-CN" sz="2400" dirty="0"/>
              <a:t>Retrieves a list of </a:t>
            </a:r>
            <a:r>
              <a:rPr lang="en-US" altLang="zh-CN" sz="2400" b="1" dirty="0" err="1"/>
              <a:t>FeijiZuoWei</a:t>
            </a:r>
            <a:r>
              <a:rPr lang="en-US" altLang="zh-CN" sz="2400" b="1" dirty="0"/>
              <a:t> objects</a:t>
            </a:r>
            <a:r>
              <a:rPr lang="en-US" altLang="zh-CN" sz="2400" dirty="0"/>
              <a:t>.</a:t>
            </a:r>
            <a:br>
              <a:rPr lang="en-US" altLang="zh-CN" sz="2400" dirty="0"/>
            </a:br>
            <a:r>
              <a:rPr lang="en-US" altLang="zh-CN" sz="2400" dirty="0"/>
              <a:t>Uses a stream to transform this list into another list of flight IDs (</a:t>
            </a:r>
            <a:r>
              <a:rPr lang="en-US" altLang="zh-CN" sz="2400" dirty="0" err="1"/>
              <a:t>feiji_id</a:t>
            </a:r>
            <a:r>
              <a:rPr lang="en-US" altLang="zh-CN" sz="2400" dirty="0"/>
              <a:t>).</a:t>
            </a:r>
            <a:br>
              <a:rPr lang="en-US" altLang="zh-CN" sz="2400" dirty="0"/>
            </a:br>
            <a:r>
              <a:rPr lang="en-US" altLang="zh-CN" sz="2400" dirty="0"/>
              <a:t>Fetches </a:t>
            </a:r>
            <a:r>
              <a:rPr lang="en-US" altLang="zh-CN" sz="2400" dirty="0" err="1"/>
              <a:t>FeiJi</a:t>
            </a:r>
            <a:r>
              <a:rPr lang="en-US" altLang="zh-CN" sz="2400" dirty="0"/>
              <a:t> objects based on the extracted ID list and construct a mapping from ID to aircraft name.</a:t>
            </a:r>
            <a:br>
              <a:rPr lang="en-US" altLang="zh-CN" sz="2400" dirty="0"/>
            </a:br>
            <a:r>
              <a:rPr lang="en-US" altLang="zh-CN" sz="2400" dirty="0"/>
              <a:t>Sets the flight name for each </a:t>
            </a:r>
            <a:r>
              <a:rPr lang="en-US" altLang="zh-CN" sz="2400" dirty="0" err="1"/>
              <a:t>FeijiZuoWei</a:t>
            </a:r>
            <a:r>
              <a:rPr lang="en-US" altLang="zh-CN" sz="2400" dirty="0"/>
              <a:t> object, using the map.</a:t>
            </a:r>
            <a:br>
              <a:rPr lang="en-US" altLang="zh-CN" sz="2400" dirty="0"/>
            </a:br>
            <a:r>
              <a:rPr lang="en-US" altLang="zh-CN" sz="2400" dirty="0"/>
              <a:t>Returns the list of updated </a:t>
            </a:r>
            <a:r>
              <a:rPr lang="en-US" altLang="zh-CN" sz="2400" b="1" dirty="0" err="1"/>
              <a:t>FeijiZuoWei</a:t>
            </a:r>
            <a:r>
              <a:rPr lang="en-US" altLang="zh-CN" sz="2400" b="1" dirty="0"/>
              <a:t> objects</a:t>
            </a:r>
            <a:r>
              <a:rPr lang="en-US" altLang="zh-CN" sz="2400" dirty="0"/>
              <a:t>.</a:t>
            </a:r>
            <a:endParaRPr lang="zh-CN" altLang="en-US" sz="2400" dirty="0"/>
          </a:p>
        </p:txBody>
      </p:sp>
      <p:pic>
        <p:nvPicPr>
          <p:cNvPr id="10" name="Picture 9">
            <a:extLst>
              <a:ext uri="{FF2B5EF4-FFF2-40B4-BE49-F238E27FC236}">
                <a16:creationId xmlns:a16="http://schemas.microsoft.com/office/drawing/2014/main" id="{206EC857-20F9-5C78-20F8-A53FAFA20B00}"/>
              </a:ext>
            </a:extLst>
          </p:cNvPr>
          <p:cNvPicPr>
            <a:picLocks noChangeAspect="1"/>
          </p:cNvPicPr>
          <p:nvPr/>
        </p:nvPicPr>
        <p:blipFill>
          <a:blip r:embed="rId2"/>
          <a:stretch>
            <a:fillRect/>
          </a:stretch>
        </p:blipFill>
        <p:spPr>
          <a:xfrm>
            <a:off x="0" y="2490120"/>
            <a:ext cx="7910384" cy="2596229"/>
          </a:xfrm>
          <a:prstGeom prst="rect">
            <a:avLst/>
          </a:prstGeom>
        </p:spPr>
      </p:pic>
    </p:spTree>
    <p:extLst>
      <p:ext uri="{BB962C8B-B14F-4D97-AF65-F5344CB8AC3E}">
        <p14:creationId xmlns:p14="http://schemas.microsoft.com/office/powerpoint/2010/main" val="414980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24860-5763-83D2-A130-AD93751806B1}"/>
              </a:ext>
            </a:extLst>
          </p:cNvPr>
          <p:cNvPicPr>
            <a:picLocks noChangeAspect="1"/>
          </p:cNvPicPr>
          <p:nvPr/>
        </p:nvPicPr>
        <p:blipFill>
          <a:blip r:embed="rId2"/>
          <a:stretch>
            <a:fillRect/>
          </a:stretch>
        </p:blipFill>
        <p:spPr>
          <a:xfrm>
            <a:off x="88088" y="555861"/>
            <a:ext cx="3344958" cy="4339936"/>
          </a:xfrm>
          <a:prstGeom prst="rect">
            <a:avLst/>
          </a:prstGeom>
        </p:spPr>
      </p:pic>
      <p:sp>
        <p:nvSpPr>
          <p:cNvPr id="5" name="Title 4">
            <a:extLst>
              <a:ext uri="{FF2B5EF4-FFF2-40B4-BE49-F238E27FC236}">
                <a16:creationId xmlns:a16="http://schemas.microsoft.com/office/drawing/2014/main" id="{E0E8F17A-3AF7-3028-690A-67B82C2253C5}"/>
              </a:ext>
            </a:extLst>
          </p:cNvPr>
          <p:cNvSpPr>
            <a:spLocks noGrp="1"/>
          </p:cNvSpPr>
          <p:nvPr>
            <p:ph type="title"/>
          </p:nvPr>
        </p:nvSpPr>
        <p:spPr>
          <a:xfrm>
            <a:off x="3675501" y="447255"/>
            <a:ext cx="5094427" cy="4248989"/>
          </a:xfrm>
        </p:spPr>
        <p:txBody>
          <a:bodyPr/>
          <a:lstStyle/>
          <a:p>
            <a:r>
              <a:rPr lang="en-US" altLang="zh-CN" sz="1800" dirty="0"/>
              <a:t>1. HTTP Request Entry:</a:t>
            </a:r>
            <a:br>
              <a:rPr lang="en-US" altLang="zh-CN" sz="1800" dirty="0"/>
            </a:br>
            <a:r>
              <a:rPr lang="en-US" altLang="zh-CN" sz="1800" dirty="0"/>
              <a:t> When an HTTP request enters the application, it first encounters the `</a:t>
            </a:r>
            <a:r>
              <a:rPr lang="en-US" altLang="zh-CN" sz="1800" dirty="0" err="1"/>
              <a:t>AuthorizedInterceptor</a:t>
            </a:r>
            <a:r>
              <a:rPr lang="en-US" altLang="zh-CN" sz="1800" dirty="0"/>
              <a:t>`.</a:t>
            </a:r>
            <a:br>
              <a:rPr lang="en-US" altLang="zh-CN" sz="1800" dirty="0"/>
            </a:br>
            <a:br>
              <a:rPr lang="en-US" altLang="zh-CN" sz="1800" dirty="0"/>
            </a:br>
            <a:r>
              <a:rPr lang="en-US" altLang="zh-CN" sz="1800" dirty="0"/>
              <a:t>2. URI Check:</a:t>
            </a:r>
            <a:br>
              <a:rPr lang="en-US" altLang="zh-CN" sz="1800" dirty="0"/>
            </a:br>
            <a:r>
              <a:rPr lang="en-US" altLang="zh-CN" sz="1800" dirty="0"/>
              <a:t>The interceptor checks if the request's URI is one of the ignored URIs. This is done in the `</a:t>
            </a:r>
            <a:r>
              <a:rPr lang="en-US" altLang="zh-CN" sz="1800" dirty="0" err="1"/>
              <a:t>preHandle</a:t>
            </a:r>
            <a:r>
              <a:rPr lang="en-US" altLang="zh-CN" sz="1800" dirty="0"/>
              <a:t>` method.</a:t>
            </a:r>
            <a:br>
              <a:rPr lang="en-US" altLang="zh-CN" sz="1800" dirty="0"/>
            </a:br>
            <a:br>
              <a:rPr lang="en-US" altLang="zh-CN" sz="1800" dirty="0"/>
            </a:br>
            <a:r>
              <a:rPr lang="en-US" altLang="zh-CN" sz="1800" dirty="0"/>
              <a:t>3. Decision Based on URI:</a:t>
            </a:r>
            <a:br>
              <a:rPr lang="en-US" altLang="zh-CN" sz="1800" dirty="0"/>
            </a:br>
            <a:r>
              <a:rPr lang="en-US" altLang="zh-CN" sz="1800" dirty="0"/>
              <a:t>   - If the URI is ignored, the request is allowed to proceed directly to the appropriate Controller.</a:t>
            </a:r>
            <a:br>
              <a:rPr lang="en-US" altLang="zh-CN" sz="1800" dirty="0"/>
            </a:br>
            <a:r>
              <a:rPr lang="en-US" altLang="zh-CN" sz="1800" dirty="0"/>
              <a:t>   - If the URI is not ignored, the interceptor checks the user's session.</a:t>
            </a:r>
            <a:br>
              <a:rPr lang="en-US" altLang="zh-CN" sz="1800" dirty="0"/>
            </a:br>
            <a:br>
              <a:rPr lang="en-US" altLang="zh-CN" sz="1800" dirty="0"/>
            </a:br>
            <a:endParaRPr lang="zh-CN" altLang="en-US" sz="1800" dirty="0"/>
          </a:p>
        </p:txBody>
      </p:sp>
      <p:pic>
        <p:nvPicPr>
          <p:cNvPr id="7" name="Picture 6">
            <a:extLst>
              <a:ext uri="{FF2B5EF4-FFF2-40B4-BE49-F238E27FC236}">
                <a16:creationId xmlns:a16="http://schemas.microsoft.com/office/drawing/2014/main" id="{10083F44-7766-586F-FB18-FDA97F75D13F}"/>
              </a:ext>
            </a:extLst>
          </p:cNvPr>
          <p:cNvPicPr>
            <a:picLocks noChangeAspect="1"/>
          </p:cNvPicPr>
          <p:nvPr/>
        </p:nvPicPr>
        <p:blipFill>
          <a:blip r:embed="rId3"/>
          <a:stretch>
            <a:fillRect/>
          </a:stretch>
        </p:blipFill>
        <p:spPr>
          <a:xfrm>
            <a:off x="173182" y="41317"/>
            <a:ext cx="2101958" cy="412771"/>
          </a:xfrm>
          <a:prstGeom prst="rect">
            <a:avLst/>
          </a:prstGeom>
        </p:spPr>
      </p:pic>
    </p:spTree>
    <p:extLst>
      <p:ext uri="{BB962C8B-B14F-4D97-AF65-F5344CB8AC3E}">
        <p14:creationId xmlns:p14="http://schemas.microsoft.com/office/powerpoint/2010/main" val="17470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24860-5763-83D2-A130-AD93751806B1}"/>
              </a:ext>
            </a:extLst>
          </p:cNvPr>
          <p:cNvPicPr>
            <a:picLocks noChangeAspect="1"/>
          </p:cNvPicPr>
          <p:nvPr/>
        </p:nvPicPr>
        <p:blipFill>
          <a:blip r:embed="rId2"/>
          <a:stretch>
            <a:fillRect/>
          </a:stretch>
        </p:blipFill>
        <p:spPr>
          <a:xfrm>
            <a:off x="88088" y="555861"/>
            <a:ext cx="3344958" cy="4339936"/>
          </a:xfrm>
          <a:prstGeom prst="rect">
            <a:avLst/>
          </a:prstGeom>
        </p:spPr>
      </p:pic>
      <p:sp>
        <p:nvSpPr>
          <p:cNvPr id="5" name="Title 4">
            <a:extLst>
              <a:ext uri="{FF2B5EF4-FFF2-40B4-BE49-F238E27FC236}">
                <a16:creationId xmlns:a16="http://schemas.microsoft.com/office/drawing/2014/main" id="{E0E8F17A-3AF7-3028-690A-67B82C2253C5}"/>
              </a:ext>
            </a:extLst>
          </p:cNvPr>
          <p:cNvSpPr>
            <a:spLocks noGrp="1"/>
          </p:cNvSpPr>
          <p:nvPr>
            <p:ph type="title"/>
          </p:nvPr>
        </p:nvSpPr>
        <p:spPr>
          <a:xfrm>
            <a:off x="3671455" y="445025"/>
            <a:ext cx="5472545" cy="3808320"/>
          </a:xfrm>
        </p:spPr>
        <p:txBody>
          <a:bodyPr/>
          <a:lstStyle/>
          <a:p>
            <a:br>
              <a:rPr lang="en-US" altLang="zh-CN" sz="1800" dirty="0"/>
            </a:br>
            <a:br>
              <a:rPr lang="en-US" altLang="zh-CN" sz="1800" dirty="0"/>
            </a:br>
            <a:r>
              <a:rPr lang="en-US" altLang="zh-CN" sz="1800" dirty="0"/>
              <a:t>4. User Session Check:</a:t>
            </a:r>
            <a:br>
              <a:rPr lang="en-US" altLang="zh-CN" sz="1800" dirty="0"/>
            </a:br>
            <a:r>
              <a:rPr lang="en-US" altLang="zh-CN" sz="1800" dirty="0"/>
              <a:t>   - The interceptor checks if there is a user object in the session (indicating the user is logged in).</a:t>
            </a:r>
            <a:br>
              <a:rPr lang="en-US" altLang="zh-CN" sz="1800" dirty="0"/>
            </a:br>
            <a:r>
              <a:rPr lang="en-US" altLang="zh-CN" sz="1800" dirty="0"/>
              <a:t>   - If the user is logged in, the request proceeds to the Controller.</a:t>
            </a:r>
            <a:br>
              <a:rPr lang="en-US" altLang="zh-CN" sz="1800" dirty="0"/>
            </a:br>
            <a:r>
              <a:rPr lang="en-US" altLang="zh-CN" sz="1800" dirty="0"/>
              <a:t>   - If the user is not logged in, the interceptor redirects the request to the login page.</a:t>
            </a:r>
            <a:br>
              <a:rPr lang="en-US" altLang="zh-CN" sz="1800" dirty="0"/>
            </a:br>
            <a:br>
              <a:rPr lang="en-US" altLang="zh-CN" sz="1800" dirty="0"/>
            </a:br>
            <a:r>
              <a:rPr lang="en-US" altLang="zh-CN" sz="1800" dirty="0"/>
              <a:t>5. Controller Processing:</a:t>
            </a:r>
            <a:br>
              <a:rPr lang="en-US" altLang="zh-CN" sz="1800" dirty="0"/>
            </a:br>
            <a:r>
              <a:rPr lang="en-US" altLang="zh-CN" sz="1800" dirty="0"/>
              <a:t>   - Once the request reaches the Controller, it is processed as per the business logic.</a:t>
            </a:r>
            <a:br>
              <a:rPr lang="en-US" altLang="zh-CN" sz="1800" dirty="0"/>
            </a:br>
            <a:br>
              <a:rPr lang="en-US" altLang="zh-CN" sz="1800" dirty="0"/>
            </a:br>
            <a:r>
              <a:rPr lang="en-US" altLang="zh-CN" sz="1800" dirty="0"/>
              <a:t>6. Response Generation:</a:t>
            </a:r>
            <a:br>
              <a:rPr lang="en-US" altLang="zh-CN" sz="1800" dirty="0"/>
            </a:br>
            <a:r>
              <a:rPr lang="en-US" altLang="zh-CN" sz="1800" dirty="0"/>
              <a:t>   - Finally, a response is generated and sent back, either from the Controller or as a result of the redirection to the login page.</a:t>
            </a:r>
            <a:br>
              <a:rPr lang="en-US" altLang="zh-CN" sz="1800" dirty="0"/>
            </a:br>
            <a:endParaRPr lang="zh-CN" altLang="en-US" sz="1800" dirty="0"/>
          </a:p>
        </p:txBody>
      </p:sp>
      <p:pic>
        <p:nvPicPr>
          <p:cNvPr id="7" name="Picture 6">
            <a:extLst>
              <a:ext uri="{FF2B5EF4-FFF2-40B4-BE49-F238E27FC236}">
                <a16:creationId xmlns:a16="http://schemas.microsoft.com/office/drawing/2014/main" id="{10083F44-7766-586F-FB18-FDA97F75D13F}"/>
              </a:ext>
            </a:extLst>
          </p:cNvPr>
          <p:cNvPicPr>
            <a:picLocks noChangeAspect="1"/>
          </p:cNvPicPr>
          <p:nvPr/>
        </p:nvPicPr>
        <p:blipFill>
          <a:blip r:embed="rId3"/>
          <a:stretch>
            <a:fillRect/>
          </a:stretch>
        </p:blipFill>
        <p:spPr>
          <a:xfrm>
            <a:off x="173182" y="41317"/>
            <a:ext cx="2101958" cy="412771"/>
          </a:xfrm>
          <a:prstGeom prst="rect">
            <a:avLst/>
          </a:prstGeom>
        </p:spPr>
      </p:pic>
    </p:spTree>
    <p:extLst>
      <p:ext uri="{BB962C8B-B14F-4D97-AF65-F5344CB8AC3E}">
        <p14:creationId xmlns:p14="http://schemas.microsoft.com/office/powerpoint/2010/main" val="2238598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20CD-5532-7EC0-953C-D10AD90E8E7E}"/>
              </a:ext>
            </a:extLst>
          </p:cNvPr>
          <p:cNvSpPr>
            <a:spLocks noGrp="1"/>
          </p:cNvSpPr>
          <p:nvPr>
            <p:ph type="title"/>
          </p:nvPr>
        </p:nvSpPr>
        <p:spPr>
          <a:xfrm>
            <a:off x="88270" y="1193170"/>
            <a:ext cx="7720500" cy="572700"/>
          </a:xfrm>
        </p:spPr>
        <p:txBody>
          <a:bodyPr/>
          <a:lstStyle/>
          <a:p>
            <a:r>
              <a:rPr lang="en-US" altLang="zh-CN" sz="2400" dirty="0"/>
              <a:t>Constants class serves as a centralized repository for managing constant values, which are used across different layers of the application for database operations, session management, and view handling. </a:t>
            </a:r>
            <a:endParaRPr lang="zh-CN" altLang="en-US" sz="2400" dirty="0"/>
          </a:p>
        </p:txBody>
      </p:sp>
      <p:pic>
        <p:nvPicPr>
          <p:cNvPr id="4" name="Picture 3">
            <a:extLst>
              <a:ext uri="{FF2B5EF4-FFF2-40B4-BE49-F238E27FC236}">
                <a16:creationId xmlns:a16="http://schemas.microsoft.com/office/drawing/2014/main" id="{9BB0A10D-2D86-8B8D-E22F-BED60A5C1B72}"/>
              </a:ext>
            </a:extLst>
          </p:cNvPr>
          <p:cNvPicPr>
            <a:picLocks noChangeAspect="1"/>
          </p:cNvPicPr>
          <p:nvPr/>
        </p:nvPicPr>
        <p:blipFill>
          <a:blip r:embed="rId2"/>
          <a:stretch>
            <a:fillRect/>
          </a:stretch>
        </p:blipFill>
        <p:spPr>
          <a:xfrm>
            <a:off x="88270" y="108954"/>
            <a:ext cx="1390721" cy="374669"/>
          </a:xfrm>
          <a:prstGeom prst="rect">
            <a:avLst/>
          </a:prstGeom>
        </p:spPr>
      </p:pic>
      <p:pic>
        <p:nvPicPr>
          <p:cNvPr id="5" name="Picture 4">
            <a:extLst>
              <a:ext uri="{FF2B5EF4-FFF2-40B4-BE49-F238E27FC236}">
                <a16:creationId xmlns:a16="http://schemas.microsoft.com/office/drawing/2014/main" id="{0500F6D8-5E43-FA41-E064-E1E02B5BD73C}"/>
              </a:ext>
            </a:extLst>
          </p:cNvPr>
          <p:cNvPicPr>
            <a:picLocks noChangeAspect="1"/>
          </p:cNvPicPr>
          <p:nvPr/>
        </p:nvPicPr>
        <p:blipFill>
          <a:blip r:embed="rId3"/>
          <a:stretch>
            <a:fillRect/>
          </a:stretch>
        </p:blipFill>
        <p:spPr>
          <a:xfrm>
            <a:off x="4357253" y="1986335"/>
            <a:ext cx="3922673" cy="3067110"/>
          </a:xfrm>
          <a:prstGeom prst="rect">
            <a:avLst/>
          </a:prstGeom>
        </p:spPr>
      </p:pic>
      <p:pic>
        <p:nvPicPr>
          <p:cNvPr id="7" name="Picture 6">
            <a:extLst>
              <a:ext uri="{FF2B5EF4-FFF2-40B4-BE49-F238E27FC236}">
                <a16:creationId xmlns:a16="http://schemas.microsoft.com/office/drawing/2014/main" id="{D43EF089-203C-EB71-4F5B-E88F3931DA57}"/>
              </a:ext>
            </a:extLst>
          </p:cNvPr>
          <p:cNvPicPr>
            <a:picLocks noChangeAspect="1"/>
          </p:cNvPicPr>
          <p:nvPr/>
        </p:nvPicPr>
        <p:blipFill>
          <a:blip r:embed="rId4"/>
          <a:stretch>
            <a:fillRect/>
          </a:stretch>
        </p:blipFill>
        <p:spPr>
          <a:xfrm>
            <a:off x="88270" y="2571750"/>
            <a:ext cx="4208413" cy="1971738"/>
          </a:xfrm>
          <a:prstGeom prst="rect">
            <a:avLst/>
          </a:prstGeom>
        </p:spPr>
      </p:pic>
    </p:spTree>
    <p:extLst>
      <p:ext uri="{BB962C8B-B14F-4D97-AF65-F5344CB8AC3E}">
        <p14:creationId xmlns:p14="http://schemas.microsoft.com/office/powerpoint/2010/main" val="413097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3"/>
          <p:cNvSpPr txBox="1">
            <a:spLocks noGrp="1"/>
          </p:cNvSpPr>
          <p:nvPr>
            <p:ph type="title"/>
          </p:nvPr>
        </p:nvSpPr>
        <p:spPr>
          <a:xfrm>
            <a:off x="865505" y="144780"/>
            <a:ext cx="1822450" cy="5727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latin typeface="Times New Roman" panose="02020603050405020304" charset="0"/>
                <a:cs typeface="Times New Roman" panose="02020603050405020304" charset="0"/>
              </a:rPr>
              <a:t>Abstract</a:t>
            </a:r>
          </a:p>
        </p:txBody>
      </p:sp>
      <p:sp>
        <p:nvSpPr>
          <p:cNvPr id="675" name="Google Shape;675;p43"/>
          <p:cNvSpPr txBox="1">
            <a:spLocks noGrp="1"/>
          </p:cNvSpPr>
          <p:nvPr>
            <p:ph type="body" idx="1"/>
          </p:nvPr>
        </p:nvSpPr>
        <p:spPr>
          <a:xfrm>
            <a:off x="711835" y="831850"/>
            <a:ext cx="7545705" cy="271462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GB" sz="1400">
                <a:latin typeface="Times New Roman Regular" panose="02020603050405020304" charset="0"/>
                <a:cs typeface="Times New Roman Regular" panose="02020603050405020304" charset="0"/>
              </a:rPr>
              <a:t>Our project introduces a sophisticated web application for airline seat reservation and purchase, incorporating a robust Model-View-Controller (MVC) architecture. With a primary focus on user-friendliness and efficiency, the system seamlessly navigates users through a three-step process: flight search, airline manager approval, and secure payment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71700" y="948744"/>
            <a:ext cx="3331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178562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78562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78562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78562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78562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78562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78562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78562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78562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1785620" algn="l"/>
              </a:tabLst>
            </a:pPr>
            <a:r>
              <a:rPr kumimoji="0" lang="en-US" altLang="zh-CN" sz="2400" b="1" i="0" u="none" strike="noStrike" cap="none" normalizeH="0" baseline="0" dirty="0">
                <a:ln>
                  <a:noFill/>
                </a:ln>
                <a:solidFill>
                  <a:schemeClr val="tx1"/>
                </a:solidFill>
                <a:effectLst/>
                <a:latin typeface="Arial" panose="020B0604020202020204" pitchFamily="34" charset="0"/>
                <a:ea typeface="Times New Roman" panose="02020603050405020304" charset="0"/>
              </a:rPr>
              <a:t>Reports and Analysis</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648081" y="2179838"/>
            <a:ext cx="7303770" cy="523220"/>
          </a:xfrm>
          <a:prstGeom prst="rect">
            <a:avLst/>
          </a:prstGeom>
          <a:noFill/>
        </p:spPr>
        <p:txBody>
          <a:bodyPr wrap="square">
            <a:spAutoFit/>
          </a:bodyPr>
          <a:lstStyle/>
          <a:p>
            <a:r>
              <a:rPr lang="en-US" altLang="zh-CN" sz="1400" dirty="0">
                <a:effectLst/>
                <a:latin typeface="Times New Roman" panose="02020603050405020304" charset="0"/>
                <a:ea typeface="Times New Roman" panose="02020603050405020304" charset="0"/>
              </a:rPr>
              <a:t>This project describes a simple and effective Java based Air ticket purchase. It uses JSP Files Overview MVC Architecture, Dynamic SQL Providers, and other methods</a:t>
            </a:r>
            <a:endParaRPr lang="zh-CN" altLang="zh-CN" sz="1200" dirty="0">
              <a:effectLst/>
              <a:latin typeface="Times New Roman" panose="02020603050405020304" charset="0"/>
              <a:ea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554772"/>
            <a:ext cx="7303770" cy="307777"/>
          </a:xfrm>
          <a:prstGeom prst="rect">
            <a:avLst/>
          </a:prstGeom>
          <a:noFill/>
        </p:spPr>
        <p:txBody>
          <a:bodyPr wrap="square">
            <a:spAutoFit/>
          </a:bodyPr>
          <a:lstStyle/>
          <a:p>
            <a:pPr marL="342900" lvl="0" indent="-342900">
              <a:spcBef>
                <a:spcPts val="300"/>
              </a:spcBef>
              <a:buFont typeface="+mj-lt"/>
              <a:buAutoNum type="arabicPeriod"/>
            </a:pPr>
            <a:r>
              <a:rPr lang="en-US" altLang="zh-CN" sz="1400" dirty="0">
                <a:effectLst/>
                <a:latin typeface="Times New Roman" panose="02020603050405020304" charset="0"/>
                <a:ea typeface="Times New Roman" panose="02020603050405020304" charset="0"/>
              </a:rPr>
              <a:t>Good Characteristics</a:t>
            </a:r>
            <a:endParaRPr lang="zh-CN" altLang="zh-CN" sz="1200" dirty="0">
              <a:effectLst/>
              <a:latin typeface="Times New Roman" panose="02020603050405020304" charset="0"/>
              <a:ea typeface="Times New Roman" panose="02020603050405020304" charset="0"/>
            </a:endParaRPr>
          </a:p>
        </p:txBody>
      </p:sp>
      <p:sp>
        <p:nvSpPr>
          <p:cNvPr id="5" name="文本框 4"/>
          <p:cNvSpPr txBox="1"/>
          <p:nvPr/>
        </p:nvSpPr>
        <p:spPr>
          <a:xfrm>
            <a:off x="0" y="1018878"/>
            <a:ext cx="7303770" cy="1169551"/>
          </a:xfrm>
          <a:prstGeom prst="rect">
            <a:avLst/>
          </a:prstGeom>
          <a:noFill/>
        </p:spPr>
        <p:txBody>
          <a:bodyPr wrap="square">
            <a:spAutoFit/>
          </a:bodyPr>
          <a:lstStyle/>
          <a:p>
            <a:r>
              <a:rPr lang="en-US" altLang="zh-CN" sz="1400" dirty="0">
                <a:effectLst/>
                <a:latin typeface="Times New Roman" panose="02020603050405020304" charset="0"/>
                <a:ea typeface="Times New Roman" panose="02020603050405020304" charset="0"/>
              </a:rPr>
              <a:t>Efficiency: Using the classic Model View Controller (MVC) architecture, the project has a clear organizational structure that is easy to understand and maintain.</a:t>
            </a:r>
            <a:endParaRPr lang="zh-CN" altLang="zh-CN" sz="1200" dirty="0">
              <a:effectLst/>
              <a:latin typeface="Times New Roman" panose="02020603050405020304" charset="0"/>
              <a:ea typeface="Times New Roman" panose="02020603050405020304" charset="0"/>
            </a:endParaRPr>
          </a:p>
          <a:p>
            <a:r>
              <a:rPr lang="en-US" altLang="zh-CN" sz="1400" dirty="0">
                <a:effectLst/>
                <a:latin typeface="Times New Roman" panose="02020603050405020304" charset="0"/>
                <a:ea typeface="Times New Roman" panose="02020603050405020304" charset="0"/>
              </a:rPr>
              <a:t> </a:t>
            </a:r>
            <a:endParaRPr lang="zh-CN" altLang="zh-CN" sz="1200" dirty="0">
              <a:effectLst/>
              <a:latin typeface="Times New Roman" panose="02020603050405020304" charset="0"/>
              <a:ea typeface="Times New Roman" panose="02020603050405020304" charset="0"/>
            </a:endParaRPr>
          </a:p>
          <a:p>
            <a:r>
              <a:rPr lang="en-US" altLang="zh-CN" sz="1400" dirty="0">
                <a:effectLst/>
                <a:latin typeface="Times New Roman" panose="02020603050405020304" charset="0"/>
                <a:ea typeface="Times New Roman" panose="02020603050405020304" charset="0"/>
              </a:rPr>
              <a:t>Modularity: The project is composed of multiple classes, each representing a distinct entity or function .This design improves the code's maintainability.</a:t>
            </a:r>
            <a:endParaRPr lang="zh-CN" altLang="zh-CN" sz="1200" dirty="0">
              <a:effectLst/>
              <a:latin typeface="Times New Roman" panose="02020603050405020304" charset="0"/>
              <a:ea typeface="Times New Roman" panose="02020603050405020304" charset="0"/>
            </a:endParaRPr>
          </a:p>
        </p:txBody>
      </p:sp>
      <p:sp>
        <p:nvSpPr>
          <p:cNvPr id="7" name="文本框 6"/>
          <p:cNvSpPr txBox="1"/>
          <p:nvPr/>
        </p:nvSpPr>
        <p:spPr>
          <a:xfrm>
            <a:off x="-106299" y="2585739"/>
            <a:ext cx="7303770" cy="307777"/>
          </a:xfrm>
          <a:prstGeom prst="rect">
            <a:avLst/>
          </a:prstGeom>
          <a:noFill/>
        </p:spPr>
        <p:txBody>
          <a:bodyPr wrap="square">
            <a:spAutoFit/>
          </a:bodyPr>
          <a:lstStyle/>
          <a:p>
            <a:pPr lvl="0">
              <a:spcBef>
                <a:spcPts val="300"/>
              </a:spcBef>
            </a:pPr>
            <a:r>
              <a:rPr lang="en-US" altLang="zh-CN" sz="1400" dirty="0">
                <a:effectLst/>
                <a:latin typeface="Times New Roman" panose="02020603050405020304" charset="0"/>
                <a:ea typeface="Times New Roman" panose="02020603050405020304" charset="0"/>
              </a:rPr>
              <a:t>2.       Weaknesses </a:t>
            </a:r>
            <a:endParaRPr lang="zh-CN" altLang="zh-CN" sz="1200" dirty="0">
              <a:effectLst/>
              <a:latin typeface="Times New Roman" panose="02020603050405020304" charset="0"/>
              <a:ea typeface="Times New Roman" panose="02020603050405020304" charset="0"/>
            </a:endParaRPr>
          </a:p>
        </p:txBody>
      </p:sp>
      <p:sp>
        <p:nvSpPr>
          <p:cNvPr id="9" name="文本框 8"/>
          <p:cNvSpPr txBox="1"/>
          <p:nvPr/>
        </p:nvSpPr>
        <p:spPr>
          <a:xfrm>
            <a:off x="0" y="2935105"/>
            <a:ext cx="7303770" cy="1600438"/>
          </a:xfrm>
          <a:prstGeom prst="rect">
            <a:avLst/>
          </a:prstGeom>
          <a:noFill/>
        </p:spPr>
        <p:txBody>
          <a:bodyPr wrap="square">
            <a:spAutoFit/>
          </a:bodyPr>
          <a:lstStyle/>
          <a:p>
            <a:pPr marL="228600" indent="-508635">
              <a:spcBef>
                <a:spcPts val="300"/>
              </a:spcBef>
            </a:pPr>
            <a:r>
              <a:rPr lang="en-US" altLang="zh-CN" sz="1400" dirty="0">
                <a:effectLst/>
                <a:latin typeface="Times New Roman" panose="02020603050405020304" charset="0"/>
                <a:ea typeface="Times New Roman" panose="02020603050405020304" charset="0"/>
              </a:rPr>
              <a:t> </a:t>
            </a:r>
            <a:endParaRPr lang="zh-CN" altLang="zh-CN" sz="1200" dirty="0">
              <a:effectLst/>
              <a:latin typeface="Times New Roman" panose="02020603050405020304" charset="0"/>
              <a:ea typeface="Times New Roman" panose="02020603050405020304" charset="0"/>
            </a:endParaRPr>
          </a:p>
          <a:p>
            <a:r>
              <a:rPr lang="en-US" altLang="zh-CN" sz="1400" dirty="0">
                <a:effectLst/>
                <a:latin typeface="Times New Roman" panose="02020603050405020304" charset="0"/>
                <a:ea typeface="Times New Roman" panose="02020603050405020304" charset="0"/>
              </a:rPr>
              <a:t>Error Handling: The system lacks robust error handling at the moment. It does not account for situations in which the user may enter incorrect information, which could result in unintended </a:t>
            </a:r>
            <a:r>
              <a:rPr lang="en-US" altLang="zh-CN" sz="1400" dirty="0" err="1">
                <a:effectLst/>
                <a:latin typeface="Times New Roman" panose="02020603050405020304" charset="0"/>
                <a:ea typeface="Times New Roman" panose="02020603050405020304" charset="0"/>
              </a:rPr>
              <a:t>behaviour</a:t>
            </a:r>
            <a:r>
              <a:rPr lang="en-US" altLang="zh-CN" sz="1400" dirty="0">
                <a:effectLst/>
                <a:latin typeface="Times New Roman" panose="02020603050405020304" charset="0"/>
                <a:ea typeface="Times New Roman" panose="02020603050405020304" charset="0"/>
              </a:rPr>
              <a:t>.</a:t>
            </a:r>
            <a:endParaRPr lang="zh-CN" altLang="zh-CN" sz="1200" dirty="0">
              <a:effectLst/>
              <a:latin typeface="Times New Roman" panose="02020603050405020304" charset="0"/>
              <a:ea typeface="Times New Roman" panose="02020603050405020304" charset="0"/>
            </a:endParaRPr>
          </a:p>
          <a:p>
            <a:r>
              <a:rPr lang="en-US" altLang="zh-CN" sz="1400" dirty="0">
                <a:effectLst/>
                <a:latin typeface="Times New Roman" panose="02020603050405020304" charset="0"/>
                <a:ea typeface="Times New Roman" panose="02020603050405020304" charset="0"/>
              </a:rPr>
              <a:t> </a:t>
            </a:r>
            <a:endParaRPr lang="zh-CN" altLang="zh-CN" sz="1200" dirty="0">
              <a:effectLst/>
              <a:latin typeface="Times New Roman" panose="02020603050405020304" charset="0"/>
              <a:ea typeface="Times New Roman" panose="02020603050405020304" charset="0"/>
            </a:endParaRPr>
          </a:p>
          <a:p>
            <a:r>
              <a:rPr lang="en-US" altLang="zh-CN" sz="1400" dirty="0">
                <a:effectLst/>
                <a:latin typeface="Times New Roman" panose="02020603050405020304" charset="0"/>
                <a:ea typeface="Times New Roman" panose="02020603050405020304" charset="0"/>
              </a:rPr>
              <a:t>Functionality: Although the system is fully functional. But if there is an input error, there is no way to return to the previous interface, and you can only exit and perform seat selection again</a:t>
            </a:r>
            <a:endParaRPr lang="zh-CN" altLang="zh-CN" sz="1200" dirty="0">
              <a:effectLst/>
              <a:latin typeface="Times New Roman" panose="02020603050405020304" charset="0"/>
              <a:ea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64608" y="896112"/>
            <a:ext cx="3544696" cy="1924812"/>
          </a:xfrm>
          <a:prstGeom prst="rect">
            <a:avLst/>
          </a:prstGeom>
        </p:spPr>
      </p:pic>
      <p:sp>
        <p:nvSpPr>
          <p:cNvPr id="4" name="文本框 3"/>
          <p:cNvSpPr txBox="1"/>
          <p:nvPr/>
        </p:nvSpPr>
        <p:spPr>
          <a:xfrm>
            <a:off x="-51435" y="161580"/>
            <a:ext cx="7303770" cy="307777"/>
          </a:xfrm>
          <a:prstGeom prst="rect">
            <a:avLst/>
          </a:prstGeom>
          <a:noFill/>
        </p:spPr>
        <p:txBody>
          <a:bodyPr wrap="square">
            <a:spAutoFit/>
          </a:bodyPr>
          <a:lstStyle/>
          <a:p>
            <a:pPr lvl="0">
              <a:spcBef>
                <a:spcPts val="300"/>
              </a:spcBef>
            </a:pPr>
            <a:r>
              <a:rPr lang="en-US" altLang="zh-CN" sz="1400" dirty="0">
                <a:effectLst/>
                <a:latin typeface="Times New Roman" panose="02020603050405020304" charset="0"/>
                <a:ea typeface="Times New Roman" panose="02020603050405020304" charset="0"/>
              </a:rPr>
              <a:t>Improvements</a:t>
            </a:r>
            <a:endParaRPr lang="zh-CN" altLang="zh-CN" sz="1200" dirty="0">
              <a:effectLst/>
              <a:latin typeface="Times New Roman" panose="02020603050405020304" charset="0"/>
              <a:ea typeface="Times New Roman" panose="02020603050405020304" charset="0"/>
            </a:endParaRPr>
          </a:p>
        </p:txBody>
      </p:sp>
      <p:sp>
        <p:nvSpPr>
          <p:cNvPr id="6" name="文本框 5"/>
          <p:cNvSpPr txBox="1"/>
          <p:nvPr/>
        </p:nvSpPr>
        <p:spPr>
          <a:xfrm>
            <a:off x="0" y="1141994"/>
            <a:ext cx="3456432" cy="1754326"/>
          </a:xfrm>
          <a:prstGeom prst="rect">
            <a:avLst/>
          </a:prstGeom>
          <a:noFill/>
        </p:spPr>
        <p:txBody>
          <a:bodyPr wrap="square">
            <a:spAutoFit/>
          </a:bodyPr>
          <a:lstStyle/>
          <a:p>
            <a:r>
              <a:rPr lang="en-US" altLang="zh-CN" sz="1800" dirty="0">
                <a:effectLst/>
                <a:latin typeface="Times New Roman" panose="02020603050405020304" charset="0"/>
                <a:ea typeface="Times New Roman" panose="02020603050405020304" charset="0"/>
              </a:rPr>
              <a:t>Functionality Expansion: </a:t>
            </a:r>
          </a:p>
          <a:p>
            <a:r>
              <a:rPr lang="zh-CN" altLang="en-US" sz="1800" dirty="0"/>
              <a:t>Ticketing history can be added to the system, allowing people to use the program smoothly and making it more comprehensive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9140" y="1622984"/>
            <a:ext cx="6125400" cy="1897500"/>
          </a:xfrm>
        </p:spPr>
        <p:txBody>
          <a:bodyPr/>
          <a:lstStyle/>
          <a:p>
            <a:pPr algn="ctr"/>
            <a:r>
              <a:rPr lang="en-US" dirty="0"/>
              <a:t>Conclusion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84" y="267843"/>
            <a:ext cx="6659118" cy="802386"/>
          </a:xfrm>
        </p:spPr>
        <p:txBody>
          <a:bodyPr/>
          <a:lstStyle/>
          <a:p>
            <a:r>
              <a:t>System Core Functionalities</a:t>
            </a:r>
          </a:p>
        </p:txBody>
      </p:sp>
      <p:sp>
        <p:nvSpPr>
          <p:cNvPr id="3" name="Content Placeholder 2"/>
          <p:cNvSpPr>
            <a:spLocks noGrp="1"/>
          </p:cNvSpPr>
          <p:nvPr>
            <p:ph idx="1"/>
          </p:nvPr>
        </p:nvSpPr>
        <p:spPr>
          <a:xfrm>
            <a:off x="479679" y="1298321"/>
            <a:ext cx="4816602" cy="2462022"/>
          </a:xfrm>
        </p:spPr>
        <p:txBody>
          <a:bodyPr/>
          <a:lstStyle/>
          <a:p>
            <a:r>
              <a:rPr lang="en-US" sz="1500"/>
              <a:t>- </a:t>
            </a:r>
            <a:r>
              <a:rPr sz="1500"/>
              <a:t>MVC Architecture</a:t>
            </a:r>
          </a:p>
          <a:p>
            <a:r>
              <a:rPr sz="1500"/>
              <a:t>- Seat pricing by Airline Admin for First Class, Business, Economy</a:t>
            </a:r>
          </a:p>
          <a:p>
            <a:r>
              <a:rPr sz="1500"/>
              <a:t>- Airline Manager role: Review and approve seat list</a:t>
            </a:r>
          </a:p>
          <a:p>
            <a:r>
              <a:rPr sz="1500"/>
              <a:t>- Seat availability contingent on Manager's approval</a:t>
            </a:r>
          </a:p>
          <a:p>
            <a:pPr marL="0" indent="0">
              <a:buNone/>
            </a:pPr>
            <a:endParaRPr sz="1500"/>
          </a:p>
        </p:txBody>
      </p:sp>
      <p:pic>
        <p:nvPicPr>
          <p:cNvPr id="101" name="图片 100"/>
          <p:cNvPicPr/>
          <p:nvPr/>
        </p:nvPicPr>
        <p:blipFill>
          <a:blip r:embed="rId2"/>
          <a:stretch>
            <a:fillRect/>
          </a:stretch>
        </p:blipFill>
        <p:spPr>
          <a:xfrm>
            <a:off x="5634990" y="-635"/>
            <a:ext cx="3564890" cy="514413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34" y="379603"/>
            <a:ext cx="6659118" cy="802386"/>
          </a:xfrm>
        </p:spPr>
        <p:txBody>
          <a:bodyPr/>
          <a:lstStyle/>
          <a:p>
            <a:r>
              <a:t>User Interaction &amp; Future Enhancements</a:t>
            </a:r>
          </a:p>
        </p:txBody>
      </p:sp>
      <p:sp>
        <p:nvSpPr>
          <p:cNvPr id="3" name="Content Placeholder 2"/>
          <p:cNvSpPr>
            <a:spLocks noGrp="1"/>
          </p:cNvSpPr>
          <p:nvPr>
            <p:ph idx="1"/>
          </p:nvPr>
        </p:nvSpPr>
        <p:spPr>
          <a:xfrm>
            <a:off x="463169" y="1376426"/>
            <a:ext cx="4816602" cy="2462022"/>
          </a:xfrm>
        </p:spPr>
        <p:txBody>
          <a:bodyPr/>
          <a:lstStyle/>
          <a:p>
            <a:r>
              <a:rPr sz="1500"/>
              <a:t>- User-friendly customer interface for flight selection and payment</a:t>
            </a:r>
          </a:p>
          <a:p>
            <a:r>
              <a:rPr sz="1500"/>
              <a:t>- Automated email itinerary post-purchase</a:t>
            </a:r>
          </a:p>
          <a:p>
            <a:r>
              <a:rPr sz="1500"/>
              <a:t>- Suggested Improvements</a:t>
            </a:r>
          </a:p>
          <a:p>
            <a:r>
              <a:rPr sz="1500"/>
              <a:t>- Additional confirmation steps in ticket purchase</a:t>
            </a:r>
          </a:p>
          <a:p>
            <a:r>
              <a:rPr sz="1500"/>
              <a:t>- Features like ticket purchase history, multilingual support</a:t>
            </a:r>
          </a:p>
        </p:txBody>
      </p:sp>
      <p:pic>
        <p:nvPicPr>
          <p:cNvPr id="102" name="图片 101"/>
          <p:cNvPicPr/>
          <p:nvPr/>
        </p:nvPicPr>
        <p:blipFill>
          <a:blip r:embed="rId2"/>
          <a:stretch>
            <a:fillRect/>
          </a:stretch>
        </p:blipFill>
        <p:spPr>
          <a:xfrm>
            <a:off x="5535295" y="0"/>
            <a:ext cx="3608070" cy="51435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700" y="60395"/>
            <a:ext cx="3479400" cy="682200"/>
          </a:xfrm>
          <a:ln>
            <a:noFill/>
          </a:ln>
        </p:spPr>
        <p:txBody>
          <a:bodyPr/>
          <a:lstStyle/>
          <a:p>
            <a:r>
              <a:rPr lang="en-US" altLang="zh-CN"/>
              <a:t>reference</a:t>
            </a:r>
          </a:p>
        </p:txBody>
      </p:sp>
      <p:sp>
        <p:nvSpPr>
          <p:cNvPr id="3" name="副标题 2"/>
          <p:cNvSpPr>
            <a:spLocks noGrp="1"/>
          </p:cNvSpPr>
          <p:nvPr>
            <p:ph type="subTitle" idx="1"/>
          </p:nvPr>
        </p:nvSpPr>
        <p:spPr>
          <a:xfrm>
            <a:off x="735330" y="564515"/>
            <a:ext cx="8064500" cy="4013200"/>
          </a:xfrm>
        </p:spPr>
        <p:txBody>
          <a:bodyPr/>
          <a:lstStyle/>
          <a:p>
            <a:r>
              <a:rPr lang="zh-CN" altLang="en-US" sz="800" dirty="0"/>
              <a:t>Akshay, V., Kumar S., A., Alagappan, R. M., &amp; Gnanavel, S. (2019). BOOKAZOR - an Online Appointment Booking System. 2019 International Conference on Vision Towards Emerging Trends in Communication and Networking (ViTECoN), 1–6. https://doi.org/10.1109/ViTECoN.2019.8899460</a:t>
            </a:r>
          </a:p>
          <a:p>
            <a:endParaRPr lang="zh-CN" altLang="en-US" sz="800" dirty="0"/>
          </a:p>
          <a:p>
            <a:r>
              <a:rPr lang="zh-CN" altLang="en-US" sz="800" dirty="0"/>
              <a:t>Elizabeth Rani, G., Narasimha Murthy, G., Abhiram, M., Mohan, H., Singh Naik, T., &amp; Sakthimohan, M. (2021). An Automated Airlines Reservation Prediction System Using BlockChain Technology. 2021 Sixth International Conference on Image Information Processing (ICIIP), 6, 224–228. https://doi.org/10.1109/ICIIP53038.2021.9702587</a:t>
            </a:r>
          </a:p>
          <a:p>
            <a:endParaRPr lang="zh-CN" altLang="en-US" sz="800" dirty="0"/>
          </a:p>
          <a:p>
            <a:r>
              <a:rPr lang="zh-CN" altLang="en-US" sz="800" dirty="0"/>
              <a:t>Lakshmipathi, J., &amp; Lekha T., C. (2007). VIHARI: An Ontology Sevice Driven Multi-Agent System for Air Ticket Booking. 15th International Conference on Advanced Computing and Communications (ADCOM 2007), 675–680. https://doi.org/10.1109/ADCOM.2007.118</a:t>
            </a:r>
          </a:p>
          <a:p>
            <a:endParaRPr lang="zh-CN" altLang="en-US" sz="800" dirty="0"/>
          </a:p>
          <a:p>
            <a:r>
              <a:rPr lang="zh-CN" altLang="en-US" sz="800" dirty="0"/>
              <a:t>Lu, W. (2007). An Analysis of Airline E-commerce Strategies in Ticket Distribution. 2007 International Conference on Service Systems and Service Management, 1–5. https://doi.org/10.1109/ICSSSM.2007.4280082</a:t>
            </a:r>
          </a:p>
          <a:p>
            <a:endParaRPr lang="zh-CN" altLang="en-US" sz="800" dirty="0"/>
          </a:p>
          <a:p>
            <a:r>
              <a:rPr lang="zh-CN" altLang="en-US" sz="800" dirty="0"/>
              <a:t>McTavish, C., &amp; Sankaranarayanan, S. (2010). Intelligent agent based hotel search &amp; booking system. 2010 IEEE International Conference on Electro/Information Technology, 1–6. https://doi.org/10.1109/EIT.2010.5612121</a:t>
            </a:r>
          </a:p>
          <a:p>
            <a:endParaRPr lang="zh-CN" altLang="en-US" sz="800" dirty="0"/>
          </a:p>
          <a:p>
            <a:r>
              <a:rPr lang="zh-CN" altLang="en-US" sz="800" dirty="0"/>
              <a:t>Sakthimohan, M., Pasupulti, M. K., Gopa, V., Gosi, N., &amp; Elizabeth, R. G. (2021). IOT Established Agile Parking System. 2021 3rd International Conference on Signal Processing and Communication (ICPSC), 637–641. https://doi.org/10.1109/ICSPC51351.2021.9451732</a:t>
            </a:r>
          </a:p>
          <a:p>
            <a:endParaRPr lang="zh-CN" altLang="en-US" sz="800" dirty="0"/>
          </a:p>
          <a:p>
            <a:r>
              <a:rPr lang="zh-CN" altLang="en-US" sz="800" dirty="0"/>
              <a:t>Sankarananrayanan, S., &amp; Wani, S. M. A. (2014). NFC enabled intelligent hospital appointment and medication scheduling. 2014 2nd International Conference on Information and Communication Technology (ICoICT), 24–29. https://doi.org/10.1109/ICoICT.2014.6914034</a:t>
            </a:r>
          </a:p>
          <a:p>
            <a:endParaRPr lang="zh-CN" altLang="en-US" sz="800" dirty="0"/>
          </a:p>
          <a:p>
            <a:r>
              <a:rPr lang="zh-CN" altLang="en-US" sz="800" dirty="0"/>
              <a:t>Singh, H., &amp; Shah, R. R. (2020). BOOKiiIT - Designing a Venue Booking System (Technical Demo). 2020 IEEE Sixth International Conference on Multimedia Big Data (BigMM), 287–291. https://doi.org/10.1109/BigMM50055.2020.00050</a:t>
            </a:r>
          </a:p>
          <a:p>
            <a:endParaRPr lang="zh-CN" altLang="en-US" sz="800" dirty="0"/>
          </a:p>
          <a:p>
            <a:r>
              <a:rPr lang="zh-CN" altLang="en-US" sz="800" dirty="0"/>
              <a:t>Uran, S., Hercog, D., &amp; Jezernik, K. (2007). Remote Control Laboratory with Moodle Booking System. 2007 IEEE International Symposium on Industrial Electronics, 2978–2983. https://doi.org/10.1109/ISIE.2007.4375089</a:t>
            </a:r>
          </a:p>
          <a:p>
            <a:endParaRPr lang="zh-CN" altLang="en-US" sz="800" dirty="0"/>
          </a:p>
          <a:p>
            <a:r>
              <a:rPr lang="zh-CN" altLang="en-US" sz="800" dirty="0"/>
              <a:t>Wei, Z., Dong, R., Luo, X., &amp; Liu, F. (2009). Model Checking Airline Tickets Reservation System Based on BPEL. 2009 Third International Conference on Genetic and Evolutionary Computing, 248–251. https://doi.org/10.1109/WGEC.2009.86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3"/>
          <p:cNvSpPr txBox="1">
            <a:spLocks noGrp="1"/>
          </p:cNvSpPr>
          <p:nvPr>
            <p:ph type="title"/>
          </p:nvPr>
        </p:nvSpPr>
        <p:spPr>
          <a:xfrm>
            <a:off x="1223645" y="162560"/>
            <a:ext cx="3994150" cy="5727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400">
                <a:latin typeface="Times New Roman" panose="02020603050405020304" charset="0"/>
                <a:cs typeface="Times New Roman" panose="02020603050405020304" charset="0"/>
              </a:rPr>
              <a:t>Introduction</a:t>
            </a:r>
          </a:p>
        </p:txBody>
      </p:sp>
      <p:sp>
        <p:nvSpPr>
          <p:cNvPr id="3" name="文本框 2"/>
          <p:cNvSpPr txBox="1"/>
          <p:nvPr/>
        </p:nvSpPr>
        <p:spPr>
          <a:xfrm>
            <a:off x="477520" y="781050"/>
            <a:ext cx="7960360" cy="3046095"/>
          </a:xfrm>
          <a:prstGeom prst="rect">
            <a:avLst/>
          </a:prstGeom>
          <a:noFill/>
        </p:spPr>
        <p:txBody>
          <a:bodyPr wrap="square" rtlCol="0">
            <a:spAutoFit/>
          </a:bodyPr>
          <a:lstStyle/>
          <a:p>
            <a:r>
              <a:rPr lang="zh-CN" altLang="en-US" sz="1200" b="1">
                <a:latin typeface="Times New Roman Bold" panose="02020603050405020304" charset="0"/>
                <a:cs typeface="Times New Roman Bold" panose="02020603050405020304" charset="0"/>
              </a:rPr>
              <a:t>Flight Search</a:t>
            </a:r>
            <a:r>
              <a:rPr lang="zh-CN" altLang="en-US" sz="1200">
                <a:latin typeface="Times New Roman Regular" panose="02020603050405020304" charset="0"/>
                <a:cs typeface="Times New Roman Regular" panose="02020603050405020304" charset="0"/>
              </a:rPr>
              <a:t>:</a:t>
            </a:r>
          </a:p>
          <a:p>
            <a:r>
              <a:rPr lang="zh-CN" altLang="en-US" sz="1200">
                <a:latin typeface="Times New Roman Regular" panose="02020603050405020304" charset="0"/>
                <a:cs typeface="Times New Roman Regular" panose="02020603050405020304" charset="0"/>
              </a:rPr>
              <a:t>Users can meticulously search for available flights using diverse criteria.</a:t>
            </a:r>
          </a:p>
          <a:p>
            <a:r>
              <a:rPr lang="zh-CN" altLang="en-US" sz="1200">
                <a:latin typeface="Times New Roman Regular" panose="02020603050405020304" charset="0"/>
                <a:cs typeface="Times New Roman Regular" panose="02020603050405020304" charset="0"/>
              </a:rPr>
              <a:t>Dynamic pricing is displayed for different seat types (First class, Business, and Economy).</a:t>
            </a:r>
          </a:p>
          <a:p>
            <a:r>
              <a:rPr lang="zh-CN" altLang="en-US" sz="1200">
                <a:latin typeface="Times New Roman Regular" panose="02020603050405020304" charset="0"/>
                <a:cs typeface="Times New Roman Regular" panose="02020603050405020304" charset="0"/>
              </a:rPr>
              <a:t>Prior to purchase, the approval of selected seats by the airline manager is mandatory, ensuring a controlled booking process.</a:t>
            </a:r>
          </a:p>
          <a:p>
            <a:r>
              <a:rPr lang="zh-CN" altLang="en-US" sz="1200" b="1">
                <a:latin typeface="Times New Roman Bold" panose="02020603050405020304" charset="0"/>
                <a:cs typeface="Times New Roman Bold" panose="02020603050405020304" charset="0"/>
              </a:rPr>
              <a:t>Airline Manager Approval</a:t>
            </a:r>
            <a:r>
              <a:rPr lang="zh-CN" altLang="en-US" sz="1200">
                <a:latin typeface="Times New Roman Regular" panose="02020603050405020304" charset="0"/>
                <a:cs typeface="Times New Roman Regular" panose="02020603050405020304" charset="0"/>
              </a:rPr>
              <a:t>:</a:t>
            </a:r>
          </a:p>
          <a:p>
            <a:r>
              <a:rPr lang="zh-CN" altLang="en-US" sz="1200">
                <a:latin typeface="Times New Roman Regular" panose="02020603050405020304" charset="0"/>
                <a:cs typeface="Times New Roman Regular" panose="02020603050405020304" charset="0"/>
              </a:rPr>
              <a:t>The airline manager plays a pivotal role in reviewing and approving seats added by the admin.</a:t>
            </a:r>
          </a:p>
          <a:p>
            <a:r>
              <a:rPr lang="zh-CN" altLang="en-US" sz="1200">
                <a:latin typeface="Times New Roman Regular" panose="02020603050405020304" charset="0"/>
                <a:cs typeface="Times New Roman Regular" panose="02020603050405020304" charset="0"/>
              </a:rPr>
              <a:t>Only seats approved by the manager become available for customer purchase, ensuring strict adherence to regulatory standards.</a:t>
            </a:r>
          </a:p>
          <a:p>
            <a:r>
              <a:rPr lang="zh-CN" altLang="en-US" sz="1200" b="1">
                <a:latin typeface="Times New Roman Bold" panose="02020603050405020304" charset="0"/>
                <a:cs typeface="Times New Roman Bold" panose="02020603050405020304" charset="0"/>
              </a:rPr>
              <a:t>Customer Approval and Payment</a:t>
            </a:r>
            <a:r>
              <a:rPr lang="zh-CN" altLang="en-US" sz="1200">
                <a:latin typeface="Times New Roman Regular" panose="02020603050405020304" charset="0"/>
                <a:cs typeface="Times New Roman Regular" panose="02020603050405020304" charset="0"/>
              </a:rPr>
              <a:t>:</a:t>
            </a:r>
          </a:p>
          <a:p>
            <a:r>
              <a:rPr lang="zh-CN" altLang="en-US" sz="1200">
                <a:latin typeface="Times New Roman Regular" panose="02020603050405020304" charset="0"/>
                <a:cs typeface="Times New Roman Regular" panose="02020603050405020304" charset="0"/>
              </a:rPr>
              <a:t>Customers seamlessly approve their itinerary and proceed to the payment page.</a:t>
            </a:r>
          </a:p>
          <a:p>
            <a:r>
              <a:rPr lang="zh-CN" altLang="en-US" sz="1200">
                <a:latin typeface="Times New Roman Regular" panose="02020603050405020304" charset="0"/>
                <a:cs typeface="Times New Roman Regular" panose="02020603050405020304" charset="0"/>
              </a:rPr>
              <a:t>The payment page displays the total price, and upon confirmation, the seat is marked as sold.</a:t>
            </a:r>
          </a:p>
          <a:p>
            <a:endParaRPr lang="zh-CN" altLang="en-US" sz="1200">
              <a:latin typeface="Times New Roman Regular" panose="02020603050405020304" charset="0"/>
              <a:cs typeface="Times New Roman Regular" panose="02020603050405020304" charset="0"/>
            </a:endParaRPr>
          </a:p>
          <a:p>
            <a:r>
              <a:rPr lang="zh-CN" altLang="en-US" sz="1200" b="1">
                <a:latin typeface="Times New Roman Bold" panose="02020603050405020304" charset="0"/>
                <a:cs typeface="Times New Roman Bold" panose="02020603050405020304" charset="0"/>
              </a:rPr>
              <a:t>Key Features</a:t>
            </a:r>
            <a:r>
              <a:rPr lang="zh-CN" altLang="en-US" sz="1200">
                <a:latin typeface="Times New Roman Regular" panose="02020603050405020304" charset="0"/>
                <a:cs typeface="Times New Roman Regular" panose="02020603050405020304" charset="0"/>
              </a:rPr>
              <a:t>:</a:t>
            </a:r>
          </a:p>
          <a:p>
            <a:r>
              <a:rPr lang="zh-CN" altLang="en-US" sz="1200">
                <a:latin typeface="Times New Roman Regular" panose="02020603050405020304" charset="0"/>
                <a:cs typeface="Times New Roman Regular" panose="02020603050405020304" charset="0"/>
              </a:rPr>
              <a:t>Utilizes JavaServer Pages (JSP) for crafting dynamic and responsive user interfaces.</a:t>
            </a:r>
          </a:p>
          <a:p>
            <a:r>
              <a:rPr lang="zh-CN" altLang="en-US" sz="1200">
                <a:latin typeface="Times New Roman Regular" panose="02020603050405020304" charset="0"/>
                <a:cs typeface="Times New Roman Regular" panose="02020603050405020304" charset="0"/>
              </a:rPr>
              <a:t>Implements the MyBatis framework to ensure efficient database operations.</a:t>
            </a:r>
          </a:p>
          <a:p>
            <a:r>
              <a:rPr lang="zh-CN" altLang="en-US" sz="1200">
                <a:latin typeface="Times New Roman Regular" panose="02020603050405020304" charset="0"/>
                <a:cs typeface="Times New Roman Regular" panose="02020603050405020304" charset="0"/>
              </a:rPr>
              <a:t>Adheres strictly to classic MVC architecture principles.</a:t>
            </a:r>
          </a:p>
          <a:p>
            <a:r>
              <a:rPr lang="zh-CN" altLang="en-US" sz="1200">
                <a:latin typeface="Times New Roman Regular" panose="02020603050405020304" charset="0"/>
                <a:cs typeface="Times New Roman Regular" panose="02020603050405020304" charset="0"/>
              </a:rPr>
              <a:t>Introduces a service layer for encapsulating and streamlining business logic.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9140" y="1622984"/>
            <a:ext cx="6125400" cy="1897500"/>
          </a:xfrm>
        </p:spPr>
        <p:txBody>
          <a:bodyPr/>
          <a:lstStyle/>
          <a:p>
            <a:pPr algn="ctr"/>
            <a:r>
              <a:rPr lang="en-US" dirty="0"/>
              <a:t>relate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538480"/>
            <a:ext cx="8480425" cy="6974205"/>
          </a:xfrm>
          <a:prstGeom prst="rect">
            <a:avLst/>
          </a:prstGeom>
          <a:noFill/>
        </p:spPr>
        <p:txBody>
          <a:bodyPr wrap="square" rtlCol="0" anchor="t">
            <a:noAutofit/>
          </a:bodyPr>
          <a:lstStyle/>
          <a:p>
            <a:r>
              <a:rPr lang="zh-CN" altLang="en-US"/>
              <a:t>BOOKiiIT - Designing a Venue Booking System (Technical Demo) (Singh &amp; Shah, 2020) introduced VIHARI, a multi-agent system for air ticket booking, suitable for the collaboration and efficiency of our aircraft booking management system.</a:t>
            </a:r>
          </a:p>
          <a:p>
            <a:endParaRPr lang="zh-CN" altLang="en-US"/>
          </a:p>
          <a:p>
            <a:r>
              <a:rPr lang="zh-CN" altLang="en-US"/>
              <a:t>An Automated Airlines Reservation Prediction System Using BlockChain Technology (Elizabeth Rani et al., 2021) demonstrated a blockchain-based automated airlines reservation prediction system, offering insights for designing booking systems that go beyond specific fields and providing a reference for creating GUI.</a:t>
            </a:r>
          </a:p>
          <a:p>
            <a:endParaRPr lang="zh-CN" altLang="en-US"/>
          </a:p>
          <a:p>
            <a:r>
              <a:rPr lang="zh-CN" altLang="en-US"/>
              <a:t>VIHARI: An Ontology Service Driven Multi-Agent System for Air Ticket Booking (Lakshmipathi &amp; Lekha T., 2007) showcased the BOOKiiIT venue reservation system, providing important references for the availability and design principles of our aviation booking platform. Lu (2007) introduced intelligent hospital appointments and drug scheduling supported by appointment systems based on near-field communication (NFC) in the context of healthcare, providing inspiration for our optimization scheduling process and greatly aiding the approval priority and processing efficiency of airline managers.</a:t>
            </a:r>
          </a:p>
          <a:p>
            <a:endParaRPr lang="zh-CN" altLang="en-US"/>
          </a:p>
          <a:p>
            <a:endParaRPr lang="zh-CN" altLang="en-US"/>
          </a:p>
        </p:txBody>
      </p:sp>
      <p:sp>
        <p:nvSpPr>
          <p:cNvPr id="7" name="标题 6"/>
          <p:cNvSpPr>
            <a:spLocks noGrp="1"/>
          </p:cNvSpPr>
          <p:nvPr>
            <p:ph type="title"/>
            <p:custDataLst>
              <p:tags r:id="rId1"/>
            </p:custDataLst>
          </p:nvPr>
        </p:nvSpPr>
        <p:spPr>
          <a:xfrm>
            <a:off x="734700" y="60395"/>
            <a:ext cx="3479400" cy="682200"/>
          </a:xfrm>
          <a:ln>
            <a:noFill/>
          </a:ln>
        </p:spPr>
        <p:txBody>
          <a:bodyPr/>
          <a:lstStyle/>
          <a:p>
            <a:r>
              <a:rPr lang="en-US" altLang="zh-CN"/>
              <a:t>relate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538480"/>
            <a:ext cx="8480425" cy="6974205"/>
          </a:xfrm>
          <a:prstGeom prst="rect">
            <a:avLst/>
          </a:prstGeom>
          <a:noFill/>
        </p:spPr>
        <p:txBody>
          <a:bodyPr wrap="square" rtlCol="0" anchor="t">
            <a:noAutofit/>
          </a:bodyPr>
          <a:lstStyle/>
          <a:p>
            <a:r>
              <a:rPr lang="zh-CN" altLang="en-US"/>
              <a:t>An Analysis of Airline E-commerce Strategies in Ticket Distribution (Lu, 2007) discussed e-commerce strategies of airlines in ticket distribution, providing a perspective to enhance the user experience and distribution strategies in our booking system. Singh &amp; Shah (2020) introduced VIHARI, a multi-agent system for air ticket booking, suitable for the collaboration and efficiency of our aircraft booking management system.</a:t>
            </a:r>
          </a:p>
          <a:p>
            <a:endParaRPr lang="zh-CN" altLang="en-US"/>
          </a:p>
          <a:p>
            <a:r>
              <a:rPr lang="zh-CN" altLang="en-US"/>
              <a:t>Intelligent Agent Based Hotel Search &amp; Booking System (McTavish &amp; Sankaranarayanan, 2010) conducted in-depth research on agile parking systems established by the Internet of Things, offering insights into the integration of emerging technologies and agile practices into aviation booking systems by updating the amount of parking spaces owned or occupied by customers through cloud servers. Sakthimohan et al. (2021) explored an intelligent agent based hotel search and booking system that provides users with the highest priority targets by collecting detailed information such as available facility lists, prices, customer experiences, and transportation. This reveals the role of collaborative systems and airline managers in seat approval, providing a reference for our system retrieval.</a:t>
            </a:r>
          </a:p>
        </p:txBody>
      </p:sp>
      <p:sp>
        <p:nvSpPr>
          <p:cNvPr id="2" name="标题 1"/>
          <p:cNvSpPr>
            <a:spLocks noGrp="1"/>
          </p:cNvSpPr>
          <p:nvPr>
            <p:ph type="title"/>
            <p:custDataLst>
              <p:tags r:id="rId1"/>
            </p:custDataLst>
          </p:nvPr>
        </p:nvSpPr>
        <p:spPr>
          <a:xfrm>
            <a:off x="734700" y="60395"/>
            <a:ext cx="3479400" cy="682200"/>
          </a:xfrm>
          <a:ln>
            <a:noFill/>
          </a:ln>
        </p:spPr>
        <p:txBody>
          <a:bodyPr/>
          <a:lstStyle/>
          <a:p>
            <a:r>
              <a:rPr lang="en-US" altLang="zh-CN"/>
              <a:t>relate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89FB7-44B5-EB4C-760D-B904E99A8897}"/>
              </a:ext>
            </a:extLst>
          </p:cNvPr>
          <p:cNvPicPr>
            <a:picLocks noChangeAspect="1"/>
          </p:cNvPicPr>
          <p:nvPr/>
        </p:nvPicPr>
        <p:blipFill>
          <a:blip r:embed="rId2"/>
          <a:stretch>
            <a:fillRect/>
          </a:stretch>
        </p:blipFill>
        <p:spPr>
          <a:xfrm>
            <a:off x="4251334" y="588701"/>
            <a:ext cx="3551333" cy="3722323"/>
          </a:xfrm>
          <a:prstGeom prst="rect">
            <a:avLst/>
          </a:prstGeom>
        </p:spPr>
      </p:pic>
      <p:pic>
        <p:nvPicPr>
          <p:cNvPr id="6" name="Picture 5">
            <a:extLst>
              <a:ext uri="{FF2B5EF4-FFF2-40B4-BE49-F238E27FC236}">
                <a16:creationId xmlns:a16="http://schemas.microsoft.com/office/drawing/2014/main" id="{B60C1675-79C6-EBC3-A339-1AF35E238765}"/>
              </a:ext>
            </a:extLst>
          </p:cNvPr>
          <p:cNvPicPr>
            <a:picLocks noChangeAspect="1"/>
          </p:cNvPicPr>
          <p:nvPr/>
        </p:nvPicPr>
        <p:blipFill>
          <a:blip r:embed="rId3"/>
          <a:stretch>
            <a:fillRect/>
          </a:stretch>
        </p:blipFill>
        <p:spPr>
          <a:xfrm>
            <a:off x="678426" y="532210"/>
            <a:ext cx="3097161" cy="3835304"/>
          </a:xfrm>
          <a:prstGeom prst="rect">
            <a:avLst/>
          </a:prstGeom>
        </p:spPr>
      </p:pic>
    </p:spTree>
    <p:extLst>
      <p:ext uri="{BB962C8B-B14F-4D97-AF65-F5344CB8AC3E}">
        <p14:creationId xmlns:p14="http://schemas.microsoft.com/office/powerpoint/2010/main" val="260721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CB6201-DD0D-67F0-7F75-0E3146FE6F3B}"/>
              </a:ext>
            </a:extLst>
          </p:cNvPr>
          <p:cNvSpPr>
            <a:spLocks noGrp="1"/>
          </p:cNvSpPr>
          <p:nvPr>
            <p:ph type="title"/>
          </p:nvPr>
        </p:nvSpPr>
        <p:spPr>
          <a:xfrm>
            <a:off x="117987" y="432620"/>
            <a:ext cx="3067665" cy="3475334"/>
          </a:xfrm>
        </p:spPr>
        <p:txBody>
          <a:bodyPr vert="horz" lIns="91440" tIns="45720" rIns="91440" bIns="45720" rtlCol="0" anchor="b">
            <a:normAutofit fontScale="90000"/>
          </a:bodyPr>
          <a:lstStyle/>
          <a:p>
            <a:pPr>
              <a:lnSpc>
                <a:spcPct val="90000"/>
              </a:lnSpc>
              <a:spcBef>
                <a:spcPct val="0"/>
              </a:spcBef>
            </a:pPr>
            <a:r>
              <a:rPr lang="en-US" altLang="zh-CN" sz="2300" kern="1200" dirty="0">
                <a:solidFill>
                  <a:schemeClr val="tx1"/>
                </a:solidFill>
                <a:latin typeface="+mj-lt"/>
                <a:ea typeface="+mj-ea"/>
                <a:cs typeface="+mj-cs"/>
              </a:rPr>
              <a:t>View: is the user interface part of the application. In JSP-based web applications, Views are usually composed of JSP files, which are responsible for presenting data to users and receiving user input.</a:t>
            </a:r>
          </a:p>
        </p:txBody>
      </p:sp>
      <p:pic>
        <p:nvPicPr>
          <p:cNvPr id="4" name="Picture 3" descr="A screenshot of a computer&#10;&#10;Description automatically generated">
            <a:extLst>
              <a:ext uri="{FF2B5EF4-FFF2-40B4-BE49-F238E27FC236}">
                <a16:creationId xmlns:a16="http://schemas.microsoft.com/office/drawing/2014/main" id="{D673CDCF-055A-DFD9-A19D-F87F7D13FBB2}"/>
              </a:ext>
            </a:extLst>
          </p:cNvPr>
          <p:cNvPicPr>
            <a:picLocks noChangeAspect="1"/>
          </p:cNvPicPr>
          <p:nvPr/>
        </p:nvPicPr>
        <p:blipFill>
          <a:blip r:embed="rId2"/>
          <a:stretch>
            <a:fillRect/>
          </a:stretch>
        </p:blipFill>
        <p:spPr>
          <a:xfrm>
            <a:off x="3185652" y="236793"/>
            <a:ext cx="2235389" cy="4178299"/>
          </a:xfrm>
          <a:prstGeom prst="rect">
            <a:avLst/>
          </a:prstGeom>
        </p:spPr>
      </p:pic>
      <p:pic>
        <p:nvPicPr>
          <p:cNvPr id="6" name="Picture 5">
            <a:extLst>
              <a:ext uri="{FF2B5EF4-FFF2-40B4-BE49-F238E27FC236}">
                <a16:creationId xmlns:a16="http://schemas.microsoft.com/office/drawing/2014/main" id="{55881B25-0B6C-B1E3-676B-B2A1390CEBEB}"/>
              </a:ext>
            </a:extLst>
          </p:cNvPr>
          <p:cNvPicPr>
            <a:picLocks noChangeAspect="1"/>
          </p:cNvPicPr>
          <p:nvPr/>
        </p:nvPicPr>
        <p:blipFill>
          <a:blip r:embed="rId3"/>
          <a:stretch>
            <a:fillRect/>
          </a:stretch>
        </p:blipFill>
        <p:spPr>
          <a:xfrm>
            <a:off x="5134174" y="827761"/>
            <a:ext cx="3911918" cy="2996362"/>
          </a:xfrm>
          <a:prstGeom prst="rect">
            <a:avLst/>
          </a:prstGeom>
        </p:spPr>
      </p:pic>
    </p:spTree>
    <p:extLst>
      <p:ext uri="{BB962C8B-B14F-4D97-AF65-F5344CB8AC3E}">
        <p14:creationId xmlns:p14="http://schemas.microsoft.com/office/powerpoint/2010/main" val="23627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ECC9-3699-B49B-7F59-42E8D4D8ED11}"/>
              </a:ext>
            </a:extLst>
          </p:cNvPr>
          <p:cNvSpPr>
            <a:spLocks noGrp="1"/>
          </p:cNvSpPr>
          <p:nvPr>
            <p:ph type="title"/>
          </p:nvPr>
        </p:nvSpPr>
        <p:spPr>
          <a:xfrm>
            <a:off x="0" y="1107755"/>
            <a:ext cx="9144000" cy="572700"/>
          </a:xfrm>
        </p:spPr>
        <p:txBody>
          <a:bodyPr/>
          <a:lstStyle/>
          <a:p>
            <a:r>
              <a:rPr lang="en-US" altLang="zh-CN" sz="2400" dirty="0"/>
              <a:t>Config: The </a:t>
            </a:r>
            <a:r>
              <a:rPr lang="en-US" altLang="zh-CN" sz="2400" dirty="0" err="1"/>
              <a:t>ApplicationContextProvider</a:t>
            </a:r>
            <a:r>
              <a:rPr lang="en-US" altLang="zh-CN" sz="2400" dirty="0"/>
              <a:t> enables other components of the application, to access these beans.</a:t>
            </a:r>
            <a:br>
              <a:rPr lang="en-US" altLang="zh-CN" sz="2400" dirty="0"/>
            </a:br>
            <a:r>
              <a:rPr lang="en-US" altLang="zh-CN" sz="2400" dirty="0"/>
              <a:t>All the layers of the Spring application can use </a:t>
            </a:r>
            <a:r>
              <a:rPr lang="en-US" altLang="zh-CN" sz="2400" dirty="0" err="1"/>
              <a:t>ApplicationContextProvider</a:t>
            </a:r>
            <a:r>
              <a:rPr lang="en-US" altLang="zh-CN" sz="2400" dirty="0"/>
              <a:t> to access and manage beans defined in the Spring </a:t>
            </a:r>
            <a:r>
              <a:rPr lang="en-US" altLang="zh-CN" sz="2400" dirty="0" err="1"/>
              <a:t>ApplicationContext</a:t>
            </a:r>
            <a:r>
              <a:rPr lang="en-US" altLang="zh-CN" sz="2400" dirty="0"/>
              <a:t>.</a:t>
            </a:r>
            <a:endParaRPr lang="zh-CN" altLang="en-US" sz="2400" dirty="0"/>
          </a:p>
        </p:txBody>
      </p:sp>
      <p:pic>
        <p:nvPicPr>
          <p:cNvPr id="6" name="Picture 5">
            <a:extLst>
              <a:ext uri="{FF2B5EF4-FFF2-40B4-BE49-F238E27FC236}">
                <a16:creationId xmlns:a16="http://schemas.microsoft.com/office/drawing/2014/main" id="{BB1D6255-6288-A903-C1DB-D9B073CA9318}"/>
              </a:ext>
            </a:extLst>
          </p:cNvPr>
          <p:cNvPicPr>
            <a:picLocks noChangeAspect="1"/>
          </p:cNvPicPr>
          <p:nvPr/>
        </p:nvPicPr>
        <p:blipFill>
          <a:blip r:embed="rId2"/>
          <a:stretch>
            <a:fillRect/>
          </a:stretch>
        </p:blipFill>
        <p:spPr>
          <a:xfrm>
            <a:off x="4059106" y="2496250"/>
            <a:ext cx="4958098" cy="2372750"/>
          </a:xfrm>
          <a:prstGeom prst="rect">
            <a:avLst/>
          </a:prstGeom>
        </p:spPr>
      </p:pic>
      <p:pic>
        <p:nvPicPr>
          <p:cNvPr id="7" name="Picture 6">
            <a:extLst>
              <a:ext uri="{FF2B5EF4-FFF2-40B4-BE49-F238E27FC236}">
                <a16:creationId xmlns:a16="http://schemas.microsoft.com/office/drawing/2014/main" id="{1F4FED90-F41A-60DB-1D3A-0919C9A40E1B}"/>
              </a:ext>
            </a:extLst>
          </p:cNvPr>
          <p:cNvPicPr>
            <a:picLocks noChangeAspect="1"/>
          </p:cNvPicPr>
          <p:nvPr/>
        </p:nvPicPr>
        <p:blipFill>
          <a:blip r:embed="rId3"/>
          <a:stretch>
            <a:fillRect/>
          </a:stretch>
        </p:blipFill>
        <p:spPr>
          <a:xfrm>
            <a:off x="126796" y="2973256"/>
            <a:ext cx="3665027" cy="1569738"/>
          </a:xfrm>
          <a:prstGeom prst="rect">
            <a:avLst/>
          </a:prstGeom>
        </p:spPr>
      </p:pic>
    </p:spTree>
    <p:extLst>
      <p:ext uri="{BB962C8B-B14F-4D97-AF65-F5344CB8AC3E}">
        <p14:creationId xmlns:p14="http://schemas.microsoft.com/office/powerpoint/2010/main" val="17480571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Y5YzFmODNlOGYwNTI0YjM4MGIxODE2OWU3ZTNhMmY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Navigating Airports and Connections App Pitch Deck by Slidesgo">
  <a:themeElements>
    <a:clrScheme name="Simple Light">
      <a:dk1>
        <a:srgbClr val="161519"/>
      </a:dk1>
      <a:lt1>
        <a:srgbClr val="E6EBE9"/>
      </a:lt1>
      <a:dk2>
        <a:srgbClr val="B0CBCE"/>
      </a:dk2>
      <a:lt2>
        <a:srgbClr val="4E909E"/>
      </a:lt2>
      <a:accent1>
        <a:srgbClr val="80C8D8"/>
      </a:accent1>
      <a:accent2>
        <a:srgbClr val="918F8F"/>
      </a:accent2>
      <a:accent3>
        <a:srgbClr val="736871"/>
      </a:accent3>
      <a:accent4>
        <a:srgbClr val="F7AC3B"/>
      </a:accent4>
      <a:accent5>
        <a:srgbClr val="FFFFFF"/>
      </a:accent5>
      <a:accent6>
        <a:srgbClr val="FFFFFF"/>
      </a:accent6>
      <a:hlink>
        <a:srgbClr val="1615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2134</Words>
  <Application>Microsoft Office PowerPoint</Application>
  <PresentationFormat>On-screen Show (16:9)</PresentationFormat>
  <Paragraphs>92</Paragraphs>
  <Slides>26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Archivo ExtraBold</vt:lpstr>
      <vt:lpstr>Arimo</vt:lpstr>
      <vt:lpstr>Times New Roman Regular</vt:lpstr>
      <vt:lpstr>Arial</vt:lpstr>
      <vt:lpstr>Assistant</vt:lpstr>
      <vt:lpstr>Calibri</vt:lpstr>
      <vt:lpstr>Roboto Condensed Light</vt:lpstr>
      <vt:lpstr>Times New Roman</vt:lpstr>
      <vt:lpstr>Times New Roman Bold</vt:lpstr>
      <vt:lpstr>Navigating Airports and Connections App Pitch Deck by Slidesgo</vt:lpstr>
      <vt:lpstr>Flight Booking System for Airlines Company Using Java Technology</vt:lpstr>
      <vt:lpstr>Abstract</vt:lpstr>
      <vt:lpstr>Introduction</vt:lpstr>
      <vt:lpstr>relate work</vt:lpstr>
      <vt:lpstr>relate work</vt:lpstr>
      <vt:lpstr>relate work</vt:lpstr>
      <vt:lpstr>PowerPoint Presentation</vt:lpstr>
      <vt:lpstr>View: is the user interface part of the application. In JSP-based web applications, Views are usually composed of JSP files, which are responsible for presenting data to users and receiving user input.</vt:lpstr>
      <vt:lpstr>Config: The ApplicationContextProvider enables other components of the application, to access these beans. All the layers of the Spring application can use ApplicationContextProvider to access and manage beans defined in the Spring ApplicationContext.</vt:lpstr>
      <vt:lpstr>Controller: The Controller orchestrates the application logic, directing requests to appropriate handlers. It decide whether to update the model or select a view. </vt:lpstr>
      <vt:lpstr>`CommonController` class. It handles generic requests. The `loginForm` method matches any invalid input and redirects to a 404 page, a way to handle erroneous paths.</vt:lpstr>
      <vt:lpstr>Dao</vt:lpstr>
      <vt:lpstr>Dao</vt:lpstr>
      <vt:lpstr>Domain： Model represents the application's data domain. This involves classes with getters and setters, allowing for data manipulation.  Indicates that objects of this class can be serialized. Objects of this class can be transmitted over a network or saved to a file.</vt:lpstr>
      <vt:lpstr>Service： The introduction of service classes facilitates the abstraction of business logic, making it easier for other layers such as controllers to invoke corresponding service methods without directly manipulating the database.</vt:lpstr>
      <vt:lpstr>Retrieves a list of FeijiZuoWei objects. Uses a stream to transform this list into another list of flight IDs (feiji_id). Fetches FeiJi objects based on the extracted ID list and construct a mapping from ID to aircraft name. Sets the flight name for each FeijiZuoWei object, using the map. Returns the list of updated FeijiZuoWei objects.</vt:lpstr>
      <vt:lpstr>1. HTTP Request Entry:  When an HTTP request enters the application, it first encounters the `AuthorizedInterceptor`.  2. URI Check: The interceptor checks if the request's URI is one of the ignored URIs. This is done in the `preHandle` method.  3. Decision Based on URI:    - If the URI is ignored, the request is allowed to proceed directly to the appropriate Controller.    - If the URI is not ignored, the interceptor checks the user's session.  </vt:lpstr>
      <vt:lpstr>  4. User Session Check:    - The interceptor checks if there is a user object in the session (indicating the user is logged in).    - If the user is logged in, the request proceeds to the Controller.    - If the user is not logged in, the interceptor redirects the request to the login page.  5. Controller Processing:    - Once the request reaches the Controller, it is processed as per the business logic.  6. Response Generation:    - Finally, a response is generated and sent back, either from the Controller or as a result of the redirection to the login page. </vt:lpstr>
      <vt:lpstr>Constants class serves as a centralized repository for managing constant values, which are used across different layers of the application for database operations, session management, and view handling. </vt:lpstr>
      <vt:lpstr>PowerPoint Presentation</vt:lpstr>
      <vt:lpstr>PowerPoint Presentation</vt:lpstr>
      <vt:lpstr>PowerPoint Presentation</vt:lpstr>
      <vt:lpstr>Conclusion</vt:lpstr>
      <vt:lpstr>System Core Functionalities</vt:lpstr>
      <vt:lpstr>User Interaction &amp; Future Enhancements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Booking System for Airlines Company Using Java Technology</dc:title>
  <dc:creator>XUE</dc:creator>
  <cp:lastModifiedBy>雪 张</cp:lastModifiedBy>
  <cp:revision>19</cp:revision>
  <dcterms:created xsi:type="dcterms:W3CDTF">2023-12-03T10:50:00Z</dcterms:created>
  <dcterms:modified xsi:type="dcterms:W3CDTF">2024-01-31T12:30:37Z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34B9B7B97DD94AADAD83BBD3790F91CF_12</vt:lpwstr>
  </property>
  <property fmtid="{D5CDD505-2E9C-101B-9397-08002B2CF9AE}" pid="3" name="KSOProductBuildVer">
    <vt:lpwstr>2052-12.1.0.15990</vt:lpwstr>
  </property>
</Properties>
</file>