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F7C5B-D9CC-4741-9CBC-A7F182C75982}" v="106" dt="2020-09-16T15:23:54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S. Abayon" userId="24864275-667b-4e1e-bb33-c17287a48fac" providerId="ADAL" clId="{A6AF7C5B-D9CC-4741-9CBC-A7F182C75982}"/>
    <pc:docChg chg="undo redo custSel modSld">
      <pc:chgData name="Francisco S. Abayon" userId="24864275-667b-4e1e-bb33-c17287a48fac" providerId="ADAL" clId="{A6AF7C5B-D9CC-4741-9CBC-A7F182C75982}" dt="2020-09-16T15:40:15.033" v="1037" actId="20577"/>
      <pc:docMkLst>
        <pc:docMk/>
      </pc:docMkLst>
      <pc:sldChg chg="addSp delSp modSp">
        <pc:chgData name="Francisco S. Abayon" userId="24864275-667b-4e1e-bb33-c17287a48fac" providerId="ADAL" clId="{A6AF7C5B-D9CC-4741-9CBC-A7F182C75982}" dt="2020-09-16T15:23:54.211" v="422" actId="20577"/>
        <pc:sldMkLst>
          <pc:docMk/>
          <pc:sldMk cId="4080338747" sldId="257"/>
        </pc:sldMkLst>
        <pc:graphicFrameChg chg="mod">
          <ac:chgData name="Francisco S. Abayon" userId="24864275-667b-4e1e-bb33-c17287a48fac" providerId="ADAL" clId="{A6AF7C5B-D9CC-4741-9CBC-A7F182C75982}" dt="2020-09-16T15:23:54.211" v="422" actId="20577"/>
          <ac:graphicFrameMkLst>
            <pc:docMk/>
            <pc:sldMk cId="4080338747" sldId="257"/>
            <ac:graphicFrameMk id="10" creationId="{4DBF5C5D-E8C1-4EFB-87B6-B4245AB407AE}"/>
          </ac:graphicFrameMkLst>
        </pc:graphicFrameChg>
        <pc:picChg chg="add del mod">
          <ac:chgData name="Francisco S. Abayon" userId="24864275-667b-4e1e-bb33-c17287a48fac" providerId="ADAL" clId="{A6AF7C5B-D9CC-4741-9CBC-A7F182C75982}" dt="2020-09-16T15:17:24.998" v="88"/>
          <ac:picMkLst>
            <pc:docMk/>
            <pc:sldMk cId="4080338747" sldId="257"/>
            <ac:picMk id="5" creationId="{E6B43888-5771-4172-8220-93A93C4AC425}"/>
          </ac:picMkLst>
        </pc:picChg>
      </pc:sldChg>
      <pc:sldChg chg="addSp delSp modSp">
        <pc:chgData name="Francisco S. Abayon" userId="24864275-667b-4e1e-bb33-c17287a48fac" providerId="ADAL" clId="{A6AF7C5B-D9CC-4741-9CBC-A7F182C75982}" dt="2020-09-16T15:17:25.387" v="89"/>
        <pc:sldMkLst>
          <pc:docMk/>
          <pc:sldMk cId="1040319800" sldId="259"/>
        </pc:sldMkLst>
        <pc:picChg chg="add del mod">
          <ac:chgData name="Francisco S. Abayon" userId="24864275-667b-4e1e-bb33-c17287a48fac" providerId="ADAL" clId="{A6AF7C5B-D9CC-4741-9CBC-A7F182C75982}" dt="2020-09-16T15:17:25.387" v="89"/>
          <ac:picMkLst>
            <pc:docMk/>
            <pc:sldMk cId="1040319800" sldId="259"/>
            <ac:picMk id="5" creationId="{BE49F467-5634-466F-84A4-342FF5517BD7}"/>
          </ac:picMkLst>
        </pc:picChg>
      </pc:sldChg>
      <pc:sldChg chg="addSp delSp modSp mod">
        <pc:chgData name="Francisco S. Abayon" userId="24864275-667b-4e1e-bb33-c17287a48fac" providerId="ADAL" clId="{A6AF7C5B-D9CC-4741-9CBC-A7F182C75982}" dt="2020-09-16T15:23:44.528" v="400" actId="20577"/>
        <pc:sldMkLst>
          <pc:docMk/>
          <pc:sldMk cId="2169832658" sldId="260"/>
        </pc:sldMkLst>
        <pc:spChg chg="mod">
          <ac:chgData name="Francisco S. Abayon" userId="24864275-667b-4e1e-bb33-c17287a48fac" providerId="ADAL" clId="{A6AF7C5B-D9CC-4741-9CBC-A7F182C75982}" dt="2020-09-16T15:15:21.230" v="21" actId="20577"/>
          <ac:spMkLst>
            <pc:docMk/>
            <pc:sldMk cId="2169832658" sldId="260"/>
            <ac:spMk id="2" creationId="{E199600F-A17E-4354-A7AB-0CC2A43A9354}"/>
          </ac:spMkLst>
        </pc:spChg>
        <pc:spChg chg="mod">
          <ac:chgData name="Francisco S. Abayon" userId="24864275-667b-4e1e-bb33-c17287a48fac" providerId="ADAL" clId="{A6AF7C5B-D9CC-4741-9CBC-A7F182C75982}" dt="2020-09-16T15:09:49.524" v="20" actId="114"/>
          <ac:spMkLst>
            <pc:docMk/>
            <pc:sldMk cId="2169832658" sldId="260"/>
            <ac:spMk id="3" creationId="{FA6A4B49-27C8-46B6-8B11-AD7E8F615E2C}"/>
          </ac:spMkLst>
        </pc:spChg>
        <pc:spChg chg="mod">
          <ac:chgData name="Francisco S. Abayon" userId="24864275-667b-4e1e-bb33-c17287a48fac" providerId="ADAL" clId="{A6AF7C5B-D9CC-4741-9CBC-A7F182C75982}" dt="2020-09-16T15:09:44.483" v="18" actId="6549"/>
          <ac:spMkLst>
            <pc:docMk/>
            <pc:sldMk cId="2169832658" sldId="260"/>
            <ac:spMk id="8" creationId="{52C2DB72-01A8-424A-8CEF-8BD2418A8D25}"/>
          </ac:spMkLst>
        </pc:spChg>
        <pc:spChg chg="mod">
          <ac:chgData name="Francisco S. Abayon" userId="24864275-667b-4e1e-bb33-c17287a48fac" providerId="ADAL" clId="{A6AF7C5B-D9CC-4741-9CBC-A7F182C75982}" dt="2020-09-16T15:23:02.175" v="339" actId="20577"/>
          <ac:spMkLst>
            <pc:docMk/>
            <pc:sldMk cId="2169832658" sldId="260"/>
            <ac:spMk id="10" creationId="{95AAAEAA-CCF6-4E36-A4A3-5AF49D00995B}"/>
          </ac:spMkLst>
        </pc:spChg>
        <pc:spChg chg="mod">
          <ac:chgData name="Francisco S. Abayon" userId="24864275-667b-4e1e-bb33-c17287a48fac" providerId="ADAL" clId="{A6AF7C5B-D9CC-4741-9CBC-A7F182C75982}" dt="2020-09-16T15:23:44.528" v="400" actId="20577"/>
          <ac:spMkLst>
            <pc:docMk/>
            <pc:sldMk cId="2169832658" sldId="260"/>
            <ac:spMk id="11" creationId="{5F253864-26FA-4AB1-9F0A-4F57D870EE85}"/>
          </ac:spMkLst>
        </pc:spChg>
        <pc:picChg chg="add del mod">
          <ac:chgData name="Francisco S. Abayon" userId="24864275-667b-4e1e-bb33-c17287a48fac" providerId="ADAL" clId="{A6AF7C5B-D9CC-4741-9CBC-A7F182C75982}" dt="2020-09-16T15:17:25.415" v="90"/>
          <ac:picMkLst>
            <pc:docMk/>
            <pc:sldMk cId="2169832658" sldId="260"/>
            <ac:picMk id="13" creationId="{EE253502-7D78-4044-995E-D550D431284B}"/>
          </ac:picMkLst>
        </pc:picChg>
      </pc:sldChg>
      <pc:sldChg chg="addSp delSp modSp mod">
        <pc:chgData name="Francisco S. Abayon" userId="24864275-667b-4e1e-bb33-c17287a48fac" providerId="ADAL" clId="{A6AF7C5B-D9CC-4741-9CBC-A7F182C75982}" dt="2020-09-16T15:23:40.646" v="397" actId="20577"/>
        <pc:sldMkLst>
          <pc:docMk/>
          <pc:sldMk cId="3879804219" sldId="261"/>
        </pc:sldMkLst>
        <pc:spChg chg="add del mod">
          <ac:chgData name="Francisco S. Abayon" userId="24864275-667b-4e1e-bb33-c17287a48fac" providerId="ADAL" clId="{A6AF7C5B-D9CC-4741-9CBC-A7F182C75982}" dt="2020-09-16T15:17:24.811" v="82"/>
          <ac:spMkLst>
            <pc:docMk/>
            <pc:sldMk cId="3879804219" sldId="261"/>
            <ac:spMk id="3" creationId="{6B3BE51C-86C4-433D-AEC8-7F95DAACACE1}"/>
          </ac:spMkLst>
        </pc:spChg>
        <pc:spChg chg="mod">
          <ac:chgData name="Francisco S. Abayon" userId="24864275-667b-4e1e-bb33-c17287a48fac" providerId="ADAL" clId="{A6AF7C5B-D9CC-4741-9CBC-A7F182C75982}" dt="2020-09-16T15:17:24.933" v="86" actId="1076"/>
          <ac:spMkLst>
            <pc:docMk/>
            <pc:sldMk cId="3879804219" sldId="261"/>
            <ac:spMk id="5" creationId="{C8855392-9FED-4979-8AC6-A73037648D43}"/>
          </ac:spMkLst>
        </pc:spChg>
        <pc:spChg chg="mod">
          <ac:chgData name="Francisco S. Abayon" userId="24864275-667b-4e1e-bb33-c17287a48fac" providerId="ADAL" clId="{A6AF7C5B-D9CC-4741-9CBC-A7F182C75982}" dt="2020-09-16T15:19:31.285" v="119" actId="20577"/>
          <ac:spMkLst>
            <pc:docMk/>
            <pc:sldMk cId="3879804219" sldId="261"/>
            <ac:spMk id="8" creationId="{5FE2B34C-7760-453F-8A81-50335F1BD6C4}"/>
          </ac:spMkLst>
        </pc:spChg>
        <pc:spChg chg="mod">
          <ac:chgData name="Francisco S. Abayon" userId="24864275-667b-4e1e-bb33-c17287a48fac" providerId="ADAL" clId="{A6AF7C5B-D9CC-4741-9CBC-A7F182C75982}" dt="2020-09-16T15:23:17.186" v="373" actId="20577"/>
          <ac:spMkLst>
            <pc:docMk/>
            <pc:sldMk cId="3879804219" sldId="261"/>
            <ac:spMk id="9" creationId="{8BED1379-2C64-4902-A414-90051165C903}"/>
          </ac:spMkLst>
        </pc:spChg>
        <pc:spChg chg="mod">
          <ac:chgData name="Francisco S. Abayon" userId="24864275-667b-4e1e-bb33-c17287a48fac" providerId="ADAL" clId="{A6AF7C5B-D9CC-4741-9CBC-A7F182C75982}" dt="2020-09-16T15:23:40.646" v="397" actId="20577"/>
          <ac:spMkLst>
            <pc:docMk/>
            <pc:sldMk cId="3879804219" sldId="261"/>
            <ac:spMk id="11" creationId="{774383B4-AACC-4685-AB80-6888FAA0B696}"/>
          </ac:spMkLst>
        </pc:spChg>
        <pc:graphicFrameChg chg="add del mod">
          <ac:chgData name="Francisco S. Abayon" userId="24864275-667b-4e1e-bb33-c17287a48fac" providerId="ADAL" clId="{A6AF7C5B-D9CC-4741-9CBC-A7F182C75982}" dt="2020-09-16T15:17:24.784" v="80" actId="478"/>
          <ac:graphicFrameMkLst>
            <pc:docMk/>
            <pc:sldMk cId="3879804219" sldId="261"/>
            <ac:graphicFrameMk id="10" creationId="{47A11266-E870-4547-80E5-8133E862A757}"/>
          </ac:graphicFrameMkLst>
        </pc:graphicFrameChg>
        <pc:picChg chg="add del mod">
          <ac:chgData name="Francisco S. Abayon" userId="24864275-667b-4e1e-bb33-c17287a48fac" providerId="ADAL" clId="{A6AF7C5B-D9CC-4741-9CBC-A7F182C75982}" dt="2020-09-16T15:17:25.762" v="92" actId="1076"/>
          <ac:picMkLst>
            <pc:docMk/>
            <pc:sldMk cId="3879804219" sldId="261"/>
            <ac:picMk id="7" creationId="{F67C6E75-0392-4D28-9C88-F8CFBDDFD2F0}"/>
          </ac:picMkLst>
        </pc:picChg>
        <pc:picChg chg="add del mod">
          <ac:chgData name="Francisco S. Abayon" userId="24864275-667b-4e1e-bb33-c17287a48fac" providerId="ADAL" clId="{A6AF7C5B-D9CC-4741-9CBC-A7F182C75982}" dt="2020-09-16T15:17:25.546" v="91"/>
          <ac:picMkLst>
            <pc:docMk/>
            <pc:sldMk cId="3879804219" sldId="261"/>
            <ac:picMk id="18" creationId="{05F066DC-1BC6-405C-B4FE-7626429C9860}"/>
          </ac:picMkLst>
        </pc:picChg>
      </pc:sldChg>
      <pc:sldChg chg="addSp delSp modSp mod">
        <pc:chgData name="Francisco S. Abayon" userId="24864275-667b-4e1e-bb33-c17287a48fac" providerId="ADAL" clId="{A6AF7C5B-D9CC-4741-9CBC-A7F182C75982}" dt="2020-09-16T15:40:15.033" v="1037" actId="20577"/>
        <pc:sldMkLst>
          <pc:docMk/>
          <pc:sldMk cId="3803842256" sldId="262"/>
        </pc:sldMkLst>
        <pc:spChg chg="mod">
          <ac:chgData name="Francisco S. Abayon" userId="24864275-667b-4e1e-bb33-c17287a48fac" providerId="ADAL" clId="{A6AF7C5B-D9CC-4741-9CBC-A7F182C75982}" dt="2020-09-16T15:31:08.172" v="927" actId="122"/>
          <ac:spMkLst>
            <pc:docMk/>
            <pc:sldMk cId="3803842256" sldId="262"/>
            <ac:spMk id="3" creationId="{CDDC5365-EA36-45A8-8DBD-A6D8461EB21D}"/>
          </ac:spMkLst>
        </pc:spChg>
        <pc:spChg chg="mod">
          <ac:chgData name="Francisco S. Abayon" userId="24864275-667b-4e1e-bb33-c17287a48fac" providerId="ADAL" clId="{A6AF7C5B-D9CC-4741-9CBC-A7F182C75982}" dt="2020-09-16T15:40:15.033" v="1037" actId="20577"/>
          <ac:spMkLst>
            <pc:docMk/>
            <pc:sldMk cId="3803842256" sldId="262"/>
            <ac:spMk id="4" creationId="{0D250B89-C4D5-43CB-81F0-EFF4588D7E45}"/>
          </ac:spMkLst>
        </pc:spChg>
        <pc:spChg chg="add mod">
          <ac:chgData name="Francisco S. Abayon" userId="24864275-667b-4e1e-bb33-c17287a48fac" providerId="ADAL" clId="{A6AF7C5B-D9CC-4741-9CBC-A7F182C75982}" dt="2020-09-16T15:39:38.918" v="1031" actId="1076"/>
          <ac:spMkLst>
            <pc:docMk/>
            <pc:sldMk cId="3803842256" sldId="262"/>
            <ac:spMk id="10" creationId="{19F5FDFA-06B9-4EFF-9B53-5EB04702AA94}"/>
          </ac:spMkLst>
        </pc:spChg>
        <pc:spChg chg="mod">
          <ac:chgData name="Francisco S. Abayon" userId="24864275-667b-4e1e-bb33-c17287a48fac" providerId="ADAL" clId="{A6AF7C5B-D9CC-4741-9CBC-A7F182C75982}" dt="2020-09-16T15:19:39.165" v="135" actId="20577"/>
          <ac:spMkLst>
            <pc:docMk/>
            <pc:sldMk cId="3803842256" sldId="262"/>
            <ac:spMk id="11" creationId="{08D655AF-5DBD-4954-B607-48D1914FC7DE}"/>
          </ac:spMkLst>
        </pc:spChg>
        <pc:spChg chg="mod">
          <ac:chgData name="Francisco S. Abayon" userId="24864275-667b-4e1e-bb33-c17287a48fac" providerId="ADAL" clId="{A6AF7C5B-D9CC-4741-9CBC-A7F182C75982}" dt="2020-09-16T15:24:03.340" v="435" actId="20577"/>
          <ac:spMkLst>
            <pc:docMk/>
            <pc:sldMk cId="3803842256" sldId="262"/>
            <ac:spMk id="12" creationId="{EAE7730F-1A0D-4B11-BA09-6A6CAA96FE12}"/>
          </ac:spMkLst>
        </pc:spChg>
        <pc:spChg chg="mod">
          <ac:chgData name="Francisco S. Abayon" userId="24864275-667b-4e1e-bb33-c17287a48fac" providerId="ADAL" clId="{A6AF7C5B-D9CC-4741-9CBC-A7F182C75982}" dt="2020-09-16T15:24:11.456" v="457" actId="20577"/>
          <ac:spMkLst>
            <pc:docMk/>
            <pc:sldMk cId="3803842256" sldId="262"/>
            <ac:spMk id="13" creationId="{4EF60258-6D59-4423-83CC-D7AC9D79D5E5}"/>
          </ac:spMkLst>
        </pc:spChg>
        <pc:picChg chg="add">
          <ac:chgData name="Francisco S. Abayon" userId="24864275-667b-4e1e-bb33-c17287a48fac" providerId="ADAL" clId="{A6AF7C5B-D9CC-4741-9CBC-A7F182C75982}" dt="2020-09-16T15:24:20.121" v="458" actId="22"/>
          <ac:picMkLst>
            <pc:docMk/>
            <pc:sldMk cId="3803842256" sldId="262"/>
            <ac:picMk id="2" creationId="{195BDF72-B351-40B2-B729-17056CEF9CB8}"/>
          </ac:picMkLst>
        </pc:picChg>
        <pc:picChg chg="del">
          <ac:chgData name="Francisco S. Abayon" userId="24864275-667b-4e1e-bb33-c17287a48fac" providerId="ADAL" clId="{A6AF7C5B-D9CC-4741-9CBC-A7F182C75982}" dt="2020-09-16T15:39:31.677" v="1026" actId="478"/>
          <ac:picMkLst>
            <pc:docMk/>
            <pc:sldMk cId="3803842256" sldId="262"/>
            <ac:picMk id="7" creationId="{2052C005-14A2-483C-8C1A-A3D21FF82E05}"/>
          </ac:picMkLst>
        </pc:picChg>
        <pc:picChg chg="add mod">
          <ac:chgData name="Francisco S. Abayon" userId="24864275-667b-4e1e-bb33-c17287a48fac" providerId="ADAL" clId="{A6AF7C5B-D9CC-4741-9CBC-A7F182C75982}" dt="2020-09-16T15:39:56.068" v="1035" actId="14100"/>
          <ac:picMkLst>
            <pc:docMk/>
            <pc:sldMk cId="3803842256" sldId="262"/>
            <ac:picMk id="8" creationId="{9D04D4B2-EB4B-43EB-A33A-F4E50786A4F8}"/>
          </ac:picMkLst>
        </pc:picChg>
      </pc:sldChg>
      <pc:sldChg chg="addSp modSp mod">
        <pc:chgData name="Francisco S. Abayon" userId="24864275-667b-4e1e-bb33-c17287a48fac" providerId="ADAL" clId="{A6AF7C5B-D9CC-4741-9CBC-A7F182C75982}" dt="2020-09-16T15:31:58.591" v="1024" actId="20577"/>
        <pc:sldMkLst>
          <pc:docMk/>
          <pc:sldMk cId="613291450" sldId="263"/>
        </pc:sldMkLst>
        <pc:spChg chg="mod">
          <ac:chgData name="Francisco S. Abayon" userId="24864275-667b-4e1e-bb33-c17287a48fac" providerId="ADAL" clId="{A6AF7C5B-D9CC-4741-9CBC-A7F182C75982}" dt="2020-09-16T15:25:57.489" v="565" actId="20577"/>
          <ac:spMkLst>
            <pc:docMk/>
            <pc:sldMk cId="613291450" sldId="263"/>
            <ac:spMk id="2" creationId="{C8F58AE6-56F6-44E8-8BBF-23277B1773E4}"/>
          </ac:spMkLst>
        </pc:spChg>
        <pc:spChg chg="mod">
          <ac:chgData name="Francisco S. Abayon" userId="24864275-667b-4e1e-bb33-c17287a48fac" providerId="ADAL" clId="{A6AF7C5B-D9CC-4741-9CBC-A7F182C75982}" dt="2020-09-16T15:31:58.591" v="1024" actId="20577"/>
          <ac:spMkLst>
            <pc:docMk/>
            <pc:sldMk cId="613291450" sldId="263"/>
            <ac:spMk id="4" creationId="{8B863B31-6429-468C-9624-0D0BBDBACA62}"/>
          </ac:spMkLst>
        </pc:spChg>
        <pc:spChg chg="mod">
          <ac:chgData name="Francisco S. Abayon" userId="24864275-667b-4e1e-bb33-c17287a48fac" providerId="ADAL" clId="{A6AF7C5B-D9CC-4741-9CBC-A7F182C75982}" dt="2020-09-16T15:21:04.812" v="199" actId="20577"/>
          <ac:spMkLst>
            <pc:docMk/>
            <pc:sldMk cId="613291450" sldId="263"/>
            <ac:spMk id="5" creationId="{093D1241-4F6B-4523-A0D3-68E3CDBC0F28}"/>
          </ac:spMkLst>
        </pc:spChg>
        <pc:spChg chg="mod">
          <ac:chgData name="Francisco S. Abayon" userId="24864275-667b-4e1e-bb33-c17287a48fac" providerId="ADAL" clId="{A6AF7C5B-D9CC-4741-9CBC-A7F182C75982}" dt="2020-09-16T15:21:13.166" v="209" actId="20577"/>
          <ac:spMkLst>
            <pc:docMk/>
            <pc:sldMk cId="613291450" sldId="263"/>
            <ac:spMk id="6" creationId="{C7BF8379-6FA4-47C8-A343-950346DD4931}"/>
          </ac:spMkLst>
        </pc:spChg>
        <pc:spChg chg="mod">
          <ac:chgData name="Francisco S. Abayon" userId="24864275-667b-4e1e-bb33-c17287a48fac" providerId="ADAL" clId="{A6AF7C5B-D9CC-4741-9CBC-A7F182C75982}" dt="2020-09-16T15:21:29.141" v="232" actId="20577"/>
          <ac:spMkLst>
            <pc:docMk/>
            <pc:sldMk cId="613291450" sldId="263"/>
            <ac:spMk id="7" creationId="{CD0DE557-B4FF-44B4-B945-B5B41DBDA39C}"/>
          </ac:spMkLst>
        </pc:spChg>
        <pc:picChg chg="add">
          <ac:chgData name="Francisco S. Abayon" userId="24864275-667b-4e1e-bb33-c17287a48fac" providerId="ADAL" clId="{A6AF7C5B-D9CC-4741-9CBC-A7F182C75982}" dt="2020-09-16T15:24:23.648" v="459" actId="22"/>
          <ac:picMkLst>
            <pc:docMk/>
            <pc:sldMk cId="613291450" sldId="263"/>
            <ac:picMk id="3" creationId="{232DF068-E353-45E6-B9AB-568568AF93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Pre-requisite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What is Function</a:t>
          </a: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How to use it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When and Why to use it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Aha moments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Knowledge to Acquire</a:t>
          </a: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Programming Syntax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Variables, Values and Data Types</a:t>
          </a:r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Conditional Statement</a:t>
          </a:r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1EC855D4-9949-4C99-AE73-64CD4259AB6C}" type="presOf" srcId="{2904A716-59B7-4104-AC29-2F533F57D625}" destId="{A7174219-EC9E-4267-A04D-B18EE847387A}" srcOrd="0" destOrd="2" presId="urn:microsoft.com/office/officeart/2005/8/layout/list1"/>
    <dgm:cxn modelId="{769AC2E0-480D-41AB-BE4C-F01603F65A64}" srcId="{7A49DF98-867D-48FD-8C6A-11619CC54E26}" destId="{2904A716-59B7-4104-AC29-2F533F57D625}" srcOrd="2" destOrd="0" parTransId="{9B32CB96-1CE6-4CA6-98D9-C2203F6FCB19}" sibTransId="{14A70495-26CC-4CC9-BF87-1FC52EE50B35}"/>
    <dgm:cxn modelId="{DF88DBE6-53D6-489E-9FE7-EDD2A1456E39}" type="presOf" srcId="{ED7BFBCA-85AB-470A-B757-1414C645E6DE}" destId="{A7174219-EC9E-4267-A04D-B18EE847387A}" srcOrd="0" destOrd="1" presId="urn:microsoft.com/office/officeart/2005/8/layout/list1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Pre-requisite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What is Function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How to use it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When and Why to use it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Aha moments</a:t>
          </a:r>
        </a:p>
      </dsp:txBody>
      <dsp:txXfrm>
        <a:off x="1150288" y="4984278"/>
        <a:ext cx="5641034" cy="99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559187"/>
          <a:ext cx="6156323" cy="28665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Programming Syntax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Variables, Values and Data Types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Conditional Statement</a:t>
          </a:r>
        </a:p>
      </dsp:txBody>
      <dsp:txXfrm>
        <a:off x="0" y="1559187"/>
        <a:ext cx="6156323" cy="2866500"/>
      </dsp:txXfrm>
    </dsp:sp>
    <dsp:sp modelId="{8EFCDC49-2431-44A7-9E88-01190BAF5B19}">
      <dsp:nvSpPr>
        <dsp:cNvPr id="0" name=""/>
        <dsp:cNvSpPr/>
      </dsp:nvSpPr>
      <dsp:spPr>
        <a:xfrm>
          <a:off x="307816" y="1876173"/>
          <a:ext cx="4309426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Knowledge to Acquire</a:t>
          </a:r>
        </a:p>
      </dsp:txBody>
      <dsp:txXfrm>
        <a:off x="307816" y="1876173"/>
        <a:ext cx="4309426" cy="642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Module for Web Development in PHP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AE2A0C72-3201-409C-9116-F1772FEDB5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5507D84-4DEF-4DA9-A102-F01AB6BBD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6"/>
            <a:ext cx="7512001" cy="67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/>
              <a:t>Module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824478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E6B43888-5771-4172-8220-93A93C4AC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337909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BE49F467-5634-466F-84A4-342FF5517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1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7"/>
            <a:ext cx="4505326" cy="833663"/>
          </a:xfrm>
        </p:spPr>
        <p:txBody>
          <a:bodyPr/>
          <a:lstStyle/>
          <a:p>
            <a:r>
              <a:rPr lang="en-US" dirty="0"/>
              <a:t>What 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0401"/>
            <a:ext cx="6273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i="1" dirty="0"/>
              <a:t>Function</a:t>
            </a:r>
            <a:r>
              <a:rPr lang="en-US" sz="2400" dirty="0"/>
              <a:t> is a piece of code which takes one more input in the form of parameter and does some processing and returns a value. </a:t>
            </a:r>
          </a:p>
          <a:p>
            <a:r>
              <a:rPr lang="en-US" sz="2400" dirty="0"/>
              <a:t>There are two type of Functions: </a:t>
            </a:r>
            <a:r>
              <a:rPr lang="en-US" sz="2400" u="sng" dirty="0"/>
              <a:t>Built In </a:t>
            </a:r>
            <a:r>
              <a:rPr lang="en-US" sz="2400" dirty="0"/>
              <a:t>and </a:t>
            </a:r>
            <a:r>
              <a:rPr lang="en-US" sz="2400" u="sng" dirty="0"/>
              <a:t>User-Define</a:t>
            </a:r>
            <a:r>
              <a:rPr lang="en-US" sz="2400" dirty="0"/>
              <a:t> Function</a:t>
            </a:r>
          </a:p>
          <a:p>
            <a:r>
              <a:rPr lang="en-US" sz="2400" noProof="1"/>
              <a:t>Built In function are Prepackage the ready made to be reuse in the code. Common examples are echo() and str_replace(),</a:t>
            </a:r>
          </a:p>
          <a:p>
            <a:r>
              <a:rPr lang="en-US" sz="2400" noProof="1"/>
              <a:t>User-Define Function are customized made by the Developer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 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When and Why to use 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EE253502-7D78-4044-995E-D550D431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75524"/>
            <a:ext cx="2717800" cy="772107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Graphic 11" descr="Map with pin">
            <a:extLst>
              <a:ext uri="{FF2B5EF4-FFF2-40B4-BE49-F238E27FC236}">
                <a16:creationId xmlns:a16="http://schemas.microsoft.com/office/drawing/2014/main" id="{F2110C71-00D1-4949-9213-38E48FA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0926" y="2545226"/>
            <a:ext cx="624548" cy="624548"/>
          </a:xfrm>
          <a:prstGeom prst="rect">
            <a:avLst/>
          </a:prstGeom>
        </p:spPr>
      </p:pic>
      <p:pic>
        <p:nvPicPr>
          <p:cNvPr id="14" name="Graphic 13" descr="Signpost">
            <a:extLst>
              <a:ext uri="{FF2B5EF4-FFF2-40B4-BE49-F238E27FC236}">
                <a16:creationId xmlns:a16="http://schemas.microsoft.com/office/drawing/2014/main" id="{F3D6B7B3-DCDF-47A1-B092-0D8D01630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726" y="2545226"/>
            <a:ext cx="624548" cy="624548"/>
          </a:xfrm>
          <a:prstGeom prst="rect">
            <a:avLst/>
          </a:prstGeom>
        </p:spPr>
      </p:pic>
      <p:pic>
        <p:nvPicPr>
          <p:cNvPr id="16" name="Graphic 15" descr="Canyon scene">
            <a:extLst>
              <a:ext uri="{FF2B5EF4-FFF2-40B4-BE49-F238E27FC236}">
                <a16:creationId xmlns:a16="http://schemas.microsoft.com/office/drawing/2014/main" id="{D988924E-5A5D-4D29-95C0-814C9160B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6526" y="2659526"/>
            <a:ext cx="624548" cy="624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 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When and Why to use 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6E75-0392-4D28-9C88-F8CFBDDF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6" y="1037541"/>
            <a:ext cx="9101668" cy="5119688"/>
          </a:xfrm>
        </p:spPr>
      </p:pic>
      <p:pic>
        <p:nvPicPr>
          <p:cNvPr id="18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05F066DC-1BC6-405C-B4FE-7626429C9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5" y="303301"/>
            <a:ext cx="4238626" cy="1449216"/>
          </a:xfrm>
        </p:spPr>
        <p:txBody>
          <a:bodyPr/>
          <a:lstStyle/>
          <a:p>
            <a:pPr algn="ctr"/>
            <a:r>
              <a:rPr lang="en-US" dirty="0"/>
              <a:t>When and Why </a:t>
            </a:r>
            <a:br>
              <a:rPr lang="en-US" dirty="0"/>
            </a:br>
            <a:r>
              <a:rPr lang="en-US" dirty="0"/>
              <a:t>to use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350601" cy="4351338"/>
          </a:xfrm>
        </p:spPr>
        <p:txBody>
          <a:bodyPr>
            <a:normAutofit/>
          </a:bodyPr>
          <a:lstStyle/>
          <a:p>
            <a:r>
              <a:rPr lang="en-US" dirty="0"/>
              <a:t>When the process is started to </a:t>
            </a:r>
            <a:r>
              <a:rPr lang="en-US"/>
              <a:t>be repeated</a:t>
            </a:r>
          </a:p>
          <a:p>
            <a:endParaRPr lang="en-US" noProof="1"/>
          </a:p>
          <a:p>
            <a:r>
              <a:rPr lang="en-US" noProof="1"/>
              <a:t>Simplify and has clean codd structure that can be easily extended and modification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 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When and Why to use 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195BDF72-B351-40B2-B729-17056CEF9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04D4B2-EB4B-43EB-A33A-F4E50786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305550" cy="3562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47729B-5FCD-4808-8A06-C3B3A22D6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" y="3562350"/>
            <a:ext cx="6229350" cy="2955120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F21648C-B9FF-4205-BCEF-81DE0DF928B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Module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Aha moments are as follows:</a:t>
            </a:r>
          </a:p>
          <a:p>
            <a:r>
              <a:rPr lang="en-US" sz="1800" b="1" dirty="0"/>
              <a:t>PHP Function: </a:t>
            </a:r>
            <a:br>
              <a:rPr lang="en-US" sz="1800" dirty="0"/>
            </a:br>
            <a:r>
              <a:rPr lang="en-US" sz="1800" dirty="0"/>
              <a:t>Reusable library foundation that can create impact on clean code and easier maintainability 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Online Materials: </a:t>
            </a:r>
            <a:br>
              <a:rPr lang="en-US" sz="1800" dirty="0"/>
            </a:br>
            <a:r>
              <a:rPr lang="en-US" sz="1800" dirty="0" err="1"/>
              <a:t>Github</a:t>
            </a:r>
            <a:r>
              <a:rPr lang="en-US" sz="1800" dirty="0"/>
              <a:t> link - https://github.com/cocoytech/KredoPhpFunction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Why and When to 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232DF068-E353-45E6-B9AB-568568AF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55</TotalTime>
  <Words>262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PHP Functions</vt:lpstr>
      <vt:lpstr>Module Outline</vt:lpstr>
      <vt:lpstr>Pre-requisite</vt:lpstr>
      <vt:lpstr>What is Function</vt:lpstr>
      <vt:lpstr>How to Use</vt:lpstr>
      <vt:lpstr>When and Why  to use it</vt:lpstr>
      <vt:lpstr>Function Module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Functions</dc:title>
  <dc:creator>Francisco S. Abayon</dc:creator>
  <cp:lastModifiedBy>Francisco S. Abayon</cp:lastModifiedBy>
  <cp:revision>4</cp:revision>
  <dcterms:created xsi:type="dcterms:W3CDTF">2020-09-16T14:44:40Z</dcterms:created>
  <dcterms:modified xsi:type="dcterms:W3CDTF">2020-09-16T16:03:06Z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