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AF7C5B-D9CC-4741-9CBC-A7F182C75982}" v="106" dt="2020-09-16T15:23:54.2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2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S. Abayon" userId="24864275-667b-4e1e-bb33-c17287a48fac" providerId="ADAL" clId="{A6AF7C5B-D9CC-4741-9CBC-A7F182C75982}"/>
    <pc:docChg chg="undo redo custSel modSld">
      <pc:chgData name="Francisco S. Abayon" userId="24864275-667b-4e1e-bb33-c17287a48fac" providerId="ADAL" clId="{A6AF7C5B-D9CC-4741-9CBC-A7F182C75982}" dt="2020-09-16T15:40:15.033" v="1037" actId="20577"/>
      <pc:docMkLst>
        <pc:docMk/>
      </pc:docMkLst>
      <pc:sldChg chg="addSp delSp modSp">
        <pc:chgData name="Francisco S. Abayon" userId="24864275-667b-4e1e-bb33-c17287a48fac" providerId="ADAL" clId="{A6AF7C5B-D9CC-4741-9CBC-A7F182C75982}" dt="2020-09-16T15:23:54.211" v="422" actId="20577"/>
        <pc:sldMkLst>
          <pc:docMk/>
          <pc:sldMk cId="4080338747" sldId="257"/>
        </pc:sldMkLst>
        <pc:graphicFrameChg chg="mod">
          <ac:chgData name="Francisco S. Abayon" userId="24864275-667b-4e1e-bb33-c17287a48fac" providerId="ADAL" clId="{A6AF7C5B-D9CC-4741-9CBC-A7F182C75982}" dt="2020-09-16T15:23:54.211" v="422" actId="20577"/>
          <ac:graphicFrameMkLst>
            <pc:docMk/>
            <pc:sldMk cId="4080338747" sldId="257"/>
            <ac:graphicFrameMk id="10" creationId="{4DBF5C5D-E8C1-4EFB-87B6-B4245AB407AE}"/>
          </ac:graphicFrameMkLst>
        </pc:graphicFrameChg>
        <pc:picChg chg="add del mod">
          <ac:chgData name="Francisco S. Abayon" userId="24864275-667b-4e1e-bb33-c17287a48fac" providerId="ADAL" clId="{A6AF7C5B-D9CC-4741-9CBC-A7F182C75982}" dt="2020-09-16T15:17:24.998" v="88"/>
          <ac:picMkLst>
            <pc:docMk/>
            <pc:sldMk cId="4080338747" sldId="257"/>
            <ac:picMk id="5" creationId="{E6B43888-5771-4172-8220-93A93C4AC425}"/>
          </ac:picMkLst>
        </pc:picChg>
      </pc:sldChg>
      <pc:sldChg chg="addSp delSp modSp">
        <pc:chgData name="Francisco S. Abayon" userId="24864275-667b-4e1e-bb33-c17287a48fac" providerId="ADAL" clId="{A6AF7C5B-D9CC-4741-9CBC-A7F182C75982}" dt="2020-09-16T15:17:25.387" v="89"/>
        <pc:sldMkLst>
          <pc:docMk/>
          <pc:sldMk cId="1040319800" sldId="259"/>
        </pc:sldMkLst>
        <pc:picChg chg="add del mod">
          <ac:chgData name="Francisco S. Abayon" userId="24864275-667b-4e1e-bb33-c17287a48fac" providerId="ADAL" clId="{A6AF7C5B-D9CC-4741-9CBC-A7F182C75982}" dt="2020-09-16T15:17:25.387" v="89"/>
          <ac:picMkLst>
            <pc:docMk/>
            <pc:sldMk cId="1040319800" sldId="259"/>
            <ac:picMk id="5" creationId="{BE49F467-5634-466F-84A4-342FF5517BD7}"/>
          </ac:picMkLst>
        </pc:picChg>
      </pc:sldChg>
      <pc:sldChg chg="addSp delSp modSp mod">
        <pc:chgData name="Francisco S. Abayon" userId="24864275-667b-4e1e-bb33-c17287a48fac" providerId="ADAL" clId="{A6AF7C5B-D9CC-4741-9CBC-A7F182C75982}" dt="2020-09-16T15:23:44.528" v="400" actId="20577"/>
        <pc:sldMkLst>
          <pc:docMk/>
          <pc:sldMk cId="2169832658" sldId="260"/>
        </pc:sldMkLst>
        <pc:spChg chg="mod">
          <ac:chgData name="Francisco S. Abayon" userId="24864275-667b-4e1e-bb33-c17287a48fac" providerId="ADAL" clId="{A6AF7C5B-D9CC-4741-9CBC-A7F182C75982}" dt="2020-09-16T15:15:21.230" v="21" actId="20577"/>
          <ac:spMkLst>
            <pc:docMk/>
            <pc:sldMk cId="2169832658" sldId="260"/>
            <ac:spMk id="2" creationId="{E199600F-A17E-4354-A7AB-0CC2A43A9354}"/>
          </ac:spMkLst>
        </pc:spChg>
        <pc:spChg chg="mod">
          <ac:chgData name="Francisco S. Abayon" userId="24864275-667b-4e1e-bb33-c17287a48fac" providerId="ADAL" clId="{A6AF7C5B-D9CC-4741-9CBC-A7F182C75982}" dt="2020-09-16T15:09:49.524" v="20" actId="114"/>
          <ac:spMkLst>
            <pc:docMk/>
            <pc:sldMk cId="2169832658" sldId="260"/>
            <ac:spMk id="3" creationId="{FA6A4B49-27C8-46B6-8B11-AD7E8F615E2C}"/>
          </ac:spMkLst>
        </pc:spChg>
        <pc:spChg chg="mod">
          <ac:chgData name="Francisco S. Abayon" userId="24864275-667b-4e1e-bb33-c17287a48fac" providerId="ADAL" clId="{A6AF7C5B-D9CC-4741-9CBC-A7F182C75982}" dt="2020-09-16T15:09:44.483" v="18" actId="6549"/>
          <ac:spMkLst>
            <pc:docMk/>
            <pc:sldMk cId="2169832658" sldId="260"/>
            <ac:spMk id="8" creationId="{52C2DB72-01A8-424A-8CEF-8BD2418A8D25}"/>
          </ac:spMkLst>
        </pc:spChg>
        <pc:spChg chg="mod">
          <ac:chgData name="Francisco S. Abayon" userId="24864275-667b-4e1e-bb33-c17287a48fac" providerId="ADAL" clId="{A6AF7C5B-D9CC-4741-9CBC-A7F182C75982}" dt="2020-09-16T15:23:02.175" v="339" actId="20577"/>
          <ac:spMkLst>
            <pc:docMk/>
            <pc:sldMk cId="2169832658" sldId="260"/>
            <ac:spMk id="10" creationId="{95AAAEAA-CCF6-4E36-A4A3-5AF49D00995B}"/>
          </ac:spMkLst>
        </pc:spChg>
        <pc:spChg chg="mod">
          <ac:chgData name="Francisco S. Abayon" userId="24864275-667b-4e1e-bb33-c17287a48fac" providerId="ADAL" clId="{A6AF7C5B-D9CC-4741-9CBC-A7F182C75982}" dt="2020-09-16T15:23:44.528" v="400" actId="20577"/>
          <ac:spMkLst>
            <pc:docMk/>
            <pc:sldMk cId="2169832658" sldId="260"/>
            <ac:spMk id="11" creationId="{5F253864-26FA-4AB1-9F0A-4F57D870EE85}"/>
          </ac:spMkLst>
        </pc:spChg>
        <pc:picChg chg="add del mod">
          <ac:chgData name="Francisco S. Abayon" userId="24864275-667b-4e1e-bb33-c17287a48fac" providerId="ADAL" clId="{A6AF7C5B-D9CC-4741-9CBC-A7F182C75982}" dt="2020-09-16T15:17:25.415" v="90"/>
          <ac:picMkLst>
            <pc:docMk/>
            <pc:sldMk cId="2169832658" sldId="260"/>
            <ac:picMk id="13" creationId="{EE253502-7D78-4044-995E-D550D431284B}"/>
          </ac:picMkLst>
        </pc:picChg>
      </pc:sldChg>
      <pc:sldChg chg="addSp delSp modSp mod">
        <pc:chgData name="Francisco S. Abayon" userId="24864275-667b-4e1e-bb33-c17287a48fac" providerId="ADAL" clId="{A6AF7C5B-D9CC-4741-9CBC-A7F182C75982}" dt="2020-09-16T15:23:40.646" v="397" actId="20577"/>
        <pc:sldMkLst>
          <pc:docMk/>
          <pc:sldMk cId="3879804219" sldId="261"/>
        </pc:sldMkLst>
        <pc:spChg chg="add del mod">
          <ac:chgData name="Francisco S. Abayon" userId="24864275-667b-4e1e-bb33-c17287a48fac" providerId="ADAL" clId="{A6AF7C5B-D9CC-4741-9CBC-A7F182C75982}" dt="2020-09-16T15:17:24.811" v="82"/>
          <ac:spMkLst>
            <pc:docMk/>
            <pc:sldMk cId="3879804219" sldId="261"/>
            <ac:spMk id="3" creationId="{6B3BE51C-86C4-433D-AEC8-7F95DAACACE1}"/>
          </ac:spMkLst>
        </pc:spChg>
        <pc:spChg chg="mod">
          <ac:chgData name="Francisco S. Abayon" userId="24864275-667b-4e1e-bb33-c17287a48fac" providerId="ADAL" clId="{A6AF7C5B-D9CC-4741-9CBC-A7F182C75982}" dt="2020-09-16T15:17:24.933" v="86" actId="1076"/>
          <ac:spMkLst>
            <pc:docMk/>
            <pc:sldMk cId="3879804219" sldId="261"/>
            <ac:spMk id="5" creationId="{C8855392-9FED-4979-8AC6-A73037648D43}"/>
          </ac:spMkLst>
        </pc:spChg>
        <pc:spChg chg="mod">
          <ac:chgData name="Francisco S. Abayon" userId="24864275-667b-4e1e-bb33-c17287a48fac" providerId="ADAL" clId="{A6AF7C5B-D9CC-4741-9CBC-A7F182C75982}" dt="2020-09-16T15:19:31.285" v="119" actId="20577"/>
          <ac:spMkLst>
            <pc:docMk/>
            <pc:sldMk cId="3879804219" sldId="261"/>
            <ac:spMk id="8" creationId="{5FE2B34C-7760-453F-8A81-50335F1BD6C4}"/>
          </ac:spMkLst>
        </pc:spChg>
        <pc:spChg chg="mod">
          <ac:chgData name="Francisco S. Abayon" userId="24864275-667b-4e1e-bb33-c17287a48fac" providerId="ADAL" clId="{A6AF7C5B-D9CC-4741-9CBC-A7F182C75982}" dt="2020-09-16T15:23:17.186" v="373" actId="20577"/>
          <ac:spMkLst>
            <pc:docMk/>
            <pc:sldMk cId="3879804219" sldId="261"/>
            <ac:spMk id="9" creationId="{8BED1379-2C64-4902-A414-90051165C903}"/>
          </ac:spMkLst>
        </pc:spChg>
        <pc:spChg chg="mod">
          <ac:chgData name="Francisco S. Abayon" userId="24864275-667b-4e1e-bb33-c17287a48fac" providerId="ADAL" clId="{A6AF7C5B-D9CC-4741-9CBC-A7F182C75982}" dt="2020-09-16T15:23:40.646" v="397" actId="20577"/>
          <ac:spMkLst>
            <pc:docMk/>
            <pc:sldMk cId="3879804219" sldId="261"/>
            <ac:spMk id="11" creationId="{774383B4-AACC-4685-AB80-6888FAA0B696}"/>
          </ac:spMkLst>
        </pc:spChg>
        <pc:graphicFrameChg chg="add del mod">
          <ac:chgData name="Francisco S. Abayon" userId="24864275-667b-4e1e-bb33-c17287a48fac" providerId="ADAL" clId="{A6AF7C5B-D9CC-4741-9CBC-A7F182C75982}" dt="2020-09-16T15:17:24.784" v="80" actId="478"/>
          <ac:graphicFrameMkLst>
            <pc:docMk/>
            <pc:sldMk cId="3879804219" sldId="261"/>
            <ac:graphicFrameMk id="10" creationId="{47A11266-E870-4547-80E5-8133E862A757}"/>
          </ac:graphicFrameMkLst>
        </pc:graphicFrameChg>
        <pc:picChg chg="add del mod">
          <ac:chgData name="Francisco S. Abayon" userId="24864275-667b-4e1e-bb33-c17287a48fac" providerId="ADAL" clId="{A6AF7C5B-D9CC-4741-9CBC-A7F182C75982}" dt="2020-09-16T15:17:25.762" v="92" actId="1076"/>
          <ac:picMkLst>
            <pc:docMk/>
            <pc:sldMk cId="3879804219" sldId="261"/>
            <ac:picMk id="7" creationId="{F67C6E75-0392-4D28-9C88-F8CFBDDFD2F0}"/>
          </ac:picMkLst>
        </pc:picChg>
        <pc:picChg chg="add del mod">
          <ac:chgData name="Francisco S. Abayon" userId="24864275-667b-4e1e-bb33-c17287a48fac" providerId="ADAL" clId="{A6AF7C5B-D9CC-4741-9CBC-A7F182C75982}" dt="2020-09-16T15:17:25.546" v="91"/>
          <ac:picMkLst>
            <pc:docMk/>
            <pc:sldMk cId="3879804219" sldId="261"/>
            <ac:picMk id="18" creationId="{05F066DC-1BC6-405C-B4FE-7626429C9860}"/>
          </ac:picMkLst>
        </pc:picChg>
      </pc:sldChg>
      <pc:sldChg chg="addSp delSp modSp mod">
        <pc:chgData name="Francisco S. Abayon" userId="24864275-667b-4e1e-bb33-c17287a48fac" providerId="ADAL" clId="{A6AF7C5B-D9CC-4741-9CBC-A7F182C75982}" dt="2020-09-16T15:40:15.033" v="1037" actId="20577"/>
        <pc:sldMkLst>
          <pc:docMk/>
          <pc:sldMk cId="3803842256" sldId="262"/>
        </pc:sldMkLst>
        <pc:spChg chg="mod">
          <ac:chgData name="Francisco S. Abayon" userId="24864275-667b-4e1e-bb33-c17287a48fac" providerId="ADAL" clId="{A6AF7C5B-D9CC-4741-9CBC-A7F182C75982}" dt="2020-09-16T15:31:08.172" v="927" actId="122"/>
          <ac:spMkLst>
            <pc:docMk/>
            <pc:sldMk cId="3803842256" sldId="262"/>
            <ac:spMk id="3" creationId="{CDDC5365-EA36-45A8-8DBD-A6D8461EB21D}"/>
          </ac:spMkLst>
        </pc:spChg>
        <pc:spChg chg="mod">
          <ac:chgData name="Francisco S. Abayon" userId="24864275-667b-4e1e-bb33-c17287a48fac" providerId="ADAL" clId="{A6AF7C5B-D9CC-4741-9CBC-A7F182C75982}" dt="2020-09-16T15:40:15.033" v="1037" actId="20577"/>
          <ac:spMkLst>
            <pc:docMk/>
            <pc:sldMk cId="3803842256" sldId="262"/>
            <ac:spMk id="4" creationId="{0D250B89-C4D5-43CB-81F0-EFF4588D7E45}"/>
          </ac:spMkLst>
        </pc:spChg>
        <pc:spChg chg="add mod">
          <ac:chgData name="Francisco S. Abayon" userId="24864275-667b-4e1e-bb33-c17287a48fac" providerId="ADAL" clId="{A6AF7C5B-D9CC-4741-9CBC-A7F182C75982}" dt="2020-09-16T15:39:38.918" v="1031" actId="1076"/>
          <ac:spMkLst>
            <pc:docMk/>
            <pc:sldMk cId="3803842256" sldId="262"/>
            <ac:spMk id="10" creationId="{19F5FDFA-06B9-4EFF-9B53-5EB04702AA94}"/>
          </ac:spMkLst>
        </pc:spChg>
        <pc:spChg chg="mod">
          <ac:chgData name="Francisco S. Abayon" userId="24864275-667b-4e1e-bb33-c17287a48fac" providerId="ADAL" clId="{A6AF7C5B-D9CC-4741-9CBC-A7F182C75982}" dt="2020-09-16T15:19:39.165" v="135" actId="20577"/>
          <ac:spMkLst>
            <pc:docMk/>
            <pc:sldMk cId="3803842256" sldId="262"/>
            <ac:spMk id="11" creationId="{08D655AF-5DBD-4954-B607-48D1914FC7DE}"/>
          </ac:spMkLst>
        </pc:spChg>
        <pc:spChg chg="mod">
          <ac:chgData name="Francisco S. Abayon" userId="24864275-667b-4e1e-bb33-c17287a48fac" providerId="ADAL" clId="{A6AF7C5B-D9CC-4741-9CBC-A7F182C75982}" dt="2020-09-16T15:24:03.340" v="435" actId="20577"/>
          <ac:spMkLst>
            <pc:docMk/>
            <pc:sldMk cId="3803842256" sldId="262"/>
            <ac:spMk id="12" creationId="{EAE7730F-1A0D-4B11-BA09-6A6CAA96FE12}"/>
          </ac:spMkLst>
        </pc:spChg>
        <pc:spChg chg="mod">
          <ac:chgData name="Francisco S. Abayon" userId="24864275-667b-4e1e-bb33-c17287a48fac" providerId="ADAL" clId="{A6AF7C5B-D9CC-4741-9CBC-A7F182C75982}" dt="2020-09-16T15:24:11.456" v="457" actId="20577"/>
          <ac:spMkLst>
            <pc:docMk/>
            <pc:sldMk cId="3803842256" sldId="262"/>
            <ac:spMk id="13" creationId="{4EF60258-6D59-4423-83CC-D7AC9D79D5E5}"/>
          </ac:spMkLst>
        </pc:spChg>
        <pc:picChg chg="add">
          <ac:chgData name="Francisco S. Abayon" userId="24864275-667b-4e1e-bb33-c17287a48fac" providerId="ADAL" clId="{A6AF7C5B-D9CC-4741-9CBC-A7F182C75982}" dt="2020-09-16T15:24:20.121" v="458" actId="22"/>
          <ac:picMkLst>
            <pc:docMk/>
            <pc:sldMk cId="3803842256" sldId="262"/>
            <ac:picMk id="2" creationId="{195BDF72-B351-40B2-B729-17056CEF9CB8}"/>
          </ac:picMkLst>
        </pc:picChg>
        <pc:picChg chg="del">
          <ac:chgData name="Francisco S. Abayon" userId="24864275-667b-4e1e-bb33-c17287a48fac" providerId="ADAL" clId="{A6AF7C5B-D9CC-4741-9CBC-A7F182C75982}" dt="2020-09-16T15:39:31.677" v="1026" actId="478"/>
          <ac:picMkLst>
            <pc:docMk/>
            <pc:sldMk cId="3803842256" sldId="262"/>
            <ac:picMk id="7" creationId="{2052C005-14A2-483C-8C1A-A3D21FF82E05}"/>
          </ac:picMkLst>
        </pc:picChg>
        <pc:picChg chg="add mod">
          <ac:chgData name="Francisco S. Abayon" userId="24864275-667b-4e1e-bb33-c17287a48fac" providerId="ADAL" clId="{A6AF7C5B-D9CC-4741-9CBC-A7F182C75982}" dt="2020-09-16T15:39:56.068" v="1035" actId="14100"/>
          <ac:picMkLst>
            <pc:docMk/>
            <pc:sldMk cId="3803842256" sldId="262"/>
            <ac:picMk id="8" creationId="{9D04D4B2-EB4B-43EB-A33A-F4E50786A4F8}"/>
          </ac:picMkLst>
        </pc:picChg>
      </pc:sldChg>
      <pc:sldChg chg="addSp modSp mod">
        <pc:chgData name="Francisco S. Abayon" userId="24864275-667b-4e1e-bb33-c17287a48fac" providerId="ADAL" clId="{A6AF7C5B-D9CC-4741-9CBC-A7F182C75982}" dt="2020-09-16T15:31:58.591" v="1024" actId="20577"/>
        <pc:sldMkLst>
          <pc:docMk/>
          <pc:sldMk cId="613291450" sldId="263"/>
        </pc:sldMkLst>
        <pc:spChg chg="mod">
          <ac:chgData name="Francisco S. Abayon" userId="24864275-667b-4e1e-bb33-c17287a48fac" providerId="ADAL" clId="{A6AF7C5B-D9CC-4741-9CBC-A7F182C75982}" dt="2020-09-16T15:25:57.489" v="565" actId="20577"/>
          <ac:spMkLst>
            <pc:docMk/>
            <pc:sldMk cId="613291450" sldId="263"/>
            <ac:spMk id="2" creationId="{C8F58AE6-56F6-44E8-8BBF-23277B1773E4}"/>
          </ac:spMkLst>
        </pc:spChg>
        <pc:spChg chg="mod">
          <ac:chgData name="Francisco S. Abayon" userId="24864275-667b-4e1e-bb33-c17287a48fac" providerId="ADAL" clId="{A6AF7C5B-D9CC-4741-9CBC-A7F182C75982}" dt="2020-09-16T15:31:58.591" v="1024" actId="20577"/>
          <ac:spMkLst>
            <pc:docMk/>
            <pc:sldMk cId="613291450" sldId="263"/>
            <ac:spMk id="4" creationId="{8B863B31-6429-468C-9624-0D0BBDBACA62}"/>
          </ac:spMkLst>
        </pc:spChg>
        <pc:spChg chg="mod">
          <ac:chgData name="Francisco S. Abayon" userId="24864275-667b-4e1e-bb33-c17287a48fac" providerId="ADAL" clId="{A6AF7C5B-D9CC-4741-9CBC-A7F182C75982}" dt="2020-09-16T15:21:04.812" v="199" actId="20577"/>
          <ac:spMkLst>
            <pc:docMk/>
            <pc:sldMk cId="613291450" sldId="263"/>
            <ac:spMk id="5" creationId="{093D1241-4F6B-4523-A0D3-68E3CDBC0F28}"/>
          </ac:spMkLst>
        </pc:spChg>
        <pc:spChg chg="mod">
          <ac:chgData name="Francisco S. Abayon" userId="24864275-667b-4e1e-bb33-c17287a48fac" providerId="ADAL" clId="{A6AF7C5B-D9CC-4741-9CBC-A7F182C75982}" dt="2020-09-16T15:21:13.166" v="209" actId="20577"/>
          <ac:spMkLst>
            <pc:docMk/>
            <pc:sldMk cId="613291450" sldId="263"/>
            <ac:spMk id="6" creationId="{C7BF8379-6FA4-47C8-A343-950346DD4931}"/>
          </ac:spMkLst>
        </pc:spChg>
        <pc:spChg chg="mod">
          <ac:chgData name="Francisco S. Abayon" userId="24864275-667b-4e1e-bb33-c17287a48fac" providerId="ADAL" clId="{A6AF7C5B-D9CC-4741-9CBC-A7F182C75982}" dt="2020-09-16T15:21:29.141" v="232" actId="20577"/>
          <ac:spMkLst>
            <pc:docMk/>
            <pc:sldMk cId="613291450" sldId="263"/>
            <ac:spMk id="7" creationId="{CD0DE557-B4FF-44B4-B945-B5B41DBDA39C}"/>
          </ac:spMkLst>
        </pc:spChg>
        <pc:picChg chg="add">
          <ac:chgData name="Francisco S. Abayon" userId="24864275-667b-4e1e-bb33-c17287a48fac" providerId="ADAL" clId="{A6AF7C5B-D9CC-4741-9CBC-A7F182C75982}" dt="2020-09-16T15:24:23.648" v="459" actId="22"/>
          <ac:picMkLst>
            <pc:docMk/>
            <pc:sldMk cId="613291450" sldId="263"/>
            <ac:picMk id="3" creationId="{232DF068-E353-45E6-B9AB-568568AF9300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2F69A6-0780-49EA-A6A8-3965C12489B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0269CC2-8DD6-4402-82F3-18F164A732FF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Pre-requisite</a:t>
          </a:r>
        </a:p>
      </dgm:t>
    </dgm:pt>
    <dgm:pt modelId="{4A8A3B18-A3DE-475C-8BF1-FB4B84DDA43B}" type="parTrans" cxnId="{813C1BD6-5A4A-43F4-8BF7-0645F72381AA}">
      <dgm:prSet/>
      <dgm:spPr/>
      <dgm:t>
        <a:bodyPr/>
        <a:lstStyle/>
        <a:p>
          <a:endParaRPr lang="en-US"/>
        </a:p>
      </dgm:t>
    </dgm:pt>
    <dgm:pt modelId="{2DAA2C1D-14F6-4BCA-B047-0B53ADD46F43}" type="sibTrans" cxnId="{813C1BD6-5A4A-43F4-8BF7-0645F72381AA}">
      <dgm:prSet/>
      <dgm:spPr/>
      <dgm:t>
        <a:bodyPr/>
        <a:lstStyle/>
        <a:p>
          <a:endParaRPr lang="en-US"/>
        </a:p>
      </dgm:t>
    </dgm:pt>
    <dgm:pt modelId="{2B87ECDB-C552-42F6-9B52-6548A18B206B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What is Function</a:t>
          </a:r>
        </a:p>
      </dgm:t>
    </dgm:pt>
    <dgm:pt modelId="{0DC560D9-C62C-41BA-8D68-CB78933BFF0C}" type="parTrans" cxnId="{91AFA996-5E3B-401C-B400-E70DBD4A4AB6}">
      <dgm:prSet/>
      <dgm:spPr/>
      <dgm:t>
        <a:bodyPr/>
        <a:lstStyle/>
        <a:p>
          <a:endParaRPr lang="en-US"/>
        </a:p>
      </dgm:t>
    </dgm:pt>
    <dgm:pt modelId="{80EFB54F-1AC8-40D9-981D-4C85160A5799}" type="sibTrans" cxnId="{91AFA996-5E3B-401C-B400-E70DBD4A4AB6}">
      <dgm:prSet/>
      <dgm:spPr/>
      <dgm:t>
        <a:bodyPr/>
        <a:lstStyle/>
        <a:p>
          <a:endParaRPr lang="en-US"/>
        </a:p>
      </dgm:t>
    </dgm:pt>
    <dgm:pt modelId="{419DF63C-9792-4EF5-9125-1EEF4D07C33F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How to use it</a:t>
          </a:r>
        </a:p>
      </dgm:t>
    </dgm:pt>
    <dgm:pt modelId="{2B95E8EF-82FE-4F54-970D-D55C9AD8EC00}" type="parTrans" cxnId="{024B121E-3EE5-42C9-97D1-5E0D27C29DC3}">
      <dgm:prSet/>
      <dgm:spPr/>
      <dgm:t>
        <a:bodyPr/>
        <a:lstStyle/>
        <a:p>
          <a:endParaRPr lang="en-US"/>
        </a:p>
      </dgm:t>
    </dgm:pt>
    <dgm:pt modelId="{EA8773AB-BB82-4BF6-944E-80CD2086CE93}" type="sibTrans" cxnId="{024B121E-3EE5-42C9-97D1-5E0D27C29DC3}">
      <dgm:prSet/>
      <dgm:spPr/>
      <dgm:t>
        <a:bodyPr/>
        <a:lstStyle/>
        <a:p>
          <a:endParaRPr lang="en-US"/>
        </a:p>
      </dgm:t>
    </dgm:pt>
    <dgm:pt modelId="{1B1E513F-BEB7-483A-8F12-A8210AEF19E9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When and Why to use it</a:t>
          </a:r>
        </a:p>
      </dgm:t>
    </dgm:pt>
    <dgm:pt modelId="{DB284026-3063-4705-B72C-ADE04469BE6D}" type="parTrans" cxnId="{9CD469EF-CF99-411A-B4B3-5B2C59AF684C}">
      <dgm:prSet/>
      <dgm:spPr/>
      <dgm:t>
        <a:bodyPr/>
        <a:lstStyle/>
        <a:p>
          <a:endParaRPr lang="en-US"/>
        </a:p>
      </dgm:t>
    </dgm:pt>
    <dgm:pt modelId="{D99C9B80-BA48-46B7-8B67-372E2AFD9E86}" type="sibTrans" cxnId="{9CD469EF-CF99-411A-B4B3-5B2C59AF684C}">
      <dgm:prSet/>
      <dgm:spPr/>
      <dgm:t>
        <a:bodyPr/>
        <a:lstStyle/>
        <a:p>
          <a:endParaRPr lang="en-US"/>
        </a:p>
      </dgm:t>
    </dgm:pt>
    <dgm:pt modelId="{F4A56385-3827-49D1-B533-953BA75136B7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Aha moments</a:t>
          </a:r>
        </a:p>
      </dgm:t>
    </dgm:pt>
    <dgm:pt modelId="{5C6E35C5-B6D6-42D4-9FF2-63E3FEC1E45F}" type="parTrans" cxnId="{D572C096-14C8-487B-ABCD-6354192B80BA}">
      <dgm:prSet/>
      <dgm:spPr/>
      <dgm:t>
        <a:bodyPr/>
        <a:lstStyle/>
        <a:p>
          <a:endParaRPr lang="en-US"/>
        </a:p>
      </dgm:t>
    </dgm:pt>
    <dgm:pt modelId="{E866DA3A-B427-429E-A892-4812B432ED79}" type="sibTrans" cxnId="{D572C096-14C8-487B-ABCD-6354192B80BA}">
      <dgm:prSet/>
      <dgm:spPr/>
      <dgm:t>
        <a:bodyPr/>
        <a:lstStyle/>
        <a:p>
          <a:endParaRPr lang="en-US"/>
        </a:p>
      </dgm:t>
    </dgm:pt>
    <dgm:pt modelId="{05261D3E-3CC7-4C85-9E09-D67FC777908C}" type="pres">
      <dgm:prSet presAssocID="{162F69A6-0780-49EA-A6A8-3965C12489B2}" presName="root" presStyleCnt="0">
        <dgm:presLayoutVars>
          <dgm:dir/>
          <dgm:resizeHandles val="exact"/>
        </dgm:presLayoutVars>
      </dgm:prSet>
      <dgm:spPr/>
    </dgm:pt>
    <dgm:pt modelId="{25C6FE9B-AED9-47D9-807F-76A517615FC1}" type="pres">
      <dgm:prSet presAssocID="{30269CC2-8DD6-4402-82F3-18F164A732FF}" presName="compNode" presStyleCnt="0"/>
      <dgm:spPr/>
    </dgm:pt>
    <dgm:pt modelId="{99698387-9DF3-4127-A7DE-FCE3F05A3470}" type="pres">
      <dgm:prSet presAssocID="{30269CC2-8DD6-4402-82F3-18F164A732FF}" presName="bgRect" presStyleLbl="bgShp" presStyleIdx="0" presStyleCnt="5"/>
      <dgm:spPr>
        <a:prstGeom prst="rect">
          <a:avLst/>
        </a:prstGeom>
        <a:gradFill rotWithShape="0">
          <a:gsLst>
            <a:gs pos="0">
              <a:schemeClr val="tx1">
                <a:lumMod val="75000"/>
                <a:lumOff val="25000"/>
              </a:schemeClr>
            </a:gs>
            <a:gs pos="15929">
              <a:schemeClr val="tx1">
                <a:lumMod val="85000"/>
                <a:lumOff val="15000"/>
              </a:schemeClr>
            </a:gs>
            <a:gs pos="97000">
              <a:schemeClr val="tx1">
                <a:lumMod val="85000"/>
                <a:lumOff val="15000"/>
              </a:schemeClr>
            </a:gs>
            <a:gs pos="100000">
              <a:schemeClr val="accent2">
                <a:lumMod val="75000"/>
              </a:schemeClr>
            </a:gs>
          </a:gsLst>
          <a:lin ang="10800000" scaled="0"/>
        </a:gradFill>
      </dgm:spPr>
    </dgm:pt>
    <dgm:pt modelId="{B52E1101-E263-4511-8D8F-5A215C912C41}" type="pres">
      <dgm:prSet presAssocID="{30269CC2-8DD6-4402-82F3-18F164A732FF}" presName="iconRect" presStyleLbl="node1" presStyleIdx="0" presStyleCnt="5"/>
      <dgm:spPr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erry"/>
        </a:ext>
      </dgm:extLst>
    </dgm:pt>
    <dgm:pt modelId="{18EFBBAF-BD9F-4030-B8A4-57CCEB350921}" type="pres">
      <dgm:prSet presAssocID="{30269CC2-8DD6-4402-82F3-18F164A732FF}" presName="spaceRect" presStyleCnt="0"/>
      <dgm:spPr/>
    </dgm:pt>
    <dgm:pt modelId="{F113ED77-1650-49A8-987A-A13C2A50CEA5}" type="pres">
      <dgm:prSet presAssocID="{30269CC2-8DD6-4402-82F3-18F164A732FF}" presName="parTx" presStyleLbl="revTx" presStyleIdx="0" presStyleCnt="5">
        <dgm:presLayoutVars>
          <dgm:chMax val="0"/>
          <dgm:chPref val="0"/>
        </dgm:presLayoutVars>
      </dgm:prSet>
      <dgm:spPr/>
    </dgm:pt>
    <dgm:pt modelId="{084D1940-F8FF-48AA-A0CA-908C7645C951}" type="pres">
      <dgm:prSet presAssocID="{2DAA2C1D-14F6-4BCA-B047-0B53ADD46F43}" presName="sibTrans" presStyleCnt="0"/>
      <dgm:spPr/>
    </dgm:pt>
    <dgm:pt modelId="{922A9066-91F0-4494-8CF8-01F8511B6028}" type="pres">
      <dgm:prSet presAssocID="{2B87ECDB-C552-42F6-9B52-6548A18B206B}" presName="compNode" presStyleCnt="0"/>
      <dgm:spPr/>
    </dgm:pt>
    <dgm:pt modelId="{FA3369E0-5B38-4FDD-A9F5-22B9810A03F7}" type="pres">
      <dgm:prSet presAssocID="{2B87ECDB-C552-42F6-9B52-6548A18B206B}" presName="bgRect" presStyleLbl="bgShp" presStyleIdx="1" presStyleCnt="5"/>
      <dgm:spPr>
        <a:xfrm>
          <a:off x="0" y="1249576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</dgm:pt>
    <dgm:pt modelId="{FADE9C4E-BFE3-4374-BE2C-676ED238ACF2}" type="pres">
      <dgm:prSet presAssocID="{2B87ECDB-C552-42F6-9B52-6548A18B206B}" presName="iconRect" presStyleLbl="node1" presStyleIdx="1" presStyleCnt="5"/>
      <dgm:spPr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ducation"/>
        </a:ext>
      </dgm:extLst>
    </dgm:pt>
    <dgm:pt modelId="{7000F0F2-143F-4CAE-BA6B-E9C401E5437A}" type="pres">
      <dgm:prSet presAssocID="{2B87ECDB-C552-42F6-9B52-6548A18B206B}" presName="spaceRect" presStyleCnt="0"/>
      <dgm:spPr/>
    </dgm:pt>
    <dgm:pt modelId="{AC018808-9CEA-4C61-8875-3E922AA167D7}" type="pres">
      <dgm:prSet presAssocID="{2B87ECDB-C552-42F6-9B52-6548A18B206B}" presName="parTx" presStyleLbl="revTx" presStyleIdx="1" presStyleCnt="5">
        <dgm:presLayoutVars>
          <dgm:chMax val="0"/>
          <dgm:chPref val="0"/>
        </dgm:presLayoutVars>
      </dgm:prSet>
      <dgm:spPr/>
    </dgm:pt>
    <dgm:pt modelId="{CE46B6BD-FA9F-4C65-8E75-D8C24C71657B}" type="pres">
      <dgm:prSet presAssocID="{80EFB54F-1AC8-40D9-981D-4C85160A5799}" presName="sibTrans" presStyleCnt="0"/>
      <dgm:spPr/>
    </dgm:pt>
    <dgm:pt modelId="{B12160B6-4EC8-4B4D-A1B2-F7F5F2795F75}" type="pres">
      <dgm:prSet presAssocID="{419DF63C-9792-4EF5-9125-1EEF4D07C33F}" presName="compNode" presStyleCnt="0"/>
      <dgm:spPr/>
    </dgm:pt>
    <dgm:pt modelId="{DB8ABDAA-976A-4A84-A3C3-277080E19DCA}" type="pres">
      <dgm:prSet presAssocID="{419DF63C-9792-4EF5-9125-1EEF4D07C33F}" presName="bgRect" presStyleLbl="bgShp" presStyleIdx="2" presStyleCnt="5"/>
      <dgm:spPr>
        <a:xfrm>
          <a:off x="0" y="2494477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</dgm:pt>
    <dgm:pt modelId="{D335376E-740A-4A47-BC5B-3381DE731CE0}" type="pres">
      <dgm:prSet presAssocID="{419DF63C-9792-4EF5-9125-1EEF4D07C33F}" presName="iconRect" presStyleLbl="node1" presStyleIdx="2" presStyleCnt="5"/>
      <dgm:spPr>
        <a:blipFill>
          <a:blip xmlns:r="http://schemas.openxmlformats.org/officeDocument/2006/relationships"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Enrollment"/>
        </a:ext>
      </dgm:extLst>
    </dgm:pt>
    <dgm:pt modelId="{BCDE90E0-E45B-4C79-BE60-A53702208276}" type="pres">
      <dgm:prSet presAssocID="{419DF63C-9792-4EF5-9125-1EEF4D07C33F}" presName="spaceRect" presStyleCnt="0"/>
      <dgm:spPr/>
    </dgm:pt>
    <dgm:pt modelId="{8409F791-340A-4625-9294-3E680D66DB63}" type="pres">
      <dgm:prSet presAssocID="{419DF63C-9792-4EF5-9125-1EEF4D07C33F}" presName="parTx" presStyleLbl="revTx" presStyleIdx="2" presStyleCnt="5">
        <dgm:presLayoutVars>
          <dgm:chMax val="0"/>
          <dgm:chPref val="0"/>
        </dgm:presLayoutVars>
      </dgm:prSet>
      <dgm:spPr/>
    </dgm:pt>
    <dgm:pt modelId="{D4892BA4-47FA-499C-84FA-3A971E9AFE41}" type="pres">
      <dgm:prSet presAssocID="{EA8773AB-BB82-4BF6-944E-80CD2086CE93}" presName="sibTrans" presStyleCnt="0"/>
      <dgm:spPr/>
    </dgm:pt>
    <dgm:pt modelId="{390D1410-0CB7-44D5-903C-C35615DE86E1}" type="pres">
      <dgm:prSet presAssocID="{1B1E513F-BEB7-483A-8F12-A8210AEF19E9}" presName="compNode" presStyleCnt="0"/>
      <dgm:spPr/>
    </dgm:pt>
    <dgm:pt modelId="{C2FCE80A-DCA0-4D7F-8F72-19CB2337E588}" type="pres">
      <dgm:prSet presAssocID="{1B1E513F-BEB7-483A-8F12-A8210AEF19E9}" presName="bgRect" presStyleLbl="bgShp" presStyleIdx="3" presStyleCnt="5"/>
      <dgm:spPr>
        <a:xfrm>
          <a:off x="0" y="3739377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</dgm:pt>
    <dgm:pt modelId="{1B0B9210-632F-4BB5-B140-1FA20D3CF123}" type="pres">
      <dgm:prSet presAssocID="{1B1E513F-BEB7-483A-8F12-A8210AEF19E9}" presName="iconRect" presStyleLbl="node1" presStyleIdx="3" presStyleCnt="5"/>
      <dgm:spPr>
        <a:blipFill>
          <a:blip xmlns:r="http://schemas.openxmlformats.org/officeDocument/2006/relationships"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xOutline"/>
        </a:ext>
      </dgm:extLst>
    </dgm:pt>
    <dgm:pt modelId="{E9B85894-F3EF-4216-9DD4-962DCF409217}" type="pres">
      <dgm:prSet presAssocID="{1B1E513F-BEB7-483A-8F12-A8210AEF19E9}" presName="spaceRect" presStyleCnt="0"/>
      <dgm:spPr/>
    </dgm:pt>
    <dgm:pt modelId="{3CBA7321-E2AC-48FD-B351-CE3C9A4CE924}" type="pres">
      <dgm:prSet presAssocID="{1B1E513F-BEB7-483A-8F12-A8210AEF19E9}" presName="parTx" presStyleLbl="revTx" presStyleIdx="3" presStyleCnt="5">
        <dgm:presLayoutVars>
          <dgm:chMax val="0"/>
          <dgm:chPref val="0"/>
        </dgm:presLayoutVars>
      </dgm:prSet>
      <dgm:spPr/>
    </dgm:pt>
    <dgm:pt modelId="{5E25F319-BBA5-4820-B2FC-14F8D56BF078}" type="pres">
      <dgm:prSet presAssocID="{D99C9B80-BA48-46B7-8B67-372E2AFD9E86}" presName="sibTrans" presStyleCnt="0"/>
      <dgm:spPr/>
    </dgm:pt>
    <dgm:pt modelId="{A9DA4473-F7AD-4D05-A89E-4317469C9CAC}" type="pres">
      <dgm:prSet presAssocID="{F4A56385-3827-49D1-B533-953BA75136B7}" presName="compNode" presStyleCnt="0"/>
      <dgm:spPr/>
    </dgm:pt>
    <dgm:pt modelId="{343A76ED-9DD6-4B0A-830E-16ED952B3D06}" type="pres">
      <dgm:prSet presAssocID="{F4A56385-3827-49D1-B533-953BA75136B7}" presName="bgRect" presStyleLbl="bgShp" presStyleIdx="4" presStyleCnt="5"/>
      <dgm:spPr>
        <a:xfrm>
          <a:off x="0" y="4984278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</dgm:pt>
    <dgm:pt modelId="{C21BED67-1F13-4312-815B-B5C34DAA27F9}" type="pres">
      <dgm:prSet presAssocID="{F4A56385-3827-49D1-B533-953BA75136B7}" presName="iconRect" presStyleLbl="node1" presStyleIdx="4" presStyleCnt="5"/>
      <dgm:spPr>
        <a:blipFill>
          <a:blip xmlns:r="http://schemas.openxmlformats.org/officeDocument/2006/relationships"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er"/>
        </a:ext>
      </dgm:extLst>
    </dgm:pt>
    <dgm:pt modelId="{8854FDB6-04FD-4DEB-9AB6-DDB7E532A353}" type="pres">
      <dgm:prSet presAssocID="{F4A56385-3827-49D1-B533-953BA75136B7}" presName="spaceRect" presStyleCnt="0"/>
      <dgm:spPr/>
    </dgm:pt>
    <dgm:pt modelId="{9260EF14-C09B-4543-88B7-7F45704CBA36}" type="pres">
      <dgm:prSet presAssocID="{F4A56385-3827-49D1-B533-953BA75136B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24B121E-3EE5-42C9-97D1-5E0D27C29DC3}" srcId="{162F69A6-0780-49EA-A6A8-3965C12489B2}" destId="{419DF63C-9792-4EF5-9125-1EEF4D07C33F}" srcOrd="2" destOrd="0" parTransId="{2B95E8EF-82FE-4F54-970D-D55C9AD8EC00}" sibTransId="{EA8773AB-BB82-4BF6-944E-80CD2086CE93}"/>
    <dgm:cxn modelId="{D7E7903A-483E-4876-8C77-EEB10661B95B}" type="presOf" srcId="{1B1E513F-BEB7-483A-8F12-A8210AEF19E9}" destId="{3CBA7321-E2AC-48FD-B351-CE3C9A4CE924}" srcOrd="0" destOrd="0" presId="urn:microsoft.com/office/officeart/2018/2/layout/IconVerticalSolidList"/>
    <dgm:cxn modelId="{C9B7BD43-67DC-4CD4-86B0-92B8BFA59068}" type="presOf" srcId="{2B87ECDB-C552-42F6-9B52-6548A18B206B}" destId="{AC018808-9CEA-4C61-8875-3E922AA167D7}" srcOrd="0" destOrd="0" presId="urn:microsoft.com/office/officeart/2018/2/layout/IconVerticalSolidList"/>
    <dgm:cxn modelId="{92648A4D-7D0D-48F5-96E4-BF8EC541B3A9}" type="presOf" srcId="{419DF63C-9792-4EF5-9125-1EEF4D07C33F}" destId="{8409F791-340A-4625-9294-3E680D66DB63}" srcOrd="0" destOrd="0" presId="urn:microsoft.com/office/officeart/2018/2/layout/IconVerticalSolidList"/>
    <dgm:cxn modelId="{DF18896F-7F42-4500-8AD0-6181E8694E28}" type="presOf" srcId="{F4A56385-3827-49D1-B533-953BA75136B7}" destId="{9260EF14-C09B-4543-88B7-7F45704CBA36}" srcOrd="0" destOrd="0" presId="urn:microsoft.com/office/officeart/2018/2/layout/IconVerticalSolidList"/>
    <dgm:cxn modelId="{91AFA996-5E3B-401C-B400-E70DBD4A4AB6}" srcId="{162F69A6-0780-49EA-A6A8-3965C12489B2}" destId="{2B87ECDB-C552-42F6-9B52-6548A18B206B}" srcOrd="1" destOrd="0" parTransId="{0DC560D9-C62C-41BA-8D68-CB78933BFF0C}" sibTransId="{80EFB54F-1AC8-40D9-981D-4C85160A5799}"/>
    <dgm:cxn modelId="{D572C096-14C8-487B-ABCD-6354192B80BA}" srcId="{162F69A6-0780-49EA-A6A8-3965C12489B2}" destId="{F4A56385-3827-49D1-B533-953BA75136B7}" srcOrd="4" destOrd="0" parTransId="{5C6E35C5-B6D6-42D4-9FF2-63E3FEC1E45F}" sibTransId="{E866DA3A-B427-429E-A892-4812B432ED79}"/>
    <dgm:cxn modelId="{813C1BD6-5A4A-43F4-8BF7-0645F72381AA}" srcId="{162F69A6-0780-49EA-A6A8-3965C12489B2}" destId="{30269CC2-8DD6-4402-82F3-18F164A732FF}" srcOrd="0" destOrd="0" parTransId="{4A8A3B18-A3DE-475C-8BF1-FB4B84DDA43B}" sibTransId="{2DAA2C1D-14F6-4BCA-B047-0B53ADD46F43}"/>
    <dgm:cxn modelId="{7F77D1ED-2343-4635-9FDF-CF5C9D2B3315}" type="presOf" srcId="{162F69A6-0780-49EA-A6A8-3965C12489B2}" destId="{05261D3E-3CC7-4C85-9E09-D67FC777908C}" srcOrd="0" destOrd="0" presId="urn:microsoft.com/office/officeart/2018/2/layout/IconVerticalSolidList"/>
    <dgm:cxn modelId="{9CD469EF-CF99-411A-B4B3-5B2C59AF684C}" srcId="{162F69A6-0780-49EA-A6A8-3965C12489B2}" destId="{1B1E513F-BEB7-483A-8F12-A8210AEF19E9}" srcOrd="3" destOrd="0" parTransId="{DB284026-3063-4705-B72C-ADE04469BE6D}" sibTransId="{D99C9B80-BA48-46B7-8B67-372E2AFD9E86}"/>
    <dgm:cxn modelId="{175EB5FF-CD0E-4495-8FA8-F19D1233730A}" type="presOf" srcId="{30269CC2-8DD6-4402-82F3-18F164A732FF}" destId="{F113ED77-1650-49A8-987A-A13C2A50CEA5}" srcOrd="0" destOrd="0" presId="urn:microsoft.com/office/officeart/2018/2/layout/IconVerticalSolidList"/>
    <dgm:cxn modelId="{B6784D09-C55E-4568-A257-9A4C076E72A2}" type="presParOf" srcId="{05261D3E-3CC7-4C85-9E09-D67FC777908C}" destId="{25C6FE9B-AED9-47D9-807F-76A517615FC1}" srcOrd="0" destOrd="0" presId="urn:microsoft.com/office/officeart/2018/2/layout/IconVerticalSolidList"/>
    <dgm:cxn modelId="{918FF3CA-876D-40FA-841A-AB5A28A77ED2}" type="presParOf" srcId="{25C6FE9B-AED9-47D9-807F-76A517615FC1}" destId="{99698387-9DF3-4127-A7DE-FCE3F05A3470}" srcOrd="0" destOrd="0" presId="urn:microsoft.com/office/officeart/2018/2/layout/IconVerticalSolidList"/>
    <dgm:cxn modelId="{9E8C0B32-A7B3-460A-83CF-493652F6403A}" type="presParOf" srcId="{25C6FE9B-AED9-47D9-807F-76A517615FC1}" destId="{B52E1101-E263-4511-8D8F-5A215C912C41}" srcOrd="1" destOrd="0" presId="urn:microsoft.com/office/officeart/2018/2/layout/IconVerticalSolidList"/>
    <dgm:cxn modelId="{BF3562AE-51B6-4827-AC2A-02A6C7EE6F5E}" type="presParOf" srcId="{25C6FE9B-AED9-47D9-807F-76A517615FC1}" destId="{18EFBBAF-BD9F-4030-B8A4-57CCEB350921}" srcOrd="2" destOrd="0" presId="urn:microsoft.com/office/officeart/2018/2/layout/IconVerticalSolidList"/>
    <dgm:cxn modelId="{04E3ADEA-CCED-42DB-834F-C02041D4F81B}" type="presParOf" srcId="{25C6FE9B-AED9-47D9-807F-76A517615FC1}" destId="{F113ED77-1650-49A8-987A-A13C2A50CEA5}" srcOrd="3" destOrd="0" presId="urn:microsoft.com/office/officeart/2018/2/layout/IconVerticalSolidList"/>
    <dgm:cxn modelId="{F6438E6C-D016-4A64-9005-13CAA2685ADD}" type="presParOf" srcId="{05261D3E-3CC7-4C85-9E09-D67FC777908C}" destId="{084D1940-F8FF-48AA-A0CA-908C7645C951}" srcOrd="1" destOrd="0" presId="urn:microsoft.com/office/officeart/2018/2/layout/IconVerticalSolidList"/>
    <dgm:cxn modelId="{CEB88A46-381C-4FB3-B5C2-36F0205865FC}" type="presParOf" srcId="{05261D3E-3CC7-4C85-9E09-D67FC777908C}" destId="{922A9066-91F0-4494-8CF8-01F8511B6028}" srcOrd="2" destOrd="0" presId="urn:microsoft.com/office/officeart/2018/2/layout/IconVerticalSolidList"/>
    <dgm:cxn modelId="{D1B45BFC-BE7D-41A5-ACF1-DDC855C4E453}" type="presParOf" srcId="{922A9066-91F0-4494-8CF8-01F8511B6028}" destId="{FA3369E0-5B38-4FDD-A9F5-22B9810A03F7}" srcOrd="0" destOrd="0" presId="urn:microsoft.com/office/officeart/2018/2/layout/IconVerticalSolidList"/>
    <dgm:cxn modelId="{4643A976-3E27-4CAA-B7FC-B0B83CAF8B1F}" type="presParOf" srcId="{922A9066-91F0-4494-8CF8-01F8511B6028}" destId="{FADE9C4E-BFE3-4374-BE2C-676ED238ACF2}" srcOrd="1" destOrd="0" presId="urn:microsoft.com/office/officeart/2018/2/layout/IconVerticalSolidList"/>
    <dgm:cxn modelId="{D766C06F-7B8D-459C-9FB9-C58229C29760}" type="presParOf" srcId="{922A9066-91F0-4494-8CF8-01F8511B6028}" destId="{7000F0F2-143F-4CAE-BA6B-E9C401E5437A}" srcOrd="2" destOrd="0" presId="urn:microsoft.com/office/officeart/2018/2/layout/IconVerticalSolidList"/>
    <dgm:cxn modelId="{150742EF-413B-4B94-8C6E-7E0DC782FB81}" type="presParOf" srcId="{922A9066-91F0-4494-8CF8-01F8511B6028}" destId="{AC018808-9CEA-4C61-8875-3E922AA167D7}" srcOrd="3" destOrd="0" presId="urn:microsoft.com/office/officeart/2018/2/layout/IconVerticalSolidList"/>
    <dgm:cxn modelId="{8C73B2A2-55AA-4BE8-A101-760B33AD8140}" type="presParOf" srcId="{05261D3E-3CC7-4C85-9E09-D67FC777908C}" destId="{CE46B6BD-FA9F-4C65-8E75-D8C24C71657B}" srcOrd="3" destOrd="0" presId="urn:microsoft.com/office/officeart/2018/2/layout/IconVerticalSolidList"/>
    <dgm:cxn modelId="{18BE3019-0E90-4C32-A988-157009864AD2}" type="presParOf" srcId="{05261D3E-3CC7-4C85-9E09-D67FC777908C}" destId="{B12160B6-4EC8-4B4D-A1B2-F7F5F2795F75}" srcOrd="4" destOrd="0" presId="urn:microsoft.com/office/officeart/2018/2/layout/IconVerticalSolidList"/>
    <dgm:cxn modelId="{2EEC68C7-29BF-4C02-91C1-17C5C78737B5}" type="presParOf" srcId="{B12160B6-4EC8-4B4D-A1B2-F7F5F2795F75}" destId="{DB8ABDAA-976A-4A84-A3C3-277080E19DCA}" srcOrd="0" destOrd="0" presId="urn:microsoft.com/office/officeart/2018/2/layout/IconVerticalSolidList"/>
    <dgm:cxn modelId="{F1D89C2A-76D1-4569-963D-1C92D0A16E1C}" type="presParOf" srcId="{B12160B6-4EC8-4B4D-A1B2-F7F5F2795F75}" destId="{D335376E-740A-4A47-BC5B-3381DE731CE0}" srcOrd="1" destOrd="0" presId="urn:microsoft.com/office/officeart/2018/2/layout/IconVerticalSolidList"/>
    <dgm:cxn modelId="{4E76AE4D-E418-463B-994D-6DDD4BE738C0}" type="presParOf" srcId="{B12160B6-4EC8-4B4D-A1B2-F7F5F2795F75}" destId="{BCDE90E0-E45B-4C79-BE60-A53702208276}" srcOrd="2" destOrd="0" presId="urn:microsoft.com/office/officeart/2018/2/layout/IconVerticalSolidList"/>
    <dgm:cxn modelId="{A3104C94-C425-4DC0-8A01-7FDFF0F35AAA}" type="presParOf" srcId="{B12160B6-4EC8-4B4D-A1B2-F7F5F2795F75}" destId="{8409F791-340A-4625-9294-3E680D66DB63}" srcOrd="3" destOrd="0" presId="urn:microsoft.com/office/officeart/2018/2/layout/IconVerticalSolidList"/>
    <dgm:cxn modelId="{605473B3-8AA5-4EE0-BFBA-3AB749038A35}" type="presParOf" srcId="{05261D3E-3CC7-4C85-9E09-D67FC777908C}" destId="{D4892BA4-47FA-499C-84FA-3A971E9AFE41}" srcOrd="5" destOrd="0" presId="urn:microsoft.com/office/officeart/2018/2/layout/IconVerticalSolidList"/>
    <dgm:cxn modelId="{CC9F31C5-774B-4FC3-9646-7E0EFDB54727}" type="presParOf" srcId="{05261D3E-3CC7-4C85-9E09-D67FC777908C}" destId="{390D1410-0CB7-44D5-903C-C35615DE86E1}" srcOrd="6" destOrd="0" presId="urn:microsoft.com/office/officeart/2018/2/layout/IconVerticalSolidList"/>
    <dgm:cxn modelId="{34A9E1BF-6D83-4701-9E7B-CBCD8074AEAA}" type="presParOf" srcId="{390D1410-0CB7-44D5-903C-C35615DE86E1}" destId="{C2FCE80A-DCA0-4D7F-8F72-19CB2337E588}" srcOrd="0" destOrd="0" presId="urn:microsoft.com/office/officeart/2018/2/layout/IconVerticalSolidList"/>
    <dgm:cxn modelId="{2682A58B-536A-49D1-A507-E48E245F1609}" type="presParOf" srcId="{390D1410-0CB7-44D5-903C-C35615DE86E1}" destId="{1B0B9210-632F-4BB5-B140-1FA20D3CF123}" srcOrd="1" destOrd="0" presId="urn:microsoft.com/office/officeart/2018/2/layout/IconVerticalSolidList"/>
    <dgm:cxn modelId="{59D669F7-8B16-4888-95F6-5986C0AFE631}" type="presParOf" srcId="{390D1410-0CB7-44D5-903C-C35615DE86E1}" destId="{E9B85894-F3EF-4216-9DD4-962DCF409217}" srcOrd="2" destOrd="0" presId="urn:microsoft.com/office/officeart/2018/2/layout/IconVerticalSolidList"/>
    <dgm:cxn modelId="{BD8D7B70-D5A5-475A-9EAE-2DF74A65E7A7}" type="presParOf" srcId="{390D1410-0CB7-44D5-903C-C35615DE86E1}" destId="{3CBA7321-E2AC-48FD-B351-CE3C9A4CE924}" srcOrd="3" destOrd="0" presId="urn:microsoft.com/office/officeart/2018/2/layout/IconVerticalSolidList"/>
    <dgm:cxn modelId="{A54D5403-F787-4964-8489-63C75BE2EFB6}" type="presParOf" srcId="{05261D3E-3CC7-4C85-9E09-D67FC777908C}" destId="{5E25F319-BBA5-4820-B2FC-14F8D56BF078}" srcOrd="7" destOrd="0" presId="urn:microsoft.com/office/officeart/2018/2/layout/IconVerticalSolidList"/>
    <dgm:cxn modelId="{B5AAF852-AE2E-40BE-BC22-1382A2AD5A44}" type="presParOf" srcId="{05261D3E-3CC7-4C85-9E09-D67FC777908C}" destId="{A9DA4473-F7AD-4D05-A89E-4317469C9CAC}" srcOrd="8" destOrd="0" presId="urn:microsoft.com/office/officeart/2018/2/layout/IconVerticalSolidList"/>
    <dgm:cxn modelId="{80161854-1670-4BD7-9912-A0DFE5201001}" type="presParOf" srcId="{A9DA4473-F7AD-4D05-A89E-4317469C9CAC}" destId="{343A76ED-9DD6-4B0A-830E-16ED952B3D06}" srcOrd="0" destOrd="0" presId="urn:microsoft.com/office/officeart/2018/2/layout/IconVerticalSolidList"/>
    <dgm:cxn modelId="{17AEC66B-BBFF-4EF5-B894-6B5A992F362F}" type="presParOf" srcId="{A9DA4473-F7AD-4D05-A89E-4317469C9CAC}" destId="{C21BED67-1F13-4312-815B-B5C34DAA27F9}" srcOrd="1" destOrd="0" presId="urn:microsoft.com/office/officeart/2018/2/layout/IconVerticalSolidList"/>
    <dgm:cxn modelId="{D35FF1B4-6B78-4ECE-976F-17DFD749DB9F}" type="presParOf" srcId="{A9DA4473-F7AD-4D05-A89E-4317469C9CAC}" destId="{8854FDB6-04FD-4DEB-9AB6-DDB7E532A353}" srcOrd="2" destOrd="0" presId="urn:microsoft.com/office/officeart/2018/2/layout/IconVerticalSolidList"/>
    <dgm:cxn modelId="{00C148E5-B634-4CBF-973D-0F5A3C5E09C8}" type="presParOf" srcId="{A9DA4473-F7AD-4D05-A89E-4317469C9CAC}" destId="{9260EF14-C09B-4543-88B7-7F45704CBA3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92402E-D48E-4A20-9102-45582919617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49DF98-867D-48FD-8C6A-11619CC54E26}">
      <dgm:prSet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sz="2800" dirty="0">
              <a:solidFill>
                <a:schemeClr val="tx1"/>
              </a:solidFill>
            </a:rPr>
            <a:t>Knowledge to Acquire</a:t>
          </a:r>
        </a:p>
      </dgm:t>
    </dgm:pt>
    <dgm:pt modelId="{68E16295-5968-427D-8FEC-140904115879}" type="parTrans" cxnId="{1514D9C3-0364-4D35-B599-B493CBB9F80D}">
      <dgm:prSet/>
      <dgm:spPr/>
      <dgm:t>
        <a:bodyPr/>
        <a:lstStyle/>
        <a:p>
          <a:endParaRPr lang="en-US" sz="2800"/>
        </a:p>
      </dgm:t>
    </dgm:pt>
    <dgm:pt modelId="{C8FD5B74-EA17-4780-8EAB-5CC8C9F831ED}" type="sibTrans" cxnId="{1514D9C3-0364-4D35-B599-B493CBB9F80D}">
      <dgm:prSet/>
      <dgm:spPr/>
      <dgm:t>
        <a:bodyPr/>
        <a:lstStyle/>
        <a:p>
          <a:endParaRPr lang="en-US" sz="2800"/>
        </a:p>
      </dgm:t>
    </dgm:pt>
    <dgm:pt modelId="{5395F473-4B00-496B-B453-6451BF799B09}">
      <dgm:prSet custT="1"/>
      <dgm:spPr>
        <a:noFill/>
        <a:ln>
          <a:noFill/>
        </a:ln>
      </dgm:spPr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dirty="0">
              <a:solidFill>
                <a:schemeClr val="bg1"/>
              </a:solidFill>
            </a:rPr>
            <a:t>Programming Syntax</a:t>
          </a:r>
        </a:p>
      </dgm:t>
    </dgm:pt>
    <dgm:pt modelId="{9C1152B7-4D34-4CA0-9DDC-F21FD4AEAD28}" type="parTrans" cxnId="{5982C12B-3881-4E5F-910B-CA265FD5E102}">
      <dgm:prSet/>
      <dgm:spPr/>
      <dgm:t>
        <a:bodyPr/>
        <a:lstStyle/>
        <a:p>
          <a:endParaRPr lang="en-US" sz="2800"/>
        </a:p>
      </dgm:t>
    </dgm:pt>
    <dgm:pt modelId="{169C7AF9-916F-47C4-A9C3-3ACADEA4D272}" type="sibTrans" cxnId="{5982C12B-3881-4E5F-910B-CA265FD5E102}">
      <dgm:prSet/>
      <dgm:spPr/>
      <dgm:t>
        <a:bodyPr/>
        <a:lstStyle/>
        <a:p>
          <a:endParaRPr lang="en-US" sz="2800"/>
        </a:p>
      </dgm:t>
    </dgm:pt>
    <dgm:pt modelId="{ED7BFBCA-85AB-470A-B757-1414C645E6DE}">
      <dgm:prSet custT="1"/>
      <dgm:spPr>
        <a:noFill/>
        <a:ln>
          <a:noFill/>
        </a:ln>
      </dgm:spPr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dirty="0">
              <a:solidFill>
                <a:schemeClr val="bg1"/>
              </a:solidFill>
            </a:rPr>
            <a:t>Variables, Values and Data Types</a:t>
          </a:r>
        </a:p>
      </dgm:t>
    </dgm:pt>
    <dgm:pt modelId="{B49CC6F4-1BCE-47E4-B510-CFFABFF8574B}" type="parTrans" cxnId="{CADA49E7-D7E4-4B04-9DDF-B5A55F3314AF}">
      <dgm:prSet/>
      <dgm:spPr/>
      <dgm:t>
        <a:bodyPr/>
        <a:lstStyle/>
        <a:p>
          <a:endParaRPr lang="en-US" sz="2800"/>
        </a:p>
      </dgm:t>
    </dgm:pt>
    <dgm:pt modelId="{C0C02030-8E95-4FBF-B65E-3B9A5576FA0F}" type="sibTrans" cxnId="{CADA49E7-D7E4-4B04-9DDF-B5A55F3314AF}">
      <dgm:prSet/>
      <dgm:spPr/>
      <dgm:t>
        <a:bodyPr/>
        <a:lstStyle/>
        <a:p>
          <a:endParaRPr lang="en-US" sz="2800"/>
        </a:p>
      </dgm:t>
    </dgm:pt>
    <dgm:pt modelId="{2904A716-59B7-4104-AC29-2F533F57D625}">
      <dgm:prSet custT="1"/>
      <dgm:spPr>
        <a:noFill/>
        <a:ln>
          <a:noFill/>
        </a:ln>
      </dgm:spPr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dirty="0">
              <a:solidFill>
                <a:schemeClr val="bg1"/>
              </a:solidFill>
            </a:rPr>
            <a:t>Conditional Statement</a:t>
          </a:r>
        </a:p>
      </dgm:t>
    </dgm:pt>
    <dgm:pt modelId="{9B32CB96-1CE6-4CA6-98D9-C2203F6FCB19}" type="parTrans" cxnId="{769AC2E0-480D-41AB-BE4C-F01603F65A64}">
      <dgm:prSet/>
      <dgm:spPr/>
      <dgm:t>
        <a:bodyPr/>
        <a:lstStyle/>
        <a:p>
          <a:endParaRPr lang="en-US" sz="2800"/>
        </a:p>
      </dgm:t>
    </dgm:pt>
    <dgm:pt modelId="{14A70495-26CC-4CC9-BF87-1FC52EE50B35}" type="sibTrans" cxnId="{769AC2E0-480D-41AB-BE4C-F01603F65A64}">
      <dgm:prSet/>
      <dgm:spPr/>
      <dgm:t>
        <a:bodyPr/>
        <a:lstStyle/>
        <a:p>
          <a:endParaRPr lang="en-US" sz="2800"/>
        </a:p>
      </dgm:t>
    </dgm:pt>
    <dgm:pt modelId="{48838873-4431-4954-9171-1238775AC576}" type="pres">
      <dgm:prSet presAssocID="{B192402E-D48E-4A20-9102-455829196172}" presName="linear" presStyleCnt="0">
        <dgm:presLayoutVars>
          <dgm:dir/>
          <dgm:animLvl val="lvl"/>
          <dgm:resizeHandles val="exact"/>
        </dgm:presLayoutVars>
      </dgm:prSet>
      <dgm:spPr/>
    </dgm:pt>
    <dgm:pt modelId="{ADA60600-5F4A-49C6-91D8-2B4F4EF7F0C5}" type="pres">
      <dgm:prSet presAssocID="{7A49DF98-867D-48FD-8C6A-11619CC54E26}" presName="parentLin" presStyleCnt="0"/>
      <dgm:spPr/>
    </dgm:pt>
    <dgm:pt modelId="{47D332B7-C90F-4055-8376-68DED81340C7}" type="pres">
      <dgm:prSet presAssocID="{7A49DF98-867D-48FD-8C6A-11619CC54E26}" presName="parentLeftMargin" presStyleLbl="node1" presStyleIdx="0" presStyleCnt="1"/>
      <dgm:spPr/>
    </dgm:pt>
    <dgm:pt modelId="{8EFCDC49-2431-44A7-9E88-01190BAF5B19}" type="pres">
      <dgm:prSet presAssocID="{7A49DF98-867D-48FD-8C6A-11619CC54E26}" presName="parentText" presStyleLbl="node1" presStyleIdx="0" presStyleCnt="1" custScaleY="33480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F95C0667-9363-47DF-A653-E9673BF14A41}" type="pres">
      <dgm:prSet presAssocID="{7A49DF98-867D-48FD-8C6A-11619CC54E26}" presName="negativeSpace" presStyleCnt="0"/>
      <dgm:spPr/>
    </dgm:pt>
    <dgm:pt modelId="{A7174219-EC9E-4267-A04D-B18EE847387A}" type="pres">
      <dgm:prSet presAssocID="{7A49DF98-867D-48FD-8C6A-11619CC54E26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260CC718-1C19-4A58-B25E-4613464E2BCD}" type="presOf" srcId="{B192402E-D48E-4A20-9102-455829196172}" destId="{48838873-4431-4954-9171-1238775AC576}" srcOrd="0" destOrd="0" presId="urn:microsoft.com/office/officeart/2005/8/layout/list1"/>
    <dgm:cxn modelId="{5982C12B-3881-4E5F-910B-CA265FD5E102}" srcId="{7A49DF98-867D-48FD-8C6A-11619CC54E26}" destId="{5395F473-4B00-496B-B453-6451BF799B09}" srcOrd="0" destOrd="0" parTransId="{9C1152B7-4D34-4CA0-9DDC-F21FD4AEAD28}" sibTransId="{169C7AF9-916F-47C4-A9C3-3ACADEA4D272}"/>
    <dgm:cxn modelId="{323B659E-DBBB-459D-BAA9-704ADD5267A5}" type="presOf" srcId="{7A49DF98-867D-48FD-8C6A-11619CC54E26}" destId="{8EFCDC49-2431-44A7-9E88-01190BAF5B19}" srcOrd="1" destOrd="0" presId="urn:microsoft.com/office/officeart/2005/8/layout/list1"/>
    <dgm:cxn modelId="{90F473B2-165C-42F0-BB66-183652D2B743}" type="presOf" srcId="{5395F473-4B00-496B-B453-6451BF799B09}" destId="{A7174219-EC9E-4267-A04D-B18EE847387A}" srcOrd="0" destOrd="0" presId="urn:microsoft.com/office/officeart/2005/8/layout/list1"/>
    <dgm:cxn modelId="{1514D9C3-0364-4D35-B599-B493CBB9F80D}" srcId="{B192402E-D48E-4A20-9102-455829196172}" destId="{7A49DF98-867D-48FD-8C6A-11619CC54E26}" srcOrd="0" destOrd="0" parTransId="{68E16295-5968-427D-8FEC-140904115879}" sibTransId="{C8FD5B74-EA17-4780-8EAB-5CC8C9F831ED}"/>
    <dgm:cxn modelId="{1EC855D4-9949-4C99-AE73-64CD4259AB6C}" type="presOf" srcId="{2904A716-59B7-4104-AC29-2F533F57D625}" destId="{A7174219-EC9E-4267-A04D-B18EE847387A}" srcOrd="0" destOrd="2" presId="urn:microsoft.com/office/officeart/2005/8/layout/list1"/>
    <dgm:cxn modelId="{769AC2E0-480D-41AB-BE4C-F01603F65A64}" srcId="{7A49DF98-867D-48FD-8C6A-11619CC54E26}" destId="{2904A716-59B7-4104-AC29-2F533F57D625}" srcOrd="2" destOrd="0" parTransId="{9B32CB96-1CE6-4CA6-98D9-C2203F6FCB19}" sibTransId="{14A70495-26CC-4CC9-BF87-1FC52EE50B35}"/>
    <dgm:cxn modelId="{DF88DBE6-53D6-489E-9FE7-EDD2A1456E39}" type="presOf" srcId="{ED7BFBCA-85AB-470A-B757-1414C645E6DE}" destId="{A7174219-EC9E-4267-A04D-B18EE847387A}" srcOrd="0" destOrd="1" presId="urn:microsoft.com/office/officeart/2005/8/layout/list1"/>
    <dgm:cxn modelId="{CADA49E7-D7E4-4B04-9DDF-B5A55F3314AF}" srcId="{7A49DF98-867D-48FD-8C6A-11619CC54E26}" destId="{ED7BFBCA-85AB-470A-B757-1414C645E6DE}" srcOrd="1" destOrd="0" parTransId="{B49CC6F4-1BCE-47E4-B510-CFFABFF8574B}" sibTransId="{C0C02030-8E95-4FBF-B65E-3B9A5576FA0F}"/>
    <dgm:cxn modelId="{50E4AAED-ECDC-4575-BA45-A3C06AC70654}" type="presOf" srcId="{7A49DF98-867D-48FD-8C6A-11619CC54E26}" destId="{47D332B7-C90F-4055-8376-68DED81340C7}" srcOrd="0" destOrd="0" presId="urn:microsoft.com/office/officeart/2005/8/layout/list1"/>
    <dgm:cxn modelId="{D78A3A74-3735-46A5-AE53-D5DBFCE60B3C}" type="presParOf" srcId="{48838873-4431-4954-9171-1238775AC576}" destId="{ADA60600-5F4A-49C6-91D8-2B4F4EF7F0C5}" srcOrd="0" destOrd="0" presId="urn:microsoft.com/office/officeart/2005/8/layout/list1"/>
    <dgm:cxn modelId="{0BA1AE4E-38D2-4A37-B0B8-E3322BED4927}" type="presParOf" srcId="{ADA60600-5F4A-49C6-91D8-2B4F4EF7F0C5}" destId="{47D332B7-C90F-4055-8376-68DED81340C7}" srcOrd="0" destOrd="0" presId="urn:microsoft.com/office/officeart/2005/8/layout/list1"/>
    <dgm:cxn modelId="{D5C3BD72-4785-4C45-A8D6-1E2106C5A127}" type="presParOf" srcId="{ADA60600-5F4A-49C6-91D8-2B4F4EF7F0C5}" destId="{8EFCDC49-2431-44A7-9E88-01190BAF5B19}" srcOrd="1" destOrd="0" presId="urn:microsoft.com/office/officeart/2005/8/layout/list1"/>
    <dgm:cxn modelId="{0EF623F6-C99C-4198-8F44-98A4197C3E57}" type="presParOf" srcId="{48838873-4431-4954-9171-1238775AC576}" destId="{F95C0667-9363-47DF-A653-E9673BF14A41}" srcOrd="1" destOrd="0" presId="urn:microsoft.com/office/officeart/2005/8/layout/list1"/>
    <dgm:cxn modelId="{FC6441F3-3646-434B-8813-D41E2442279A}" type="presParOf" srcId="{48838873-4431-4954-9171-1238775AC576}" destId="{A7174219-EC9E-4267-A04D-B18EE847387A}" srcOrd="2" destOrd="0" presId="urn:microsoft.com/office/officeart/2005/8/layout/lis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698387-9DF3-4127-A7DE-FCE3F05A3470}">
      <dsp:nvSpPr>
        <dsp:cNvPr id="0" name=""/>
        <dsp:cNvSpPr/>
      </dsp:nvSpPr>
      <dsp:spPr>
        <a:xfrm>
          <a:off x="0" y="4675"/>
          <a:ext cx="6791323" cy="995920"/>
        </a:xfrm>
        <a:prstGeom prst="rect">
          <a:avLst/>
        </a:prstGeom>
        <a:gradFill rotWithShape="0">
          <a:gsLst>
            <a:gs pos="0">
              <a:schemeClr val="tx1">
                <a:lumMod val="75000"/>
                <a:lumOff val="25000"/>
              </a:schemeClr>
            </a:gs>
            <a:gs pos="15929">
              <a:schemeClr val="tx1">
                <a:lumMod val="85000"/>
                <a:lumOff val="15000"/>
              </a:schemeClr>
            </a:gs>
            <a:gs pos="97000">
              <a:schemeClr val="tx1">
                <a:lumMod val="85000"/>
                <a:lumOff val="15000"/>
              </a:schemeClr>
            </a:gs>
            <a:gs pos="100000">
              <a:schemeClr val="accent2">
                <a:lumMod val="75000"/>
              </a:scheme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2E1101-E263-4511-8D8F-5A215C912C41}">
      <dsp:nvSpPr>
        <dsp:cNvPr id="0" name=""/>
        <dsp:cNvSpPr/>
      </dsp:nvSpPr>
      <dsp:spPr>
        <a:xfrm>
          <a:off x="301265" y="228757"/>
          <a:ext cx="547756" cy="547756"/>
        </a:xfrm>
        <a:prstGeom prst="rect">
          <a:avLst/>
        </a:prstGeom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3ED77-1650-49A8-987A-A13C2A50CEA5}">
      <dsp:nvSpPr>
        <dsp:cNvPr id="0" name=""/>
        <dsp:cNvSpPr/>
      </dsp:nvSpPr>
      <dsp:spPr>
        <a:xfrm>
          <a:off x="1150288" y="4675"/>
          <a:ext cx="5641034" cy="99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02" tIns="105402" rIns="105402" bIns="1054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Pre-requisite</a:t>
          </a:r>
        </a:p>
      </dsp:txBody>
      <dsp:txXfrm>
        <a:off x="1150288" y="4675"/>
        <a:ext cx="5641034" cy="995920"/>
      </dsp:txXfrm>
    </dsp:sp>
    <dsp:sp modelId="{FA3369E0-5B38-4FDD-A9F5-22B9810A03F7}">
      <dsp:nvSpPr>
        <dsp:cNvPr id="0" name=""/>
        <dsp:cNvSpPr/>
      </dsp:nvSpPr>
      <dsp:spPr>
        <a:xfrm>
          <a:off x="0" y="1249576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DE9C4E-BFE3-4374-BE2C-676ED238ACF2}">
      <dsp:nvSpPr>
        <dsp:cNvPr id="0" name=""/>
        <dsp:cNvSpPr/>
      </dsp:nvSpPr>
      <dsp:spPr>
        <a:xfrm>
          <a:off x="301265" y="1473658"/>
          <a:ext cx="547756" cy="547756"/>
        </a:xfrm>
        <a:prstGeom prst="rect">
          <a:avLst/>
        </a:prstGeom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018808-9CEA-4C61-8875-3E922AA167D7}">
      <dsp:nvSpPr>
        <dsp:cNvPr id="0" name=""/>
        <dsp:cNvSpPr/>
      </dsp:nvSpPr>
      <dsp:spPr>
        <a:xfrm>
          <a:off x="1150288" y="1249576"/>
          <a:ext cx="5641034" cy="99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02" tIns="105402" rIns="105402" bIns="1054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What is Function</a:t>
          </a:r>
        </a:p>
      </dsp:txBody>
      <dsp:txXfrm>
        <a:off x="1150288" y="1249576"/>
        <a:ext cx="5641034" cy="995920"/>
      </dsp:txXfrm>
    </dsp:sp>
    <dsp:sp modelId="{DB8ABDAA-976A-4A84-A3C3-277080E19DCA}">
      <dsp:nvSpPr>
        <dsp:cNvPr id="0" name=""/>
        <dsp:cNvSpPr/>
      </dsp:nvSpPr>
      <dsp:spPr>
        <a:xfrm>
          <a:off x="0" y="2494477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35376E-740A-4A47-BC5B-3381DE731CE0}">
      <dsp:nvSpPr>
        <dsp:cNvPr id="0" name=""/>
        <dsp:cNvSpPr/>
      </dsp:nvSpPr>
      <dsp:spPr>
        <a:xfrm>
          <a:off x="301265" y="2718559"/>
          <a:ext cx="547756" cy="547756"/>
        </a:xfrm>
        <a:prstGeom prst="rect">
          <a:avLst/>
        </a:prstGeom>
        <a:blipFill>
          <a:blip xmlns:r="http://schemas.openxmlformats.org/officeDocument/2006/relationships"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9F791-340A-4625-9294-3E680D66DB63}">
      <dsp:nvSpPr>
        <dsp:cNvPr id="0" name=""/>
        <dsp:cNvSpPr/>
      </dsp:nvSpPr>
      <dsp:spPr>
        <a:xfrm>
          <a:off x="1150288" y="2494477"/>
          <a:ext cx="5641034" cy="99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02" tIns="105402" rIns="105402" bIns="1054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How to use it</a:t>
          </a:r>
        </a:p>
      </dsp:txBody>
      <dsp:txXfrm>
        <a:off x="1150288" y="2494477"/>
        <a:ext cx="5641034" cy="995920"/>
      </dsp:txXfrm>
    </dsp:sp>
    <dsp:sp modelId="{C2FCE80A-DCA0-4D7F-8F72-19CB2337E588}">
      <dsp:nvSpPr>
        <dsp:cNvPr id="0" name=""/>
        <dsp:cNvSpPr/>
      </dsp:nvSpPr>
      <dsp:spPr>
        <a:xfrm>
          <a:off x="0" y="3739377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0B9210-632F-4BB5-B140-1FA20D3CF123}">
      <dsp:nvSpPr>
        <dsp:cNvPr id="0" name=""/>
        <dsp:cNvSpPr/>
      </dsp:nvSpPr>
      <dsp:spPr>
        <a:xfrm>
          <a:off x="301265" y="3963460"/>
          <a:ext cx="547756" cy="547756"/>
        </a:xfrm>
        <a:prstGeom prst="rect">
          <a:avLst/>
        </a:prstGeom>
        <a:blipFill>
          <a:blip xmlns:r="http://schemas.openxmlformats.org/officeDocument/2006/relationships"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A7321-E2AC-48FD-B351-CE3C9A4CE924}">
      <dsp:nvSpPr>
        <dsp:cNvPr id="0" name=""/>
        <dsp:cNvSpPr/>
      </dsp:nvSpPr>
      <dsp:spPr>
        <a:xfrm>
          <a:off x="1150288" y="3739377"/>
          <a:ext cx="5641034" cy="99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02" tIns="105402" rIns="105402" bIns="1054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When and Why to use it</a:t>
          </a:r>
        </a:p>
      </dsp:txBody>
      <dsp:txXfrm>
        <a:off x="1150288" y="3739377"/>
        <a:ext cx="5641034" cy="995920"/>
      </dsp:txXfrm>
    </dsp:sp>
    <dsp:sp modelId="{343A76ED-9DD6-4B0A-830E-16ED952B3D06}">
      <dsp:nvSpPr>
        <dsp:cNvPr id="0" name=""/>
        <dsp:cNvSpPr/>
      </dsp:nvSpPr>
      <dsp:spPr>
        <a:xfrm>
          <a:off x="0" y="4984278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1BED67-1F13-4312-815B-B5C34DAA27F9}">
      <dsp:nvSpPr>
        <dsp:cNvPr id="0" name=""/>
        <dsp:cNvSpPr/>
      </dsp:nvSpPr>
      <dsp:spPr>
        <a:xfrm>
          <a:off x="301265" y="5208360"/>
          <a:ext cx="547756" cy="547756"/>
        </a:xfrm>
        <a:prstGeom prst="rect">
          <a:avLst/>
        </a:prstGeom>
        <a:blipFill>
          <a:blip xmlns:r="http://schemas.openxmlformats.org/officeDocument/2006/relationships"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60EF14-C09B-4543-88B7-7F45704CBA36}">
      <dsp:nvSpPr>
        <dsp:cNvPr id="0" name=""/>
        <dsp:cNvSpPr/>
      </dsp:nvSpPr>
      <dsp:spPr>
        <a:xfrm>
          <a:off x="1150288" y="4984278"/>
          <a:ext cx="5641034" cy="99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02" tIns="105402" rIns="105402" bIns="1054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Aha moments</a:t>
          </a:r>
        </a:p>
      </dsp:txBody>
      <dsp:txXfrm>
        <a:off x="1150288" y="4984278"/>
        <a:ext cx="5641034" cy="9959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74219-EC9E-4267-A04D-B18EE847387A}">
      <dsp:nvSpPr>
        <dsp:cNvPr id="0" name=""/>
        <dsp:cNvSpPr/>
      </dsp:nvSpPr>
      <dsp:spPr>
        <a:xfrm>
          <a:off x="0" y="1559187"/>
          <a:ext cx="6156323" cy="28665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7799" tIns="1353820" rIns="477799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kern="1200" dirty="0">
              <a:solidFill>
                <a:schemeClr val="bg1"/>
              </a:solidFill>
            </a:rPr>
            <a:t>Programming Syntax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kern="1200" dirty="0">
              <a:solidFill>
                <a:schemeClr val="bg1"/>
              </a:solidFill>
            </a:rPr>
            <a:t>Variables, Values and Data Types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kern="1200" dirty="0">
              <a:solidFill>
                <a:schemeClr val="bg1"/>
              </a:solidFill>
            </a:rPr>
            <a:t>Conditional Statement</a:t>
          </a:r>
        </a:p>
      </dsp:txBody>
      <dsp:txXfrm>
        <a:off x="0" y="1559187"/>
        <a:ext cx="6156323" cy="2866500"/>
      </dsp:txXfrm>
    </dsp:sp>
    <dsp:sp modelId="{8EFCDC49-2431-44A7-9E88-01190BAF5B19}">
      <dsp:nvSpPr>
        <dsp:cNvPr id="0" name=""/>
        <dsp:cNvSpPr/>
      </dsp:nvSpPr>
      <dsp:spPr>
        <a:xfrm>
          <a:off x="307816" y="1876173"/>
          <a:ext cx="4309426" cy="642414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886" tIns="0" rIns="162886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</a:rPr>
            <a:t>Knowledge to Acquire</a:t>
          </a:r>
        </a:p>
      </dsp:txBody>
      <dsp:txXfrm>
        <a:off x="307816" y="1876173"/>
        <a:ext cx="4309426" cy="6424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C10188-DC2C-458D-AB41-143A0BE9A3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634E15-7196-43FC-B912-C4D8B4A2CE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16927-5E9C-4E77-85FE-EE4C81C1DE39}" type="datetimeFigureOut">
              <a:rPr lang="en-US" smtClean="0"/>
              <a:t>9/16/2020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EA2570-D5B6-41CB-96C2-FFC9944668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31B37-7A69-4C30-9B63-29F8242FC2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9B6C8-888A-401B-9F9B-D41D36B6C3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00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98B7E-6604-4F74-86DB-B30627D56244}" type="datetimeFigureOut">
              <a:rPr lang="en-US" smtClean="0"/>
              <a:t>9/16/2020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28A1F-3E69-47E5-AE93-E7F2155A24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3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53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AB651-5612-4E6A-9B35-A555D082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389A2-D77B-40CA-AD1E-0178AEFAD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CA993-CBEA-48C5-BD35-50ABDFF64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ED8E0-95EC-469F-9B7E-562FBDFDE6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4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76F88-2A37-410D-A685-E455AF3D0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64B46-B015-44F7-8DC0-AFB8D275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C8232-2077-497A-9142-B787E2B03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6077C-D913-4FD0-B6E0-6D70BEFD4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905DBB-3AA9-4435-AC97-732293FDE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4C901-FCAF-4DFB-A621-6A969641CA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45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2623-2255-4BBA-9577-B3A3FD2A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59F0F0-5E7C-4FC9-8E90-6ADCD7A714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32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9D3FFB-BE14-4D90-A515-10EDD1BEE6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73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51E51-BE82-4B1B-9CB6-89C26464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CBF8C-3CF7-47E6-9AB0-15584178B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7DA3C-0298-45CF-AFC3-41031C076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4FF87-D01E-416B-9EF8-E107C4EDDC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641ECAC-0557-4843-8433-067E4414E2F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7512001" cy="6727855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339438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38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236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7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vert="horz" lIns="91440" tIns="108000" rIns="91440" bIns="108000" rtlCol="0" anchor="ctr">
            <a:spAutoFit/>
          </a:bodyPr>
          <a:lstStyle>
            <a:lvl1pPr>
              <a:defRPr lang="en-US" sz="400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71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D3C5ED2-B01D-4104-B193-BC78D76A464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6305550" cy="6721475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57974" y="611077"/>
            <a:ext cx="4695825" cy="833663"/>
          </a:xfrm>
          <a:solidFill>
            <a:schemeClr val="accent2">
              <a:lumMod val="50000"/>
            </a:schemeClr>
          </a:solidFill>
        </p:spPr>
        <p:txBody>
          <a:bodyPr wrap="square"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974" y="1825625"/>
            <a:ext cx="4695826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0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Horizont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305300" cy="6721472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vert="horz" lIns="396000" tIns="0" rIns="396000" bIns="0" rtlCol="0" anchor="ctr">
            <a:noAutofit/>
          </a:bodyPr>
          <a:lstStyle>
            <a:lvl1pPr algn="r">
              <a:lnSpc>
                <a:spcPct val="70000"/>
              </a:lnSpc>
              <a:defRPr lang="en-US" sz="5200" b="0" spc="-150" dirty="0"/>
            </a:lvl1pPr>
          </a:lstStyle>
          <a:p>
            <a:pPr lvl="0"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365124"/>
            <a:ext cx="6648448" cy="5984875"/>
          </a:xfrm>
        </p:spPr>
        <p:txBody>
          <a:bodyPr lIns="108000" tIns="108000" rIns="108000" bIns="10800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9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65237DA4-112F-40B2-8C8C-EB23506D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000" y="0"/>
            <a:ext cx="4680000" cy="6721473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lIns="396000" rIns="396000">
            <a:normAutofit/>
          </a:bodyPr>
          <a:lstStyle>
            <a:lvl1pPr>
              <a:lnSpc>
                <a:spcPct val="70000"/>
              </a:lnSpc>
              <a:defRPr sz="5200" spc="-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6156323" cy="5984875"/>
          </a:xfrm>
        </p:spPr>
        <p:txBody>
          <a:bodyPr lIns="108000" tIns="108000" rIns="108000" bIns="108000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E6EF2-4B2F-4D0D-9505-CE9287297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611076"/>
            <a:ext cx="6648448" cy="5738923"/>
          </a:xfrm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1A21B9-BA54-413B-940E-027C32E4D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3440502" cy="2064769"/>
          </a:xfrm>
          <a:solidFill>
            <a:schemeClr val="accent2">
              <a:lumMod val="50000"/>
            </a:schemeClr>
          </a:solidFill>
        </p:spPr>
        <p:txBody>
          <a:bodyPr wrap="square" tIns="108000" bIns="108000" anchor="t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5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BDA7-8BE9-42D5-ACF1-0F51423A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EF73F-3CCA-4312-8E9C-2B4629DA1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BF716-502C-4821-A3A0-19C2C508EE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8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8E4AFE-E166-4B84-B0C8-9205038D8033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617517-B672-49BA-AC6E-AB66D063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92C27-7843-4B22-9200-B7304E6AE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5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B4F10-F75B-41A8-B994-BFF68949E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2D21E2-8DEB-4F43-A26E-B8DA900A9230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CD3143-7FD1-40EA-AA4A-47C72380AEC2}"/>
              </a:ext>
            </a:extLst>
          </p:cNvPr>
          <p:cNvSpPr/>
          <p:nvPr userDrawn="1"/>
        </p:nvSpPr>
        <p:spPr>
          <a:xfrm>
            <a:off x="11353798" y="6721474"/>
            <a:ext cx="838201" cy="136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2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60" r:id="rId3"/>
    <p:sldLayoutId id="2147483665" r:id="rId4"/>
    <p:sldLayoutId id="2147483666" r:id="rId5"/>
    <p:sldLayoutId id="2147483650" r:id="rId6"/>
    <p:sldLayoutId id="2147483663" r:id="rId7"/>
    <p:sldLayoutId id="2147483664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0C5037-DA4A-44E2-A9FB-84B14987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Functions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97C2DB-90F2-4971-AC44-7CDDF5A3B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Module for Web Development in PHP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6F5C050-EB87-421A-8A5C-E6CB301026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3" name="Picture Placeholder 12" descr="A close up of a logo&#10;&#10;Description automatically generated">
            <a:extLst>
              <a:ext uri="{FF2B5EF4-FFF2-40B4-BE49-F238E27FC236}">
                <a16:creationId xmlns:a16="http://schemas.microsoft.com/office/drawing/2014/main" id="{AE2A0C72-3201-409C-9116-F1772FEDB5F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0" b="5220"/>
          <a:stretch>
            <a:fillRect/>
          </a:stretch>
        </p:blipFill>
        <p:spPr>
          <a:xfrm>
            <a:off x="11008575" y="57772"/>
            <a:ext cx="1104048" cy="988801"/>
          </a:xfrm>
        </p:spPr>
      </p:pic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F5507D84-4DEF-4DA9-A102-F01AB6BBD0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76"/>
            <a:ext cx="7512001" cy="672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250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8AE6-56F6-44E8-8BBF-23277B1773E4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</a:gradFill>
        </p:spPr>
        <p:txBody>
          <a:bodyPr/>
          <a:lstStyle/>
          <a:p>
            <a:pPr algn="r"/>
            <a:r>
              <a:rPr lang="en-US" dirty="0"/>
              <a:t>Module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Outline</a:t>
            </a:r>
          </a:p>
        </p:txBody>
      </p:sp>
      <p:graphicFrame>
        <p:nvGraphicFramePr>
          <p:cNvPr id="10" name="Content Placeholder 2" descr="List Content Placeholder">
            <a:extLst>
              <a:ext uri="{FF2B5EF4-FFF2-40B4-BE49-F238E27FC236}">
                <a16:creationId xmlns:a16="http://schemas.microsoft.com/office/drawing/2014/main" id="{4DBF5C5D-E8C1-4EFB-87B6-B4245AB407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1824478"/>
              </p:ext>
            </p:extLst>
          </p:nvPr>
        </p:nvGraphicFramePr>
        <p:xfrm>
          <a:off x="4562476" y="365125"/>
          <a:ext cx="6791323" cy="598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Placeholder 12" descr="A close up of a logo&#10;&#10;Description automatically generated">
            <a:extLst>
              <a:ext uri="{FF2B5EF4-FFF2-40B4-BE49-F238E27FC236}">
                <a16:creationId xmlns:a16="http://schemas.microsoft.com/office/drawing/2014/main" id="{E6B43888-5771-4172-8220-93A93C4AC4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0" b="5220"/>
          <a:stretch>
            <a:fillRect/>
          </a:stretch>
        </p:blipFill>
        <p:spPr>
          <a:xfrm>
            <a:off x="11008575" y="57772"/>
            <a:ext cx="1104048" cy="98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338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8AE6-56F6-44E8-8BBF-23277B17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000" y="0"/>
            <a:ext cx="4680000" cy="6721473"/>
          </a:xfrm>
        </p:spPr>
        <p:txBody>
          <a:bodyPr/>
          <a:lstStyle/>
          <a:p>
            <a:r>
              <a:rPr lang="en-US" dirty="0"/>
              <a:t>Pre-requisite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3" name="Content Placeholder 2" descr="List Content Placeholder">
            <a:extLst>
              <a:ext uri="{FF2B5EF4-FFF2-40B4-BE49-F238E27FC236}">
                <a16:creationId xmlns:a16="http://schemas.microsoft.com/office/drawing/2014/main" id="{00DD6853-7971-494B-A148-546DF3F154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6337909"/>
              </p:ext>
            </p:extLst>
          </p:nvPr>
        </p:nvGraphicFramePr>
        <p:xfrm>
          <a:off x="838200" y="365124"/>
          <a:ext cx="6156323" cy="598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Placeholder 12" descr="A close up of a logo&#10;&#10;Description automatically generated">
            <a:extLst>
              <a:ext uri="{FF2B5EF4-FFF2-40B4-BE49-F238E27FC236}">
                <a16:creationId xmlns:a16="http://schemas.microsoft.com/office/drawing/2014/main" id="{BE49F467-5634-466F-84A4-342FF5517B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0" b="5220"/>
          <a:stretch>
            <a:fillRect/>
          </a:stretch>
        </p:blipFill>
        <p:spPr>
          <a:xfrm>
            <a:off x="11008575" y="57772"/>
            <a:ext cx="1104048" cy="98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319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11077"/>
            <a:ext cx="4505326" cy="833663"/>
          </a:xfrm>
        </p:spPr>
        <p:txBody>
          <a:bodyPr/>
          <a:lstStyle/>
          <a:p>
            <a:r>
              <a:rPr lang="en-US" dirty="0"/>
              <a:t>What is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90401"/>
            <a:ext cx="62738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 </a:t>
            </a:r>
            <a:r>
              <a:rPr lang="en-US" sz="2400" i="1" dirty="0"/>
              <a:t>Function</a:t>
            </a:r>
            <a:r>
              <a:rPr lang="en-US" sz="2400" dirty="0"/>
              <a:t> is a piece of code which takes one more input in the form of parameter and does some processing and returns a value. </a:t>
            </a:r>
          </a:p>
          <a:p>
            <a:r>
              <a:rPr lang="en-US" sz="2400" dirty="0"/>
              <a:t>There are two type of Functions: </a:t>
            </a:r>
            <a:r>
              <a:rPr lang="en-US" sz="2400" u="sng" dirty="0"/>
              <a:t>Built In </a:t>
            </a:r>
            <a:r>
              <a:rPr lang="en-US" sz="2400" dirty="0"/>
              <a:t>and </a:t>
            </a:r>
            <a:r>
              <a:rPr lang="en-US" sz="2400" u="sng" dirty="0"/>
              <a:t>User-Define</a:t>
            </a:r>
            <a:r>
              <a:rPr lang="en-US" sz="2400" dirty="0"/>
              <a:t> Function</a:t>
            </a:r>
          </a:p>
          <a:p>
            <a:r>
              <a:rPr lang="en-US" sz="2400" noProof="1"/>
              <a:t>Built In function are Prepackage the ready made to be reuse in the code. Common examples are echo() and str_replace(),</a:t>
            </a:r>
          </a:p>
          <a:p>
            <a:r>
              <a:rPr lang="en-US" sz="2400" noProof="1"/>
              <a:t>User-Define Function are customized made by the Developer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C2DB72-01A8-424A-8CEF-8BD2418A8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361475"/>
            <a:ext cx="2552123" cy="360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What is Function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AAAEAA-CCF6-4E36-A4A3-5AF49D009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62004"/>
            <a:ext cx="2552123" cy="1594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How to use it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253864-26FA-4AB1-9F0A-4F57D870E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When and Why to use it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949406-858F-4224-BC48-19746389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Aha Moments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D0A4E21-00BC-4451-94C9-943503852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2349947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Placeholder 12" descr="A close up of a logo&#10;&#10;Description automatically generated">
            <a:extLst>
              <a:ext uri="{FF2B5EF4-FFF2-40B4-BE49-F238E27FC236}">
                <a16:creationId xmlns:a16="http://schemas.microsoft.com/office/drawing/2014/main" id="{EE253502-7D78-4044-995E-D550D4312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0" b="5220"/>
          <a:stretch>
            <a:fillRect/>
          </a:stretch>
        </p:blipFill>
        <p:spPr>
          <a:xfrm>
            <a:off x="11008575" y="57772"/>
            <a:ext cx="1104048" cy="98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32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855392-9FED-4979-8AC6-A73037648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175524"/>
            <a:ext cx="2717800" cy="772107"/>
          </a:xfrm>
        </p:spPr>
        <p:txBody>
          <a:bodyPr/>
          <a:lstStyle/>
          <a:p>
            <a:r>
              <a:rPr lang="en-US" dirty="0"/>
              <a:t>How to Use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34DE9-1653-4F9E-B307-C53A27B218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" name="Graphic 11" descr="Map with pin">
            <a:extLst>
              <a:ext uri="{FF2B5EF4-FFF2-40B4-BE49-F238E27FC236}">
                <a16:creationId xmlns:a16="http://schemas.microsoft.com/office/drawing/2014/main" id="{F2110C71-00D1-4949-9213-38E48FACE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0926" y="2545226"/>
            <a:ext cx="624548" cy="624548"/>
          </a:xfrm>
          <a:prstGeom prst="rect">
            <a:avLst/>
          </a:prstGeom>
        </p:spPr>
      </p:pic>
      <p:pic>
        <p:nvPicPr>
          <p:cNvPr id="14" name="Graphic 13" descr="Signpost">
            <a:extLst>
              <a:ext uri="{FF2B5EF4-FFF2-40B4-BE49-F238E27FC236}">
                <a16:creationId xmlns:a16="http://schemas.microsoft.com/office/drawing/2014/main" id="{F3D6B7B3-DCDF-47A1-B092-0D8D01630A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83726" y="2545226"/>
            <a:ext cx="624548" cy="624548"/>
          </a:xfrm>
          <a:prstGeom prst="rect">
            <a:avLst/>
          </a:prstGeom>
        </p:spPr>
      </p:pic>
      <p:pic>
        <p:nvPicPr>
          <p:cNvPr id="16" name="Graphic 15" descr="Canyon scene">
            <a:extLst>
              <a:ext uri="{FF2B5EF4-FFF2-40B4-BE49-F238E27FC236}">
                <a16:creationId xmlns:a16="http://schemas.microsoft.com/office/drawing/2014/main" id="{D988924E-5A5D-4D29-95C0-814C9160BB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36526" y="2659526"/>
            <a:ext cx="624548" cy="62454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FE2B34C-7760-453F-8A81-50335F1BD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557847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What is Function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ED1379-2C64-4902-A414-90051165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361476"/>
            <a:ext cx="2552123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How to use it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4383B4-AACC-4685-AB80-6888FAA0B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When and Why to use it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C3D0FF-B59D-47D4-8EEE-5EF3EA7C3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Aha Moments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C1168A37-F12A-42E8-A95E-69747461C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4902070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7C6E75-0392-4D28-9C88-F8CFBDDFD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66" y="1037541"/>
            <a:ext cx="9101668" cy="5119688"/>
          </a:xfrm>
        </p:spPr>
      </p:pic>
      <p:pic>
        <p:nvPicPr>
          <p:cNvPr id="18" name="Picture Placeholder 12" descr="A close up of a logo&#10;&#10;Description automatically generated">
            <a:extLst>
              <a:ext uri="{FF2B5EF4-FFF2-40B4-BE49-F238E27FC236}">
                <a16:creationId xmlns:a16="http://schemas.microsoft.com/office/drawing/2014/main" id="{05F066DC-1BC6-405C-B4FE-7626429C98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0" b="5220"/>
          <a:stretch>
            <a:fillRect/>
          </a:stretch>
        </p:blipFill>
        <p:spPr>
          <a:xfrm>
            <a:off x="11008575" y="57772"/>
            <a:ext cx="1104048" cy="98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804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DDC5365-EA36-45A8-8DBD-A6D8461EB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975" y="303301"/>
            <a:ext cx="4238626" cy="1449216"/>
          </a:xfrm>
        </p:spPr>
        <p:txBody>
          <a:bodyPr/>
          <a:lstStyle/>
          <a:p>
            <a:pPr algn="ctr"/>
            <a:r>
              <a:rPr lang="en-US" dirty="0"/>
              <a:t>When and Why </a:t>
            </a:r>
            <a:br>
              <a:rPr lang="en-US" dirty="0"/>
            </a:br>
            <a:r>
              <a:rPr lang="en-US" dirty="0"/>
              <a:t>to use 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50B89-C4D5-43CB-81F0-EFF4588D7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974" y="1825625"/>
            <a:ext cx="4350601" cy="4351338"/>
          </a:xfrm>
        </p:spPr>
        <p:txBody>
          <a:bodyPr>
            <a:normAutofit/>
          </a:bodyPr>
          <a:lstStyle/>
          <a:p>
            <a:r>
              <a:rPr lang="en-US" dirty="0"/>
              <a:t>When the process is started to </a:t>
            </a:r>
            <a:r>
              <a:rPr lang="en-US"/>
              <a:t>be repeated</a:t>
            </a:r>
          </a:p>
          <a:p>
            <a:endParaRPr lang="en-US" noProof="1"/>
          </a:p>
          <a:p>
            <a:r>
              <a:rPr lang="en-US" noProof="1"/>
              <a:t>Simplify and has clean codd structure that can be easily extended and modification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C9971-C7D2-435E-9037-EB3D7CCAF1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D655AF-5DBD-4954-B607-48D1914FC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557848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What is Function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E7730F-1A0D-4B11-BA09-6A6CAA96F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57846"/>
            <a:ext cx="2552123" cy="163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How to use it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F60258-6D59-4423-83CC-D7AC9D79D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361475"/>
            <a:ext cx="2552123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When and Why to use it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4627DB-2C83-4D9C-A498-D5BCC9A2B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Aha Moments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C2887229-F913-4F63-8EC5-03C72B908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7454193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Placeholder 12" descr="A close up of a logo&#10;&#10;Description automatically generated">
            <a:extLst>
              <a:ext uri="{FF2B5EF4-FFF2-40B4-BE49-F238E27FC236}">
                <a16:creationId xmlns:a16="http://schemas.microsoft.com/office/drawing/2014/main" id="{195BDF72-B351-40B2-B729-17056CEF9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0" b="5220"/>
          <a:stretch>
            <a:fillRect/>
          </a:stretch>
        </p:blipFill>
        <p:spPr>
          <a:xfrm>
            <a:off x="11008575" y="57772"/>
            <a:ext cx="1104048" cy="9888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04D4B2-EB4B-43EB-A33A-F4E50786A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6305550" cy="3590925"/>
          </a:xfrm>
          <a:prstGeom prst="rect">
            <a:avLst/>
          </a:prstGeom>
        </p:spPr>
      </p:pic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9F5FDFA-06B9-4EFF-9B53-5EB04702AA94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3803842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8AE6-56F6-44E8-8BBF-23277B17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Module 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63B31-6429-468C-9624-0D0BBDBAC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Aha moments are as follows:</a:t>
            </a:r>
          </a:p>
          <a:p>
            <a:r>
              <a:rPr lang="en-US" sz="1800" b="1" dirty="0"/>
              <a:t>PHP Function: </a:t>
            </a:r>
            <a:br>
              <a:rPr lang="en-US" sz="1800" dirty="0"/>
            </a:br>
            <a:r>
              <a:rPr lang="en-US" sz="1800" dirty="0"/>
              <a:t>Reusable library foundation that can create impact on clean code and easier maintainability </a:t>
            </a:r>
            <a:br>
              <a:rPr lang="en-US" sz="1800" dirty="0"/>
            </a:br>
            <a:endParaRPr lang="en-US" sz="1800" dirty="0"/>
          </a:p>
          <a:p>
            <a:endParaRPr lang="en-US" sz="1800" dirty="0"/>
          </a:p>
          <a:p>
            <a:r>
              <a:rPr lang="en-US" sz="1800" b="1" dirty="0"/>
              <a:t>Online Materials: </a:t>
            </a:r>
            <a:br>
              <a:rPr lang="en-US" sz="1800" dirty="0"/>
            </a:br>
            <a:r>
              <a:rPr lang="en-US" sz="1800" dirty="0" err="1"/>
              <a:t>Github</a:t>
            </a:r>
            <a:r>
              <a:rPr lang="en-US" sz="1800" dirty="0"/>
              <a:t> link - https://github.com/cocoytech/KredoPhpFunction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3D1241-4F6B-4523-A0D3-68E3CDBC0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557848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What is Function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BF8379-6FA4-47C8-A343-950346DD4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57846"/>
            <a:ext cx="2552123" cy="163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How to Use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0DE557-B4FF-44B4-B945-B5B41DBDA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57845"/>
            <a:ext cx="2552123" cy="1636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Why and When to Use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801CDE-088C-4A56-83CA-BF9F27106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361475"/>
            <a:ext cx="2552123" cy="36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Aha Moments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792980D7-ED01-4955-83DB-59BA18C94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0006315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Placeholder 12" descr="A close up of a logo&#10;&#10;Description automatically generated">
            <a:extLst>
              <a:ext uri="{FF2B5EF4-FFF2-40B4-BE49-F238E27FC236}">
                <a16:creationId xmlns:a16="http://schemas.microsoft.com/office/drawing/2014/main" id="{232DF068-E353-45E6-B9AB-568568AF9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0" b="5220"/>
          <a:stretch>
            <a:fillRect/>
          </a:stretch>
        </p:blipFill>
        <p:spPr>
          <a:xfrm>
            <a:off x="11008575" y="57772"/>
            <a:ext cx="1104048" cy="98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291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54">
      <a:dk1>
        <a:srgbClr val="000000"/>
      </a:dk1>
      <a:lt1>
        <a:srgbClr val="FFFFFF"/>
      </a:lt1>
      <a:dk2>
        <a:srgbClr val="242A41"/>
      </a:dk2>
      <a:lt2>
        <a:srgbClr val="E2E8E3"/>
      </a:lt2>
      <a:accent1>
        <a:srgbClr val="5370C5"/>
      </a:accent1>
      <a:accent2>
        <a:srgbClr val="17B2D1"/>
      </a:accent2>
      <a:accent3>
        <a:srgbClr val="2978E7"/>
      </a:accent3>
      <a:accent4>
        <a:srgbClr val="7829E7"/>
      </a:accent4>
      <a:accent5>
        <a:srgbClr val="B517D5"/>
      </a:accent5>
      <a:accent6>
        <a:srgbClr val="E729B7"/>
      </a:accent6>
      <a:hlink>
        <a:srgbClr val="5370C5"/>
      </a:hlink>
      <a:folHlink>
        <a:srgbClr val="7F7F7F"/>
      </a:folHlink>
    </a:clrScheme>
    <a:fontScheme name="MS Surge Teach Light and Dark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-Corporate_Teach a Course_Win32_SB - v2" id="{AAA48AC2-5F99-4B13-8624-B64D50F70391}" vid="{7E93EDBA-CDC2-40D2-AD59-7619D791F7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BB7C387-AFDC-4FE3-A658-984B7F35F1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766BD6-F648-49AA-B7EC-13E75CECB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4E32C0B-4052-44CB-9341-8AD8B2CC471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Corporate teach a course</Template>
  <TotalTime>55</TotalTime>
  <Words>262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PHP Functions</vt:lpstr>
      <vt:lpstr>Module Outline</vt:lpstr>
      <vt:lpstr>Pre-requisite</vt:lpstr>
      <vt:lpstr>What is Function</vt:lpstr>
      <vt:lpstr>How to Use</vt:lpstr>
      <vt:lpstr>When and Why  to use it</vt:lpstr>
      <vt:lpstr>Function Module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Functions</dc:title>
  <dc:creator>Francisco S. Abayon</dc:creator>
  <cp:lastModifiedBy>Francisco S. Abayon</cp:lastModifiedBy>
  <cp:revision>3</cp:revision>
  <dcterms:created xsi:type="dcterms:W3CDTF">2020-09-16T14:44:40Z</dcterms:created>
  <dcterms:modified xsi:type="dcterms:W3CDTF">2020-09-16T15:40:17Z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