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4" r:id="rId6"/>
    <p:sldId id="285" r:id="rId7"/>
    <p:sldId id="28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CAIN MAN</a:t>
            </a:r>
            <a:br>
              <a:rPr lang="en-US" dirty="0">
                <a:solidFill>
                  <a:schemeClr val="tx1"/>
                </a:solidFill>
              </a:rPr>
            </a:br>
            <a:r>
              <a:rPr lang="en-US" dirty="0">
                <a:solidFill>
                  <a:schemeClr val="tx1"/>
                </a:solidFill>
              </a:rPr>
              <a:t>(Calorie Intake Manager)</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7962422" y="4087907"/>
            <a:ext cx="3804858" cy="2312893"/>
          </a:xfrm>
        </p:spPr>
        <p:txBody>
          <a:bodyPr anchor="t">
            <a:normAutofit/>
          </a:bodyPr>
          <a:lstStyle/>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Del Mundo, </a:t>
            </a:r>
            <a:r>
              <a:rPr lang="en-US" sz="1800" b="1" dirty="0" err="1">
                <a:effectLst/>
                <a:latin typeface="Arial" panose="020B0604020202020204" pitchFamily="34" charset="0"/>
                <a:ea typeface="Calibri" panose="020F0502020204030204" pitchFamily="34" charset="0"/>
                <a:cs typeface="Times New Roman" panose="02020603050405020304" pitchFamily="18" charset="0"/>
              </a:rPr>
              <a:t>Ricsean</a:t>
            </a:r>
            <a:r>
              <a:rPr lang="en-US" sz="1800" b="1" dirty="0">
                <a:effectLst/>
                <a:latin typeface="Arial" panose="020B0604020202020204" pitchFamily="34" charset="0"/>
                <a:ea typeface="Calibri" panose="020F0502020204030204" pitchFamily="34" charset="0"/>
                <a:cs typeface="Times New Roman" panose="02020603050405020304" pitchFamily="18" charset="0"/>
              </a:rPr>
              <a:t> Earl C.</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Quiliope, Paul William V.</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Reyes, Allen Howard M.</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BSCS – 3</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BA17-BCD0-45A5-8DCE-65E271B3DFA8}"/>
              </a:ext>
            </a:extLst>
          </p:cNvPr>
          <p:cNvSpPr>
            <a:spLocks noGrp="1"/>
          </p:cNvSpPr>
          <p:nvPr>
            <p:ph type="title"/>
          </p:nvPr>
        </p:nvSpPr>
        <p:spPr/>
        <p:txBody>
          <a:bodyPr>
            <a:normAutofit/>
          </a:bodyPr>
          <a:lstStyle/>
          <a:p>
            <a:pPr algn="ctr"/>
            <a:r>
              <a:rPr lang="en-PH" sz="6000" dirty="0"/>
              <a:t>ABSTRACT</a:t>
            </a:r>
          </a:p>
        </p:txBody>
      </p:sp>
      <p:sp>
        <p:nvSpPr>
          <p:cNvPr id="3" name="Content Placeholder 2">
            <a:extLst>
              <a:ext uri="{FF2B5EF4-FFF2-40B4-BE49-F238E27FC236}">
                <a16:creationId xmlns:a16="http://schemas.microsoft.com/office/drawing/2014/main" id="{2C69D914-FD57-4233-9F13-DDFE783E6DD3}"/>
              </a:ext>
            </a:extLst>
          </p:cNvPr>
          <p:cNvSpPr>
            <a:spLocks noGrp="1"/>
          </p:cNvSpPr>
          <p:nvPr>
            <p:ph idx="1"/>
          </p:nvPr>
        </p:nvSpPr>
        <p:spPr/>
        <p:txBody>
          <a:bodyPr/>
          <a:lstStyle/>
          <a:p>
            <a:pPr marL="0" indent="0" algn="just">
              <a:buNone/>
            </a:pPr>
            <a:r>
              <a:rPr lang="en-US" dirty="0"/>
              <a:t>	In today’s generation, being fit and healthy is a must for each and every one and since we are experiencing a worldwide pandemic that we should always stay inside our homes. We should always make sure that our body is fit and healthy. The Calorie Intake Manager helps in computing the calorie intake in a day for people who are cautious about their diet. It’s a great app for analyzing and managing your daily calorie intake. The hassle of searching and computing how much calorie is there in a food will be lessen because this app can do it. This app is great for people who has a strict diet that wants to follow a goal of calorie intake. Counting calories is one way to make sure that you don’t eat too much calories or to know if you are eating enough calories. </a:t>
            </a:r>
            <a:endParaRPr lang="en-PH" dirty="0"/>
          </a:p>
        </p:txBody>
      </p:sp>
    </p:spTree>
    <p:extLst>
      <p:ext uri="{BB962C8B-B14F-4D97-AF65-F5344CB8AC3E}">
        <p14:creationId xmlns:p14="http://schemas.microsoft.com/office/powerpoint/2010/main" val="180630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21D7-CCD0-41C4-B36B-8251EF5DCF41}"/>
              </a:ext>
            </a:extLst>
          </p:cNvPr>
          <p:cNvSpPr>
            <a:spLocks noGrp="1"/>
          </p:cNvSpPr>
          <p:nvPr>
            <p:ph type="title"/>
          </p:nvPr>
        </p:nvSpPr>
        <p:spPr/>
        <p:txBody>
          <a:bodyPr>
            <a:normAutofit/>
          </a:bodyPr>
          <a:lstStyle/>
          <a:p>
            <a:pPr algn="ctr"/>
            <a:r>
              <a:rPr lang="en-PH" sz="6000" dirty="0"/>
              <a:t>Purpose</a:t>
            </a:r>
          </a:p>
        </p:txBody>
      </p:sp>
      <p:sp>
        <p:nvSpPr>
          <p:cNvPr id="3" name="Content Placeholder 2">
            <a:extLst>
              <a:ext uri="{FF2B5EF4-FFF2-40B4-BE49-F238E27FC236}">
                <a16:creationId xmlns:a16="http://schemas.microsoft.com/office/drawing/2014/main" id="{44271624-FB61-43F4-A4B0-5E42BCEF8747}"/>
              </a:ext>
            </a:extLst>
          </p:cNvPr>
          <p:cNvSpPr>
            <a:spLocks noGrp="1"/>
          </p:cNvSpPr>
          <p:nvPr>
            <p:ph idx="1"/>
          </p:nvPr>
        </p:nvSpPr>
        <p:spPr/>
        <p:txBody>
          <a:bodyPr/>
          <a:lstStyle/>
          <a:p>
            <a:pPr marL="0" indent="0" algn="just">
              <a:buNone/>
            </a:pPr>
            <a:r>
              <a:rPr lang="en-US" dirty="0"/>
              <a:t>	The main goal of the program focuses on the health of the users. It can be used to achieve a weight goal assigned by the user. It will tell the users how much calories they needed to consume for a day in order to achieve their weight goal. It will also tell how much calories do a specific food has and it will also give the users a full meal suggestion for their diet. This program will be a useful tool in order to maintain or achieve a healthy diet and weight for its users. It can help in preventing and also changing an abnormal body weight such as underweight, overweight, and obese. It will also help in achieving a healthier way of living especially nowadays where we need our bodies to be strong and have a higher resistance to sickness. It can motivate people to continue on pursuing their body goals because it will track and compare every change you’ve accomplished. The program also includes computing your BMI and determining what category do you fall in based on your BMI. </a:t>
            </a:r>
            <a:endParaRPr lang="en-PH" dirty="0"/>
          </a:p>
        </p:txBody>
      </p:sp>
    </p:spTree>
    <p:extLst>
      <p:ext uri="{BB962C8B-B14F-4D97-AF65-F5344CB8AC3E}">
        <p14:creationId xmlns:p14="http://schemas.microsoft.com/office/powerpoint/2010/main" val="60401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6CE2-35BF-4618-BD23-B6A58560BD83}"/>
              </a:ext>
            </a:extLst>
          </p:cNvPr>
          <p:cNvSpPr>
            <a:spLocks noGrp="1"/>
          </p:cNvSpPr>
          <p:nvPr>
            <p:ph type="title"/>
          </p:nvPr>
        </p:nvSpPr>
        <p:spPr/>
        <p:txBody>
          <a:bodyPr>
            <a:normAutofit/>
          </a:bodyPr>
          <a:lstStyle/>
          <a:p>
            <a:pPr algn="ctr"/>
            <a:r>
              <a:rPr lang="en-PH" sz="6000" dirty="0"/>
              <a:t>Scope and Limitations</a:t>
            </a:r>
          </a:p>
        </p:txBody>
      </p:sp>
      <p:sp>
        <p:nvSpPr>
          <p:cNvPr id="3" name="Content Placeholder 2">
            <a:extLst>
              <a:ext uri="{FF2B5EF4-FFF2-40B4-BE49-F238E27FC236}">
                <a16:creationId xmlns:a16="http://schemas.microsoft.com/office/drawing/2014/main" id="{77A0333D-7B0A-4B55-8D37-F704253790FA}"/>
              </a:ext>
            </a:extLst>
          </p:cNvPr>
          <p:cNvSpPr>
            <a:spLocks noGrp="1"/>
          </p:cNvSpPr>
          <p:nvPr>
            <p:ph idx="1"/>
          </p:nvPr>
        </p:nvSpPr>
        <p:spPr/>
        <p:txBody>
          <a:bodyPr>
            <a:normAutofit lnSpcReduction="10000"/>
          </a:bodyPr>
          <a:lstStyle/>
          <a:p>
            <a:pPr marL="0" indent="0" algn="just">
              <a:buNone/>
            </a:pPr>
            <a:r>
              <a:rPr lang="en-US" dirty="0"/>
              <a:t>	The program is intended for users who are concerned for their health in terms of their calorie intake that they eat every single day. This is also intended for users who have a goal that they want to achieve in their diet. The program only includes 33 types of foods in which ranging from fruits, vegetables, meat, dairy, and other products that are commonly intake by users. The functions of the program only include the following: adding a food to the database of your food intake, removing the food from the food intake database, updating the user’s account information, searching a specific type of food, viewing all of the foods, viewing all of the past food intakes of the user, and computing for the BMI of the user and determining which category does the user fall in based on the BMI. The information about the foods only includes the Name, Description, the amount per serving, and the number of calories of the specific food. The information about the user only includes the Name, Gender, Age, Height, Weight, the username and password. The program does not include the different exercising routines that users can do in order to lower their weight. It does not include other foods that are not in the database of the program. The main focus and purpose of the program is to determine the calorie intake of each food and how users will able to adapt and change the way they intake food. This program also helps users in determining their BMI which is based on their weight and height.</a:t>
            </a:r>
            <a:endParaRPr lang="en-PH" dirty="0"/>
          </a:p>
        </p:txBody>
      </p:sp>
    </p:spTree>
    <p:extLst>
      <p:ext uri="{BB962C8B-B14F-4D97-AF65-F5344CB8AC3E}">
        <p14:creationId xmlns:p14="http://schemas.microsoft.com/office/powerpoint/2010/main" val="292306368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{254084F0-2959-495A-B9B7-9E91920292CF}tf11964407_win32</Template>
  <TotalTime>29</TotalTime>
  <Words>673</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Franklin Gothic Book</vt:lpstr>
      <vt:lpstr>Franklin Gothic Demi</vt:lpstr>
      <vt:lpstr>Gill Sans MT</vt:lpstr>
      <vt:lpstr>Wingdings 2</vt:lpstr>
      <vt:lpstr>DividendVTI</vt:lpstr>
      <vt:lpstr>CAIN MAN (Calorie Intake Manager)</vt:lpstr>
      <vt:lpstr>ABSTRACT</vt:lpstr>
      <vt:lpstr>Purpose</vt:lpstr>
      <vt:lpstr>Scope and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CAIN MAN (Calorie Intake Manager)</dc:title>
  <dc:creator>Paul William</dc:creator>
  <cp:lastModifiedBy>Paul William</cp:lastModifiedBy>
  <cp:revision>1</cp:revision>
  <dcterms:created xsi:type="dcterms:W3CDTF">2022-01-20T06:06:26Z</dcterms:created>
  <dcterms:modified xsi:type="dcterms:W3CDTF">2022-01-20T06:36:01Z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