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7497763" cy="7040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8" userDrawn="1">
          <p15:clr>
            <a:srgbClr val="A4A3A4"/>
          </p15:clr>
        </p15:guide>
        <p15:guide id="2" pos="23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2466"/>
    <a:srgbClr val="4E5188"/>
    <a:srgbClr val="8482AA"/>
    <a:srgbClr val="BAB8CD"/>
    <a:srgbClr val="94070A"/>
    <a:srgbClr val="B4503E"/>
    <a:srgbClr val="CE8576"/>
    <a:srgbClr val="E2BAB2"/>
    <a:srgbClr val="07060B"/>
    <a:srgbClr val="4847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054" y="77"/>
      </p:cViewPr>
      <p:guideLst>
        <p:guide orient="horz" pos="2218"/>
        <p:guide pos="23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332" y="1152241"/>
            <a:ext cx="6373099" cy="2451159"/>
          </a:xfrm>
        </p:spPr>
        <p:txBody>
          <a:bodyPr anchor="b"/>
          <a:lstStyle>
            <a:lvl1pPr algn="ctr">
              <a:defRPr sz="49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7221" y="3697926"/>
            <a:ext cx="5623322" cy="1699839"/>
          </a:xfrm>
        </p:spPr>
        <p:txBody>
          <a:bodyPr/>
          <a:lstStyle>
            <a:lvl1pPr marL="0" indent="0" algn="ctr">
              <a:buNone/>
              <a:defRPr sz="1968"/>
            </a:lvl1pPr>
            <a:lvl2pPr marL="374904" indent="0" algn="ctr">
              <a:buNone/>
              <a:defRPr sz="1640"/>
            </a:lvl2pPr>
            <a:lvl3pPr marL="749808" indent="0" algn="ctr">
              <a:buNone/>
              <a:defRPr sz="1476"/>
            </a:lvl3pPr>
            <a:lvl4pPr marL="1124712" indent="0" algn="ctr">
              <a:buNone/>
              <a:defRPr sz="1312"/>
            </a:lvl4pPr>
            <a:lvl5pPr marL="1499616" indent="0" algn="ctr">
              <a:buNone/>
              <a:defRPr sz="1312"/>
            </a:lvl5pPr>
            <a:lvl6pPr marL="1874520" indent="0" algn="ctr">
              <a:buNone/>
              <a:defRPr sz="1312"/>
            </a:lvl6pPr>
            <a:lvl7pPr marL="2249424" indent="0" algn="ctr">
              <a:buNone/>
              <a:defRPr sz="1312"/>
            </a:lvl7pPr>
            <a:lvl8pPr marL="2624328" indent="0" algn="ctr">
              <a:buNone/>
              <a:defRPr sz="1312"/>
            </a:lvl8pPr>
            <a:lvl9pPr marL="2999232" indent="0" algn="ctr">
              <a:buNone/>
              <a:defRPr sz="131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FC58-40FE-4604-8095-3C315DA271A5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F4-A484-497F-BD2F-A4AF09A8C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07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FC58-40FE-4604-8095-3C315DA271A5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F4-A484-497F-BD2F-A4AF09A8C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17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65587" y="374845"/>
            <a:ext cx="1616705" cy="596655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5472" y="374845"/>
            <a:ext cx="4756393" cy="596655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FC58-40FE-4604-8095-3C315DA271A5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F4-A484-497F-BD2F-A4AF09A8C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81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FC58-40FE-4604-8095-3C315DA271A5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F4-A484-497F-BD2F-A4AF09A8C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60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566" y="1755254"/>
            <a:ext cx="6466821" cy="2928678"/>
          </a:xfrm>
        </p:spPr>
        <p:txBody>
          <a:bodyPr anchor="b"/>
          <a:lstStyle>
            <a:lvl1pPr>
              <a:defRPr sz="49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566" y="4711638"/>
            <a:ext cx="6466821" cy="1540123"/>
          </a:xfrm>
        </p:spPr>
        <p:txBody>
          <a:bodyPr/>
          <a:lstStyle>
            <a:lvl1pPr marL="0" indent="0">
              <a:buNone/>
              <a:defRPr sz="1968">
                <a:solidFill>
                  <a:schemeClr val="tx1"/>
                </a:solidFill>
              </a:defRPr>
            </a:lvl1pPr>
            <a:lvl2pPr marL="374904" indent="0">
              <a:buNone/>
              <a:defRPr sz="1640">
                <a:solidFill>
                  <a:schemeClr val="tx1">
                    <a:tint val="75000"/>
                  </a:schemeClr>
                </a:solidFill>
              </a:defRPr>
            </a:lvl2pPr>
            <a:lvl3pPr marL="749808" indent="0">
              <a:buNone/>
              <a:defRPr sz="1476">
                <a:solidFill>
                  <a:schemeClr val="tx1">
                    <a:tint val="75000"/>
                  </a:schemeClr>
                </a:solidFill>
              </a:defRPr>
            </a:lvl3pPr>
            <a:lvl4pPr marL="1124712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4pPr>
            <a:lvl5pPr marL="1499616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5pPr>
            <a:lvl6pPr marL="1874520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6pPr>
            <a:lvl7pPr marL="2249424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7pPr>
            <a:lvl8pPr marL="2624328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8pPr>
            <a:lvl9pPr marL="2999232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FC58-40FE-4604-8095-3C315DA271A5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F4-A484-497F-BD2F-A4AF09A8C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02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471" y="1874224"/>
            <a:ext cx="3186549" cy="44671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5743" y="1874224"/>
            <a:ext cx="3186549" cy="44671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FC58-40FE-4604-8095-3C315DA271A5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F4-A484-497F-BD2F-A4AF09A8C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53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448" y="374846"/>
            <a:ext cx="6466821" cy="13608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448" y="1725916"/>
            <a:ext cx="3171905" cy="845845"/>
          </a:xfrm>
        </p:spPr>
        <p:txBody>
          <a:bodyPr anchor="b"/>
          <a:lstStyle>
            <a:lvl1pPr marL="0" indent="0">
              <a:buNone/>
              <a:defRPr sz="1968" b="1"/>
            </a:lvl1pPr>
            <a:lvl2pPr marL="374904" indent="0">
              <a:buNone/>
              <a:defRPr sz="1640" b="1"/>
            </a:lvl2pPr>
            <a:lvl3pPr marL="749808" indent="0">
              <a:buNone/>
              <a:defRPr sz="1476" b="1"/>
            </a:lvl3pPr>
            <a:lvl4pPr marL="1124712" indent="0">
              <a:buNone/>
              <a:defRPr sz="1312" b="1"/>
            </a:lvl4pPr>
            <a:lvl5pPr marL="1499616" indent="0">
              <a:buNone/>
              <a:defRPr sz="1312" b="1"/>
            </a:lvl5pPr>
            <a:lvl6pPr marL="1874520" indent="0">
              <a:buNone/>
              <a:defRPr sz="1312" b="1"/>
            </a:lvl6pPr>
            <a:lvl7pPr marL="2249424" indent="0">
              <a:buNone/>
              <a:defRPr sz="1312" b="1"/>
            </a:lvl7pPr>
            <a:lvl8pPr marL="2624328" indent="0">
              <a:buNone/>
              <a:defRPr sz="1312" b="1"/>
            </a:lvl8pPr>
            <a:lvl9pPr marL="2999232" indent="0">
              <a:buNone/>
              <a:defRPr sz="131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48" y="2571761"/>
            <a:ext cx="3171905" cy="37826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95743" y="1725916"/>
            <a:ext cx="3187526" cy="845845"/>
          </a:xfrm>
        </p:spPr>
        <p:txBody>
          <a:bodyPr anchor="b"/>
          <a:lstStyle>
            <a:lvl1pPr marL="0" indent="0">
              <a:buNone/>
              <a:defRPr sz="1968" b="1"/>
            </a:lvl1pPr>
            <a:lvl2pPr marL="374904" indent="0">
              <a:buNone/>
              <a:defRPr sz="1640" b="1"/>
            </a:lvl2pPr>
            <a:lvl3pPr marL="749808" indent="0">
              <a:buNone/>
              <a:defRPr sz="1476" b="1"/>
            </a:lvl3pPr>
            <a:lvl4pPr marL="1124712" indent="0">
              <a:buNone/>
              <a:defRPr sz="1312" b="1"/>
            </a:lvl4pPr>
            <a:lvl5pPr marL="1499616" indent="0">
              <a:buNone/>
              <a:defRPr sz="1312" b="1"/>
            </a:lvl5pPr>
            <a:lvl6pPr marL="1874520" indent="0">
              <a:buNone/>
              <a:defRPr sz="1312" b="1"/>
            </a:lvl6pPr>
            <a:lvl7pPr marL="2249424" indent="0">
              <a:buNone/>
              <a:defRPr sz="1312" b="1"/>
            </a:lvl7pPr>
            <a:lvl8pPr marL="2624328" indent="0">
              <a:buNone/>
              <a:defRPr sz="1312" b="1"/>
            </a:lvl8pPr>
            <a:lvl9pPr marL="2999232" indent="0">
              <a:buNone/>
              <a:defRPr sz="131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95743" y="2571761"/>
            <a:ext cx="3187526" cy="37826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FC58-40FE-4604-8095-3C315DA271A5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F4-A484-497F-BD2F-A4AF09A8C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4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FC58-40FE-4604-8095-3C315DA271A5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F4-A484-497F-BD2F-A4AF09A8C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54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FC58-40FE-4604-8095-3C315DA271A5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F4-A484-497F-BD2F-A4AF09A8C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79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448" y="469371"/>
            <a:ext cx="2418224" cy="1642798"/>
          </a:xfrm>
        </p:spPr>
        <p:txBody>
          <a:bodyPr anchor="b"/>
          <a:lstStyle>
            <a:lvl1pPr>
              <a:defRPr sz="26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7526" y="1013712"/>
            <a:ext cx="3795743" cy="5003363"/>
          </a:xfrm>
        </p:spPr>
        <p:txBody>
          <a:bodyPr/>
          <a:lstStyle>
            <a:lvl1pPr>
              <a:defRPr sz="2624"/>
            </a:lvl1pPr>
            <a:lvl2pPr>
              <a:defRPr sz="2296"/>
            </a:lvl2pPr>
            <a:lvl3pPr>
              <a:defRPr sz="1968"/>
            </a:lvl3pPr>
            <a:lvl4pPr>
              <a:defRPr sz="1640"/>
            </a:lvl4pPr>
            <a:lvl5pPr>
              <a:defRPr sz="1640"/>
            </a:lvl5pPr>
            <a:lvl6pPr>
              <a:defRPr sz="1640"/>
            </a:lvl6pPr>
            <a:lvl7pPr>
              <a:defRPr sz="1640"/>
            </a:lvl7pPr>
            <a:lvl8pPr>
              <a:defRPr sz="1640"/>
            </a:lvl8pPr>
            <a:lvl9pPr>
              <a:defRPr sz="16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6448" y="2112169"/>
            <a:ext cx="2418224" cy="3913054"/>
          </a:xfrm>
        </p:spPr>
        <p:txBody>
          <a:bodyPr/>
          <a:lstStyle>
            <a:lvl1pPr marL="0" indent="0">
              <a:buNone/>
              <a:defRPr sz="1312"/>
            </a:lvl1pPr>
            <a:lvl2pPr marL="374904" indent="0">
              <a:buNone/>
              <a:defRPr sz="1148"/>
            </a:lvl2pPr>
            <a:lvl3pPr marL="749808" indent="0">
              <a:buNone/>
              <a:defRPr sz="984"/>
            </a:lvl3pPr>
            <a:lvl4pPr marL="1124712" indent="0">
              <a:buNone/>
              <a:defRPr sz="820"/>
            </a:lvl4pPr>
            <a:lvl5pPr marL="1499616" indent="0">
              <a:buNone/>
              <a:defRPr sz="820"/>
            </a:lvl5pPr>
            <a:lvl6pPr marL="1874520" indent="0">
              <a:buNone/>
              <a:defRPr sz="820"/>
            </a:lvl6pPr>
            <a:lvl7pPr marL="2249424" indent="0">
              <a:buNone/>
              <a:defRPr sz="820"/>
            </a:lvl7pPr>
            <a:lvl8pPr marL="2624328" indent="0">
              <a:buNone/>
              <a:defRPr sz="820"/>
            </a:lvl8pPr>
            <a:lvl9pPr marL="2999232" indent="0">
              <a:buNone/>
              <a:defRPr sz="82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FC58-40FE-4604-8095-3C315DA271A5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F4-A484-497F-BD2F-A4AF09A8C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54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448" y="469371"/>
            <a:ext cx="2418224" cy="1642798"/>
          </a:xfrm>
        </p:spPr>
        <p:txBody>
          <a:bodyPr anchor="b"/>
          <a:lstStyle>
            <a:lvl1pPr>
              <a:defRPr sz="26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87526" y="1013712"/>
            <a:ext cx="3795743" cy="5003363"/>
          </a:xfrm>
        </p:spPr>
        <p:txBody>
          <a:bodyPr anchor="t"/>
          <a:lstStyle>
            <a:lvl1pPr marL="0" indent="0">
              <a:buNone/>
              <a:defRPr sz="2624"/>
            </a:lvl1pPr>
            <a:lvl2pPr marL="374904" indent="0">
              <a:buNone/>
              <a:defRPr sz="2296"/>
            </a:lvl2pPr>
            <a:lvl3pPr marL="749808" indent="0">
              <a:buNone/>
              <a:defRPr sz="1968"/>
            </a:lvl3pPr>
            <a:lvl4pPr marL="1124712" indent="0">
              <a:buNone/>
              <a:defRPr sz="1640"/>
            </a:lvl4pPr>
            <a:lvl5pPr marL="1499616" indent="0">
              <a:buNone/>
              <a:defRPr sz="1640"/>
            </a:lvl5pPr>
            <a:lvl6pPr marL="1874520" indent="0">
              <a:buNone/>
              <a:defRPr sz="1640"/>
            </a:lvl6pPr>
            <a:lvl7pPr marL="2249424" indent="0">
              <a:buNone/>
              <a:defRPr sz="1640"/>
            </a:lvl7pPr>
            <a:lvl8pPr marL="2624328" indent="0">
              <a:buNone/>
              <a:defRPr sz="1640"/>
            </a:lvl8pPr>
            <a:lvl9pPr marL="2999232" indent="0">
              <a:buNone/>
              <a:defRPr sz="164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6448" y="2112169"/>
            <a:ext cx="2418224" cy="3913054"/>
          </a:xfrm>
        </p:spPr>
        <p:txBody>
          <a:bodyPr/>
          <a:lstStyle>
            <a:lvl1pPr marL="0" indent="0">
              <a:buNone/>
              <a:defRPr sz="1312"/>
            </a:lvl1pPr>
            <a:lvl2pPr marL="374904" indent="0">
              <a:buNone/>
              <a:defRPr sz="1148"/>
            </a:lvl2pPr>
            <a:lvl3pPr marL="749808" indent="0">
              <a:buNone/>
              <a:defRPr sz="984"/>
            </a:lvl3pPr>
            <a:lvl4pPr marL="1124712" indent="0">
              <a:buNone/>
              <a:defRPr sz="820"/>
            </a:lvl4pPr>
            <a:lvl5pPr marL="1499616" indent="0">
              <a:buNone/>
              <a:defRPr sz="820"/>
            </a:lvl5pPr>
            <a:lvl6pPr marL="1874520" indent="0">
              <a:buNone/>
              <a:defRPr sz="820"/>
            </a:lvl6pPr>
            <a:lvl7pPr marL="2249424" indent="0">
              <a:buNone/>
              <a:defRPr sz="820"/>
            </a:lvl7pPr>
            <a:lvl8pPr marL="2624328" indent="0">
              <a:buNone/>
              <a:defRPr sz="820"/>
            </a:lvl8pPr>
            <a:lvl9pPr marL="2999232" indent="0">
              <a:buNone/>
              <a:defRPr sz="82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FC58-40FE-4604-8095-3C315DA271A5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F4-A484-497F-BD2F-A4AF09A8C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25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5471" y="374846"/>
            <a:ext cx="6466821" cy="1360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471" y="1874224"/>
            <a:ext cx="6466821" cy="4467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5471" y="6525560"/>
            <a:ext cx="1686997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6FC58-40FE-4604-8095-3C315DA271A5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83634" y="6525560"/>
            <a:ext cx="2530495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95295" y="6525560"/>
            <a:ext cx="1686997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DBCF4-A484-497F-BD2F-A4AF09A8C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75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49808" rtl="0" eaLnBrk="1" latinLnBrk="0" hangingPunct="1">
        <a:lnSpc>
          <a:spcPct val="90000"/>
        </a:lnSpc>
        <a:spcBef>
          <a:spcPct val="0"/>
        </a:spcBef>
        <a:buNone/>
        <a:defRPr sz="36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7452" indent="-187452" algn="l" defTabSz="749808" rtl="0" eaLnBrk="1" latinLnBrk="0" hangingPunct="1">
        <a:lnSpc>
          <a:spcPct val="90000"/>
        </a:lnSpc>
        <a:spcBef>
          <a:spcPts val="820"/>
        </a:spcBef>
        <a:buFont typeface="Arial" panose="020B0604020202020204" pitchFamily="34" charset="0"/>
        <a:buChar char="•"/>
        <a:defRPr sz="2296" kern="1200">
          <a:solidFill>
            <a:schemeClr val="tx1"/>
          </a:solidFill>
          <a:latin typeface="+mn-lt"/>
          <a:ea typeface="+mn-ea"/>
          <a:cs typeface="+mn-cs"/>
        </a:defRPr>
      </a:lvl1pPr>
      <a:lvl2pPr marL="562356" indent="-187452" algn="l" defTabSz="749808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2pPr>
      <a:lvl3pPr marL="937260" indent="-187452" algn="l" defTabSz="749808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640" kern="1200">
          <a:solidFill>
            <a:schemeClr val="tx1"/>
          </a:solidFill>
          <a:latin typeface="+mn-lt"/>
          <a:ea typeface="+mn-ea"/>
          <a:cs typeface="+mn-cs"/>
        </a:defRPr>
      </a:lvl3pPr>
      <a:lvl4pPr marL="1312164" indent="-187452" algn="l" defTabSz="749808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4pPr>
      <a:lvl5pPr marL="1687068" indent="-187452" algn="l" defTabSz="749808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5pPr>
      <a:lvl6pPr marL="2061972" indent="-187452" algn="l" defTabSz="749808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6pPr>
      <a:lvl7pPr marL="2436876" indent="-187452" algn="l" defTabSz="749808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7pPr>
      <a:lvl8pPr marL="2811780" indent="-187452" algn="l" defTabSz="749808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8pPr>
      <a:lvl9pPr marL="3186684" indent="-187452" algn="l" defTabSz="749808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9808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1pPr>
      <a:lvl2pPr marL="374904" algn="l" defTabSz="749808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2pPr>
      <a:lvl3pPr marL="749808" algn="l" defTabSz="749808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3pPr>
      <a:lvl4pPr marL="1124712" algn="l" defTabSz="749808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4pPr>
      <a:lvl5pPr marL="1499616" algn="l" defTabSz="749808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algn="l" defTabSz="749808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6pPr>
      <a:lvl7pPr marL="2249424" algn="l" defTabSz="749808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7pPr>
      <a:lvl8pPr marL="2624328" algn="l" defTabSz="749808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8pPr>
      <a:lvl9pPr marL="2999232" algn="l" defTabSz="749808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93FA0C-A56C-2E6D-BB7E-D5664EA224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191"/>
          <a:stretch/>
        </p:blipFill>
        <p:spPr>
          <a:xfrm>
            <a:off x="72888" y="333698"/>
            <a:ext cx="7352040" cy="6676313"/>
          </a:xfrm>
          <a:prstGeom prst="rect">
            <a:avLst/>
          </a:prstGeom>
        </p:spPr>
      </p:pic>
      <p:sp>
        <p:nvSpPr>
          <p:cNvPr id="124" name="文本框 123">
            <a:extLst>
              <a:ext uri="{FF2B5EF4-FFF2-40B4-BE49-F238E27FC236}">
                <a16:creationId xmlns:a16="http://schemas.microsoft.com/office/drawing/2014/main" id="{06940867-A15D-3747-5BFF-1C4D03988272}"/>
              </a:ext>
            </a:extLst>
          </p:cNvPr>
          <p:cNvSpPr txBox="1"/>
          <p:nvPr/>
        </p:nvSpPr>
        <p:spPr>
          <a:xfrm>
            <a:off x="12349" y="531697"/>
            <a:ext cx="986971" cy="44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Garamond" panose="02020404030301010803" pitchFamily="18" charset="0"/>
              </a:rPr>
              <a:t>20-A</a:t>
            </a:r>
            <a:endParaRPr lang="zh-CN" altLang="en-US" sz="2200" b="1" dirty="0">
              <a:latin typeface="Garamond" panose="02020404030301010803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C1A810A4-FB33-7639-DC43-9A82D1734CE3}"/>
              </a:ext>
            </a:extLst>
          </p:cNvPr>
          <p:cNvSpPr txBox="1"/>
          <p:nvPr/>
        </p:nvSpPr>
        <p:spPr>
          <a:xfrm>
            <a:off x="740482" y="1267192"/>
            <a:ext cx="986971" cy="44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Garamond" panose="02020404030301010803" pitchFamily="18" charset="0"/>
              </a:rPr>
              <a:t>20-E</a:t>
            </a:r>
            <a:endParaRPr lang="zh-CN" altLang="en-US" sz="2200" b="1" dirty="0">
              <a:latin typeface="Garamond" panose="02020404030301010803" pitchFamily="18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CCB0CD88-428E-C875-2DBD-146E80C00518}"/>
              </a:ext>
            </a:extLst>
          </p:cNvPr>
          <p:cNvSpPr txBox="1"/>
          <p:nvPr/>
        </p:nvSpPr>
        <p:spPr>
          <a:xfrm>
            <a:off x="1447448" y="1985363"/>
            <a:ext cx="986971" cy="44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Garamond" panose="02020404030301010803" pitchFamily="18" charset="0"/>
              </a:rPr>
              <a:t>21-N</a:t>
            </a:r>
            <a:endParaRPr lang="zh-CN" altLang="en-US" sz="2200" b="1" dirty="0">
              <a:latin typeface="Garamond" panose="02020404030301010803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6F91B670-60A0-D51E-4953-08F00D9A3054}"/>
              </a:ext>
            </a:extLst>
          </p:cNvPr>
          <p:cNvSpPr txBox="1"/>
          <p:nvPr/>
        </p:nvSpPr>
        <p:spPr>
          <a:xfrm>
            <a:off x="2179816" y="2713943"/>
            <a:ext cx="986971" cy="44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Garamond" panose="02020404030301010803" pitchFamily="18" charset="0"/>
              </a:rPr>
              <a:t>21-A</a:t>
            </a:r>
            <a:endParaRPr lang="zh-CN" altLang="en-US" sz="2200" b="1" dirty="0">
              <a:latin typeface="Garamond" panose="02020404030301010803" pitchFamily="18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BEEC0B64-6726-1B45-A6EA-B2B9597E2FE7}"/>
              </a:ext>
            </a:extLst>
          </p:cNvPr>
          <p:cNvSpPr txBox="1"/>
          <p:nvPr/>
        </p:nvSpPr>
        <p:spPr>
          <a:xfrm>
            <a:off x="2921257" y="3422605"/>
            <a:ext cx="986971" cy="44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Garamond" panose="02020404030301010803" pitchFamily="18" charset="0"/>
              </a:rPr>
              <a:t>21-E</a:t>
            </a:r>
            <a:endParaRPr lang="zh-CN" altLang="en-US" sz="2200" b="1" dirty="0">
              <a:latin typeface="Garamond" panose="02020404030301010803" pitchFamily="18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67194703-C6B7-8DA3-5986-94EA3E13F100}"/>
              </a:ext>
            </a:extLst>
          </p:cNvPr>
          <p:cNvSpPr txBox="1"/>
          <p:nvPr/>
        </p:nvSpPr>
        <p:spPr>
          <a:xfrm>
            <a:off x="740482" y="26779"/>
            <a:ext cx="986971" cy="44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Garamond" panose="02020404030301010803" pitchFamily="18" charset="0"/>
              </a:rPr>
              <a:t>20-E</a:t>
            </a:r>
            <a:endParaRPr lang="zh-CN" altLang="en-US" sz="2200" b="1" dirty="0">
              <a:latin typeface="Garamond" panose="02020404030301010803" pitchFamily="18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E12F6F1A-02F5-433B-E5C8-8631B28CC402}"/>
              </a:ext>
            </a:extLst>
          </p:cNvPr>
          <p:cNvSpPr txBox="1"/>
          <p:nvPr/>
        </p:nvSpPr>
        <p:spPr>
          <a:xfrm>
            <a:off x="1447448" y="31897"/>
            <a:ext cx="986971" cy="44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Garamond" panose="02020404030301010803" pitchFamily="18" charset="0"/>
              </a:rPr>
              <a:t>21-N</a:t>
            </a:r>
            <a:endParaRPr lang="zh-CN" altLang="en-US" sz="2200" b="1" dirty="0">
              <a:latin typeface="Garamond" panose="02020404030301010803" pitchFamily="18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70C96E1-D50D-0171-65DA-0EE34E3AE950}"/>
              </a:ext>
            </a:extLst>
          </p:cNvPr>
          <p:cNvSpPr txBox="1"/>
          <p:nvPr/>
        </p:nvSpPr>
        <p:spPr>
          <a:xfrm>
            <a:off x="2179816" y="31896"/>
            <a:ext cx="986971" cy="44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Garamond" panose="02020404030301010803" pitchFamily="18" charset="0"/>
              </a:rPr>
              <a:t>21-A</a:t>
            </a:r>
            <a:endParaRPr lang="zh-CN" altLang="en-US" sz="2200" b="1" dirty="0">
              <a:latin typeface="Garamond" panose="02020404030301010803" pitchFamily="18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BB654978-CB35-1B86-EDF2-A71943E5199A}"/>
              </a:ext>
            </a:extLst>
          </p:cNvPr>
          <p:cNvSpPr txBox="1"/>
          <p:nvPr/>
        </p:nvSpPr>
        <p:spPr>
          <a:xfrm>
            <a:off x="2917023" y="44290"/>
            <a:ext cx="986971" cy="44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Garamond" panose="02020404030301010803" pitchFamily="18" charset="0"/>
              </a:rPr>
              <a:t>21-E</a:t>
            </a:r>
            <a:endParaRPr lang="zh-CN" altLang="en-US" sz="2200" b="1" dirty="0">
              <a:latin typeface="Garamond" panose="02020404030301010803" pitchFamily="18" charset="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FDF8B4D6-D33E-26BE-F944-83BA19A755D0}"/>
              </a:ext>
            </a:extLst>
          </p:cNvPr>
          <p:cNvSpPr txBox="1"/>
          <p:nvPr/>
        </p:nvSpPr>
        <p:spPr>
          <a:xfrm>
            <a:off x="3615522" y="44290"/>
            <a:ext cx="986971" cy="44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Garamond" panose="02020404030301010803" pitchFamily="18" charset="0"/>
              </a:rPr>
              <a:t>22-A</a:t>
            </a:r>
            <a:endParaRPr lang="zh-CN" altLang="en-US" sz="2200" b="1" dirty="0">
              <a:latin typeface="Garamond" panose="02020404030301010803" pitchFamily="18" charset="0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1286E931-914C-AF41-3F7B-C924C23218C3}"/>
              </a:ext>
            </a:extLst>
          </p:cNvPr>
          <p:cNvSpPr txBox="1"/>
          <p:nvPr/>
        </p:nvSpPr>
        <p:spPr>
          <a:xfrm>
            <a:off x="3615522" y="4150623"/>
            <a:ext cx="986971" cy="44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Garamond" panose="02020404030301010803" pitchFamily="18" charset="0"/>
              </a:rPr>
              <a:t>22-A</a:t>
            </a:r>
            <a:endParaRPr lang="zh-CN" altLang="en-US" sz="2200" b="1" dirty="0">
              <a:latin typeface="Garamond" panose="02020404030301010803" pitchFamily="18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D4FB3301-C77D-7901-79D1-D1360E60F66C}"/>
              </a:ext>
            </a:extLst>
          </p:cNvPr>
          <p:cNvSpPr txBox="1"/>
          <p:nvPr/>
        </p:nvSpPr>
        <p:spPr>
          <a:xfrm>
            <a:off x="4333074" y="4876027"/>
            <a:ext cx="986971" cy="44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Garamond" panose="02020404030301010803" pitchFamily="18" charset="0"/>
              </a:rPr>
              <a:t>22-N</a:t>
            </a:r>
            <a:endParaRPr lang="zh-CN" altLang="en-US" sz="2200" b="1" dirty="0">
              <a:latin typeface="Garamond" panose="02020404030301010803" pitchFamily="18" charset="0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89D55DA8-B0AB-9246-BDD4-5280D3465C51}"/>
              </a:ext>
            </a:extLst>
          </p:cNvPr>
          <p:cNvSpPr txBox="1"/>
          <p:nvPr/>
        </p:nvSpPr>
        <p:spPr>
          <a:xfrm>
            <a:off x="4339425" y="44135"/>
            <a:ext cx="986971" cy="44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Garamond" panose="02020404030301010803" pitchFamily="18" charset="0"/>
              </a:rPr>
              <a:t>22-N</a:t>
            </a:r>
            <a:endParaRPr lang="zh-CN" altLang="en-US" sz="2200" b="1" dirty="0">
              <a:latin typeface="Garamond" panose="02020404030301010803" pitchFamily="18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E7003DB1-BD1D-7DA9-41CA-5260C98AA244}"/>
              </a:ext>
            </a:extLst>
          </p:cNvPr>
          <p:cNvSpPr txBox="1"/>
          <p:nvPr/>
        </p:nvSpPr>
        <p:spPr>
          <a:xfrm>
            <a:off x="5063932" y="44135"/>
            <a:ext cx="986971" cy="44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Garamond" panose="02020404030301010803" pitchFamily="18" charset="0"/>
              </a:rPr>
              <a:t>22-E</a:t>
            </a:r>
            <a:endParaRPr lang="zh-CN" altLang="en-US" sz="2200" b="1" dirty="0">
              <a:latin typeface="Garamond" panose="02020404030301010803" pitchFamily="18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2CFC3138-5727-A039-2EAB-FF1A78DE12D5}"/>
              </a:ext>
            </a:extLst>
          </p:cNvPr>
          <p:cNvSpPr txBox="1"/>
          <p:nvPr/>
        </p:nvSpPr>
        <p:spPr>
          <a:xfrm>
            <a:off x="5059700" y="5591269"/>
            <a:ext cx="986971" cy="44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Garamond" panose="02020404030301010803" pitchFamily="18" charset="0"/>
              </a:rPr>
              <a:t>22-E</a:t>
            </a:r>
            <a:endParaRPr lang="zh-CN" altLang="en-US" sz="2200" b="1" dirty="0">
              <a:latin typeface="Garamond" panose="02020404030301010803" pitchFamily="18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4DFC946A-EA6F-FC76-3C1A-505534DB841E}"/>
              </a:ext>
            </a:extLst>
          </p:cNvPr>
          <p:cNvSpPr txBox="1"/>
          <p:nvPr/>
        </p:nvSpPr>
        <p:spPr>
          <a:xfrm>
            <a:off x="5781481" y="6314090"/>
            <a:ext cx="986971" cy="44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Garamond" panose="02020404030301010803" pitchFamily="18" charset="0"/>
              </a:rPr>
              <a:t>23-A</a:t>
            </a:r>
            <a:endParaRPr lang="zh-CN" altLang="en-US" sz="2200" b="1" dirty="0">
              <a:latin typeface="Garamond" panose="02020404030301010803" pitchFamily="18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403D33E2-0AAF-9124-A4F9-47BCC6833B37}"/>
              </a:ext>
            </a:extLst>
          </p:cNvPr>
          <p:cNvSpPr txBox="1"/>
          <p:nvPr/>
        </p:nvSpPr>
        <p:spPr>
          <a:xfrm>
            <a:off x="5781481" y="39477"/>
            <a:ext cx="986971" cy="44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Garamond" panose="02020404030301010803" pitchFamily="18" charset="0"/>
              </a:rPr>
              <a:t>23-A</a:t>
            </a:r>
            <a:endParaRPr lang="zh-CN" altLang="en-US" sz="2200" b="1" dirty="0">
              <a:latin typeface="Garamond" panose="02020404030301010803" pitchFamily="18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794418EB-C749-156A-9F4E-3141824D944C}"/>
              </a:ext>
            </a:extLst>
          </p:cNvPr>
          <p:cNvSpPr txBox="1"/>
          <p:nvPr/>
        </p:nvSpPr>
        <p:spPr>
          <a:xfrm>
            <a:off x="6505379" y="39477"/>
            <a:ext cx="986971" cy="44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Garamond" panose="02020404030301010803" pitchFamily="18" charset="0"/>
              </a:rPr>
              <a:t>23-E</a:t>
            </a:r>
            <a:endParaRPr lang="zh-CN" altLang="en-US" sz="22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123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158</TotalTime>
  <Words>18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Garamond</vt:lpstr>
      <vt:lpstr>Office 主题​​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Shengqi Zhu</dc:creator>
  <cp:lastModifiedBy>Shengqi Zhu</cp:lastModifiedBy>
  <cp:revision>10</cp:revision>
  <dcterms:created xsi:type="dcterms:W3CDTF">2024-06-07T02:35:32Z</dcterms:created>
  <dcterms:modified xsi:type="dcterms:W3CDTF">2025-02-09T03:06:54Z</dcterms:modified>
</cp:coreProperties>
</file>