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497763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8" userDrawn="1">
          <p15:clr>
            <a:srgbClr val="A4A3A4"/>
          </p15:clr>
        </p15:guide>
        <p15:guide id="2" pos="23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466"/>
    <a:srgbClr val="4E5188"/>
    <a:srgbClr val="8482AA"/>
    <a:srgbClr val="BAB8CD"/>
    <a:srgbClr val="94070A"/>
    <a:srgbClr val="B4503E"/>
    <a:srgbClr val="CE8576"/>
    <a:srgbClr val="E2BAB2"/>
    <a:srgbClr val="07060B"/>
    <a:srgbClr val="484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2962" y="48"/>
      </p:cViewPr>
      <p:guideLst>
        <p:guide orient="horz" pos="4608"/>
        <p:guide pos="23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332" y="2394374"/>
            <a:ext cx="6373099" cy="5093547"/>
          </a:xfrm>
        </p:spPr>
        <p:txBody>
          <a:bodyPr anchor="b"/>
          <a:lstStyle>
            <a:lvl1pPr algn="ctr">
              <a:defRPr sz="49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221" y="7684348"/>
            <a:ext cx="5623322" cy="3532292"/>
          </a:xfrm>
        </p:spPr>
        <p:txBody>
          <a:bodyPr/>
          <a:lstStyle>
            <a:lvl1pPr marL="0" indent="0" algn="ctr">
              <a:buNone/>
              <a:defRPr sz="1968"/>
            </a:lvl1pPr>
            <a:lvl2pPr marL="374904" indent="0" algn="ctr">
              <a:buNone/>
              <a:defRPr sz="1640"/>
            </a:lvl2pPr>
            <a:lvl3pPr marL="749808" indent="0" algn="ctr">
              <a:buNone/>
              <a:defRPr sz="1476"/>
            </a:lvl3pPr>
            <a:lvl4pPr marL="1124712" indent="0" algn="ctr">
              <a:buNone/>
              <a:defRPr sz="1312"/>
            </a:lvl4pPr>
            <a:lvl5pPr marL="1499616" indent="0" algn="ctr">
              <a:buNone/>
              <a:defRPr sz="1312"/>
            </a:lvl5pPr>
            <a:lvl6pPr marL="1874520" indent="0" algn="ctr">
              <a:buNone/>
              <a:defRPr sz="1312"/>
            </a:lvl6pPr>
            <a:lvl7pPr marL="2249424" indent="0" algn="ctr">
              <a:buNone/>
              <a:defRPr sz="1312"/>
            </a:lvl7pPr>
            <a:lvl8pPr marL="2624328" indent="0" algn="ctr">
              <a:buNone/>
              <a:defRPr sz="1312"/>
            </a:lvl8pPr>
            <a:lvl9pPr marL="2999232" indent="0" algn="ctr">
              <a:buNone/>
              <a:defRPr sz="13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9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65587" y="778933"/>
            <a:ext cx="1616705" cy="123985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5472" y="778933"/>
            <a:ext cx="4756393" cy="123985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80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566" y="3647444"/>
            <a:ext cx="6466821" cy="6085839"/>
          </a:xfrm>
        </p:spPr>
        <p:txBody>
          <a:bodyPr anchor="b"/>
          <a:lstStyle>
            <a:lvl1pPr>
              <a:defRPr sz="49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566" y="9790858"/>
            <a:ext cx="6466821" cy="3200399"/>
          </a:xfrm>
        </p:spPr>
        <p:txBody>
          <a:bodyPr/>
          <a:lstStyle>
            <a:lvl1pPr marL="0" indent="0">
              <a:buNone/>
              <a:defRPr sz="1968">
                <a:solidFill>
                  <a:schemeClr val="tx1"/>
                </a:solidFill>
              </a:defRPr>
            </a:lvl1pPr>
            <a:lvl2pPr marL="374904" indent="0">
              <a:buNone/>
              <a:defRPr sz="1640">
                <a:solidFill>
                  <a:schemeClr val="tx1">
                    <a:tint val="75000"/>
                  </a:schemeClr>
                </a:solidFill>
              </a:defRPr>
            </a:lvl2pPr>
            <a:lvl3pPr marL="749808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3pPr>
            <a:lvl4pPr marL="112471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4pPr>
            <a:lvl5pPr marL="1499616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5pPr>
            <a:lvl6pPr marL="1874520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6pPr>
            <a:lvl7pPr marL="2249424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7pPr>
            <a:lvl8pPr marL="2624328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8pPr>
            <a:lvl9pPr marL="2999232" indent="0">
              <a:buNone/>
              <a:defRPr sz="13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13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471" y="3894667"/>
            <a:ext cx="3186549" cy="92828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743" y="3894667"/>
            <a:ext cx="3186549" cy="92828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4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778936"/>
            <a:ext cx="6466821" cy="28278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48" y="3586481"/>
            <a:ext cx="3171905" cy="1757679"/>
          </a:xfrm>
        </p:spPr>
        <p:txBody>
          <a:bodyPr anchor="b"/>
          <a:lstStyle>
            <a:lvl1pPr marL="0" indent="0">
              <a:buNone/>
              <a:defRPr sz="1968" b="1"/>
            </a:lvl1pPr>
            <a:lvl2pPr marL="374904" indent="0">
              <a:buNone/>
              <a:defRPr sz="1640" b="1"/>
            </a:lvl2pPr>
            <a:lvl3pPr marL="749808" indent="0">
              <a:buNone/>
              <a:defRPr sz="1476" b="1"/>
            </a:lvl3pPr>
            <a:lvl4pPr marL="1124712" indent="0">
              <a:buNone/>
              <a:defRPr sz="1312" b="1"/>
            </a:lvl4pPr>
            <a:lvl5pPr marL="1499616" indent="0">
              <a:buNone/>
              <a:defRPr sz="1312" b="1"/>
            </a:lvl5pPr>
            <a:lvl6pPr marL="1874520" indent="0">
              <a:buNone/>
              <a:defRPr sz="1312" b="1"/>
            </a:lvl6pPr>
            <a:lvl7pPr marL="2249424" indent="0">
              <a:buNone/>
              <a:defRPr sz="1312" b="1"/>
            </a:lvl7pPr>
            <a:lvl8pPr marL="2624328" indent="0">
              <a:buNone/>
              <a:defRPr sz="1312" b="1"/>
            </a:lvl8pPr>
            <a:lvl9pPr marL="2999232" indent="0">
              <a:buNone/>
              <a:defRPr sz="13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48" y="5344160"/>
            <a:ext cx="3171905" cy="78604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5743" y="3586481"/>
            <a:ext cx="3187526" cy="1757679"/>
          </a:xfrm>
        </p:spPr>
        <p:txBody>
          <a:bodyPr anchor="b"/>
          <a:lstStyle>
            <a:lvl1pPr marL="0" indent="0">
              <a:buNone/>
              <a:defRPr sz="1968" b="1"/>
            </a:lvl1pPr>
            <a:lvl2pPr marL="374904" indent="0">
              <a:buNone/>
              <a:defRPr sz="1640" b="1"/>
            </a:lvl2pPr>
            <a:lvl3pPr marL="749808" indent="0">
              <a:buNone/>
              <a:defRPr sz="1476" b="1"/>
            </a:lvl3pPr>
            <a:lvl4pPr marL="1124712" indent="0">
              <a:buNone/>
              <a:defRPr sz="1312" b="1"/>
            </a:lvl4pPr>
            <a:lvl5pPr marL="1499616" indent="0">
              <a:buNone/>
              <a:defRPr sz="1312" b="1"/>
            </a:lvl5pPr>
            <a:lvl6pPr marL="1874520" indent="0">
              <a:buNone/>
              <a:defRPr sz="1312" b="1"/>
            </a:lvl6pPr>
            <a:lvl7pPr marL="2249424" indent="0">
              <a:buNone/>
              <a:defRPr sz="1312" b="1"/>
            </a:lvl7pPr>
            <a:lvl8pPr marL="2624328" indent="0">
              <a:buNone/>
              <a:defRPr sz="1312" b="1"/>
            </a:lvl8pPr>
            <a:lvl9pPr marL="2999232" indent="0">
              <a:buNone/>
              <a:defRPr sz="13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5743" y="5344160"/>
            <a:ext cx="3187526" cy="78604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1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8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9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975360"/>
            <a:ext cx="2418224" cy="3413760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7526" y="2106510"/>
            <a:ext cx="3795743" cy="10397067"/>
          </a:xfrm>
        </p:spPr>
        <p:txBody>
          <a:bodyPr/>
          <a:lstStyle>
            <a:lvl1pPr>
              <a:defRPr sz="2624"/>
            </a:lvl1pPr>
            <a:lvl2pPr>
              <a:defRPr sz="2296"/>
            </a:lvl2pPr>
            <a:lvl3pPr>
              <a:defRPr sz="1968"/>
            </a:lvl3pPr>
            <a:lvl4pPr>
              <a:defRPr sz="1640"/>
            </a:lvl4pPr>
            <a:lvl5pPr>
              <a:defRPr sz="1640"/>
            </a:lvl5pPr>
            <a:lvl6pPr>
              <a:defRPr sz="1640"/>
            </a:lvl6pPr>
            <a:lvl7pPr>
              <a:defRPr sz="1640"/>
            </a:lvl7pPr>
            <a:lvl8pPr>
              <a:defRPr sz="1640"/>
            </a:lvl8pPr>
            <a:lvl9pPr>
              <a:defRPr sz="16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4389120"/>
            <a:ext cx="2418224" cy="8131388"/>
          </a:xfrm>
        </p:spPr>
        <p:txBody>
          <a:bodyPr/>
          <a:lstStyle>
            <a:lvl1pPr marL="0" indent="0">
              <a:buNone/>
              <a:defRPr sz="1312"/>
            </a:lvl1pPr>
            <a:lvl2pPr marL="374904" indent="0">
              <a:buNone/>
              <a:defRPr sz="1148"/>
            </a:lvl2pPr>
            <a:lvl3pPr marL="749808" indent="0">
              <a:buNone/>
              <a:defRPr sz="984"/>
            </a:lvl3pPr>
            <a:lvl4pPr marL="1124712" indent="0">
              <a:buNone/>
              <a:defRPr sz="820"/>
            </a:lvl4pPr>
            <a:lvl5pPr marL="1499616" indent="0">
              <a:buNone/>
              <a:defRPr sz="820"/>
            </a:lvl5pPr>
            <a:lvl6pPr marL="1874520" indent="0">
              <a:buNone/>
              <a:defRPr sz="820"/>
            </a:lvl6pPr>
            <a:lvl7pPr marL="2249424" indent="0">
              <a:buNone/>
              <a:defRPr sz="820"/>
            </a:lvl7pPr>
            <a:lvl8pPr marL="2624328" indent="0">
              <a:buNone/>
              <a:defRPr sz="820"/>
            </a:lvl8pPr>
            <a:lvl9pPr marL="2999232" indent="0">
              <a:buNone/>
              <a:defRPr sz="8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95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8" y="975360"/>
            <a:ext cx="2418224" cy="3413760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87526" y="2106510"/>
            <a:ext cx="3795743" cy="10397067"/>
          </a:xfrm>
        </p:spPr>
        <p:txBody>
          <a:bodyPr anchor="t"/>
          <a:lstStyle>
            <a:lvl1pPr marL="0" indent="0">
              <a:buNone/>
              <a:defRPr sz="2624"/>
            </a:lvl1pPr>
            <a:lvl2pPr marL="374904" indent="0">
              <a:buNone/>
              <a:defRPr sz="2296"/>
            </a:lvl2pPr>
            <a:lvl3pPr marL="749808" indent="0">
              <a:buNone/>
              <a:defRPr sz="1968"/>
            </a:lvl3pPr>
            <a:lvl4pPr marL="1124712" indent="0">
              <a:buNone/>
              <a:defRPr sz="1640"/>
            </a:lvl4pPr>
            <a:lvl5pPr marL="1499616" indent="0">
              <a:buNone/>
              <a:defRPr sz="1640"/>
            </a:lvl5pPr>
            <a:lvl6pPr marL="1874520" indent="0">
              <a:buNone/>
              <a:defRPr sz="1640"/>
            </a:lvl6pPr>
            <a:lvl7pPr marL="2249424" indent="0">
              <a:buNone/>
              <a:defRPr sz="1640"/>
            </a:lvl7pPr>
            <a:lvl8pPr marL="2624328" indent="0">
              <a:buNone/>
              <a:defRPr sz="1640"/>
            </a:lvl8pPr>
            <a:lvl9pPr marL="2999232" indent="0">
              <a:buNone/>
              <a:defRPr sz="16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448" y="4389120"/>
            <a:ext cx="2418224" cy="8131388"/>
          </a:xfrm>
        </p:spPr>
        <p:txBody>
          <a:bodyPr/>
          <a:lstStyle>
            <a:lvl1pPr marL="0" indent="0">
              <a:buNone/>
              <a:defRPr sz="1312"/>
            </a:lvl1pPr>
            <a:lvl2pPr marL="374904" indent="0">
              <a:buNone/>
              <a:defRPr sz="1148"/>
            </a:lvl2pPr>
            <a:lvl3pPr marL="749808" indent="0">
              <a:buNone/>
              <a:defRPr sz="984"/>
            </a:lvl3pPr>
            <a:lvl4pPr marL="1124712" indent="0">
              <a:buNone/>
              <a:defRPr sz="820"/>
            </a:lvl4pPr>
            <a:lvl5pPr marL="1499616" indent="0">
              <a:buNone/>
              <a:defRPr sz="820"/>
            </a:lvl5pPr>
            <a:lvl6pPr marL="1874520" indent="0">
              <a:buNone/>
              <a:defRPr sz="820"/>
            </a:lvl6pPr>
            <a:lvl7pPr marL="2249424" indent="0">
              <a:buNone/>
              <a:defRPr sz="820"/>
            </a:lvl7pPr>
            <a:lvl8pPr marL="2624328" indent="0">
              <a:buNone/>
              <a:defRPr sz="820"/>
            </a:lvl8pPr>
            <a:lvl9pPr marL="2999232" indent="0">
              <a:buNone/>
              <a:defRPr sz="8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94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471" y="778936"/>
            <a:ext cx="6466821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471" y="3894667"/>
            <a:ext cx="6466821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5471" y="13560217"/>
            <a:ext cx="1686997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6FC58-40FE-4604-8095-3C315DA271A5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3634" y="13560217"/>
            <a:ext cx="253049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95295" y="13560217"/>
            <a:ext cx="1686997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BCF4-A484-497F-BD2F-A4AF09A8C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49808" rtl="0" eaLnBrk="1" latinLnBrk="0" hangingPunct="1">
        <a:lnSpc>
          <a:spcPct val="90000"/>
        </a:lnSpc>
        <a:spcBef>
          <a:spcPct val="0"/>
        </a:spcBef>
        <a:buNone/>
        <a:defRPr sz="36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452" indent="-187452" algn="l" defTabSz="749808" rtl="0" eaLnBrk="1" latinLnBrk="0" hangingPunct="1">
        <a:lnSpc>
          <a:spcPct val="90000"/>
        </a:lnSpc>
        <a:spcBef>
          <a:spcPts val="820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1pPr>
      <a:lvl2pPr marL="562356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2pPr>
      <a:lvl3pPr marL="937260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640" kern="1200">
          <a:solidFill>
            <a:schemeClr val="tx1"/>
          </a:solidFill>
          <a:latin typeface="+mn-lt"/>
          <a:ea typeface="+mn-ea"/>
          <a:cs typeface="+mn-cs"/>
        </a:defRPr>
      </a:lvl3pPr>
      <a:lvl4pPr marL="1312164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4pPr>
      <a:lvl5pPr marL="1687068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5pPr>
      <a:lvl6pPr marL="2061972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6pPr>
      <a:lvl7pPr marL="2436876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7pPr>
      <a:lvl8pPr marL="2811780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8pPr>
      <a:lvl9pPr marL="3186684" indent="-187452" algn="l" defTabSz="749808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1pPr>
      <a:lvl2pPr marL="374904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2pPr>
      <a:lvl3pPr marL="749808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24712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4pPr>
      <a:lvl5pPr marL="1499616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6pPr>
      <a:lvl7pPr marL="2249424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7pPr>
      <a:lvl8pPr marL="2624328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8pPr>
      <a:lvl9pPr marL="2999232" algn="l" defTabSz="749808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FEA81-861D-7AD1-8545-7304DA27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790" b="4708"/>
          <a:stretch/>
        </p:blipFill>
        <p:spPr>
          <a:xfrm>
            <a:off x="-12809" y="7882192"/>
            <a:ext cx="7373729" cy="67135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5C87516-9D6F-4D23-6866-8D353EDC77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028"/>
          <a:stretch/>
        </p:blipFill>
        <p:spPr>
          <a:xfrm>
            <a:off x="-12809" y="837164"/>
            <a:ext cx="7373729" cy="64972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2B1018-EC64-4B0E-959D-73429984D815}"/>
              </a:ext>
            </a:extLst>
          </p:cNvPr>
          <p:cNvSpPr txBox="1"/>
          <p:nvPr/>
        </p:nvSpPr>
        <p:spPr>
          <a:xfrm>
            <a:off x="-57491" y="8340592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20-A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AC2847-4E79-D6D4-840E-4360EE57549A}"/>
              </a:ext>
            </a:extLst>
          </p:cNvPr>
          <p:cNvSpPr txBox="1"/>
          <p:nvPr/>
        </p:nvSpPr>
        <p:spPr>
          <a:xfrm>
            <a:off x="670641" y="9029125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20-E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A4D815-B75C-220A-62F8-189331E40F7A}"/>
              </a:ext>
            </a:extLst>
          </p:cNvPr>
          <p:cNvSpPr txBox="1"/>
          <p:nvPr/>
        </p:nvSpPr>
        <p:spPr>
          <a:xfrm>
            <a:off x="1377607" y="9738826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21-N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38E732-B0FA-64B4-0BDB-694A52125C22}"/>
              </a:ext>
            </a:extLst>
          </p:cNvPr>
          <p:cNvSpPr txBox="1"/>
          <p:nvPr/>
        </p:nvSpPr>
        <p:spPr>
          <a:xfrm>
            <a:off x="2109975" y="10445790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6F400E-7689-4B90-3B86-EABF12C33C06}"/>
              </a:ext>
            </a:extLst>
          </p:cNvPr>
          <p:cNvSpPr txBox="1"/>
          <p:nvPr/>
        </p:nvSpPr>
        <p:spPr>
          <a:xfrm>
            <a:off x="2851416" y="11123971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E74E12-BC8D-0034-A1EF-8DB2085BE4C7}"/>
              </a:ext>
            </a:extLst>
          </p:cNvPr>
          <p:cNvSpPr txBox="1"/>
          <p:nvPr/>
        </p:nvSpPr>
        <p:spPr>
          <a:xfrm>
            <a:off x="670641" y="7843292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20-E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9B1839-DC5B-A3FF-359D-53B721D3B7D8}"/>
              </a:ext>
            </a:extLst>
          </p:cNvPr>
          <p:cNvSpPr txBox="1"/>
          <p:nvPr/>
        </p:nvSpPr>
        <p:spPr>
          <a:xfrm>
            <a:off x="1377607" y="7839944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21-N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D2638E-FA70-97E0-93B9-41A9D5F447F3}"/>
              </a:ext>
            </a:extLst>
          </p:cNvPr>
          <p:cNvSpPr txBox="1"/>
          <p:nvPr/>
        </p:nvSpPr>
        <p:spPr>
          <a:xfrm>
            <a:off x="2109975" y="7839943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F49507-9C4F-B1C9-26B6-203DA2A26FC2}"/>
              </a:ext>
            </a:extLst>
          </p:cNvPr>
          <p:cNvSpPr txBox="1"/>
          <p:nvPr/>
        </p:nvSpPr>
        <p:spPr>
          <a:xfrm>
            <a:off x="2847182" y="7852337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075BA6-AA5D-5CB6-D6ED-A5C8EE21F4A8}"/>
              </a:ext>
            </a:extLst>
          </p:cNvPr>
          <p:cNvSpPr txBox="1"/>
          <p:nvPr/>
        </p:nvSpPr>
        <p:spPr>
          <a:xfrm>
            <a:off x="3545681" y="7852337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3238236-A3F2-918F-4AC4-BAF962911E6A}"/>
              </a:ext>
            </a:extLst>
          </p:cNvPr>
          <p:cNvSpPr txBox="1"/>
          <p:nvPr/>
        </p:nvSpPr>
        <p:spPr>
          <a:xfrm>
            <a:off x="3545681" y="11831669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7F030E-4280-8474-EA7D-5B18FDF14B51}"/>
              </a:ext>
            </a:extLst>
          </p:cNvPr>
          <p:cNvSpPr txBox="1"/>
          <p:nvPr/>
        </p:nvSpPr>
        <p:spPr>
          <a:xfrm>
            <a:off x="4263233" y="12442773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22-N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1F5587-9589-5ED8-9695-77D65C8626C1}"/>
              </a:ext>
            </a:extLst>
          </p:cNvPr>
          <p:cNvSpPr txBox="1"/>
          <p:nvPr/>
        </p:nvSpPr>
        <p:spPr>
          <a:xfrm>
            <a:off x="4269584" y="7852182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22-N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65F2B64-8E33-1D22-8E62-FD7C22C43C5A}"/>
              </a:ext>
            </a:extLst>
          </p:cNvPr>
          <p:cNvSpPr txBox="1"/>
          <p:nvPr/>
        </p:nvSpPr>
        <p:spPr>
          <a:xfrm>
            <a:off x="4994091" y="7852182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A788AB3-5A24-8B4C-EEB8-42F1A95E9158}"/>
              </a:ext>
            </a:extLst>
          </p:cNvPr>
          <p:cNvSpPr txBox="1"/>
          <p:nvPr/>
        </p:nvSpPr>
        <p:spPr>
          <a:xfrm>
            <a:off x="4989859" y="13206275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D7A5C38-61D7-E23B-45D6-C13A19E5569D}"/>
              </a:ext>
            </a:extLst>
          </p:cNvPr>
          <p:cNvSpPr txBox="1"/>
          <p:nvPr/>
        </p:nvSpPr>
        <p:spPr>
          <a:xfrm>
            <a:off x="5711640" y="13908776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23-A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0056FC3-2405-CF1E-B314-6D80B72E1425}"/>
              </a:ext>
            </a:extLst>
          </p:cNvPr>
          <p:cNvSpPr txBox="1"/>
          <p:nvPr/>
        </p:nvSpPr>
        <p:spPr>
          <a:xfrm>
            <a:off x="5711640" y="7847524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23-A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7C94DD-20EF-3370-BB08-1258007D5CDE}"/>
              </a:ext>
            </a:extLst>
          </p:cNvPr>
          <p:cNvSpPr txBox="1"/>
          <p:nvPr/>
        </p:nvSpPr>
        <p:spPr>
          <a:xfrm>
            <a:off x="6435538" y="7847524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23-E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06940867-A15D-3747-5BFF-1C4D03988272}"/>
              </a:ext>
            </a:extLst>
          </p:cNvPr>
          <p:cNvSpPr txBox="1"/>
          <p:nvPr/>
        </p:nvSpPr>
        <p:spPr>
          <a:xfrm>
            <a:off x="-57491" y="1010513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20-A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C1A810A4-FB33-7639-DC43-9A82D1734CE3}"/>
              </a:ext>
            </a:extLst>
          </p:cNvPr>
          <p:cNvSpPr txBox="1"/>
          <p:nvPr/>
        </p:nvSpPr>
        <p:spPr>
          <a:xfrm>
            <a:off x="670641" y="1720214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20-E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CB0CD88-428E-C875-2DBD-146E80C00518}"/>
              </a:ext>
            </a:extLst>
          </p:cNvPr>
          <p:cNvSpPr txBox="1"/>
          <p:nvPr/>
        </p:nvSpPr>
        <p:spPr>
          <a:xfrm>
            <a:off x="1377607" y="2429915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21-N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F91B670-60A0-D51E-4953-08F00D9A3054}"/>
              </a:ext>
            </a:extLst>
          </p:cNvPr>
          <p:cNvSpPr txBox="1"/>
          <p:nvPr/>
        </p:nvSpPr>
        <p:spPr>
          <a:xfrm>
            <a:off x="2109975" y="3136879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BEEC0B64-6726-1B45-A6EA-B2B9597E2FE7}"/>
              </a:ext>
            </a:extLst>
          </p:cNvPr>
          <p:cNvSpPr txBox="1"/>
          <p:nvPr/>
        </p:nvSpPr>
        <p:spPr>
          <a:xfrm>
            <a:off x="2851416" y="3809980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7194703-C6B7-8DA3-5986-94EA3E13F100}"/>
              </a:ext>
            </a:extLst>
          </p:cNvPr>
          <p:cNvSpPr txBox="1"/>
          <p:nvPr/>
        </p:nvSpPr>
        <p:spPr>
          <a:xfrm>
            <a:off x="670641" y="525915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20-E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12F6F1A-02F5-433B-E5C8-8631B28CC402}"/>
              </a:ext>
            </a:extLst>
          </p:cNvPr>
          <p:cNvSpPr txBox="1"/>
          <p:nvPr/>
        </p:nvSpPr>
        <p:spPr>
          <a:xfrm>
            <a:off x="1377607" y="531033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21-N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70C96E1-D50D-0171-65DA-0EE34E3AE950}"/>
              </a:ext>
            </a:extLst>
          </p:cNvPr>
          <p:cNvSpPr txBox="1"/>
          <p:nvPr/>
        </p:nvSpPr>
        <p:spPr>
          <a:xfrm>
            <a:off x="2109975" y="531032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B654978-CB35-1B86-EDF2-A71943E5199A}"/>
              </a:ext>
            </a:extLst>
          </p:cNvPr>
          <p:cNvSpPr txBox="1"/>
          <p:nvPr/>
        </p:nvSpPr>
        <p:spPr>
          <a:xfrm>
            <a:off x="2847182" y="543426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21-E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FDF8B4D6-D33E-26BE-F944-83BA19A755D0}"/>
              </a:ext>
            </a:extLst>
          </p:cNvPr>
          <p:cNvSpPr txBox="1"/>
          <p:nvPr/>
        </p:nvSpPr>
        <p:spPr>
          <a:xfrm>
            <a:off x="3545681" y="543426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1286E931-914C-AF41-3F7B-C924C23218C3}"/>
              </a:ext>
            </a:extLst>
          </p:cNvPr>
          <p:cNvSpPr txBox="1"/>
          <p:nvPr/>
        </p:nvSpPr>
        <p:spPr>
          <a:xfrm>
            <a:off x="3545681" y="4522758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D4FB3301-C77D-7901-79D1-D1360E60F66C}"/>
              </a:ext>
            </a:extLst>
          </p:cNvPr>
          <p:cNvSpPr txBox="1"/>
          <p:nvPr/>
        </p:nvSpPr>
        <p:spPr>
          <a:xfrm>
            <a:off x="4263233" y="5197362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22-N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9D55DA8-B0AB-9246-BDD4-5280D3465C51}"/>
              </a:ext>
            </a:extLst>
          </p:cNvPr>
          <p:cNvSpPr txBox="1"/>
          <p:nvPr/>
        </p:nvSpPr>
        <p:spPr>
          <a:xfrm>
            <a:off x="4269584" y="543271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22-N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7003DB1-BD1D-7DA9-41CA-5260C98AA244}"/>
              </a:ext>
            </a:extLst>
          </p:cNvPr>
          <p:cNvSpPr txBox="1"/>
          <p:nvPr/>
        </p:nvSpPr>
        <p:spPr>
          <a:xfrm>
            <a:off x="4994091" y="543271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CFC3138-5727-A039-2EAB-FF1A78DE12D5}"/>
              </a:ext>
            </a:extLst>
          </p:cNvPr>
          <p:cNvSpPr txBox="1"/>
          <p:nvPr/>
        </p:nvSpPr>
        <p:spPr>
          <a:xfrm>
            <a:off x="4989859" y="5897364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22-E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DFC946A-EA6F-FC76-3C1A-505534DB841E}"/>
              </a:ext>
            </a:extLst>
          </p:cNvPr>
          <p:cNvSpPr txBox="1"/>
          <p:nvPr/>
        </p:nvSpPr>
        <p:spPr>
          <a:xfrm>
            <a:off x="5711640" y="6599865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23-A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03D33E2-0AAF-9124-A4F9-47BCC6833B37}"/>
              </a:ext>
            </a:extLst>
          </p:cNvPr>
          <p:cNvSpPr txBox="1"/>
          <p:nvPr/>
        </p:nvSpPr>
        <p:spPr>
          <a:xfrm>
            <a:off x="5711640" y="538613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23-A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794418EB-C749-156A-9F4E-3141824D944C}"/>
              </a:ext>
            </a:extLst>
          </p:cNvPr>
          <p:cNvSpPr txBox="1"/>
          <p:nvPr/>
        </p:nvSpPr>
        <p:spPr>
          <a:xfrm>
            <a:off x="6435538" y="538613"/>
            <a:ext cx="986971" cy="44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Garamond" panose="02020404030301010803" pitchFamily="18" charset="0"/>
              </a:rPr>
              <a:t>23-E</a:t>
            </a:r>
            <a:endParaRPr lang="zh-CN" altLang="en-US" sz="2200" b="1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465676E-F9B0-1818-2BB9-EF1C4FD244F7}"/>
                  </a:ext>
                </a:extLst>
              </p:cNvPr>
              <p:cNvSpPr txBox="1"/>
              <p:nvPr/>
            </p:nvSpPr>
            <p:spPr>
              <a:xfrm>
                <a:off x="1520933" y="5450551"/>
                <a:ext cx="1399373" cy="283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&gt;0.05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(NS)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465676E-F9B0-1818-2BB9-EF1C4FD24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3" y="5450551"/>
                <a:ext cx="1399373" cy="283857"/>
              </a:xfrm>
              <a:prstGeom prst="rect">
                <a:avLst/>
              </a:prstGeom>
              <a:blipFill>
                <a:blip r:embed="rId3"/>
                <a:stretch>
                  <a:fillRect l="-6087" t="-29787" r="-7826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216B4242-ACDA-9945-57BE-582E6DC610CC}"/>
                  </a:ext>
                </a:extLst>
              </p:cNvPr>
              <p:cNvSpPr txBox="1"/>
              <p:nvPr/>
            </p:nvSpPr>
            <p:spPr>
              <a:xfrm>
                <a:off x="1520933" y="5884794"/>
                <a:ext cx="1964937" cy="283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0.01&lt;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(*)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216B4242-ACDA-9945-57BE-582E6DC61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3" y="5884794"/>
                <a:ext cx="1964937" cy="283857"/>
              </a:xfrm>
              <a:prstGeom prst="rect">
                <a:avLst/>
              </a:prstGeom>
              <a:blipFill>
                <a:blip r:embed="rId4"/>
                <a:stretch>
                  <a:fillRect l="-4025" t="-29787" r="-4644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9F9D646-9BB0-3AD9-A079-88BF7B53752B}"/>
                  </a:ext>
                </a:extLst>
              </p:cNvPr>
              <p:cNvSpPr txBox="1"/>
              <p:nvPr/>
            </p:nvSpPr>
            <p:spPr>
              <a:xfrm>
                <a:off x="1520932" y="6302107"/>
                <a:ext cx="2213875" cy="283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0.001&lt;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&lt;0.01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(**)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9F9D646-9BB0-3AD9-A079-88BF7B537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6302107"/>
                <a:ext cx="2213875" cy="283857"/>
              </a:xfrm>
              <a:prstGeom prst="rect">
                <a:avLst/>
              </a:prstGeom>
              <a:blipFill>
                <a:blip r:embed="rId5"/>
                <a:stretch>
                  <a:fillRect l="-3571" t="-30435" r="-3846" b="-45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5FCA5FFB-CC84-F696-A451-6E0FC1A1363E}"/>
                  </a:ext>
                </a:extLst>
              </p:cNvPr>
              <p:cNvSpPr txBox="1"/>
              <p:nvPr/>
            </p:nvSpPr>
            <p:spPr>
              <a:xfrm>
                <a:off x="1520932" y="6714954"/>
                <a:ext cx="1581031" cy="283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&lt;0.001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(***)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5FCA5FFB-CC84-F696-A451-6E0FC1A13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6714954"/>
                <a:ext cx="1581031" cy="283857"/>
              </a:xfrm>
              <a:prstGeom prst="rect">
                <a:avLst/>
              </a:prstGeom>
              <a:blipFill>
                <a:blip r:embed="rId6"/>
                <a:stretch>
                  <a:fillRect l="-5385" t="-30435" r="-6538" b="-45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D0A1AE78-5F28-B18C-9F0B-A9D1981E07E0}"/>
                  </a:ext>
                </a:extLst>
              </p:cNvPr>
              <p:cNvSpPr txBox="1"/>
              <p:nvPr/>
            </p:nvSpPr>
            <p:spPr>
              <a:xfrm>
                <a:off x="3557164" y="39801"/>
                <a:ext cx="709490" cy="566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D0A1AE78-5F28-B18C-9F0B-A9D1981E0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164" y="39801"/>
                <a:ext cx="709490" cy="5665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2CE5C514-3283-F3B8-032C-588980CB00D6}"/>
                  </a:ext>
                </a:extLst>
              </p:cNvPr>
              <p:cNvSpPr txBox="1"/>
              <p:nvPr/>
            </p:nvSpPr>
            <p:spPr>
              <a:xfrm>
                <a:off x="3618255" y="7346593"/>
                <a:ext cx="4537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2CE5C514-3283-F3B8-032C-588980CB0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55" y="7346593"/>
                <a:ext cx="453714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87316F19-2C91-6E1D-1EB3-7A66C70570F3}"/>
              </a:ext>
            </a:extLst>
          </p:cNvPr>
          <p:cNvSpPr/>
          <p:nvPr/>
        </p:nvSpPr>
        <p:spPr>
          <a:xfrm>
            <a:off x="1123006" y="5465336"/>
            <a:ext cx="314236" cy="314236"/>
          </a:xfrm>
          <a:prstGeom prst="ellipse">
            <a:avLst/>
          </a:prstGeom>
          <a:solidFill>
            <a:srgbClr val="BAB8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C88F16E-1345-5247-AEE0-AC2D677A203D}"/>
              </a:ext>
            </a:extLst>
          </p:cNvPr>
          <p:cNvSpPr/>
          <p:nvPr/>
        </p:nvSpPr>
        <p:spPr>
          <a:xfrm>
            <a:off x="1123006" y="5879329"/>
            <a:ext cx="314236" cy="314236"/>
          </a:xfrm>
          <a:prstGeom prst="ellipse">
            <a:avLst/>
          </a:prstGeom>
          <a:solidFill>
            <a:srgbClr val="8482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5B7C673-97AE-666E-334D-6C9C5834B712}"/>
              </a:ext>
            </a:extLst>
          </p:cNvPr>
          <p:cNvSpPr/>
          <p:nvPr/>
        </p:nvSpPr>
        <p:spPr>
          <a:xfrm>
            <a:off x="1123006" y="6293322"/>
            <a:ext cx="314236" cy="314236"/>
          </a:xfrm>
          <a:prstGeom prst="ellipse">
            <a:avLst/>
          </a:prstGeom>
          <a:solidFill>
            <a:srgbClr val="4E51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F3B76FF-2642-9E0B-9953-7D5278418EF0}"/>
              </a:ext>
            </a:extLst>
          </p:cNvPr>
          <p:cNvSpPr/>
          <p:nvPr/>
        </p:nvSpPr>
        <p:spPr>
          <a:xfrm>
            <a:off x="1123006" y="6707316"/>
            <a:ext cx="314236" cy="314236"/>
          </a:xfrm>
          <a:prstGeom prst="ellipse">
            <a:avLst/>
          </a:prstGeom>
          <a:solidFill>
            <a:srgbClr val="0724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839C688-88CD-129A-0F0D-E5764352A326}"/>
              </a:ext>
            </a:extLst>
          </p:cNvPr>
          <p:cNvSpPr/>
          <p:nvPr/>
        </p:nvSpPr>
        <p:spPr>
          <a:xfrm>
            <a:off x="753347" y="5465336"/>
            <a:ext cx="314236" cy="314236"/>
          </a:xfrm>
          <a:prstGeom prst="ellipse">
            <a:avLst/>
          </a:prstGeom>
          <a:solidFill>
            <a:srgbClr val="E2BA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FD8F488-76A2-B4E9-FE92-7FB0E5EE61BE}"/>
              </a:ext>
            </a:extLst>
          </p:cNvPr>
          <p:cNvSpPr/>
          <p:nvPr/>
        </p:nvSpPr>
        <p:spPr>
          <a:xfrm>
            <a:off x="753347" y="5879329"/>
            <a:ext cx="314236" cy="314236"/>
          </a:xfrm>
          <a:prstGeom prst="ellipse">
            <a:avLst/>
          </a:prstGeom>
          <a:solidFill>
            <a:srgbClr val="CE85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FB4C57B-0498-263A-C33E-B44696681447}"/>
              </a:ext>
            </a:extLst>
          </p:cNvPr>
          <p:cNvSpPr/>
          <p:nvPr/>
        </p:nvSpPr>
        <p:spPr>
          <a:xfrm>
            <a:off x="753347" y="6293322"/>
            <a:ext cx="314236" cy="314236"/>
          </a:xfrm>
          <a:prstGeom prst="ellipse">
            <a:avLst/>
          </a:prstGeom>
          <a:solidFill>
            <a:srgbClr val="B450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B43F63A-DCB3-48FF-A026-BF2A28982CFA}"/>
              </a:ext>
            </a:extLst>
          </p:cNvPr>
          <p:cNvSpPr/>
          <p:nvPr/>
        </p:nvSpPr>
        <p:spPr>
          <a:xfrm>
            <a:off x="753347" y="6707316"/>
            <a:ext cx="314236" cy="314236"/>
          </a:xfrm>
          <a:prstGeom prst="ellipse">
            <a:avLst/>
          </a:prstGeom>
          <a:solidFill>
            <a:srgbClr val="9407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F175FD2-D263-ED2C-6880-AA986FF2928D}"/>
                  </a:ext>
                </a:extLst>
              </p:cNvPr>
              <p:cNvSpPr txBox="1"/>
              <p:nvPr/>
            </p:nvSpPr>
            <p:spPr>
              <a:xfrm>
                <a:off x="1195825" y="5159232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F175FD2-D263-ED2C-6880-AA986FF29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825" y="5159232"/>
                <a:ext cx="230832" cy="276999"/>
              </a:xfrm>
              <a:prstGeom prst="rect">
                <a:avLst/>
              </a:prstGeom>
              <a:blipFill>
                <a:blip r:embed="rId13"/>
                <a:stretch>
                  <a:fillRect l="-31579" r="-789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0A15E4-CCCB-7979-53A6-95152996E56C}"/>
                  </a:ext>
                </a:extLst>
              </p:cNvPr>
              <p:cNvSpPr txBox="1"/>
              <p:nvPr/>
            </p:nvSpPr>
            <p:spPr>
              <a:xfrm>
                <a:off x="826795" y="5159232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0A15E4-CCCB-7979-53A6-95152996E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95" y="5159232"/>
                <a:ext cx="230832" cy="276999"/>
              </a:xfrm>
              <a:prstGeom prst="rect">
                <a:avLst/>
              </a:prstGeom>
              <a:blipFill>
                <a:blip r:embed="rId14"/>
                <a:stretch>
                  <a:fillRect l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D70C78C-A386-005B-415C-5D0E3C12B865}"/>
                  </a:ext>
                </a:extLst>
              </p:cNvPr>
              <p:cNvSpPr txBox="1"/>
              <p:nvPr/>
            </p:nvSpPr>
            <p:spPr>
              <a:xfrm>
                <a:off x="1520933" y="12759071"/>
                <a:ext cx="1399373" cy="283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&gt;0.05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(NS)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D70C78C-A386-005B-415C-5D0E3C12B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3" y="12759071"/>
                <a:ext cx="1399373" cy="283857"/>
              </a:xfrm>
              <a:prstGeom prst="rect">
                <a:avLst/>
              </a:prstGeom>
              <a:blipFill>
                <a:blip r:embed="rId15"/>
                <a:stretch>
                  <a:fillRect l="-6087" t="-29787" r="-7826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A047E95-4D5B-F62D-5C66-79EE89099C61}"/>
                  </a:ext>
                </a:extLst>
              </p:cNvPr>
              <p:cNvSpPr txBox="1"/>
              <p:nvPr/>
            </p:nvSpPr>
            <p:spPr>
              <a:xfrm>
                <a:off x="1520933" y="13193314"/>
                <a:ext cx="1964937" cy="283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0.01&lt;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(*)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A047E95-4D5B-F62D-5C66-79EE89099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3" y="13193314"/>
                <a:ext cx="1964937" cy="283857"/>
              </a:xfrm>
              <a:prstGeom prst="rect">
                <a:avLst/>
              </a:prstGeom>
              <a:blipFill>
                <a:blip r:embed="rId16"/>
                <a:stretch>
                  <a:fillRect l="-4025" t="-29787" r="-4644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E2EAB19-5B2F-4BD1-60A3-C2588D257B41}"/>
                  </a:ext>
                </a:extLst>
              </p:cNvPr>
              <p:cNvSpPr txBox="1"/>
              <p:nvPr/>
            </p:nvSpPr>
            <p:spPr>
              <a:xfrm>
                <a:off x="1520932" y="13610627"/>
                <a:ext cx="2213875" cy="283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0.001&lt;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&lt;0.01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(**)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E2EAB19-5B2F-4BD1-60A3-C2588D257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13610627"/>
                <a:ext cx="2213875" cy="283857"/>
              </a:xfrm>
              <a:prstGeom prst="rect">
                <a:avLst/>
              </a:prstGeom>
              <a:blipFill>
                <a:blip r:embed="rId17"/>
                <a:stretch>
                  <a:fillRect l="-3571" t="-30435" r="-3846" b="-45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275D4B8-48D9-EEF4-26D4-D8B402CB7731}"/>
                  </a:ext>
                </a:extLst>
              </p:cNvPr>
              <p:cNvSpPr txBox="1"/>
              <p:nvPr/>
            </p:nvSpPr>
            <p:spPr>
              <a:xfrm>
                <a:off x="1520932" y="14023474"/>
                <a:ext cx="1581031" cy="283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&lt;0.001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(***)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275D4B8-48D9-EEF4-26D4-D8B402CB7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32" y="14023474"/>
                <a:ext cx="1581031" cy="283857"/>
              </a:xfrm>
              <a:prstGeom prst="rect">
                <a:avLst/>
              </a:prstGeom>
              <a:blipFill>
                <a:blip r:embed="rId18"/>
                <a:stretch>
                  <a:fillRect l="-5385" t="-29787" r="-6538" b="-4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>
            <a:extLst>
              <a:ext uri="{FF2B5EF4-FFF2-40B4-BE49-F238E27FC236}">
                <a16:creationId xmlns:a16="http://schemas.microsoft.com/office/drawing/2014/main" id="{8D9A1248-FE45-62F1-9F91-FD56A6C7C7D3}"/>
              </a:ext>
            </a:extLst>
          </p:cNvPr>
          <p:cNvSpPr/>
          <p:nvPr/>
        </p:nvSpPr>
        <p:spPr>
          <a:xfrm>
            <a:off x="1123006" y="12773856"/>
            <a:ext cx="314236" cy="314236"/>
          </a:xfrm>
          <a:prstGeom prst="ellipse">
            <a:avLst/>
          </a:prstGeom>
          <a:solidFill>
            <a:srgbClr val="BAB8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6B392AE-174B-2D77-6092-F099C1CE2812}"/>
              </a:ext>
            </a:extLst>
          </p:cNvPr>
          <p:cNvSpPr/>
          <p:nvPr/>
        </p:nvSpPr>
        <p:spPr>
          <a:xfrm>
            <a:off x="1123006" y="13187849"/>
            <a:ext cx="314236" cy="314236"/>
          </a:xfrm>
          <a:prstGeom prst="ellipse">
            <a:avLst/>
          </a:prstGeom>
          <a:solidFill>
            <a:srgbClr val="8482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272A4276-FC20-E853-DAE2-56E5D6DF8998}"/>
              </a:ext>
            </a:extLst>
          </p:cNvPr>
          <p:cNvSpPr/>
          <p:nvPr/>
        </p:nvSpPr>
        <p:spPr>
          <a:xfrm>
            <a:off x="1123006" y="13601842"/>
            <a:ext cx="314236" cy="314236"/>
          </a:xfrm>
          <a:prstGeom prst="ellipse">
            <a:avLst/>
          </a:prstGeom>
          <a:solidFill>
            <a:srgbClr val="4E51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FC529A5-DD6A-11C7-0D27-3559D59C72A9}"/>
              </a:ext>
            </a:extLst>
          </p:cNvPr>
          <p:cNvSpPr/>
          <p:nvPr/>
        </p:nvSpPr>
        <p:spPr>
          <a:xfrm>
            <a:off x="1123006" y="14015836"/>
            <a:ext cx="314236" cy="314236"/>
          </a:xfrm>
          <a:prstGeom prst="ellipse">
            <a:avLst/>
          </a:prstGeom>
          <a:solidFill>
            <a:srgbClr val="0724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FD57A1A-74D1-59E1-9CF1-FA6B8DD18E02}"/>
              </a:ext>
            </a:extLst>
          </p:cNvPr>
          <p:cNvSpPr/>
          <p:nvPr/>
        </p:nvSpPr>
        <p:spPr>
          <a:xfrm>
            <a:off x="753347" y="12773856"/>
            <a:ext cx="314236" cy="314236"/>
          </a:xfrm>
          <a:prstGeom prst="ellipse">
            <a:avLst/>
          </a:prstGeom>
          <a:solidFill>
            <a:srgbClr val="E2BA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B28D9387-6018-86BD-0738-8CF7DB666D51}"/>
              </a:ext>
            </a:extLst>
          </p:cNvPr>
          <p:cNvSpPr/>
          <p:nvPr/>
        </p:nvSpPr>
        <p:spPr>
          <a:xfrm>
            <a:off x="753347" y="13187849"/>
            <a:ext cx="314236" cy="314236"/>
          </a:xfrm>
          <a:prstGeom prst="ellipse">
            <a:avLst/>
          </a:prstGeom>
          <a:solidFill>
            <a:srgbClr val="CE85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50CAE96-C1C6-0B37-C842-42DFAE57ED27}"/>
              </a:ext>
            </a:extLst>
          </p:cNvPr>
          <p:cNvSpPr/>
          <p:nvPr/>
        </p:nvSpPr>
        <p:spPr>
          <a:xfrm>
            <a:off x="753347" y="13601842"/>
            <a:ext cx="314236" cy="314236"/>
          </a:xfrm>
          <a:prstGeom prst="ellipse">
            <a:avLst/>
          </a:prstGeom>
          <a:solidFill>
            <a:srgbClr val="B450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4C86EA3-CFFE-61AA-0303-F689C1DE64D7}"/>
              </a:ext>
            </a:extLst>
          </p:cNvPr>
          <p:cNvSpPr/>
          <p:nvPr/>
        </p:nvSpPr>
        <p:spPr>
          <a:xfrm>
            <a:off x="753347" y="14015836"/>
            <a:ext cx="314236" cy="314236"/>
          </a:xfrm>
          <a:prstGeom prst="ellipse">
            <a:avLst/>
          </a:prstGeom>
          <a:solidFill>
            <a:srgbClr val="9407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29782C6-1745-0ABC-D265-A480D2D3DA86}"/>
                  </a:ext>
                </a:extLst>
              </p:cNvPr>
              <p:cNvSpPr txBox="1"/>
              <p:nvPr/>
            </p:nvSpPr>
            <p:spPr>
              <a:xfrm>
                <a:off x="1195825" y="12467752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29782C6-1745-0ABC-D265-A480D2D3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825" y="12467752"/>
                <a:ext cx="230832" cy="276999"/>
              </a:xfrm>
              <a:prstGeom prst="rect">
                <a:avLst/>
              </a:prstGeom>
              <a:blipFill>
                <a:blip r:embed="rId19"/>
                <a:stretch>
                  <a:fillRect l="-31579" r="-789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FE45422-A9C0-15D6-7365-C6F138E491FA}"/>
                  </a:ext>
                </a:extLst>
              </p:cNvPr>
              <p:cNvSpPr txBox="1"/>
              <p:nvPr/>
            </p:nvSpPr>
            <p:spPr>
              <a:xfrm>
                <a:off x="826795" y="12467752"/>
                <a:ext cx="230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FE45422-A9C0-15D6-7365-C6F138E49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95" y="12467752"/>
                <a:ext cx="230832" cy="276999"/>
              </a:xfrm>
              <a:prstGeom prst="rect">
                <a:avLst/>
              </a:prstGeom>
              <a:blipFill>
                <a:blip r:embed="rId14"/>
                <a:stretch>
                  <a:fillRect l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12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154</TotalTime>
  <Words>86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Garamond</vt:lpstr>
      <vt:lpstr>Times New Roman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Shengqi Zhu</dc:creator>
  <cp:lastModifiedBy>Shengqi Zhu</cp:lastModifiedBy>
  <cp:revision>9</cp:revision>
  <dcterms:created xsi:type="dcterms:W3CDTF">2024-06-07T02:35:32Z</dcterms:created>
  <dcterms:modified xsi:type="dcterms:W3CDTF">2025-02-09T03:11:08Z</dcterms:modified>
</cp:coreProperties>
</file>