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875838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1817"/>
    <a:srgbClr val="F87877"/>
    <a:srgbClr val="7978F8"/>
    <a:srgbClr val="131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81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688" y="2244726"/>
            <a:ext cx="8394462" cy="4775200"/>
          </a:xfrm>
        </p:spPr>
        <p:txBody>
          <a:bodyPr anchor="b"/>
          <a:lstStyle>
            <a:lvl1pPr algn="ctr">
              <a:defRPr sz="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80" y="7204076"/>
            <a:ext cx="7406879" cy="3311524"/>
          </a:xfrm>
        </p:spPr>
        <p:txBody>
          <a:bodyPr/>
          <a:lstStyle>
            <a:lvl1pPr marL="0" indent="0" algn="ctr">
              <a:buNone/>
              <a:defRPr sz="2592"/>
            </a:lvl1pPr>
            <a:lvl2pPr marL="493776" indent="0" algn="ctr">
              <a:buNone/>
              <a:defRPr sz="2160"/>
            </a:lvl2pPr>
            <a:lvl3pPr marL="987552" indent="0" algn="ctr">
              <a:buNone/>
              <a:defRPr sz="1944"/>
            </a:lvl3pPr>
            <a:lvl4pPr marL="1481328" indent="0" algn="ctr">
              <a:buNone/>
              <a:defRPr sz="1728"/>
            </a:lvl4pPr>
            <a:lvl5pPr marL="1975104" indent="0" algn="ctr">
              <a:buNone/>
              <a:defRPr sz="1728"/>
            </a:lvl5pPr>
            <a:lvl6pPr marL="2468880" indent="0" algn="ctr">
              <a:buNone/>
              <a:defRPr sz="1728"/>
            </a:lvl6pPr>
            <a:lvl7pPr marL="2962656" indent="0" algn="ctr">
              <a:buNone/>
              <a:defRPr sz="1728"/>
            </a:lvl7pPr>
            <a:lvl8pPr marL="3456432" indent="0" algn="ctr">
              <a:buNone/>
              <a:defRPr sz="1728"/>
            </a:lvl8pPr>
            <a:lvl9pPr marL="3950208" indent="0" algn="ctr">
              <a:buNone/>
              <a:defRPr sz="17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B862-B0DE-48C1-9322-7393E9780EA8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DB8D3-75FD-4693-8500-D635B5186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72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B862-B0DE-48C1-9322-7393E9780EA8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DB8D3-75FD-4693-8500-D635B5186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69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7397" y="730250"/>
            <a:ext cx="2129478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8964" y="730250"/>
            <a:ext cx="6264985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B862-B0DE-48C1-9322-7393E9780EA8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DB8D3-75FD-4693-8500-D635B5186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01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B862-B0DE-48C1-9322-7393E9780EA8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DB8D3-75FD-4693-8500-D635B5186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97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821" y="3419479"/>
            <a:ext cx="8517910" cy="5705474"/>
          </a:xfrm>
        </p:spPr>
        <p:txBody>
          <a:bodyPr anchor="b"/>
          <a:lstStyle>
            <a:lvl1pPr>
              <a:defRPr sz="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821" y="9178929"/>
            <a:ext cx="8517910" cy="3000374"/>
          </a:xfrm>
        </p:spPr>
        <p:txBody>
          <a:bodyPr/>
          <a:lstStyle>
            <a:lvl1pPr marL="0" indent="0">
              <a:buNone/>
              <a:defRPr sz="2592">
                <a:solidFill>
                  <a:schemeClr val="tx1"/>
                </a:solidFill>
              </a:defRPr>
            </a:lvl1pPr>
            <a:lvl2pPr marL="493776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987552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3pPr>
            <a:lvl4pPr marL="1481328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4pPr>
            <a:lvl5pPr marL="1975104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5pPr>
            <a:lvl6pPr marL="2468880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6pPr>
            <a:lvl7pPr marL="2962656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7pPr>
            <a:lvl8pPr marL="3456432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8pPr>
            <a:lvl9pPr marL="3950208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B862-B0DE-48C1-9322-7393E9780EA8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DB8D3-75FD-4693-8500-D635B5186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57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8964" y="3651250"/>
            <a:ext cx="419723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9643" y="3651250"/>
            <a:ext cx="419723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B862-B0DE-48C1-9322-7393E9780EA8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DB8D3-75FD-4693-8500-D635B5186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69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250" y="730253"/>
            <a:ext cx="851791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251" y="3362326"/>
            <a:ext cx="4177942" cy="1647824"/>
          </a:xfrm>
        </p:spPr>
        <p:txBody>
          <a:bodyPr anchor="b"/>
          <a:lstStyle>
            <a:lvl1pPr marL="0" indent="0">
              <a:buNone/>
              <a:defRPr sz="2592" b="1"/>
            </a:lvl1pPr>
            <a:lvl2pPr marL="493776" indent="0">
              <a:buNone/>
              <a:defRPr sz="2160" b="1"/>
            </a:lvl2pPr>
            <a:lvl3pPr marL="987552" indent="0">
              <a:buNone/>
              <a:defRPr sz="1944" b="1"/>
            </a:lvl3pPr>
            <a:lvl4pPr marL="1481328" indent="0">
              <a:buNone/>
              <a:defRPr sz="1728" b="1"/>
            </a:lvl4pPr>
            <a:lvl5pPr marL="1975104" indent="0">
              <a:buNone/>
              <a:defRPr sz="1728" b="1"/>
            </a:lvl5pPr>
            <a:lvl6pPr marL="2468880" indent="0">
              <a:buNone/>
              <a:defRPr sz="1728" b="1"/>
            </a:lvl6pPr>
            <a:lvl7pPr marL="2962656" indent="0">
              <a:buNone/>
              <a:defRPr sz="1728" b="1"/>
            </a:lvl7pPr>
            <a:lvl8pPr marL="3456432" indent="0">
              <a:buNone/>
              <a:defRPr sz="1728" b="1"/>
            </a:lvl8pPr>
            <a:lvl9pPr marL="3950208" indent="0">
              <a:buNone/>
              <a:defRPr sz="17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251" y="5010150"/>
            <a:ext cx="4177942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9644" y="3362326"/>
            <a:ext cx="4198517" cy="1647824"/>
          </a:xfrm>
        </p:spPr>
        <p:txBody>
          <a:bodyPr anchor="b"/>
          <a:lstStyle>
            <a:lvl1pPr marL="0" indent="0">
              <a:buNone/>
              <a:defRPr sz="2592" b="1"/>
            </a:lvl1pPr>
            <a:lvl2pPr marL="493776" indent="0">
              <a:buNone/>
              <a:defRPr sz="2160" b="1"/>
            </a:lvl2pPr>
            <a:lvl3pPr marL="987552" indent="0">
              <a:buNone/>
              <a:defRPr sz="1944" b="1"/>
            </a:lvl3pPr>
            <a:lvl4pPr marL="1481328" indent="0">
              <a:buNone/>
              <a:defRPr sz="1728" b="1"/>
            </a:lvl4pPr>
            <a:lvl5pPr marL="1975104" indent="0">
              <a:buNone/>
              <a:defRPr sz="1728" b="1"/>
            </a:lvl5pPr>
            <a:lvl6pPr marL="2468880" indent="0">
              <a:buNone/>
              <a:defRPr sz="1728" b="1"/>
            </a:lvl6pPr>
            <a:lvl7pPr marL="2962656" indent="0">
              <a:buNone/>
              <a:defRPr sz="1728" b="1"/>
            </a:lvl7pPr>
            <a:lvl8pPr marL="3456432" indent="0">
              <a:buNone/>
              <a:defRPr sz="1728" b="1"/>
            </a:lvl8pPr>
            <a:lvl9pPr marL="3950208" indent="0">
              <a:buNone/>
              <a:defRPr sz="17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9644" y="5010150"/>
            <a:ext cx="41985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B862-B0DE-48C1-9322-7393E9780EA8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DB8D3-75FD-4693-8500-D635B5186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51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B862-B0DE-48C1-9322-7393E9780EA8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DB8D3-75FD-4693-8500-D635B5186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37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B862-B0DE-48C1-9322-7393E9780EA8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DB8D3-75FD-4693-8500-D635B5186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68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250" y="914400"/>
            <a:ext cx="3185215" cy="3200400"/>
          </a:xfrm>
        </p:spPr>
        <p:txBody>
          <a:bodyPr anchor="b"/>
          <a:lstStyle>
            <a:lvl1pPr>
              <a:defRPr sz="34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8517" y="1974853"/>
            <a:ext cx="4999643" cy="9747250"/>
          </a:xfrm>
        </p:spPr>
        <p:txBody>
          <a:bodyPr/>
          <a:lstStyle>
            <a:lvl1pPr>
              <a:defRPr sz="3456"/>
            </a:lvl1pPr>
            <a:lvl2pPr>
              <a:defRPr sz="3024"/>
            </a:lvl2pPr>
            <a:lvl3pPr>
              <a:defRPr sz="2592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250" y="4114800"/>
            <a:ext cx="3185215" cy="7623176"/>
          </a:xfrm>
        </p:spPr>
        <p:txBody>
          <a:bodyPr/>
          <a:lstStyle>
            <a:lvl1pPr marL="0" indent="0">
              <a:buNone/>
              <a:defRPr sz="1728"/>
            </a:lvl1pPr>
            <a:lvl2pPr marL="493776" indent="0">
              <a:buNone/>
              <a:defRPr sz="1512"/>
            </a:lvl2pPr>
            <a:lvl3pPr marL="987552" indent="0">
              <a:buNone/>
              <a:defRPr sz="1296"/>
            </a:lvl3pPr>
            <a:lvl4pPr marL="1481328" indent="0">
              <a:buNone/>
              <a:defRPr sz="1080"/>
            </a:lvl4pPr>
            <a:lvl5pPr marL="1975104" indent="0">
              <a:buNone/>
              <a:defRPr sz="1080"/>
            </a:lvl5pPr>
            <a:lvl6pPr marL="2468880" indent="0">
              <a:buNone/>
              <a:defRPr sz="1080"/>
            </a:lvl6pPr>
            <a:lvl7pPr marL="2962656" indent="0">
              <a:buNone/>
              <a:defRPr sz="1080"/>
            </a:lvl7pPr>
            <a:lvl8pPr marL="3456432" indent="0">
              <a:buNone/>
              <a:defRPr sz="1080"/>
            </a:lvl8pPr>
            <a:lvl9pPr marL="3950208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B862-B0DE-48C1-9322-7393E9780EA8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DB8D3-75FD-4693-8500-D635B5186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72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250" y="914400"/>
            <a:ext cx="3185215" cy="3200400"/>
          </a:xfrm>
        </p:spPr>
        <p:txBody>
          <a:bodyPr anchor="b"/>
          <a:lstStyle>
            <a:lvl1pPr>
              <a:defRPr sz="34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98517" y="1974853"/>
            <a:ext cx="4999643" cy="9747250"/>
          </a:xfrm>
        </p:spPr>
        <p:txBody>
          <a:bodyPr anchor="t"/>
          <a:lstStyle>
            <a:lvl1pPr marL="0" indent="0">
              <a:buNone/>
              <a:defRPr sz="3456"/>
            </a:lvl1pPr>
            <a:lvl2pPr marL="493776" indent="0">
              <a:buNone/>
              <a:defRPr sz="3024"/>
            </a:lvl2pPr>
            <a:lvl3pPr marL="987552" indent="0">
              <a:buNone/>
              <a:defRPr sz="2592"/>
            </a:lvl3pPr>
            <a:lvl4pPr marL="1481328" indent="0">
              <a:buNone/>
              <a:defRPr sz="2160"/>
            </a:lvl4pPr>
            <a:lvl5pPr marL="1975104" indent="0">
              <a:buNone/>
              <a:defRPr sz="2160"/>
            </a:lvl5pPr>
            <a:lvl6pPr marL="2468880" indent="0">
              <a:buNone/>
              <a:defRPr sz="2160"/>
            </a:lvl6pPr>
            <a:lvl7pPr marL="2962656" indent="0">
              <a:buNone/>
              <a:defRPr sz="2160"/>
            </a:lvl7pPr>
            <a:lvl8pPr marL="3456432" indent="0">
              <a:buNone/>
              <a:defRPr sz="2160"/>
            </a:lvl8pPr>
            <a:lvl9pPr marL="3950208" indent="0">
              <a:buNone/>
              <a:defRPr sz="21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250" y="4114800"/>
            <a:ext cx="3185215" cy="7623176"/>
          </a:xfrm>
        </p:spPr>
        <p:txBody>
          <a:bodyPr/>
          <a:lstStyle>
            <a:lvl1pPr marL="0" indent="0">
              <a:buNone/>
              <a:defRPr sz="1728"/>
            </a:lvl1pPr>
            <a:lvl2pPr marL="493776" indent="0">
              <a:buNone/>
              <a:defRPr sz="1512"/>
            </a:lvl2pPr>
            <a:lvl3pPr marL="987552" indent="0">
              <a:buNone/>
              <a:defRPr sz="1296"/>
            </a:lvl3pPr>
            <a:lvl4pPr marL="1481328" indent="0">
              <a:buNone/>
              <a:defRPr sz="1080"/>
            </a:lvl4pPr>
            <a:lvl5pPr marL="1975104" indent="0">
              <a:buNone/>
              <a:defRPr sz="1080"/>
            </a:lvl5pPr>
            <a:lvl6pPr marL="2468880" indent="0">
              <a:buNone/>
              <a:defRPr sz="1080"/>
            </a:lvl6pPr>
            <a:lvl7pPr marL="2962656" indent="0">
              <a:buNone/>
              <a:defRPr sz="1080"/>
            </a:lvl7pPr>
            <a:lvl8pPr marL="3456432" indent="0">
              <a:buNone/>
              <a:defRPr sz="1080"/>
            </a:lvl8pPr>
            <a:lvl9pPr marL="3950208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B862-B0DE-48C1-9322-7393E9780EA8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DB8D3-75FD-4693-8500-D635B5186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82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8964" y="730253"/>
            <a:ext cx="851791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964" y="3651250"/>
            <a:ext cx="851791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8964" y="12712703"/>
            <a:ext cx="2222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FB862-B0DE-48C1-9322-7393E9780EA8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1372" y="12712703"/>
            <a:ext cx="333309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810" y="12712703"/>
            <a:ext cx="2222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DB8D3-75FD-4693-8500-D635B5186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77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87552" rtl="0" eaLnBrk="1" latinLnBrk="0" hangingPunct="1">
        <a:lnSpc>
          <a:spcPct val="90000"/>
        </a:lnSpc>
        <a:spcBef>
          <a:spcPct val="0"/>
        </a:spcBef>
        <a:buNone/>
        <a:defRPr sz="47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87552" rtl="0" eaLnBrk="1" latinLnBrk="0" hangingPunct="1">
        <a:lnSpc>
          <a:spcPct val="90000"/>
        </a:lnSpc>
        <a:spcBef>
          <a:spcPts val="108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46888" algn="l" defTabSz="98755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2pPr>
      <a:lvl3pPr marL="1234440" indent="-246888" algn="l" defTabSz="98755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indent="-246888" algn="l" defTabSz="98755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4pPr>
      <a:lvl5pPr marL="2221992" indent="-246888" algn="l" defTabSz="98755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5pPr>
      <a:lvl6pPr marL="2715768" indent="-246888" algn="l" defTabSz="98755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6pPr>
      <a:lvl7pPr marL="3209544" indent="-246888" algn="l" defTabSz="98755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7pPr>
      <a:lvl8pPr marL="3703320" indent="-246888" algn="l" defTabSz="98755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8pPr>
      <a:lvl9pPr marL="4197096" indent="-246888" algn="l" defTabSz="98755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2pPr>
      <a:lvl3pPr marL="987552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3pPr>
      <a:lvl4pPr marL="1481328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4pPr>
      <a:lvl5pPr marL="1975104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5pPr>
      <a:lvl6pPr marL="2468880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6pPr>
      <a:lvl7pPr marL="2962656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7pPr>
      <a:lvl8pPr marL="3456432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8pPr>
      <a:lvl9pPr marL="3950208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7D1C1A8-E691-4F72-E47F-3FC20E478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2"/>
            <a:ext cx="9875838" cy="13716442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CC42AFFE-7A5D-BA37-5A66-619AC9CC91DA}"/>
              </a:ext>
            </a:extLst>
          </p:cNvPr>
          <p:cNvGrpSpPr/>
          <p:nvPr/>
        </p:nvGrpSpPr>
        <p:grpSpPr>
          <a:xfrm>
            <a:off x="1540569" y="983806"/>
            <a:ext cx="3011726" cy="2821112"/>
            <a:chOff x="1346870" y="730030"/>
            <a:chExt cx="2730888" cy="2558048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FBB0C055-04D0-0A8F-60B9-AE9DDB81AC5E}"/>
                </a:ext>
              </a:extLst>
            </p:cNvPr>
            <p:cNvSpPr/>
            <p:nvPr/>
          </p:nvSpPr>
          <p:spPr>
            <a:xfrm>
              <a:off x="1527704" y="730030"/>
              <a:ext cx="2474383" cy="2558048"/>
            </a:xfrm>
            <a:prstGeom prst="roundRect">
              <a:avLst/>
            </a:prstGeom>
            <a:solidFill>
              <a:schemeClr val="tx2">
                <a:lumMod val="20000"/>
                <a:lumOff val="80000"/>
                <a:alpha val="60000"/>
              </a:schemeClr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661AEA3-7FBE-C5C7-F1EF-2C8620847A7A}"/>
                </a:ext>
              </a:extLst>
            </p:cNvPr>
            <p:cNvSpPr txBox="1"/>
            <p:nvPr/>
          </p:nvSpPr>
          <p:spPr>
            <a:xfrm>
              <a:off x="1346870" y="937334"/>
              <a:ext cx="1062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Garamond" panose="02020404030301010803" pitchFamily="18" charset="0"/>
                </a:rPr>
                <a:t>Q4</a:t>
              </a:r>
              <a:r>
                <a:rPr lang="en-US" altLang="zh-CN" b="1" baseline="30000" dirty="0">
                  <a:latin typeface="Garamond" panose="02020404030301010803" pitchFamily="18" charset="0"/>
                </a:rPr>
                <a:t>+</a:t>
              </a:r>
              <a:endParaRPr lang="zh-CN" altLang="en-US" b="1" dirty="0">
                <a:latin typeface="Garamond" panose="02020404030301010803" pitchFamily="18" charset="0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0DD947E6-E35F-CBF4-A0CC-ED3A46F2F196}"/>
                </a:ext>
              </a:extLst>
            </p:cNvPr>
            <p:cNvGrpSpPr/>
            <p:nvPr/>
          </p:nvGrpSpPr>
          <p:grpSpPr>
            <a:xfrm>
              <a:off x="2071411" y="998861"/>
              <a:ext cx="1571916" cy="494215"/>
              <a:chOff x="2260600" y="946304"/>
              <a:chExt cx="1290320" cy="40568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71245E5-3F38-C4A2-F05D-6053F16A770C}"/>
                  </a:ext>
                </a:extLst>
              </p:cNvPr>
              <p:cNvSpPr/>
              <p:nvPr/>
            </p:nvSpPr>
            <p:spPr>
              <a:xfrm>
                <a:off x="2951480" y="946469"/>
                <a:ext cx="599440" cy="203200"/>
              </a:xfrm>
              <a:prstGeom prst="rect">
                <a:avLst/>
              </a:prstGeom>
              <a:solidFill>
                <a:srgbClr val="131AF6"/>
              </a:solidFill>
              <a:ln w="254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FE4D3B9-CE9B-806A-3BC6-C6935BD95106}"/>
                  </a:ext>
                </a:extLst>
              </p:cNvPr>
              <p:cNvSpPr/>
              <p:nvPr/>
            </p:nvSpPr>
            <p:spPr>
              <a:xfrm>
                <a:off x="2951480" y="1148148"/>
                <a:ext cx="436880" cy="203200"/>
              </a:xfrm>
              <a:prstGeom prst="rect">
                <a:avLst/>
              </a:prstGeom>
              <a:solidFill>
                <a:srgbClr val="7978F8"/>
              </a:solidFill>
              <a:ln w="254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581A239-2642-C791-5549-70B514D8DB05}"/>
                  </a:ext>
                </a:extLst>
              </p:cNvPr>
              <p:cNvSpPr/>
              <p:nvPr/>
            </p:nvSpPr>
            <p:spPr>
              <a:xfrm>
                <a:off x="2398237" y="946304"/>
                <a:ext cx="553243" cy="203200"/>
              </a:xfrm>
              <a:prstGeom prst="rect">
                <a:avLst/>
              </a:prstGeom>
              <a:solidFill>
                <a:srgbClr val="FC1817"/>
              </a:solidFill>
              <a:ln w="254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00A214D-B31E-E50F-4070-BF4981729ADD}"/>
                  </a:ext>
                </a:extLst>
              </p:cNvPr>
              <p:cNvSpPr/>
              <p:nvPr/>
            </p:nvSpPr>
            <p:spPr>
              <a:xfrm>
                <a:off x="2260600" y="1148784"/>
                <a:ext cx="690880" cy="203200"/>
              </a:xfrm>
              <a:prstGeom prst="rect">
                <a:avLst/>
              </a:prstGeom>
              <a:solidFill>
                <a:srgbClr val="F87877"/>
              </a:solidFill>
              <a:ln w="254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A4EDE50-4E97-A2AF-9050-D0709C8CC3B3}"/>
                </a:ext>
              </a:extLst>
            </p:cNvPr>
            <p:cNvSpPr txBox="1"/>
            <p:nvPr/>
          </p:nvSpPr>
          <p:spPr>
            <a:xfrm>
              <a:off x="1483191" y="1201473"/>
              <a:ext cx="730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Garamond" panose="02020404030301010803" pitchFamily="18" charset="0"/>
                </a:rPr>
                <a:t>Q1</a:t>
              </a:r>
              <a:r>
                <a:rPr lang="en-US" altLang="zh-CN" b="1" baseline="30000" dirty="0">
                  <a:latin typeface="Garamond" panose="02020404030301010803" pitchFamily="18" charset="0"/>
                </a:rPr>
                <a:t>-</a:t>
              </a:r>
              <a:endParaRPr lang="zh-CN" altLang="en-US" b="1" baseline="30000" dirty="0">
                <a:latin typeface="Garamond" panose="02020404030301010803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1DD0DB3-9028-A58D-1502-E4CA9D85D59B}"/>
                </a:ext>
              </a:extLst>
            </p:cNvPr>
            <p:cNvSpPr txBox="1"/>
            <p:nvPr/>
          </p:nvSpPr>
          <p:spPr>
            <a:xfrm>
              <a:off x="1934932" y="1422708"/>
              <a:ext cx="1062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Garamond" panose="02020404030301010803" pitchFamily="18" charset="0"/>
                </a:rPr>
                <a:t>-</a:t>
              </a:r>
              <a:endParaRPr lang="zh-CN" altLang="en-US" b="1" dirty="0">
                <a:latin typeface="Garamond" panose="02020404030301010803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90B36F2-4881-5C37-F468-0B5F3565EBB5}"/>
                </a:ext>
              </a:extLst>
            </p:cNvPr>
            <p:cNvSpPr txBox="1"/>
            <p:nvPr/>
          </p:nvSpPr>
          <p:spPr>
            <a:xfrm>
              <a:off x="2653074" y="1443628"/>
              <a:ext cx="1062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Garamond" panose="02020404030301010803" pitchFamily="18" charset="0"/>
                </a:rPr>
                <a:t>+</a:t>
              </a:r>
              <a:endParaRPr lang="zh-CN" altLang="en-US" b="1" dirty="0">
                <a:latin typeface="Garamond" panose="02020404030301010803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D2784A7-BC6F-F80D-56C7-E2E812CC492D}"/>
                </a:ext>
              </a:extLst>
            </p:cNvPr>
            <p:cNvSpPr txBox="1"/>
            <p:nvPr/>
          </p:nvSpPr>
          <p:spPr>
            <a:xfrm>
              <a:off x="2102308" y="2101271"/>
              <a:ext cx="142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3.2  /  18.3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ABC0A81-9529-935B-444C-F7B38B1ADBAA}"/>
                </a:ext>
              </a:extLst>
            </p:cNvPr>
            <p:cNvSpPr txBox="1"/>
            <p:nvPr/>
          </p:nvSpPr>
          <p:spPr>
            <a:xfrm>
              <a:off x="2105416" y="2529681"/>
              <a:ext cx="7761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Garamond" panose="02020404030301010803" pitchFamily="18" charset="0"/>
                </a:rPr>
                <a:t>20-E</a:t>
              </a:r>
              <a:endParaRPr lang="zh-CN" altLang="en-US" sz="2000" b="1" dirty="0">
                <a:latin typeface="Garamond" panose="02020404030301010803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A08EA2A-8E12-ADA6-2CB5-9DDD23B5EF76}"/>
                </a:ext>
              </a:extLst>
            </p:cNvPr>
            <p:cNvSpPr txBox="1"/>
            <p:nvPr/>
          </p:nvSpPr>
          <p:spPr>
            <a:xfrm>
              <a:off x="2763032" y="2529681"/>
              <a:ext cx="7761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Garamond" panose="02020404030301010803" pitchFamily="18" charset="0"/>
                </a:rPr>
                <a:t>23-E</a:t>
              </a:r>
              <a:endParaRPr lang="zh-CN" altLang="en-US" sz="2000" b="1" dirty="0">
                <a:latin typeface="Garamond" panose="02020404030301010803" pitchFamily="18" charset="0"/>
              </a:endParaRPr>
            </a:p>
          </p:txBody>
        </p:sp>
        <p:sp>
          <p:nvSpPr>
            <p:cNvPr id="21" name="箭头: 上 20">
              <a:extLst>
                <a:ext uri="{FF2B5EF4-FFF2-40B4-BE49-F238E27FC236}">
                  <a16:creationId xmlns:a16="http://schemas.microsoft.com/office/drawing/2014/main" id="{3B22AF5D-79EF-1DA4-E669-54B54F1F04FD}"/>
                </a:ext>
              </a:extLst>
            </p:cNvPr>
            <p:cNvSpPr/>
            <p:nvPr/>
          </p:nvSpPr>
          <p:spPr>
            <a:xfrm>
              <a:off x="2452159" y="2446004"/>
              <a:ext cx="45719" cy="147603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上 21">
              <a:extLst>
                <a:ext uri="{FF2B5EF4-FFF2-40B4-BE49-F238E27FC236}">
                  <a16:creationId xmlns:a16="http://schemas.microsoft.com/office/drawing/2014/main" id="{347EFAAA-8D90-186F-D03A-75B753247AE0}"/>
                </a:ext>
              </a:extLst>
            </p:cNvPr>
            <p:cNvSpPr/>
            <p:nvPr/>
          </p:nvSpPr>
          <p:spPr>
            <a:xfrm>
              <a:off x="3104814" y="2446004"/>
              <a:ext cx="45719" cy="147603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013B9D27-F405-F903-1884-194F08A6B6A4}"/>
                    </a:ext>
                  </a:extLst>
                </p:cNvPr>
                <p:cNvSpPr txBox="1"/>
                <p:nvPr/>
              </p:nvSpPr>
              <p:spPr>
                <a:xfrm>
                  <a:off x="1531595" y="2827070"/>
                  <a:ext cx="254616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b="1" dirty="0">
                      <a:latin typeface="Garamond" panose="02020404030301010803" pitchFamily="18" charset="0"/>
                    </a:rPr>
                    <a:t>Proportion(%) in </a:t>
                  </a:r>
                  <a14:m>
                    <m:oMath xmlns:m="http://schemas.openxmlformats.org/officeDocument/2006/math"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a14:m>
                  <a:endParaRPr lang="zh-CN" altLang="en-US" sz="2000" b="1" dirty="0">
                    <a:latin typeface="Garamond" panose="02020404030301010803" pitchFamily="18" charset="0"/>
                  </a:endParaRPr>
                </a:p>
              </p:txBody>
            </p:sp>
          </mc:Choice>
          <mc:Fallback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013B9D27-F405-F903-1884-194F08A6B6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1595" y="2827070"/>
                  <a:ext cx="2546163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6944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箭头: 上 30">
              <a:extLst>
                <a:ext uri="{FF2B5EF4-FFF2-40B4-BE49-F238E27FC236}">
                  <a16:creationId xmlns:a16="http://schemas.microsoft.com/office/drawing/2014/main" id="{4BA0DCC7-131E-6182-3E59-5AE5A3F13279}"/>
                </a:ext>
              </a:extLst>
            </p:cNvPr>
            <p:cNvSpPr/>
            <p:nvPr/>
          </p:nvSpPr>
          <p:spPr>
            <a:xfrm rot="20275476">
              <a:off x="2507944" y="1727210"/>
              <a:ext cx="45719" cy="342554"/>
            </a:xfrm>
            <a:prstGeom prst="upArrow">
              <a:avLst>
                <a:gd name="adj1" fmla="val 50000"/>
                <a:gd name="adj2" fmla="val 66198"/>
              </a:avLst>
            </a:prstGeom>
            <a:solidFill>
              <a:srgbClr val="FF0000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箭头: 上 31">
              <a:extLst>
                <a:ext uri="{FF2B5EF4-FFF2-40B4-BE49-F238E27FC236}">
                  <a16:creationId xmlns:a16="http://schemas.microsoft.com/office/drawing/2014/main" id="{528199F2-6AB0-75F5-7276-106CD2B4F162}"/>
                </a:ext>
              </a:extLst>
            </p:cNvPr>
            <p:cNvSpPr/>
            <p:nvPr/>
          </p:nvSpPr>
          <p:spPr>
            <a:xfrm rot="1437817">
              <a:off x="3065264" y="1726373"/>
              <a:ext cx="45719" cy="342554"/>
            </a:xfrm>
            <a:prstGeom prst="upArrow">
              <a:avLst>
                <a:gd name="adj1" fmla="val 50000"/>
                <a:gd name="adj2" fmla="val 6619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CEA051A-6B76-5A0E-383C-499DE01F5244}"/>
                </a:ext>
              </a:extLst>
            </p:cNvPr>
            <p:cNvSpPr txBox="1"/>
            <p:nvPr/>
          </p:nvSpPr>
          <p:spPr>
            <a:xfrm>
              <a:off x="1997236" y="1725127"/>
              <a:ext cx="639214" cy="316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Garamond" panose="02020404030301010803" pitchFamily="18" charset="0"/>
                </a:rPr>
                <a:t>dec.</a:t>
              </a:r>
              <a:endParaRPr lang="zh-CN" altLang="en-US" sz="1600" dirty="0">
                <a:latin typeface="Garamond" panose="02020404030301010803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911362E-35E5-8D07-CD68-770DA706DBF0}"/>
                </a:ext>
              </a:extLst>
            </p:cNvPr>
            <p:cNvSpPr txBox="1"/>
            <p:nvPr/>
          </p:nvSpPr>
          <p:spPr>
            <a:xfrm>
              <a:off x="3050996" y="1731852"/>
              <a:ext cx="532224" cy="316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Garamond" panose="02020404030301010803" pitchFamily="18" charset="0"/>
                </a:rPr>
                <a:t>inc.</a:t>
              </a:r>
              <a:endParaRPr lang="zh-CN" altLang="en-US" sz="1600" dirty="0">
                <a:latin typeface="Garamond" panose="020204040303010108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58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69</TotalTime>
  <Words>18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Garamond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Shengqi Zhu</dc:creator>
  <cp:lastModifiedBy>Shengqi Zhu</cp:lastModifiedBy>
  <cp:revision>5</cp:revision>
  <dcterms:created xsi:type="dcterms:W3CDTF">2024-06-13T04:53:52Z</dcterms:created>
  <dcterms:modified xsi:type="dcterms:W3CDTF">2025-02-09T03:17:40Z</dcterms:modified>
</cp:coreProperties>
</file>