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D770C-138F-4761-ABA2-5C98E6F5E4A9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639C4-95C8-491F-808A-37E0EBDA8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99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4350" y="1621191"/>
            <a:ext cx="5829300" cy="3448756"/>
          </a:xfrm>
        </p:spPr>
        <p:txBody>
          <a:bodyPr anchor="b">
            <a:normAutofit/>
          </a:bodyPr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명</a:t>
            </a:r>
            <a:r>
              <a:rPr lang="en-US" altLang="ko-KR" sz="4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755650" y="94607"/>
            <a:ext cx="5829300" cy="300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400" dirty="0" smtClean="0">
                <a:latin typeface="+mj-ea"/>
                <a:ea typeface="+mj-ea"/>
              </a:rPr>
              <a:t>신호등 종목 분석표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5100" y="1083942"/>
            <a:ext cx="3060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j-ea"/>
                <a:ea typeface="+mj-ea"/>
              </a:rPr>
              <a:t>*</a:t>
            </a:r>
            <a:r>
              <a:rPr lang="ko-KR" altLang="en-US" sz="1100" dirty="0" smtClean="0">
                <a:latin typeface="+mj-ea"/>
                <a:ea typeface="+mj-ea"/>
              </a:rPr>
              <a:t>초록</a:t>
            </a:r>
            <a:r>
              <a:rPr lang="en-US" altLang="ko-KR" sz="1100" dirty="0" smtClean="0">
                <a:latin typeface="+mj-ea"/>
                <a:ea typeface="+mj-ea"/>
              </a:rPr>
              <a:t>(</a:t>
            </a:r>
            <a:r>
              <a:rPr lang="ko-KR" altLang="en-US" sz="1100" dirty="0" smtClean="0">
                <a:latin typeface="+mj-ea"/>
                <a:ea typeface="+mj-ea"/>
              </a:rPr>
              <a:t>양호</a:t>
            </a:r>
            <a:r>
              <a:rPr lang="en-US" altLang="ko-KR" sz="1100" dirty="0" smtClean="0">
                <a:latin typeface="+mj-ea"/>
                <a:ea typeface="+mj-ea"/>
              </a:rPr>
              <a:t>), </a:t>
            </a:r>
            <a:r>
              <a:rPr lang="ko-KR" altLang="en-US" sz="1100" dirty="0" smtClean="0">
                <a:latin typeface="+mj-ea"/>
                <a:ea typeface="+mj-ea"/>
              </a:rPr>
              <a:t>노랑</a:t>
            </a:r>
            <a:r>
              <a:rPr lang="en-US" altLang="ko-KR" sz="1100" dirty="0" smtClean="0">
                <a:latin typeface="+mj-ea"/>
                <a:ea typeface="+mj-ea"/>
              </a:rPr>
              <a:t>(</a:t>
            </a:r>
            <a:r>
              <a:rPr lang="ko-KR" altLang="en-US" sz="1100" dirty="0" smtClean="0">
                <a:latin typeface="+mj-ea"/>
                <a:ea typeface="+mj-ea"/>
              </a:rPr>
              <a:t>주의</a:t>
            </a:r>
            <a:r>
              <a:rPr lang="en-US" altLang="ko-KR" sz="1100" dirty="0" smtClean="0">
                <a:latin typeface="+mj-ea"/>
                <a:ea typeface="+mj-ea"/>
              </a:rPr>
              <a:t>), </a:t>
            </a:r>
            <a:r>
              <a:rPr lang="ko-KR" altLang="en-US" sz="1100" dirty="0" smtClean="0">
                <a:latin typeface="+mj-ea"/>
                <a:ea typeface="+mj-ea"/>
              </a:rPr>
              <a:t>주황</a:t>
            </a:r>
            <a:r>
              <a:rPr lang="en-US" altLang="ko-KR" sz="1100" dirty="0" smtClean="0">
                <a:latin typeface="+mj-ea"/>
                <a:ea typeface="+mj-ea"/>
              </a:rPr>
              <a:t>(</a:t>
            </a:r>
            <a:r>
              <a:rPr lang="ko-KR" altLang="en-US" sz="1100" dirty="0" smtClean="0">
                <a:latin typeface="+mj-ea"/>
                <a:ea typeface="+mj-ea"/>
              </a:rPr>
              <a:t>경고</a:t>
            </a:r>
            <a:r>
              <a:rPr lang="en-US" altLang="ko-KR" sz="1100" dirty="0" smtClean="0">
                <a:latin typeface="+mj-ea"/>
                <a:ea typeface="+mj-ea"/>
              </a:rPr>
              <a:t>), </a:t>
            </a:r>
            <a:r>
              <a:rPr lang="ko-KR" altLang="en-US" sz="1100" dirty="0" smtClean="0">
                <a:latin typeface="+mj-ea"/>
                <a:ea typeface="+mj-ea"/>
              </a:rPr>
              <a:t>빨강</a:t>
            </a:r>
            <a:r>
              <a:rPr lang="en-US" altLang="ko-KR" sz="1100" dirty="0" smtClean="0">
                <a:latin typeface="+mj-ea"/>
                <a:ea typeface="+mj-ea"/>
              </a:rPr>
              <a:t>(</a:t>
            </a:r>
            <a:r>
              <a:rPr lang="ko-KR" altLang="en-US" sz="1100" dirty="0" smtClean="0">
                <a:latin typeface="+mj-ea"/>
                <a:ea typeface="+mj-ea"/>
              </a:rPr>
              <a:t>탈락</a:t>
            </a:r>
            <a:r>
              <a:rPr lang="en-US" altLang="ko-KR" sz="1100" dirty="0" smtClean="0">
                <a:latin typeface="+mj-ea"/>
                <a:ea typeface="+mj-ea"/>
              </a:rPr>
              <a:t>)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678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2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75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9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9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5F10-9CA1-4528-A751-94E99C0A3AA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A6F92-3E4C-4CC2-A9D9-C0E0063B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95602"/>
            <a:ext cx="5829300" cy="619912"/>
          </a:xfrm>
        </p:spPr>
        <p:txBody>
          <a:bodyPr>
            <a:normAutofit/>
          </a:bodyPr>
          <a:lstStyle/>
          <a:p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81248"/>
              </p:ext>
            </p:extLst>
          </p:nvPr>
        </p:nvGraphicFramePr>
        <p:xfrm>
          <a:off x="152400" y="1428412"/>
          <a:ext cx="6581139" cy="803909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7511083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525777801"/>
                    </a:ext>
                  </a:extLst>
                </a:gridCol>
                <a:gridCol w="2956426">
                  <a:extLst>
                    <a:ext uri="{9D8B030D-6E8A-4147-A177-3AD203B41FA5}">
                      <a16:colId xmlns:a16="http://schemas.microsoft.com/office/drawing/2014/main" val="3165698015"/>
                    </a:ext>
                  </a:extLst>
                </a:gridCol>
                <a:gridCol w="741813">
                  <a:extLst>
                    <a:ext uri="{9D8B030D-6E8A-4147-A177-3AD203B41FA5}">
                      <a16:colId xmlns:a16="http://schemas.microsoft.com/office/drawing/2014/main" val="645919750"/>
                    </a:ext>
                  </a:extLst>
                </a:gridCol>
              </a:tblGrid>
              <a:tr h="414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분석 도구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원포인트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 투자 진단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신호등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84990"/>
                  </a:ext>
                </a:extLst>
              </a:tr>
              <a:tr h="4650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단계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재무 분석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기본적 분석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당기순이익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46341"/>
                  </a:ext>
                </a:extLst>
              </a:tr>
              <a:tr h="4650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시가총액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575628"/>
                  </a:ext>
                </a:extLst>
              </a:tr>
              <a:tr h="4650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미래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PER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324408"/>
                  </a:ext>
                </a:extLst>
              </a:tr>
              <a:tr h="4650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재무비율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46128"/>
                  </a:ext>
                </a:extLst>
              </a:tr>
              <a:tr h="23250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단계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차트 분석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기술적 분석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차트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0020"/>
                  </a:ext>
                </a:extLst>
              </a:tr>
              <a:tr h="4650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학습효과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40949"/>
                  </a:ext>
                </a:extLst>
              </a:tr>
              <a:tr h="46501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단계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호재와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악재 점검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배당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시가배당률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74364"/>
                  </a:ext>
                </a:extLst>
              </a:tr>
              <a:tr h="6496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유상증자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주식 관련 사채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744692"/>
                  </a:ext>
                </a:extLst>
              </a:tr>
              <a:tr h="4650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최대주주 리스크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07762"/>
                  </a:ext>
                </a:extLst>
              </a:tr>
              <a:tr h="4650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기타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9036"/>
                  </a:ext>
                </a:extLst>
              </a:tr>
              <a:tr h="46501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종합 의견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매수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보류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이유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57040"/>
                  </a:ext>
                </a:extLst>
              </a:tr>
              <a:tr h="4650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매매 시점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가격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86123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6236406" y="1923713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236406" y="2396436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236406" y="2857870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36406" y="3319301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36406" y="6581792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236406" y="7695796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236406" y="7137308"/>
            <a:ext cx="288000" cy="28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236406" y="8162486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236406" y="4817309"/>
            <a:ext cx="288000" cy="28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236406" y="8863384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236406" y="6115102"/>
            <a:ext cx="288000" cy="28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설명선 2(테두리 및 강조선) 17"/>
          <p:cNvSpPr/>
          <p:nvPr/>
        </p:nvSpPr>
        <p:spPr>
          <a:xfrm>
            <a:off x="-1816773" y="5739064"/>
            <a:ext cx="1254948" cy="287585"/>
          </a:xfrm>
          <a:prstGeom prst="accentBorderCallout2">
            <a:avLst>
              <a:gd name="adj1" fmla="val 45449"/>
              <a:gd name="adj2" fmla="val 104826"/>
              <a:gd name="adj3" fmla="val 44756"/>
              <a:gd name="adj4" fmla="val 114805"/>
              <a:gd name="adj5" fmla="val -197680"/>
              <a:gd name="adj6" fmla="val 141680"/>
            </a:avLst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4" name="설명선 2(테두리 및 강조선) 23"/>
          <p:cNvSpPr/>
          <p:nvPr/>
        </p:nvSpPr>
        <p:spPr>
          <a:xfrm>
            <a:off x="-2249909" y="4215832"/>
            <a:ext cx="1514881" cy="324852"/>
          </a:xfrm>
          <a:prstGeom prst="accentBorderCallout2">
            <a:avLst>
              <a:gd name="adj1" fmla="val 45449"/>
              <a:gd name="adj2" fmla="val 104826"/>
              <a:gd name="adj3" fmla="val 44756"/>
              <a:gd name="adj4" fmla="val 114805"/>
              <a:gd name="adj5" fmla="val 90513"/>
              <a:gd name="adj6" fmla="val 132285"/>
            </a:avLst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4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ysClr val="windowText" lastClr="000000"/>
            </a:solidFill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1773</TotalTime>
  <Words>56</Words>
  <Application>Microsoft Office PowerPoint</Application>
  <PresentationFormat>A4 용지(210x297mm)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Smith JJ</dc:creator>
  <cp:lastModifiedBy>Smith JJ</cp:lastModifiedBy>
  <cp:revision>68</cp:revision>
  <dcterms:created xsi:type="dcterms:W3CDTF">2020-11-19T10:21:15Z</dcterms:created>
  <dcterms:modified xsi:type="dcterms:W3CDTF">2020-11-23T08:38:05Z</dcterms:modified>
</cp:coreProperties>
</file>