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handoutMasterIdLst>
    <p:handoutMasterId r:id="rId27"/>
  </p:handoutMasterIdLst>
  <p:sldIdLst>
    <p:sldId id="257" r:id="rId2"/>
    <p:sldId id="430" r:id="rId3"/>
    <p:sldId id="427" r:id="rId4"/>
    <p:sldId id="439" r:id="rId5"/>
    <p:sldId id="441" r:id="rId6"/>
    <p:sldId id="446" r:id="rId7"/>
    <p:sldId id="431" r:id="rId8"/>
    <p:sldId id="428" r:id="rId9"/>
    <p:sldId id="424" r:id="rId10"/>
    <p:sldId id="432" r:id="rId11"/>
    <p:sldId id="436" r:id="rId12"/>
    <p:sldId id="437" r:id="rId13"/>
    <p:sldId id="438" r:id="rId14"/>
    <p:sldId id="433" r:id="rId15"/>
    <p:sldId id="444" r:id="rId16"/>
    <p:sldId id="442" r:id="rId17"/>
    <p:sldId id="434" r:id="rId18"/>
    <p:sldId id="358" r:id="rId19"/>
    <p:sldId id="448" r:id="rId20"/>
    <p:sldId id="429" r:id="rId21"/>
    <p:sldId id="435" r:id="rId22"/>
    <p:sldId id="425" r:id="rId23"/>
    <p:sldId id="426" r:id="rId24"/>
    <p:sldId id="44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a:srgbClr val="005EB8"/>
    <a:srgbClr val="00BF6F"/>
    <a:srgbClr val="FE5000"/>
    <a:srgbClr val="B1B3B3"/>
    <a:srgbClr val="13294B"/>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3" autoAdjust="0"/>
    <p:restoredTop sz="93886" autoAdjust="0"/>
  </p:normalViewPr>
  <p:slideViewPr>
    <p:cSldViewPr snapToGrid="0" showGuides="1">
      <p:cViewPr>
        <p:scale>
          <a:sx n="140" d="100"/>
          <a:sy n="140" d="100"/>
        </p:scale>
        <p:origin x="472" y="552"/>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9E6989-E582-43A9-978F-FAB6D3A8200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76FB415-DAF6-45ED-9F50-0FC11EFB2C8C}">
      <dgm:prSet phldrT="[Text]"/>
      <dgm:spPr/>
      <dgm:t>
        <a:bodyPr/>
        <a:lstStyle/>
        <a:p>
          <a:r>
            <a:rPr lang="en-US" dirty="0" smtClean="0"/>
            <a:t>CEO (Undecided)</a:t>
          </a:r>
          <a:endParaRPr lang="en-US" dirty="0"/>
        </a:p>
      </dgm:t>
    </dgm:pt>
    <dgm:pt modelId="{CE2FB8CF-3FB0-48CB-BE5C-E4C38E213A16}" type="parTrans" cxnId="{50257EF0-8195-456F-9E22-95F25EA14745}">
      <dgm:prSet/>
      <dgm:spPr/>
      <dgm:t>
        <a:bodyPr/>
        <a:lstStyle/>
        <a:p>
          <a:endParaRPr lang="en-US"/>
        </a:p>
      </dgm:t>
    </dgm:pt>
    <dgm:pt modelId="{7AB8DA37-C335-470D-905E-7AC2E53F050D}" type="sibTrans" cxnId="{50257EF0-8195-456F-9E22-95F25EA14745}">
      <dgm:prSet/>
      <dgm:spPr/>
      <dgm:t>
        <a:bodyPr/>
        <a:lstStyle/>
        <a:p>
          <a:endParaRPr lang="en-US"/>
        </a:p>
      </dgm:t>
    </dgm:pt>
    <dgm:pt modelId="{666A7010-3FE8-43F7-A7C3-D02778C62C2D}">
      <dgm:prSet phldrT="[Text]"/>
      <dgm:spPr/>
      <dgm:t>
        <a:bodyPr/>
        <a:lstStyle/>
        <a:p>
          <a:r>
            <a:rPr lang="en-US" dirty="0" smtClean="0"/>
            <a:t>Project Manger:</a:t>
          </a:r>
        </a:p>
        <a:p>
          <a:r>
            <a:rPr lang="en-US" dirty="0" smtClean="0"/>
            <a:t>Yash Nimkar</a:t>
          </a:r>
          <a:endParaRPr lang="en-US" dirty="0"/>
        </a:p>
      </dgm:t>
    </dgm:pt>
    <dgm:pt modelId="{1A7BFBE3-A102-4199-80D0-D6D7D8DE2EB9}" type="parTrans" cxnId="{20ED1AA6-D81C-4D74-96C8-D95C61A41F40}">
      <dgm:prSet/>
      <dgm:spPr/>
      <dgm:t>
        <a:bodyPr/>
        <a:lstStyle/>
        <a:p>
          <a:endParaRPr lang="en-US"/>
        </a:p>
      </dgm:t>
    </dgm:pt>
    <dgm:pt modelId="{F8872CC1-E9E9-4698-9AB4-1CC8EDE1D61D}" type="sibTrans" cxnId="{20ED1AA6-D81C-4D74-96C8-D95C61A41F40}">
      <dgm:prSet/>
      <dgm:spPr/>
      <dgm:t>
        <a:bodyPr/>
        <a:lstStyle/>
        <a:p>
          <a:endParaRPr lang="en-US"/>
        </a:p>
      </dgm:t>
    </dgm:pt>
    <dgm:pt modelId="{6FC535CA-D554-411A-9B13-2A1410370B9F}">
      <dgm:prSet phldrT="[Text]"/>
      <dgm:spPr/>
      <dgm:t>
        <a:bodyPr/>
        <a:lstStyle/>
        <a:p>
          <a:r>
            <a:rPr lang="en-US" dirty="0" smtClean="0"/>
            <a:t>Architect:</a:t>
          </a:r>
        </a:p>
        <a:p>
          <a:r>
            <a:rPr lang="en-US" dirty="0" smtClean="0"/>
            <a:t>Krishnan </a:t>
          </a:r>
          <a:r>
            <a:rPr lang="en-US" dirty="0" err="1" smtClean="0"/>
            <a:t>Rajiyah</a:t>
          </a:r>
          <a:endParaRPr lang="en-US" dirty="0"/>
        </a:p>
      </dgm:t>
    </dgm:pt>
    <dgm:pt modelId="{F186F80C-9F0B-4648-984A-A22B5EB92F28}" type="parTrans" cxnId="{E3F586DD-70A1-4211-944B-8C79DFC5C583}">
      <dgm:prSet/>
      <dgm:spPr/>
      <dgm:t>
        <a:bodyPr/>
        <a:lstStyle/>
        <a:p>
          <a:endParaRPr lang="en-US"/>
        </a:p>
      </dgm:t>
    </dgm:pt>
    <dgm:pt modelId="{57BE789A-0525-4D4B-9BEE-E1008FBC75E3}" type="sibTrans" cxnId="{E3F586DD-70A1-4211-944B-8C79DFC5C583}">
      <dgm:prSet/>
      <dgm:spPr/>
      <dgm:t>
        <a:bodyPr/>
        <a:lstStyle/>
        <a:p>
          <a:endParaRPr lang="en-US"/>
        </a:p>
      </dgm:t>
    </dgm:pt>
    <dgm:pt modelId="{40155086-40E3-4E29-BB3B-1BB50AA14A2F}">
      <dgm:prSet phldrT="[Text]"/>
      <dgm:spPr/>
      <dgm:t>
        <a:bodyPr/>
        <a:lstStyle/>
        <a:p>
          <a:r>
            <a:rPr lang="en-US" dirty="0" smtClean="0"/>
            <a:t>Developer:</a:t>
          </a:r>
        </a:p>
        <a:p>
          <a:r>
            <a:rPr lang="en-US" dirty="0" smtClean="0"/>
            <a:t>Brian Nguyen</a:t>
          </a:r>
          <a:endParaRPr lang="en-US" dirty="0"/>
        </a:p>
      </dgm:t>
    </dgm:pt>
    <dgm:pt modelId="{2E45AE66-837A-4AAF-A63F-99FE2DDB1EB9}" type="parTrans" cxnId="{3D764301-DA1C-41AA-A08B-E061743B22F0}">
      <dgm:prSet/>
      <dgm:spPr/>
      <dgm:t>
        <a:bodyPr/>
        <a:lstStyle/>
        <a:p>
          <a:endParaRPr lang="en-US"/>
        </a:p>
      </dgm:t>
    </dgm:pt>
    <dgm:pt modelId="{B2B31AB9-A7A1-43A3-9C62-2EB6C9C71777}" type="sibTrans" cxnId="{3D764301-DA1C-41AA-A08B-E061743B22F0}">
      <dgm:prSet/>
      <dgm:spPr/>
      <dgm:t>
        <a:bodyPr/>
        <a:lstStyle/>
        <a:p>
          <a:endParaRPr lang="en-US"/>
        </a:p>
      </dgm:t>
    </dgm:pt>
    <dgm:pt modelId="{C7F461FF-EF23-41E9-8B77-884D141AB40C}">
      <dgm:prSet phldrT="[Text]"/>
      <dgm:spPr/>
      <dgm:t>
        <a:bodyPr/>
        <a:lstStyle/>
        <a:p>
          <a:r>
            <a:rPr lang="en-US" dirty="0" smtClean="0"/>
            <a:t>Developer:</a:t>
          </a:r>
        </a:p>
        <a:p>
          <a:r>
            <a:rPr lang="en-US" dirty="0" smtClean="0"/>
            <a:t>Vy Huynh</a:t>
          </a:r>
          <a:endParaRPr lang="en-US" dirty="0"/>
        </a:p>
      </dgm:t>
    </dgm:pt>
    <dgm:pt modelId="{216F6DBA-E7DD-4BDB-8F81-7892974EB6C9}" type="parTrans" cxnId="{F7CE1FF0-28BA-4ACF-A4BD-D1A2EF710FEA}">
      <dgm:prSet/>
      <dgm:spPr/>
      <dgm:t>
        <a:bodyPr/>
        <a:lstStyle/>
        <a:p>
          <a:endParaRPr lang="en-US"/>
        </a:p>
      </dgm:t>
    </dgm:pt>
    <dgm:pt modelId="{06F2D0F1-1197-422D-8F6A-E12CF669BCB4}" type="sibTrans" cxnId="{F7CE1FF0-28BA-4ACF-A4BD-D1A2EF710FEA}">
      <dgm:prSet/>
      <dgm:spPr/>
      <dgm:t>
        <a:bodyPr/>
        <a:lstStyle/>
        <a:p>
          <a:endParaRPr lang="en-US"/>
        </a:p>
      </dgm:t>
    </dgm:pt>
    <dgm:pt modelId="{CDC6D1FF-16AF-214D-AE41-BEB7301376DD}">
      <dgm:prSet/>
      <dgm:spPr/>
      <dgm:t>
        <a:bodyPr/>
        <a:lstStyle/>
        <a:p>
          <a:r>
            <a:rPr lang="en-US" dirty="0" smtClean="0"/>
            <a:t>Developer:</a:t>
          </a:r>
        </a:p>
        <a:p>
          <a:r>
            <a:rPr lang="en-US" dirty="0" smtClean="0"/>
            <a:t>Jay </a:t>
          </a:r>
          <a:r>
            <a:rPr lang="en-US" dirty="0" err="1" smtClean="0"/>
            <a:t>Kabra</a:t>
          </a:r>
          <a:endParaRPr lang="en-US" dirty="0"/>
        </a:p>
      </dgm:t>
    </dgm:pt>
    <dgm:pt modelId="{1B73C1A5-8767-A24F-8063-6E358772CEA2}" type="parTrans" cxnId="{99789357-DD8B-6D49-A29B-32C3F5A54FE4}">
      <dgm:prSet/>
      <dgm:spPr/>
      <dgm:t>
        <a:bodyPr/>
        <a:lstStyle/>
        <a:p>
          <a:endParaRPr lang="en-US"/>
        </a:p>
      </dgm:t>
    </dgm:pt>
    <dgm:pt modelId="{9E120799-013A-0E47-91BA-181966E9A988}" type="sibTrans" cxnId="{99789357-DD8B-6D49-A29B-32C3F5A54FE4}">
      <dgm:prSet/>
      <dgm:spPr/>
      <dgm:t>
        <a:bodyPr/>
        <a:lstStyle/>
        <a:p>
          <a:endParaRPr lang="en-US"/>
        </a:p>
      </dgm:t>
    </dgm:pt>
    <dgm:pt modelId="{5C789EA9-5815-7545-9737-995A582597AD}">
      <dgm:prSet/>
      <dgm:spPr/>
      <dgm:t>
        <a:bodyPr/>
        <a:lstStyle/>
        <a:p>
          <a:r>
            <a:rPr lang="en-US" dirty="0" smtClean="0"/>
            <a:t>Developer: </a:t>
          </a:r>
        </a:p>
        <a:p>
          <a:r>
            <a:rPr lang="en-US" dirty="0" smtClean="0"/>
            <a:t>Vamsi </a:t>
          </a:r>
          <a:r>
            <a:rPr lang="en-US" dirty="0" err="1" smtClean="0"/>
            <a:t>Veeramasu</a:t>
          </a:r>
          <a:endParaRPr lang="en-US" dirty="0"/>
        </a:p>
      </dgm:t>
    </dgm:pt>
    <dgm:pt modelId="{BD99DAB4-7843-8A4B-890F-293DCDE6DD69}" type="parTrans" cxnId="{95DA4DF0-2792-E246-A50C-B845F827F3C1}">
      <dgm:prSet/>
      <dgm:spPr/>
      <dgm:t>
        <a:bodyPr/>
        <a:lstStyle/>
        <a:p>
          <a:endParaRPr lang="en-US"/>
        </a:p>
      </dgm:t>
    </dgm:pt>
    <dgm:pt modelId="{2FCBE832-7B0A-5D41-8822-1CC31E6D9AB0}" type="sibTrans" cxnId="{95DA4DF0-2792-E246-A50C-B845F827F3C1}">
      <dgm:prSet/>
      <dgm:spPr/>
      <dgm:t>
        <a:bodyPr/>
        <a:lstStyle/>
        <a:p>
          <a:endParaRPr lang="en-US"/>
        </a:p>
      </dgm:t>
    </dgm:pt>
    <dgm:pt modelId="{7299C87D-267F-FE47-BCAB-252A648A1B3F}">
      <dgm:prSet/>
      <dgm:spPr/>
      <dgm:t>
        <a:bodyPr/>
        <a:lstStyle/>
        <a:p>
          <a:r>
            <a:rPr lang="en-US" dirty="0" smtClean="0"/>
            <a:t>Advisory Board</a:t>
          </a:r>
          <a:endParaRPr lang="en-US" dirty="0"/>
        </a:p>
      </dgm:t>
    </dgm:pt>
    <dgm:pt modelId="{FD4CAEDC-2A1B-9D40-A897-0A7D77C73508}" type="parTrans" cxnId="{9745FFE0-F5DF-4A4E-9C5B-3760B35183CA}">
      <dgm:prSet/>
      <dgm:spPr/>
      <dgm:t>
        <a:bodyPr/>
        <a:lstStyle/>
        <a:p>
          <a:endParaRPr lang="en-US"/>
        </a:p>
      </dgm:t>
    </dgm:pt>
    <dgm:pt modelId="{4B229FF4-24E9-1443-8DDC-F06341D0AC49}" type="sibTrans" cxnId="{9745FFE0-F5DF-4A4E-9C5B-3760B35183CA}">
      <dgm:prSet/>
      <dgm:spPr/>
      <dgm:t>
        <a:bodyPr/>
        <a:lstStyle/>
        <a:p>
          <a:endParaRPr lang="en-US"/>
        </a:p>
      </dgm:t>
    </dgm:pt>
    <dgm:pt modelId="{89046959-43E9-A247-9A1C-EE6B3F43800C}">
      <dgm:prSet/>
      <dgm:spPr/>
      <dgm:t>
        <a:bodyPr/>
        <a:lstStyle/>
        <a:p>
          <a:r>
            <a:rPr lang="en-US" dirty="0" smtClean="0"/>
            <a:t>Darren Haas</a:t>
          </a:r>
          <a:endParaRPr lang="en-US" dirty="0"/>
        </a:p>
      </dgm:t>
    </dgm:pt>
    <dgm:pt modelId="{77FC242A-6369-1C43-9B8D-9FD9799F0B9D}" type="parTrans" cxnId="{B5D529A1-6FFE-3442-9053-8F750233FD45}">
      <dgm:prSet/>
      <dgm:spPr/>
      <dgm:t>
        <a:bodyPr/>
        <a:lstStyle/>
        <a:p>
          <a:endParaRPr lang="en-US"/>
        </a:p>
      </dgm:t>
    </dgm:pt>
    <dgm:pt modelId="{CCF7B312-E9A3-014E-86BC-84EF723E5D27}" type="sibTrans" cxnId="{B5D529A1-6FFE-3442-9053-8F750233FD45}">
      <dgm:prSet/>
      <dgm:spPr/>
      <dgm:t>
        <a:bodyPr/>
        <a:lstStyle/>
        <a:p>
          <a:endParaRPr lang="en-US"/>
        </a:p>
      </dgm:t>
    </dgm:pt>
    <dgm:pt modelId="{365F2A93-B7C5-CE4C-9BF3-97AF529340C9}">
      <dgm:prSet/>
      <dgm:spPr/>
      <dgm:t>
        <a:bodyPr/>
        <a:lstStyle/>
        <a:p>
          <a:r>
            <a:rPr lang="en-US" dirty="0" smtClean="0"/>
            <a:t>Hima </a:t>
          </a:r>
          <a:endParaRPr lang="en-US" dirty="0"/>
        </a:p>
      </dgm:t>
    </dgm:pt>
    <dgm:pt modelId="{2C84D344-87C3-C04A-910C-AFB23003CA12}" type="parTrans" cxnId="{E3A82782-41CA-CB46-B8AF-D7FE60B8CDFA}">
      <dgm:prSet/>
      <dgm:spPr/>
      <dgm:t>
        <a:bodyPr/>
        <a:lstStyle/>
        <a:p>
          <a:endParaRPr lang="en-US"/>
        </a:p>
      </dgm:t>
    </dgm:pt>
    <dgm:pt modelId="{B68C6C75-7DE4-EB42-8A94-A3118FF6E7AB}" type="sibTrans" cxnId="{E3A82782-41CA-CB46-B8AF-D7FE60B8CDFA}">
      <dgm:prSet/>
      <dgm:spPr/>
      <dgm:t>
        <a:bodyPr/>
        <a:lstStyle/>
        <a:p>
          <a:endParaRPr lang="en-US"/>
        </a:p>
      </dgm:t>
    </dgm:pt>
    <dgm:pt modelId="{0320060A-15E3-480E-8B01-32F591BF4707}" type="pres">
      <dgm:prSet presAssocID="{499E6989-E582-43A9-978F-FAB6D3A82003}" presName="hierChild1" presStyleCnt="0">
        <dgm:presLayoutVars>
          <dgm:orgChart val="1"/>
          <dgm:chPref val="1"/>
          <dgm:dir/>
          <dgm:animOne val="branch"/>
          <dgm:animLvl val="lvl"/>
          <dgm:resizeHandles/>
        </dgm:presLayoutVars>
      </dgm:prSet>
      <dgm:spPr/>
      <dgm:t>
        <a:bodyPr/>
        <a:lstStyle/>
        <a:p>
          <a:endParaRPr lang="en-US"/>
        </a:p>
      </dgm:t>
    </dgm:pt>
    <dgm:pt modelId="{9E25D2A0-6B79-489A-BC1C-5B8B1479CFEC}" type="pres">
      <dgm:prSet presAssocID="{F76FB415-DAF6-45ED-9F50-0FC11EFB2C8C}" presName="hierRoot1" presStyleCnt="0">
        <dgm:presLayoutVars>
          <dgm:hierBranch val="init"/>
        </dgm:presLayoutVars>
      </dgm:prSet>
      <dgm:spPr/>
    </dgm:pt>
    <dgm:pt modelId="{3794ABB6-21EA-4543-936C-EC933035275E}" type="pres">
      <dgm:prSet presAssocID="{F76FB415-DAF6-45ED-9F50-0FC11EFB2C8C}" presName="rootComposite1" presStyleCnt="0"/>
      <dgm:spPr/>
    </dgm:pt>
    <dgm:pt modelId="{38B5EF34-8863-4CE2-801E-A81F5CB3E6B6}" type="pres">
      <dgm:prSet presAssocID="{F76FB415-DAF6-45ED-9F50-0FC11EFB2C8C}" presName="rootText1" presStyleLbl="node0" presStyleIdx="0" presStyleCnt="2" custScaleX="159952" custScaleY="210857" custLinFactX="25376" custLinFactY="-100000" custLinFactNeighborX="100000" custLinFactNeighborY="-127956">
        <dgm:presLayoutVars>
          <dgm:chPref val="3"/>
        </dgm:presLayoutVars>
      </dgm:prSet>
      <dgm:spPr/>
      <dgm:t>
        <a:bodyPr/>
        <a:lstStyle/>
        <a:p>
          <a:endParaRPr lang="en-US"/>
        </a:p>
      </dgm:t>
    </dgm:pt>
    <dgm:pt modelId="{4B5108C1-20CA-4087-8A72-3330FBE7CAE4}" type="pres">
      <dgm:prSet presAssocID="{F76FB415-DAF6-45ED-9F50-0FC11EFB2C8C}" presName="rootConnector1" presStyleLbl="node1" presStyleIdx="0" presStyleCnt="0"/>
      <dgm:spPr/>
      <dgm:t>
        <a:bodyPr/>
        <a:lstStyle/>
        <a:p>
          <a:endParaRPr lang="en-US"/>
        </a:p>
      </dgm:t>
    </dgm:pt>
    <dgm:pt modelId="{043EBF6A-6793-4309-A009-1D7B9E91A575}" type="pres">
      <dgm:prSet presAssocID="{F76FB415-DAF6-45ED-9F50-0FC11EFB2C8C}" presName="hierChild2" presStyleCnt="0"/>
      <dgm:spPr/>
    </dgm:pt>
    <dgm:pt modelId="{A55AD69E-CE5B-43C4-A006-4F3287497256}" type="pres">
      <dgm:prSet presAssocID="{1A7BFBE3-A102-4199-80D0-D6D7D8DE2EB9}" presName="Name37" presStyleLbl="parChTrans1D2" presStyleIdx="0" presStyleCnt="8" custSzX="3710591" custSzY="227653"/>
      <dgm:spPr/>
      <dgm:t>
        <a:bodyPr/>
        <a:lstStyle/>
        <a:p>
          <a:endParaRPr lang="en-US"/>
        </a:p>
      </dgm:t>
    </dgm:pt>
    <dgm:pt modelId="{DE8C84FB-FFEA-4F86-AB80-F6AA7EEE4051}" type="pres">
      <dgm:prSet presAssocID="{666A7010-3FE8-43F7-A7C3-D02778C62C2D}" presName="hierRoot2" presStyleCnt="0">
        <dgm:presLayoutVars>
          <dgm:hierBranch val="init"/>
        </dgm:presLayoutVars>
      </dgm:prSet>
      <dgm:spPr/>
    </dgm:pt>
    <dgm:pt modelId="{6F16E90B-3598-4336-854B-E2D26EAA043F}" type="pres">
      <dgm:prSet presAssocID="{666A7010-3FE8-43F7-A7C3-D02778C62C2D}" presName="rootComposite" presStyleCnt="0"/>
      <dgm:spPr/>
    </dgm:pt>
    <dgm:pt modelId="{93259426-3129-486A-AD12-5394918AFBE4}" type="pres">
      <dgm:prSet presAssocID="{666A7010-3FE8-43F7-A7C3-D02778C62C2D}" presName="rootText" presStyleLbl="node2" presStyleIdx="0" presStyleCnt="8" custScaleX="174445" custScaleY="224080" custLinFactX="25376" custLinFactY="-100000" custLinFactNeighborX="100000" custLinFactNeighborY="-127956">
        <dgm:presLayoutVars>
          <dgm:chPref val="3"/>
        </dgm:presLayoutVars>
      </dgm:prSet>
      <dgm:spPr/>
      <dgm:t>
        <a:bodyPr/>
        <a:lstStyle/>
        <a:p>
          <a:endParaRPr lang="en-US"/>
        </a:p>
      </dgm:t>
    </dgm:pt>
    <dgm:pt modelId="{7E9D92D2-E436-498D-B65F-4BE59F49DBDF}" type="pres">
      <dgm:prSet presAssocID="{666A7010-3FE8-43F7-A7C3-D02778C62C2D}" presName="rootConnector" presStyleLbl="node2" presStyleIdx="0" presStyleCnt="8"/>
      <dgm:spPr/>
      <dgm:t>
        <a:bodyPr/>
        <a:lstStyle/>
        <a:p>
          <a:endParaRPr lang="en-US"/>
        </a:p>
      </dgm:t>
    </dgm:pt>
    <dgm:pt modelId="{FF703741-8719-459A-85D5-D22CEA529A34}" type="pres">
      <dgm:prSet presAssocID="{666A7010-3FE8-43F7-A7C3-D02778C62C2D}" presName="hierChild4" presStyleCnt="0"/>
      <dgm:spPr/>
    </dgm:pt>
    <dgm:pt modelId="{2F12C17C-01A5-436C-A535-9E947230B324}" type="pres">
      <dgm:prSet presAssocID="{666A7010-3FE8-43F7-A7C3-D02778C62C2D}" presName="hierChild5" presStyleCnt="0"/>
      <dgm:spPr/>
    </dgm:pt>
    <dgm:pt modelId="{40CF9EC6-1A0E-40B8-B4B6-04E040D2225C}" type="pres">
      <dgm:prSet presAssocID="{F186F80C-9F0B-4648-984A-A22B5EB92F28}" presName="Name37" presStyleLbl="parChTrans1D2" presStyleIdx="1" presStyleCnt="8" custSzX="2182442" custSzY="227653"/>
      <dgm:spPr/>
      <dgm:t>
        <a:bodyPr/>
        <a:lstStyle/>
        <a:p>
          <a:endParaRPr lang="en-US"/>
        </a:p>
      </dgm:t>
    </dgm:pt>
    <dgm:pt modelId="{2CB79C9A-8966-40F1-9705-790C1D30F114}" type="pres">
      <dgm:prSet presAssocID="{6FC535CA-D554-411A-9B13-2A1410370B9F}" presName="hierRoot2" presStyleCnt="0">
        <dgm:presLayoutVars>
          <dgm:hierBranch val="init"/>
        </dgm:presLayoutVars>
      </dgm:prSet>
      <dgm:spPr/>
    </dgm:pt>
    <dgm:pt modelId="{7F2EB368-2DD5-463E-B88B-0AFD861387FE}" type="pres">
      <dgm:prSet presAssocID="{6FC535CA-D554-411A-9B13-2A1410370B9F}" presName="rootComposite" presStyleCnt="0"/>
      <dgm:spPr/>
    </dgm:pt>
    <dgm:pt modelId="{3615DE7F-FB2B-4BAF-9DE3-122D4ED44C27}" type="pres">
      <dgm:prSet presAssocID="{6FC535CA-D554-411A-9B13-2A1410370B9F}" presName="rootText" presStyleLbl="node2" presStyleIdx="1" presStyleCnt="8" custScaleX="186348" custScaleY="221413" custLinFactX="25376" custLinFactY="-100000" custLinFactNeighborX="100000" custLinFactNeighborY="-127956">
        <dgm:presLayoutVars>
          <dgm:chPref val="3"/>
        </dgm:presLayoutVars>
      </dgm:prSet>
      <dgm:spPr/>
      <dgm:t>
        <a:bodyPr/>
        <a:lstStyle/>
        <a:p>
          <a:endParaRPr lang="en-US"/>
        </a:p>
      </dgm:t>
    </dgm:pt>
    <dgm:pt modelId="{A5D7834E-B24F-4641-BAB0-4C155D366579}" type="pres">
      <dgm:prSet presAssocID="{6FC535CA-D554-411A-9B13-2A1410370B9F}" presName="rootConnector" presStyleLbl="node2" presStyleIdx="1" presStyleCnt="8"/>
      <dgm:spPr/>
      <dgm:t>
        <a:bodyPr/>
        <a:lstStyle/>
        <a:p>
          <a:endParaRPr lang="en-US"/>
        </a:p>
      </dgm:t>
    </dgm:pt>
    <dgm:pt modelId="{723BE713-CBD0-4D18-9BD1-E727B0B51B53}" type="pres">
      <dgm:prSet presAssocID="{6FC535CA-D554-411A-9B13-2A1410370B9F}" presName="hierChild4" presStyleCnt="0"/>
      <dgm:spPr/>
    </dgm:pt>
    <dgm:pt modelId="{715227CA-EAF6-43C6-BFC6-676D80BEFE99}" type="pres">
      <dgm:prSet presAssocID="{6FC535CA-D554-411A-9B13-2A1410370B9F}" presName="hierChild5" presStyleCnt="0"/>
      <dgm:spPr/>
    </dgm:pt>
    <dgm:pt modelId="{CE5A6869-76A0-4585-A924-C88CE5B00596}" type="pres">
      <dgm:prSet presAssocID="{2E45AE66-837A-4AAF-A63F-99FE2DDB1EB9}" presName="Name37" presStyleLbl="parChTrans1D2" presStyleIdx="2" presStyleCnt="8" custSzX="698106" custSzY="227653"/>
      <dgm:spPr/>
      <dgm:t>
        <a:bodyPr/>
        <a:lstStyle/>
        <a:p>
          <a:endParaRPr lang="en-US"/>
        </a:p>
      </dgm:t>
    </dgm:pt>
    <dgm:pt modelId="{E9D77FB5-C6EF-47FD-834D-3B771D70ED09}" type="pres">
      <dgm:prSet presAssocID="{40155086-40E3-4E29-BB3B-1BB50AA14A2F}" presName="hierRoot2" presStyleCnt="0">
        <dgm:presLayoutVars>
          <dgm:hierBranch val="init"/>
        </dgm:presLayoutVars>
      </dgm:prSet>
      <dgm:spPr/>
    </dgm:pt>
    <dgm:pt modelId="{E1A10204-86BD-465E-9040-F67EF2BEF8DE}" type="pres">
      <dgm:prSet presAssocID="{40155086-40E3-4E29-BB3B-1BB50AA14A2F}" presName="rootComposite" presStyleCnt="0"/>
      <dgm:spPr/>
    </dgm:pt>
    <dgm:pt modelId="{0EC7D85F-421B-445E-8970-50A3A4F8E8FA}" type="pres">
      <dgm:prSet presAssocID="{40155086-40E3-4E29-BB3B-1BB50AA14A2F}" presName="rootText" presStyleLbl="node2" presStyleIdx="2" presStyleCnt="8" custScaleX="162809" custScaleY="218074" custLinFactX="25376" custLinFactY="-100000" custLinFactNeighborX="100000" custLinFactNeighborY="-127956">
        <dgm:presLayoutVars>
          <dgm:chPref val="3"/>
        </dgm:presLayoutVars>
      </dgm:prSet>
      <dgm:spPr/>
      <dgm:t>
        <a:bodyPr/>
        <a:lstStyle/>
        <a:p>
          <a:endParaRPr lang="en-US"/>
        </a:p>
      </dgm:t>
    </dgm:pt>
    <dgm:pt modelId="{0F886B98-04A1-4530-8FA6-F5025B0FFA98}" type="pres">
      <dgm:prSet presAssocID="{40155086-40E3-4E29-BB3B-1BB50AA14A2F}" presName="rootConnector" presStyleLbl="node2" presStyleIdx="2" presStyleCnt="8"/>
      <dgm:spPr/>
      <dgm:t>
        <a:bodyPr/>
        <a:lstStyle/>
        <a:p>
          <a:endParaRPr lang="en-US"/>
        </a:p>
      </dgm:t>
    </dgm:pt>
    <dgm:pt modelId="{AEBD2684-0F71-4929-9B6A-06FD7843D68D}" type="pres">
      <dgm:prSet presAssocID="{40155086-40E3-4E29-BB3B-1BB50AA14A2F}" presName="hierChild4" presStyleCnt="0"/>
      <dgm:spPr/>
    </dgm:pt>
    <dgm:pt modelId="{425F9C5D-06B4-4993-B798-D473BE5D90FB}" type="pres">
      <dgm:prSet presAssocID="{40155086-40E3-4E29-BB3B-1BB50AA14A2F}" presName="hierChild5" presStyleCnt="0"/>
      <dgm:spPr/>
    </dgm:pt>
    <dgm:pt modelId="{5F6F10AC-7285-4B37-A7F6-694F48974D2A}" type="pres">
      <dgm:prSet presAssocID="{216F6DBA-E7DD-4BDB-8F81-7892974EB6C9}" presName="Name37" presStyleLbl="parChTrans1D2" presStyleIdx="3" presStyleCnt="8" custSzX="710770" custSzY="227653"/>
      <dgm:spPr/>
      <dgm:t>
        <a:bodyPr/>
        <a:lstStyle/>
        <a:p>
          <a:endParaRPr lang="en-US"/>
        </a:p>
      </dgm:t>
    </dgm:pt>
    <dgm:pt modelId="{E477813A-D56E-40EE-B424-54ACC760D4FA}" type="pres">
      <dgm:prSet presAssocID="{C7F461FF-EF23-41E9-8B77-884D141AB40C}" presName="hierRoot2" presStyleCnt="0">
        <dgm:presLayoutVars>
          <dgm:hierBranch val="init"/>
        </dgm:presLayoutVars>
      </dgm:prSet>
      <dgm:spPr/>
    </dgm:pt>
    <dgm:pt modelId="{231CEACC-3B40-4318-8426-71392CF90C6D}" type="pres">
      <dgm:prSet presAssocID="{C7F461FF-EF23-41E9-8B77-884D141AB40C}" presName="rootComposite" presStyleCnt="0"/>
      <dgm:spPr/>
    </dgm:pt>
    <dgm:pt modelId="{7961D8B4-D715-4753-A8E6-2AB50BC7BC58}" type="pres">
      <dgm:prSet presAssocID="{C7F461FF-EF23-41E9-8B77-884D141AB40C}" presName="rootText" presStyleLbl="node2" presStyleIdx="3" presStyleCnt="8" custScaleX="166308" custScaleY="219916" custLinFactX="25376" custLinFactY="-100000" custLinFactNeighborX="100000" custLinFactNeighborY="-127956">
        <dgm:presLayoutVars>
          <dgm:chPref val="3"/>
        </dgm:presLayoutVars>
      </dgm:prSet>
      <dgm:spPr/>
      <dgm:t>
        <a:bodyPr/>
        <a:lstStyle/>
        <a:p>
          <a:endParaRPr lang="en-US"/>
        </a:p>
      </dgm:t>
    </dgm:pt>
    <dgm:pt modelId="{D62D183C-4201-46E1-8F68-A68B78A87742}" type="pres">
      <dgm:prSet presAssocID="{C7F461FF-EF23-41E9-8B77-884D141AB40C}" presName="rootConnector" presStyleLbl="node2" presStyleIdx="3" presStyleCnt="8"/>
      <dgm:spPr/>
      <dgm:t>
        <a:bodyPr/>
        <a:lstStyle/>
        <a:p>
          <a:endParaRPr lang="en-US"/>
        </a:p>
      </dgm:t>
    </dgm:pt>
    <dgm:pt modelId="{1B912B0A-33B3-4871-8775-2DC51B5D3B07}" type="pres">
      <dgm:prSet presAssocID="{C7F461FF-EF23-41E9-8B77-884D141AB40C}" presName="hierChild4" presStyleCnt="0"/>
      <dgm:spPr/>
    </dgm:pt>
    <dgm:pt modelId="{83255EF8-3704-425A-AE18-B2D3F2451D4F}" type="pres">
      <dgm:prSet presAssocID="{C7F461FF-EF23-41E9-8B77-884D141AB40C}" presName="hierChild5" presStyleCnt="0"/>
      <dgm:spPr/>
    </dgm:pt>
    <dgm:pt modelId="{AD21BC03-670B-924E-93C6-EB70D0839A71}" type="pres">
      <dgm:prSet presAssocID="{1B73C1A5-8767-A24F-8063-6E358772CEA2}" presName="Name37" presStyleLbl="parChTrans1D2" presStyleIdx="4" presStyleCnt="8" custSzX="2143497" custSzY="227653"/>
      <dgm:spPr/>
      <dgm:t>
        <a:bodyPr/>
        <a:lstStyle/>
        <a:p>
          <a:endParaRPr lang="en-US"/>
        </a:p>
      </dgm:t>
    </dgm:pt>
    <dgm:pt modelId="{29F32AEE-173E-3C4C-A0EF-267CE8DED359}" type="pres">
      <dgm:prSet presAssocID="{CDC6D1FF-16AF-214D-AE41-BEB7301376DD}" presName="hierRoot2" presStyleCnt="0">
        <dgm:presLayoutVars>
          <dgm:hierBranch val="init"/>
        </dgm:presLayoutVars>
      </dgm:prSet>
      <dgm:spPr/>
    </dgm:pt>
    <dgm:pt modelId="{9C14BA61-D041-E649-B682-7915453FC003}" type="pres">
      <dgm:prSet presAssocID="{CDC6D1FF-16AF-214D-AE41-BEB7301376DD}" presName="rootComposite" presStyleCnt="0"/>
      <dgm:spPr/>
    </dgm:pt>
    <dgm:pt modelId="{43F8D739-EC01-024B-AF72-FA9EB4FB11C3}" type="pres">
      <dgm:prSet presAssocID="{CDC6D1FF-16AF-214D-AE41-BEB7301376DD}" presName="rootText" presStyleLbl="node2" presStyleIdx="4" presStyleCnt="8" custScaleX="169143" custScaleY="206980" custLinFactX="25376" custLinFactY="-100000" custLinFactNeighborX="100000" custLinFactNeighborY="-127956">
        <dgm:presLayoutVars>
          <dgm:chPref val="3"/>
        </dgm:presLayoutVars>
      </dgm:prSet>
      <dgm:spPr/>
      <dgm:t>
        <a:bodyPr/>
        <a:lstStyle/>
        <a:p>
          <a:endParaRPr lang="en-US"/>
        </a:p>
      </dgm:t>
    </dgm:pt>
    <dgm:pt modelId="{63F1D10A-F82E-5D40-A263-A744FF55FB56}" type="pres">
      <dgm:prSet presAssocID="{CDC6D1FF-16AF-214D-AE41-BEB7301376DD}" presName="rootConnector" presStyleLbl="node2" presStyleIdx="4" presStyleCnt="8"/>
      <dgm:spPr/>
      <dgm:t>
        <a:bodyPr/>
        <a:lstStyle/>
        <a:p>
          <a:endParaRPr lang="en-US"/>
        </a:p>
      </dgm:t>
    </dgm:pt>
    <dgm:pt modelId="{2E08D5E6-D4C6-DE48-880F-215D99526307}" type="pres">
      <dgm:prSet presAssocID="{CDC6D1FF-16AF-214D-AE41-BEB7301376DD}" presName="hierChild4" presStyleCnt="0"/>
      <dgm:spPr/>
    </dgm:pt>
    <dgm:pt modelId="{95D87757-B6FA-5A47-BD00-A9D4017965AB}" type="pres">
      <dgm:prSet presAssocID="{CDC6D1FF-16AF-214D-AE41-BEB7301376DD}" presName="hierChild5" presStyleCnt="0"/>
      <dgm:spPr/>
    </dgm:pt>
    <dgm:pt modelId="{020B00CC-1F05-F640-9DB4-C441C44D46B3}" type="pres">
      <dgm:prSet presAssocID="{BD99DAB4-7843-8A4B-890F-293DCDE6DD69}" presName="Name37" presStyleLbl="parChTrans1D2" presStyleIdx="5" presStyleCnt="8" custSzX="3658727" custSzY="227653"/>
      <dgm:spPr/>
      <dgm:t>
        <a:bodyPr/>
        <a:lstStyle/>
        <a:p>
          <a:endParaRPr lang="en-US"/>
        </a:p>
      </dgm:t>
    </dgm:pt>
    <dgm:pt modelId="{5E824A7E-0432-DE41-B55F-0623957D7040}" type="pres">
      <dgm:prSet presAssocID="{5C789EA9-5815-7545-9737-995A582597AD}" presName="hierRoot2" presStyleCnt="0">
        <dgm:presLayoutVars>
          <dgm:hierBranch val="init"/>
        </dgm:presLayoutVars>
      </dgm:prSet>
      <dgm:spPr/>
    </dgm:pt>
    <dgm:pt modelId="{732D49B9-F614-D044-9A5D-3B8CC275A29B}" type="pres">
      <dgm:prSet presAssocID="{5C789EA9-5815-7545-9737-995A582597AD}" presName="rootComposite" presStyleCnt="0"/>
      <dgm:spPr/>
    </dgm:pt>
    <dgm:pt modelId="{4DCCC66B-B049-F84F-B088-88CD97E6E1EC}" type="pres">
      <dgm:prSet presAssocID="{5C789EA9-5815-7545-9737-995A582597AD}" presName="rootText" presStyleLbl="node2" presStyleIdx="5" presStyleCnt="8" custScaleX="188219" custScaleY="212037" custLinFactX="25376" custLinFactY="-100000" custLinFactNeighborX="100000" custLinFactNeighborY="-127956">
        <dgm:presLayoutVars>
          <dgm:chPref val="3"/>
        </dgm:presLayoutVars>
      </dgm:prSet>
      <dgm:spPr/>
      <dgm:t>
        <a:bodyPr/>
        <a:lstStyle/>
        <a:p>
          <a:endParaRPr lang="en-US"/>
        </a:p>
      </dgm:t>
    </dgm:pt>
    <dgm:pt modelId="{5B8322E7-89DF-DF49-A439-874D988F56CC}" type="pres">
      <dgm:prSet presAssocID="{5C789EA9-5815-7545-9737-995A582597AD}" presName="rootConnector" presStyleLbl="node2" presStyleIdx="5" presStyleCnt="8"/>
      <dgm:spPr/>
      <dgm:t>
        <a:bodyPr/>
        <a:lstStyle/>
        <a:p>
          <a:endParaRPr lang="en-US"/>
        </a:p>
      </dgm:t>
    </dgm:pt>
    <dgm:pt modelId="{19267EB1-F046-E146-80C6-5ACD1E4A8B01}" type="pres">
      <dgm:prSet presAssocID="{5C789EA9-5815-7545-9737-995A582597AD}" presName="hierChild4" presStyleCnt="0"/>
      <dgm:spPr/>
    </dgm:pt>
    <dgm:pt modelId="{E9950FF5-E377-3742-931A-B7C74B1F44FE}" type="pres">
      <dgm:prSet presAssocID="{5C789EA9-5815-7545-9737-995A582597AD}" presName="hierChild5" presStyleCnt="0"/>
      <dgm:spPr/>
    </dgm:pt>
    <dgm:pt modelId="{97F3FDED-AB8F-4B06-9374-D0107110E613}" type="pres">
      <dgm:prSet presAssocID="{F76FB415-DAF6-45ED-9F50-0FC11EFB2C8C}" presName="hierChild3" presStyleCnt="0"/>
      <dgm:spPr/>
    </dgm:pt>
    <dgm:pt modelId="{793B54B6-3380-144F-8198-6893A6DAEE2C}" type="pres">
      <dgm:prSet presAssocID="{7299C87D-267F-FE47-BCAB-252A648A1B3F}" presName="hierRoot1" presStyleCnt="0">
        <dgm:presLayoutVars>
          <dgm:hierBranch val="init"/>
        </dgm:presLayoutVars>
      </dgm:prSet>
      <dgm:spPr/>
    </dgm:pt>
    <dgm:pt modelId="{EE3D9AA7-AA9D-204A-BD55-881FEC334FD7}" type="pres">
      <dgm:prSet presAssocID="{7299C87D-267F-FE47-BCAB-252A648A1B3F}" presName="rootComposite1" presStyleCnt="0"/>
      <dgm:spPr/>
    </dgm:pt>
    <dgm:pt modelId="{3F39C165-7FC6-E84A-82BD-63FD4A9F6D24}" type="pres">
      <dgm:prSet presAssocID="{7299C87D-267F-FE47-BCAB-252A648A1B3F}" presName="rootText1" presStyleLbl="node0" presStyleIdx="1" presStyleCnt="2" custAng="0" custScaleX="138158" custScaleY="157895" custLinFactX="-300000" custLinFactY="200000" custLinFactNeighborX="-327147" custLinFactNeighborY="217798">
        <dgm:presLayoutVars>
          <dgm:chPref val="3"/>
        </dgm:presLayoutVars>
      </dgm:prSet>
      <dgm:spPr/>
      <dgm:t>
        <a:bodyPr/>
        <a:lstStyle/>
        <a:p>
          <a:endParaRPr lang="en-US"/>
        </a:p>
      </dgm:t>
    </dgm:pt>
    <dgm:pt modelId="{D0CABF5B-2F20-6243-97F6-30FA2FD857E5}" type="pres">
      <dgm:prSet presAssocID="{7299C87D-267F-FE47-BCAB-252A648A1B3F}" presName="rootConnector1" presStyleLbl="node1" presStyleIdx="0" presStyleCnt="0"/>
      <dgm:spPr/>
      <dgm:t>
        <a:bodyPr/>
        <a:lstStyle/>
        <a:p>
          <a:endParaRPr lang="en-US"/>
        </a:p>
      </dgm:t>
    </dgm:pt>
    <dgm:pt modelId="{BBE7A047-B5E1-894F-BF6B-1E4AAD7FDDB7}" type="pres">
      <dgm:prSet presAssocID="{7299C87D-267F-FE47-BCAB-252A648A1B3F}" presName="hierChild2" presStyleCnt="0"/>
      <dgm:spPr/>
    </dgm:pt>
    <dgm:pt modelId="{5D99CE25-B974-AC4C-8EE3-6BF56800CE31}" type="pres">
      <dgm:prSet presAssocID="{77FC242A-6369-1C43-9B8D-9FD9799F0B9D}" presName="Name37" presStyleLbl="parChTrans1D2" presStyleIdx="6" presStyleCnt="8"/>
      <dgm:spPr/>
      <dgm:t>
        <a:bodyPr/>
        <a:lstStyle/>
        <a:p>
          <a:endParaRPr lang="en-US"/>
        </a:p>
      </dgm:t>
    </dgm:pt>
    <dgm:pt modelId="{794ABE26-6D8A-8C48-BD98-594790CCED12}" type="pres">
      <dgm:prSet presAssocID="{89046959-43E9-A247-9A1C-EE6B3F43800C}" presName="hierRoot2" presStyleCnt="0">
        <dgm:presLayoutVars>
          <dgm:hierBranch val="init"/>
        </dgm:presLayoutVars>
      </dgm:prSet>
      <dgm:spPr/>
    </dgm:pt>
    <dgm:pt modelId="{824D18C5-DCEE-4742-9258-29728F4A48A5}" type="pres">
      <dgm:prSet presAssocID="{89046959-43E9-A247-9A1C-EE6B3F43800C}" presName="rootComposite" presStyleCnt="0"/>
      <dgm:spPr/>
    </dgm:pt>
    <dgm:pt modelId="{0CB2306A-82F5-3048-B388-6A44A362C3C0}" type="pres">
      <dgm:prSet presAssocID="{89046959-43E9-A247-9A1C-EE6B3F43800C}" presName="rootText" presStyleLbl="node2" presStyleIdx="6" presStyleCnt="8" custAng="0" custScaleX="138158" custScaleY="157895" custLinFactX="-300000" custLinFactY="200000" custLinFactNeighborX="-327147" custLinFactNeighborY="217798">
        <dgm:presLayoutVars>
          <dgm:chPref val="3"/>
        </dgm:presLayoutVars>
      </dgm:prSet>
      <dgm:spPr/>
      <dgm:t>
        <a:bodyPr/>
        <a:lstStyle/>
        <a:p>
          <a:endParaRPr lang="en-US"/>
        </a:p>
      </dgm:t>
    </dgm:pt>
    <dgm:pt modelId="{B1CC7327-D5FE-984A-80CE-DE6F36D770A3}" type="pres">
      <dgm:prSet presAssocID="{89046959-43E9-A247-9A1C-EE6B3F43800C}" presName="rootConnector" presStyleLbl="node2" presStyleIdx="6" presStyleCnt="8"/>
      <dgm:spPr/>
      <dgm:t>
        <a:bodyPr/>
        <a:lstStyle/>
        <a:p>
          <a:endParaRPr lang="en-US"/>
        </a:p>
      </dgm:t>
    </dgm:pt>
    <dgm:pt modelId="{1ED24E98-08D5-1A4F-94CB-D13080C939C5}" type="pres">
      <dgm:prSet presAssocID="{89046959-43E9-A247-9A1C-EE6B3F43800C}" presName="hierChild4" presStyleCnt="0"/>
      <dgm:spPr/>
    </dgm:pt>
    <dgm:pt modelId="{64AF1AE1-12A3-954A-BD90-4F9AE381C4D3}" type="pres">
      <dgm:prSet presAssocID="{89046959-43E9-A247-9A1C-EE6B3F43800C}" presName="hierChild5" presStyleCnt="0"/>
      <dgm:spPr/>
    </dgm:pt>
    <dgm:pt modelId="{7752B1D8-0D40-2B4B-8726-96D10E4505A6}" type="pres">
      <dgm:prSet presAssocID="{2C84D344-87C3-C04A-910C-AFB23003CA12}" presName="Name37" presStyleLbl="parChTrans1D2" presStyleIdx="7" presStyleCnt="8"/>
      <dgm:spPr/>
      <dgm:t>
        <a:bodyPr/>
        <a:lstStyle/>
        <a:p>
          <a:endParaRPr lang="en-US"/>
        </a:p>
      </dgm:t>
    </dgm:pt>
    <dgm:pt modelId="{0352BAD8-0789-8E44-99F5-24C2578DA2EF}" type="pres">
      <dgm:prSet presAssocID="{365F2A93-B7C5-CE4C-9BF3-97AF529340C9}" presName="hierRoot2" presStyleCnt="0">
        <dgm:presLayoutVars>
          <dgm:hierBranch val="init"/>
        </dgm:presLayoutVars>
      </dgm:prSet>
      <dgm:spPr/>
    </dgm:pt>
    <dgm:pt modelId="{A744A297-6D65-1845-9BA7-CED18D6A0CEE}" type="pres">
      <dgm:prSet presAssocID="{365F2A93-B7C5-CE4C-9BF3-97AF529340C9}" presName="rootComposite" presStyleCnt="0"/>
      <dgm:spPr/>
    </dgm:pt>
    <dgm:pt modelId="{69D75949-964E-3545-AEAF-8D3D476A6ED4}" type="pres">
      <dgm:prSet presAssocID="{365F2A93-B7C5-CE4C-9BF3-97AF529340C9}" presName="rootText" presStyleLbl="node2" presStyleIdx="7" presStyleCnt="8" custAng="0" custScaleX="142631" custScaleY="163007" custLinFactX="-300000" custLinFactY="200000" custLinFactNeighborX="-327147" custLinFactNeighborY="217798">
        <dgm:presLayoutVars>
          <dgm:chPref val="3"/>
        </dgm:presLayoutVars>
      </dgm:prSet>
      <dgm:spPr/>
      <dgm:t>
        <a:bodyPr/>
        <a:lstStyle/>
        <a:p>
          <a:endParaRPr lang="en-US"/>
        </a:p>
      </dgm:t>
    </dgm:pt>
    <dgm:pt modelId="{8E03CE5F-350E-6F4F-8FEB-92F13C813F1E}" type="pres">
      <dgm:prSet presAssocID="{365F2A93-B7C5-CE4C-9BF3-97AF529340C9}" presName="rootConnector" presStyleLbl="node2" presStyleIdx="7" presStyleCnt="8"/>
      <dgm:spPr/>
      <dgm:t>
        <a:bodyPr/>
        <a:lstStyle/>
        <a:p>
          <a:endParaRPr lang="en-US"/>
        </a:p>
      </dgm:t>
    </dgm:pt>
    <dgm:pt modelId="{5D15E1AA-38E9-C44F-9899-8006263DE16F}" type="pres">
      <dgm:prSet presAssocID="{365F2A93-B7C5-CE4C-9BF3-97AF529340C9}" presName="hierChild4" presStyleCnt="0"/>
      <dgm:spPr/>
    </dgm:pt>
    <dgm:pt modelId="{7A427D05-FDD4-6846-9097-4FBDC255D487}" type="pres">
      <dgm:prSet presAssocID="{365F2A93-B7C5-CE4C-9BF3-97AF529340C9}" presName="hierChild5" presStyleCnt="0"/>
      <dgm:spPr/>
    </dgm:pt>
    <dgm:pt modelId="{23A011FC-7DFC-654D-8AA1-7B0C6AE5658B}" type="pres">
      <dgm:prSet presAssocID="{7299C87D-267F-FE47-BCAB-252A648A1B3F}" presName="hierChild3" presStyleCnt="0"/>
      <dgm:spPr/>
    </dgm:pt>
  </dgm:ptLst>
  <dgm:cxnLst>
    <dgm:cxn modelId="{E34FB8AA-FD60-8E4E-8EC9-DB47E68D4517}" type="presOf" srcId="{BD99DAB4-7843-8A4B-890F-293DCDE6DD69}" destId="{020B00CC-1F05-F640-9DB4-C441C44D46B3}" srcOrd="0" destOrd="0" presId="urn:microsoft.com/office/officeart/2005/8/layout/orgChart1"/>
    <dgm:cxn modelId="{F7CE1FF0-28BA-4ACF-A4BD-D1A2EF710FEA}" srcId="{F76FB415-DAF6-45ED-9F50-0FC11EFB2C8C}" destId="{C7F461FF-EF23-41E9-8B77-884D141AB40C}" srcOrd="3" destOrd="0" parTransId="{216F6DBA-E7DD-4BDB-8F81-7892974EB6C9}" sibTransId="{06F2D0F1-1197-422D-8F6A-E12CF669BCB4}"/>
    <dgm:cxn modelId="{E2E92EB0-892A-F943-A730-9C1CFC57A2A7}" type="presOf" srcId="{89046959-43E9-A247-9A1C-EE6B3F43800C}" destId="{B1CC7327-D5FE-984A-80CE-DE6F36D770A3}" srcOrd="1" destOrd="0" presId="urn:microsoft.com/office/officeart/2005/8/layout/orgChart1"/>
    <dgm:cxn modelId="{50257EF0-8195-456F-9E22-95F25EA14745}" srcId="{499E6989-E582-43A9-978F-FAB6D3A82003}" destId="{F76FB415-DAF6-45ED-9F50-0FC11EFB2C8C}" srcOrd="0" destOrd="0" parTransId="{CE2FB8CF-3FB0-48CB-BE5C-E4C38E213A16}" sibTransId="{7AB8DA37-C335-470D-905E-7AC2E53F050D}"/>
    <dgm:cxn modelId="{DD45CBB3-30A9-A341-A076-B815A58C8A80}" type="presOf" srcId="{77FC242A-6369-1C43-9B8D-9FD9799F0B9D}" destId="{5D99CE25-B974-AC4C-8EE3-6BF56800CE31}" srcOrd="0" destOrd="0" presId="urn:microsoft.com/office/officeart/2005/8/layout/orgChart1"/>
    <dgm:cxn modelId="{E9370407-349B-4C45-A5E7-8D42B5F38783}" type="presOf" srcId="{666A7010-3FE8-43F7-A7C3-D02778C62C2D}" destId="{7E9D92D2-E436-498D-B65F-4BE59F49DBDF}" srcOrd="1" destOrd="0" presId="urn:microsoft.com/office/officeart/2005/8/layout/orgChart1"/>
    <dgm:cxn modelId="{05367E3F-26CC-C947-AFF7-DB45C89366E9}" type="presOf" srcId="{C7F461FF-EF23-41E9-8B77-884D141AB40C}" destId="{D62D183C-4201-46E1-8F68-A68B78A87742}" srcOrd="1" destOrd="0" presId="urn:microsoft.com/office/officeart/2005/8/layout/orgChart1"/>
    <dgm:cxn modelId="{00C4CDBD-7A4D-2D48-ABA8-A79001AE113A}" type="presOf" srcId="{365F2A93-B7C5-CE4C-9BF3-97AF529340C9}" destId="{69D75949-964E-3545-AEAF-8D3D476A6ED4}" srcOrd="0" destOrd="0" presId="urn:microsoft.com/office/officeart/2005/8/layout/orgChart1"/>
    <dgm:cxn modelId="{B5D529A1-6FFE-3442-9053-8F750233FD45}" srcId="{7299C87D-267F-FE47-BCAB-252A648A1B3F}" destId="{89046959-43E9-A247-9A1C-EE6B3F43800C}" srcOrd="0" destOrd="0" parTransId="{77FC242A-6369-1C43-9B8D-9FD9799F0B9D}" sibTransId="{CCF7B312-E9A3-014E-86BC-84EF723E5D27}"/>
    <dgm:cxn modelId="{EEC3397C-8DA4-224A-8167-B92FB8C318CE}" type="presOf" srcId="{1A7BFBE3-A102-4199-80D0-D6D7D8DE2EB9}" destId="{A55AD69E-CE5B-43C4-A006-4F3287497256}" srcOrd="0" destOrd="0" presId="urn:microsoft.com/office/officeart/2005/8/layout/orgChart1"/>
    <dgm:cxn modelId="{982F07AB-92FB-5B4D-AF85-52D23145244B}" type="presOf" srcId="{5C789EA9-5815-7545-9737-995A582597AD}" destId="{4DCCC66B-B049-F84F-B088-88CD97E6E1EC}" srcOrd="0" destOrd="0" presId="urn:microsoft.com/office/officeart/2005/8/layout/orgChart1"/>
    <dgm:cxn modelId="{8AFA4E9D-AD29-BE42-9B69-A302B2D660D7}" type="presOf" srcId="{1B73C1A5-8767-A24F-8063-6E358772CEA2}" destId="{AD21BC03-670B-924E-93C6-EB70D0839A71}" srcOrd="0" destOrd="0" presId="urn:microsoft.com/office/officeart/2005/8/layout/orgChart1"/>
    <dgm:cxn modelId="{29714085-E548-4840-9CC7-BDD708282CEE}" type="presOf" srcId="{6FC535CA-D554-411A-9B13-2A1410370B9F}" destId="{3615DE7F-FB2B-4BAF-9DE3-122D4ED44C27}" srcOrd="0" destOrd="0" presId="urn:microsoft.com/office/officeart/2005/8/layout/orgChart1"/>
    <dgm:cxn modelId="{0A5B7B3F-7DC3-0F48-AA07-292BD74AC461}" type="presOf" srcId="{666A7010-3FE8-43F7-A7C3-D02778C62C2D}" destId="{93259426-3129-486A-AD12-5394918AFBE4}" srcOrd="0" destOrd="0" presId="urn:microsoft.com/office/officeart/2005/8/layout/orgChart1"/>
    <dgm:cxn modelId="{6A559B7D-DF33-4F44-8021-9BB032646B52}" type="presOf" srcId="{89046959-43E9-A247-9A1C-EE6B3F43800C}" destId="{0CB2306A-82F5-3048-B388-6A44A362C3C0}" srcOrd="0" destOrd="0" presId="urn:microsoft.com/office/officeart/2005/8/layout/orgChart1"/>
    <dgm:cxn modelId="{D2A0F2C1-DB5F-4143-A067-2A2B10AFB5BE}" type="presOf" srcId="{6FC535CA-D554-411A-9B13-2A1410370B9F}" destId="{A5D7834E-B24F-4641-BAB0-4C155D366579}" srcOrd="1" destOrd="0" presId="urn:microsoft.com/office/officeart/2005/8/layout/orgChart1"/>
    <dgm:cxn modelId="{E6510F4D-6D00-014D-BDDA-A942633C8EA7}" type="presOf" srcId="{5C789EA9-5815-7545-9737-995A582597AD}" destId="{5B8322E7-89DF-DF49-A439-874D988F56CC}" srcOrd="1" destOrd="0" presId="urn:microsoft.com/office/officeart/2005/8/layout/orgChart1"/>
    <dgm:cxn modelId="{1D31C7D2-DA16-2345-BFEF-588CF8EA0BEF}" type="presOf" srcId="{365F2A93-B7C5-CE4C-9BF3-97AF529340C9}" destId="{8E03CE5F-350E-6F4F-8FEB-92F13C813F1E}" srcOrd="1" destOrd="0" presId="urn:microsoft.com/office/officeart/2005/8/layout/orgChart1"/>
    <dgm:cxn modelId="{521F04CF-96AB-4C4D-80C6-823AA624DF78}" type="presOf" srcId="{7299C87D-267F-FE47-BCAB-252A648A1B3F}" destId="{3F39C165-7FC6-E84A-82BD-63FD4A9F6D24}" srcOrd="0" destOrd="0" presId="urn:microsoft.com/office/officeart/2005/8/layout/orgChart1"/>
    <dgm:cxn modelId="{13FE7D04-6532-C946-885C-FF7A864AADEB}" type="presOf" srcId="{CDC6D1FF-16AF-214D-AE41-BEB7301376DD}" destId="{63F1D10A-F82E-5D40-A263-A744FF55FB56}" srcOrd="1" destOrd="0" presId="urn:microsoft.com/office/officeart/2005/8/layout/orgChart1"/>
    <dgm:cxn modelId="{248CDFB7-1CBC-5B43-AD08-5C4B00C084F8}" type="presOf" srcId="{F76FB415-DAF6-45ED-9F50-0FC11EFB2C8C}" destId="{4B5108C1-20CA-4087-8A72-3330FBE7CAE4}" srcOrd="1" destOrd="0" presId="urn:microsoft.com/office/officeart/2005/8/layout/orgChart1"/>
    <dgm:cxn modelId="{C29D6676-9FBD-7E4C-B5FC-7E44902E3437}" type="presOf" srcId="{2C84D344-87C3-C04A-910C-AFB23003CA12}" destId="{7752B1D8-0D40-2B4B-8726-96D10E4505A6}" srcOrd="0" destOrd="0" presId="urn:microsoft.com/office/officeart/2005/8/layout/orgChart1"/>
    <dgm:cxn modelId="{52BF4F85-CB97-DE41-A160-1049C64AC3D8}" type="presOf" srcId="{CDC6D1FF-16AF-214D-AE41-BEB7301376DD}" destId="{43F8D739-EC01-024B-AF72-FA9EB4FB11C3}" srcOrd="0" destOrd="0" presId="urn:microsoft.com/office/officeart/2005/8/layout/orgChart1"/>
    <dgm:cxn modelId="{3D764301-DA1C-41AA-A08B-E061743B22F0}" srcId="{F76FB415-DAF6-45ED-9F50-0FC11EFB2C8C}" destId="{40155086-40E3-4E29-BB3B-1BB50AA14A2F}" srcOrd="2" destOrd="0" parTransId="{2E45AE66-837A-4AAF-A63F-99FE2DDB1EB9}" sibTransId="{B2B31AB9-A7A1-43A3-9C62-2EB6C9C71777}"/>
    <dgm:cxn modelId="{E3A82782-41CA-CB46-B8AF-D7FE60B8CDFA}" srcId="{7299C87D-267F-FE47-BCAB-252A648A1B3F}" destId="{365F2A93-B7C5-CE4C-9BF3-97AF529340C9}" srcOrd="1" destOrd="0" parTransId="{2C84D344-87C3-C04A-910C-AFB23003CA12}" sibTransId="{B68C6C75-7DE4-EB42-8A94-A3118FF6E7AB}"/>
    <dgm:cxn modelId="{273BBF44-4623-7045-83BE-76EA899A168C}" type="presOf" srcId="{2E45AE66-837A-4AAF-A63F-99FE2DDB1EB9}" destId="{CE5A6869-76A0-4585-A924-C88CE5B00596}" srcOrd="0" destOrd="0" presId="urn:microsoft.com/office/officeart/2005/8/layout/orgChart1"/>
    <dgm:cxn modelId="{0011E588-CFFD-074C-8164-E4DA7A1CF50E}" type="presOf" srcId="{F186F80C-9F0B-4648-984A-A22B5EB92F28}" destId="{40CF9EC6-1A0E-40B8-B4B6-04E040D2225C}" srcOrd="0" destOrd="0" presId="urn:microsoft.com/office/officeart/2005/8/layout/orgChart1"/>
    <dgm:cxn modelId="{611AE774-58B5-E745-A0BB-17B675AA6359}" type="presOf" srcId="{C7F461FF-EF23-41E9-8B77-884D141AB40C}" destId="{7961D8B4-D715-4753-A8E6-2AB50BC7BC58}" srcOrd="0" destOrd="0" presId="urn:microsoft.com/office/officeart/2005/8/layout/orgChart1"/>
    <dgm:cxn modelId="{05738D5D-800F-EA4F-ACEC-F45367507525}" type="presOf" srcId="{40155086-40E3-4E29-BB3B-1BB50AA14A2F}" destId="{0EC7D85F-421B-445E-8970-50A3A4F8E8FA}" srcOrd="0" destOrd="0" presId="urn:microsoft.com/office/officeart/2005/8/layout/orgChart1"/>
    <dgm:cxn modelId="{9745FFE0-F5DF-4A4E-9C5B-3760B35183CA}" srcId="{499E6989-E582-43A9-978F-FAB6D3A82003}" destId="{7299C87D-267F-FE47-BCAB-252A648A1B3F}" srcOrd="1" destOrd="0" parTransId="{FD4CAEDC-2A1B-9D40-A897-0A7D77C73508}" sibTransId="{4B229FF4-24E9-1443-8DDC-F06341D0AC49}"/>
    <dgm:cxn modelId="{E72BAD35-985F-4E42-ADBA-69BA744B3EE3}" type="presOf" srcId="{7299C87D-267F-FE47-BCAB-252A648A1B3F}" destId="{D0CABF5B-2F20-6243-97F6-30FA2FD857E5}" srcOrd="1" destOrd="0" presId="urn:microsoft.com/office/officeart/2005/8/layout/orgChart1"/>
    <dgm:cxn modelId="{CB8CDD7E-5BE6-AA46-8A89-D924F3C30783}" type="presOf" srcId="{40155086-40E3-4E29-BB3B-1BB50AA14A2F}" destId="{0F886B98-04A1-4530-8FA6-F5025B0FFA98}" srcOrd="1" destOrd="0" presId="urn:microsoft.com/office/officeart/2005/8/layout/orgChart1"/>
    <dgm:cxn modelId="{99789357-DD8B-6D49-A29B-32C3F5A54FE4}" srcId="{F76FB415-DAF6-45ED-9F50-0FC11EFB2C8C}" destId="{CDC6D1FF-16AF-214D-AE41-BEB7301376DD}" srcOrd="4" destOrd="0" parTransId="{1B73C1A5-8767-A24F-8063-6E358772CEA2}" sibTransId="{9E120799-013A-0E47-91BA-181966E9A988}"/>
    <dgm:cxn modelId="{B78A11F8-A1D0-A54F-BA17-9B88AA609E04}" type="presOf" srcId="{216F6DBA-E7DD-4BDB-8F81-7892974EB6C9}" destId="{5F6F10AC-7285-4B37-A7F6-694F48974D2A}" srcOrd="0" destOrd="0" presId="urn:microsoft.com/office/officeart/2005/8/layout/orgChart1"/>
    <dgm:cxn modelId="{95DA4DF0-2792-E246-A50C-B845F827F3C1}" srcId="{F76FB415-DAF6-45ED-9F50-0FC11EFB2C8C}" destId="{5C789EA9-5815-7545-9737-995A582597AD}" srcOrd="5" destOrd="0" parTransId="{BD99DAB4-7843-8A4B-890F-293DCDE6DD69}" sibTransId="{2FCBE832-7B0A-5D41-8822-1CC31E6D9AB0}"/>
    <dgm:cxn modelId="{83B19E52-F627-F044-B6F3-5FDD696F67DA}" type="presOf" srcId="{499E6989-E582-43A9-978F-FAB6D3A82003}" destId="{0320060A-15E3-480E-8B01-32F591BF4707}" srcOrd="0" destOrd="0" presId="urn:microsoft.com/office/officeart/2005/8/layout/orgChart1"/>
    <dgm:cxn modelId="{3AEE3338-4245-684A-B37E-25613B509B31}" type="presOf" srcId="{F76FB415-DAF6-45ED-9F50-0FC11EFB2C8C}" destId="{38B5EF34-8863-4CE2-801E-A81F5CB3E6B6}" srcOrd="0" destOrd="0" presId="urn:microsoft.com/office/officeart/2005/8/layout/orgChart1"/>
    <dgm:cxn modelId="{20ED1AA6-D81C-4D74-96C8-D95C61A41F40}" srcId="{F76FB415-DAF6-45ED-9F50-0FC11EFB2C8C}" destId="{666A7010-3FE8-43F7-A7C3-D02778C62C2D}" srcOrd="0" destOrd="0" parTransId="{1A7BFBE3-A102-4199-80D0-D6D7D8DE2EB9}" sibTransId="{F8872CC1-E9E9-4698-9AB4-1CC8EDE1D61D}"/>
    <dgm:cxn modelId="{E3F586DD-70A1-4211-944B-8C79DFC5C583}" srcId="{F76FB415-DAF6-45ED-9F50-0FC11EFB2C8C}" destId="{6FC535CA-D554-411A-9B13-2A1410370B9F}" srcOrd="1" destOrd="0" parTransId="{F186F80C-9F0B-4648-984A-A22B5EB92F28}" sibTransId="{57BE789A-0525-4D4B-9BEE-E1008FBC75E3}"/>
    <dgm:cxn modelId="{B87B2291-BC99-C745-896C-EF6C449B67D5}" type="presParOf" srcId="{0320060A-15E3-480E-8B01-32F591BF4707}" destId="{9E25D2A0-6B79-489A-BC1C-5B8B1479CFEC}" srcOrd="0" destOrd="0" presId="urn:microsoft.com/office/officeart/2005/8/layout/orgChart1"/>
    <dgm:cxn modelId="{C2D3FD74-044A-8040-A759-6795C7F23754}" type="presParOf" srcId="{9E25D2A0-6B79-489A-BC1C-5B8B1479CFEC}" destId="{3794ABB6-21EA-4543-936C-EC933035275E}" srcOrd="0" destOrd="0" presId="urn:microsoft.com/office/officeart/2005/8/layout/orgChart1"/>
    <dgm:cxn modelId="{75841A46-8F0C-B24F-94A4-A56FC4B9912D}" type="presParOf" srcId="{3794ABB6-21EA-4543-936C-EC933035275E}" destId="{38B5EF34-8863-4CE2-801E-A81F5CB3E6B6}" srcOrd="0" destOrd="0" presId="urn:microsoft.com/office/officeart/2005/8/layout/orgChart1"/>
    <dgm:cxn modelId="{ED2EB9EF-F2FB-0546-BC3A-59A160537EA9}" type="presParOf" srcId="{3794ABB6-21EA-4543-936C-EC933035275E}" destId="{4B5108C1-20CA-4087-8A72-3330FBE7CAE4}" srcOrd="1" destOrd="0" presId="urn:microsoft.com/office/officeart/2005/8/layout/orgChart1"/>
    <dgm:cxn modelId="{B057CC69-463C-1645-A2EC-EEDCE256AC65}" type="presParOf" srcId="{9E25D2A0-6B79-489A-BC1C-5B8B1479CFEC}" destId="{043EBF6A-6793-4309-A009-1D7B9E91A575}" srcOrd="1" destOrd="0" presId="urn:microsoft.com/office/officeart/2005/8/layout/orgChart1"/>
    <dgm:cxn modelId="{C2A5201F-6D16-6445-929C-B27E9BB33169}" type="presParOf" srcId="{043EBF6A-6793-4309-A009-1D7B9E91A575}" destId="{A55AD69E-CE5B-43C4-A006-4F3287497256}" srcOrd="0" destOrd="0" presId="urn:microsoft.com/office/officeart/2005/8/layout/orgChart1"/>
    <dgm:cxn modelId="{989957F4-D888-AC49-9BFF-F2FFB3A67CCD}" type="presParOf" srcId="{043EBF6A-6793-4309-A009-1D7B9E91A575}" destId="{DE8C84FB-FFEA-4F86-AB80-F6AA7EEE4051}" srcOrd="1" destOrd="0" presId="urn:microsoft.com/office/officeart/2005/8/layout/orgChart1"/>
    <dgm:cxn modelId="{B9D26B96-A50B-C044-95A0-0211DE5B4CBF}" type="presParOf" srcId="{DE8C84FB-FFEA-4F86-AB80-F6AA7EEE4051}" destId="{6F16E90B-3598-4336-854B-E2D26EAA043F}" srcOrd="0" destOrd="0" presId="urn:microsoft.com/office/officeart/2005/8/layout/orgChart1"/>
    <dgm:cxn modelId="{CCFDE35D-6442-9D4D-91FE-99475009F113}" type="presParOf" srcId="{6F16E90B-3598-4336-854B-E2D26EAA043F}" destId="{93259426-3129-486A-AD12-5394918AFBE4}" srcOrd="0" destOrd="0" presId="urn:microsoft.com/office/officeart/2005/8/layout/orgChart1"/>
    <dgm:cxn modelId="{9B42ED6D-9B34-9042-85B6-8BAB6A83C884}" type="presParOf" srcId="{6F16E90B-3598-4336-854B-E2D26EAA043F}" destId="{7E9D92D2-E436-498D-B65F-4BE59F49DBDF}" srcOrd="1" destOrd="0" presId="urn:microsoft.com/office/officeart/2005/8/layout/orgChart1"/>
    <dgm:cxn modelId="{0663D979-2391-3646-8B42-EC680DFBABA7}" type="presParOf" srcId="{DE8C84FB-FFEA-4F86-AB80-F6AA7EEE4051}" destId="{FF703741-8719-459A-85D5-D22CEA529A34}" srcOrd="1" destOrd="0" presId="urn:microsoft.com/office/officeart/2005/8/layout/orgChart1"/>
    <dgm:cxn modelId="{DA4086C2-94A6-1B4E-858B-F4E6F5A1F6B6}" type="presParOf" srcId="{DE8C84FB-FFEA-4F86-AB80-F6AA7EEE4051}" destId="{2F12C17C-01A5-436C-A535-9E947230B324}" srcOrd="2" destOrd="0" presId="urn:microsoft.com/office/officeart/2005/8/layout/orgChart1"/>
    <dgm:cxn modelId="{751BB696-AC5C-3346-8083-EF7463D5633E}" type="presParOf" srcId="{043EBF6A-6793-4309-A009-1D7B9E91A575}" destId="{40CF9EC6-1A0E-40B8-B4B6-04E040D2225C}" srcOrd="2" destOrd="0" presId="urn:microsoft.com/office/officeart/2005/8/layout/orgChart1"/>
    <dgm:cxn modelId="{F4DCCE9E-16DE-2D4D-9F02-8B1E8482D555}" type="presParOf" srcId="{043EBF6A-6793-4309-A009-1D7B9E91A575}" destId="{2CB79C9A-8966-40F1-9705-790C1D30F114}" srcOrd="3" destOrd="0" presId="urn:microsoft.com/office/officeart/2005/8/layout/orgChart1"/>
    <dgm:cxn modelId="{07D425D0-335A-6A4D-9069-4B904546D25E}" type="presParOf" srcId="{2CB79C9A-8966-40F1-9705-790C1D30F114}" destId="{7F2EB368-2DD5-463E-B88B-0AFD861387FE}" srcOrd="0" destOrd="0" presId="urn:microsoft.com/office/officeart/2005/8/layout/orgChart1"/>
    <dgm:cxn modelId="{A998B572-6004-B748-8650-1A451783F158}" type="presParOf" srcId="{7F2EB368-2DD5-463E-B88B-0AFD861387FE}" destId="{3615DE7F-FB2B-4BAF-9DE3-122D4ED44C27}" srcOrd="0" destOrd="0" presId="urn:microsoft.com/office/officeart/2005/8/layout/orgChart1"/>
    <dgm:cxn modelId="{B52BE8B1-A6A9-2441-99E8-8162C395624D}" type="presParOf" srcId="{7F2EB368-2DD5-463E-B88B-0AFD861387FE}" destId="{A5D7834E-B24F-4641-BAB0-4C155D366579}" srcOrd="1" destOrd="0" presId="urn:microsoft.com/office/officeart/2005/8/layout/orgChart1"/>
    <dgm:cxn modelId="{080D617F-90A4-DD4E-AED2-25515254BEC1}" type="presParOf" srcId="{2CB79C9A-8966-40F1-9705-790C1D30F114}" destId="{723BE713-CBD0-4D18-9BD1-E727B0B51B53}" srcOrd="1" destOrd="0" presId="urn:microsoft.com/office/officeart/2005/8/layout/orgChart1"/>
    <dgm:cxn modelId="{9D6C6EF9-3646-9245-B3B3-115DFD06DDDD}" type="presParOf" srcId="{2CB79C9A-8966-40F1-9705-790C1D30F114}" destId="{715227CA-EAF6-43C6-BFC6-676D80BEFE99}" srcOrd="2" destOrd="0" presId="urn:microsoft.com/office/officeart/2005/8/layout/orgChart1"/>
    <dgm:cxn modelId="{29C5DD56-FD77-0040-AC10-967B16A2424D}" type="presParOf" srcId="{043EBF6A-6793-4309-A009-1D7B9E91A575}" destId="{CE5A6869-76A0-4585-A924-C88CE5B00596}" srcOrd="4" destOrd="0" presId="urn:microsoft.com/office/officeart/2005/8/layout/orgChart1"/>
    <dgm:cxn modelId="{BE161F67-8D73-1843-B051-8ECE4EECD3D8}" type="presParOf" srcId="{043EBF6A-6793-4309-A009-1D7B9E91A575}" destId="{E9D77FB5-C6EF-47FD-834D-3B771D70ED09}" srcOrd="5" destOrd="0" presId="urn:microsoft.com/office/officeart/2005/8/layout/orgChart1"/>
    <dgm:cxn modelId="{E2192991-C8A8-0741-AF49-18D93247F33D}" type="presParOf" srcId="{E9D77FB5-C6EF-47FD-834D-3B771D70ED09}" destId="{E1A10204-86BD-465E-9040-F67EF2BEF8DE}" srcOrd="0" destOrd="0" presId="urn:microsoft.com/office/officeart/2005/8/layout/orgChart1"/>
    <dgm:cxn modelId="{DCC53AD3-C808-104D-9AE9-345C3565D91C}" type="presParOf" srcId="{E1A10204-86BD-465E-9040-F67EF2BEF8DE}" destId="{0EC7D85F-421B-445E-8970-50A3A4F8E8FA}" srcOrd="0" destOrd="0" presId="urn:microsoft.com/office/officeart/2005/8/layout/orgChart1"/>
    <dgm:cxn modelId="{2799CCB3-B419-AA4B-93CD-A9A0374FB3AF}" type="presParOf" srcId="{E1A10204-86BD-465E-9040-F67EF2BEF8DE}" destId="{0F886B98-04A1-4530-8FA6-F5025B0FFA98}" srcOrd="1" destOrd="0" presId="urn:microsoft.com/office/officeart/2005/8/layout/orgChart1"/>
    <dgm:cxn modelId="{D503B9EA-A641-4040-BC73-0B04C0AB7711}" type="presParOf" srcId="{E9D77FB5-C6EF-47FD-834D-3B771D70ED09}" destId="{AEBD2684-0F71-4929-9B6A-06FD7843D68D}" srcOrd="1" destOrd="0" presId="urn:microsoft.com/office/officeart/2005/8/layout/orgChart1"/>
    <dgm:cxn modelId="{49A74B0B-2E40-6D4E-85F0-5E4F84A5239F}" type="presParOf" srcId="{E9D77FB5-C6EF-47FD-834D-3B771D70ED09}" destId="{425F9C5D-06B4-4993-B798-D473BE5D90FB}" srcOrd="2" destOrd="0" presId="urn:microsoft.com/office/officeart/2005/8/layout/orgChart1"/>
    <dgm:cxn modelId="{7C0AA53B-C544-7F4F-8472-6C28CFC883E2}" type="presParOf" srcId="{043EBF6A-6793-4309-A009-1D7B9E91A575}" destId="{5F6F10AC-7285-4B37-A7F6-694F48974D2A}" srcOrd="6" destOrd="0" presId="urn:microsoft.com/office/officeart/2005/8/layout/orgChart1"/>
    <dgm:cxn modelId="{A94E400F-13CF-914D-A74F-EA973A9E8CB7}" type="presParOf" srcId="{043EBF6A-6793-4309-A009-1D7B9E91A575}" destId="{E477813A-D56E-40EE-B424-54ACC760D4FA}" srcOrd="7" destOrd="0" presId="urn:microsoft.com/office/officeart/2005/8/layout/orgChart1"/>
    <dgm:cxn modelId="{2F3B9348-94F2-E147-8F40-55BB1EA583D1}" type="presParOf" srcId="{E477813A-D56E-40EE-B424-54ACC760D4FA}" destId="{231CEACC-3B40-4318-8426-71392CF90C6D}" srcOrd="0" destOrd="0" presId="urn:microsoft.com/office/officeart/2005/8/layout/orgChart1"/>
    <dgm:cxn modelId="{1D021C7C-C52E-D44E-8B6C-81297304C93E}" type="presParOf" srcId="{231CEACC-3B40-4318-8426-71392CF90C6D}" destId="{7961D8B4-D715-4753-A8E6-2AB50BC7BC58}" srcOrd="0" destOrd="0" presId="urn:microsoft.com/office/officeart/2005/8/layout/orgChart1"/>
    <dgm:cxn modelId="{BCDC1A77-A833-6342-907F-D9F90F9FAB1F}" type="presParOf" srcId="{231CEACC-3B40-4318-8426-71392CF90C6D}" destId="{D62D183C-4201-46E1-8F68-A68B78A87742}" srcOrd="1" destOrd="0" presId="urn:microsoft.com/office/officeart/2005/8/layout/orgChart1"/>
    <dgm:cxn modelId="{FAF3790F-BCCA-DF40-AE04-D44BA1772C0C}" type="presParOf" srcId="{E477813A-D56E-40EE-B424-54ACC760D4FA}" destId="{1B912B0A-33B3-4871-8775-2DC51B5D3B07}" srcOrd="1" destOrd="0" presId="urn:microsoft.com/office/officeart/2005/8/layout/orgChart1"/>
    <dgm:cxn modelId="{8C0E446A-22C8-BC49-989E-50A421FE4512}" type="presParOf" srcId="{E477813A-D56E-40EE-B424-54ACC760D4FA}" destId="{83255EF8-3704-425A-AE18-B2D3F2451D4F}" srcOrd="2" destOrd="0" presId="urn:microsoft.com/office/officeart/2005/8/layout/orgChart1"/>
    <dgm:cxn modelId="{CE087C19-1AEC-7342-93EE-320C31557155}" type="presParOf" srcId="{043EBF6A-6793-4309-A009-1D7B9E91A575}" destId="{AD21BC03-670B-924E-93C6-EB70D0839A71}" srcOrd="8" destOrd="0" presId="urn:microsoft.com/office/officeart/2005/8/layout/orgChart1"/>
    <dgm:cxn modelId="{BE244C39-F962-424D-B025-3022E0E079FE}" type="presParOf" srcId="{043EBF6A-6793-4309-A009-1D7B9E91A575}" destId="{29F32AEE-173E-3C4C-A0EF-267CE8DED359}" srcOrd="9" destOrd="0" presId="urn:microsoft.com/office/officeart/2005/8/layout/orgChart1"/>
    <dgm:cxn modelId="{60C54E04-C47C-5948-B37E-9AAA10074AA3}" type="presParOf" srcId="{29F32AEE-173E-3C4C-A0EF-267CE8DED359}" destId="{9C14BA61-D041-E649-B682-7915453FC003}" srcOrd="0" destOrd="0" presId="urn:microsoft.com/office/officeart/2005/8/layout/orgChart1"/>
    <dgm:cxn modelId="{5DB435E3-2AC5-A644-914E-3EE0BB2C4E8A}" type="presParOf" srcId="{9C14BA61-D041-E649-B682-7915453FC003}" destId="{43F8D739-EC01-024B-AF72-FA9EB4FB11C3}" srcOrd="0" destOrd="0" presId="urn:microsoft.com/office/officeart/2005/8/layout/orgChart1"/>
    <dgm:cxn modelId="{E80856C9-B2BD-2648-9E07-CB46A9D847D4}" type="presParOf" srcId="{9C14BA61-D041-E649-B682-7915453FC003}" destId="{63F1D10A-F82E-5D40-A263-A744FF55FB56}" srcOrd="1" destOrd="0" presId="urn:microsoft.com/office/officeart/2005/8/layout/orgChart1"/>
    <dgm:cxn modelId="{E93E3A0C-9243-444C-9F4A-35CD236F8A9B}" type="presParOf" srcId="{29F32AEE-173E-3C4C-A0EF-267CE8DED359}" destId="{2E08D5E6-D4C6-DE48-880F-215D99526307}" srcOrd="1" destOrd="0" presId="urn:microsoft.com/office/officeart/2005/8/layout/orgChart1"/>
    <dgm:cxn modelId="{46BC7CA4-0A72-4E45-847B-0BAA5A37272B}" type="presParOf" srcId="{29F32AEE-173E-3C4C-A0EF-267CE8DED359}" destId="{95D87757-B6FA-5A47-BD00-A9D4017965AB}" srcOrd="2" destOrd="0" presId="urn:microsoft.com/office/officeart/2005/8/layout/orgChart1"/>
    <dgm:cxn modelId="{99123B40-7AF5-5B4A-B42F-E609A76D641D}" type="presParOf" srcId="{043EBF6A-6793-4309-A009-1D7B9E91A575}" destId="{020B00CC-1F05-F640-9DB4-C441C44D46B3}" srcOrd="10" destOrd="0" presId="urn:microsoft.com/office/officeart/2005/8/layout/orgChart1"/>
    <dgm:cxn modelId="{7DEEBAC2-EE71-284D-96E1-0F1229532859}" type="presParOf" srcId="{043EBF6A-6793-4309-A009-1D7B9E91A575}" destId="{5E824A7E-0432-DE41-B55F-0623957D7040}" srcOrd="11" destOrd="0" presId="urn:microsoft.com/office/officeart/2005/8/layout/orgChart1"/>
    <dgm:cxn modelId="{D6646417-4210-434C-A0AD-C1BA6DF3138C}" type="presParOf" srcId="{5E824A7E-0432-DE41-B55F-0623957D7040}" destId="{732D49B9-F614-D044-9A5D-3B8CC275A29B}" srcOrd="0" destOrd="0" presId="urn:microsoft.com/office/officeart/2005/8/layout/orgChart1"/>
    <dgm:cxn modelId="{1886360D-2221-CC48-BAB9-8C3B62A6D23D}" type="presParOf" srcId="{732D49B9-F614-D044-9A5D-3B8CC275A29B}" destId="{4DCCC66B-B049-F84F-B088-88CD97E6E1EC}" srcOrd="0" destOrd="0" presId="urn:microsoft.com/office/officeart/2005/8/layout/orgChart1"/>
    <dgm:cxn modelId="{09032D4B-119B-D547-B68A-DFE0AF63126A}" type="presParOf" srcId="{732D49B9-F614-D044-9A5D-3B8CC275A29B}" destId="{5B8322E7-89DF-DF49-A439-874D988F56CC}" srcOrd="1" destOrd="0" presId="urn:microsoft.com/office/officeart/2005/8/layout/orgChart1"/>
    <dgm:cxn modelId="{54A12D7D-A753-CE4F-BE2A-43503AA74BA8}" type="presParOf" srcId="{5E824A7E-0432-DE41-B55F-0623957D7040}" destId="{19267EB1-F046-E146-80C6-5ACD1E4A8B01}" srcOrd="1" destOrd="0" presId="urn:microsoft.com/office/officeart/2005/8/layout/orgChart1"/>
    <dgm:cxn modelId="{D56475AB-1A11-7540-AE84-D5546A2D209E}" type="presParOf" srcId="{5E824A7E-0432-DE41-B55F-0623957D7040}" destId="{E9950FF5-E377-3742-931A-B7C74B1F44FE}" srcOrd="2" destOrd="0" presId="urn:microsoft.com/office/officeart/2005/8/layout/orgChart1"/>
    <dgm:cxn modelId="{76ED5476-EC45-F644-B38F-425E7F773EDD}" type="presParOf" srcId="{9E25D2A0-6B79-489A-BC1C-5B8B1479CFEC}" destId="{97F3FDED-AB8F-4B06-9374-D0107110E613}" srcOrd="2" destOrd="0" presId="urn:microsoft.com/office/officeart/2005/8/layout/orgChart1"/>
    <dgm:cxn modelId="{B2B66B04-1DFC-284D-B076-DF2B0D749143}" type="presParOf" srcId="{0320060A-15E3-480E-8B01-32F591BF4707}" destId="{793B54B6-3380-144F-8198-6893A6DAEE2C}" srcOrd="1" destOrd="0" presId="urn:microsoft.com/office/officeart/2005/8/layout/orgChart1"/>
    <dgm:cxn modelId="{4D542431-C343-5946-8037-EA6A08484344}" type="presParOf" srcId="{793B54B6-3380-144F-8198-6893A6DAEE2C}" destId="{EE3D9AA7-AA9D-204A-BD55-881FEC334FD7}" srcOrd="0" destOrd="0" presId="urn:microsoft.com/office/officeart/2005/8/layout/orgChart1"/>
    <dgm:cxn modelId="{01C5081D-F37A-8042-80B1-B16F7C1D5EFC}" type="presParOf" srcId="{EE3D9AA7-AA9D-204A-BD55-881FEC334FD7}" destId="{3F39C165-7FC6-E84A-82BD-63FD4A9F6D24}" srcOrd="0" destOrd="0" presId="urn:microsoft.com/office/officeart/2005/8/layout/orgChart1"/>
    <dgm:cxn modelId="{8DE028C6-F436-8F41-A624-9ED517BB0993}" type="presParOf" srcId="{EE3D9AA7-AA9D-204A-BD55-881FEC334FD7}" destId="{D0CABF5B-2F20-6243-97F6-30FA2FD857E5}" srcOrd="1" destOrd="0" presId="urn:microsoft.com/office/officeart/2005/8/layout/orgChart1"/>
    <dgm:cxn modelId="{3D564456-D08C-3040-A596-D0497B99D9CE}" type="presParOf" srcId="{793B54B6-3380-144F-8198-6893A6DAEE2C}" destId="{BBE7A047-B5E1-894F-BF6B-1E4AAD7FDDB7}" srcOrd="1" destOrd="0" presId="urn:microsoft.com/office/officeart/2005/8/layout/orgChart1"/>
    <dgm:cxn modelId="{811C6B7D-E92D-6743-AAD6-64D666326BD1}" type="presParOf" srcId="{BBE7A047-B5E1-894F-BF6B-1E4AAD7FDDB7}" destId="{5D99CE25-B974-AC4C-8EE3-6BF56800CE31}" srcOrd="0" destOrd="0" presId="urn:microsoft.com/office/officeart/2005/8/layout/orgChart1"/>
    <dgm:cxn modelId="{08406AEE-D18B-A64E-95C3-B97E8C592553}" type="presParOf" srcId="{BBE7A047-B5E1-894F-BF6B-1E4AAD7FDDB7}" destId="{794ABE26-6D8A-8C48-BD98-594790CCED12}" srcOrd="1" destOrd="0" presId="urn:microsoft.com/office/officeart/2005/8/layout/orgChart1"/>
    <dgm:cxn modelId="{133A8EFD-8252-884A-86F4-884D03DAEE13}" type="presParOf" srcId="{794ABE26-6D8A-8C48-BD98-594790CCED12}" destId="{824D18C5-DCEE-4742-9258-29728F4A48A5}" srcOrd="0" destOrd="0" presId="urn:microsoft.com/office/officeart/2005/8/layout/orgChart1"/>
    <dgm:cxn modelId="{15DA1B4C-8611-E04C-BFAA-4E6C11779A4E}" type="presParOf" srcId="{824D18C5-DCEE-4742-9258-29728F4A48A5}" destId="{0CB2306A-82F5-3048-B388-6A44A362C3C0}" srcOrd="0" destOrd="0" presId="urn:microsoft.com/office/officeart/2005/8/layout/orgChart1"/>
    <dgm:cxn modelId="{7D5736A7-D069-4E4E-BB00-6B24E79AE352}" type="presParOf" srcId="{824D18C5-DCEE-4742-9258-29728F4A48A5}" destId="{B1CC7327-D5FE-984A-80CE-DE6F36D770A3}" srcOrd="1" destOrd="0" presId="urn:microsoft.com/office/officeart/2005/8/layout/orgChart1"/>
    <dgm:cxn modelId="{76B37520-66D5-7C45-8393-5F80E4DEDAF8}" type="presParOf" srcId="{794ABE26-6D8A-8C48-BD98-594790CCED12}" destId="{1ED24E98-08D5-1A4F-94CB-D13080C939C5}" srcOrd="1" destOrd="0" presId="urn:microsoft.com/office/officeart/2005/8/layout/orgChart1"/>
    <dgm:cxn modelId="{6A6D61CF-BE8B-9D4C-A5E1-CB5BB8CE226E}" type="presParOf" srcId="{794ABE26-6D8A-8C48-BD98-594790CCED12}" destId="{64AF1AE1-12A3-954A-BD90-4F9AE381C4D3}" srcOrd="2" destOrd="0" presId="urn:microsoft.com/office/officeart/2005/8/layout/orgChart1"/>
    <dgm:cxn modelId="{4A00B90D-8A2C-F742-A3CC-7C88AB11AFB4}" type="presParOf" srcId="{BBE7A047-B5E1-894F-BF6B-1E4AAD7FDDB7}" destId="{7752B1D8-0D40-2B4B-8726-96D10E4505A6}" srcOrd="2" destOrd="0" presId="urn:microsoft.com/office/officeart/2005/8/layout/orgChart1"/>
    <dgm:cxn modelId="{87371015-D8E8-F348-96CA-668DAACA9681}" type="presParOf" srcId="{BBE7A047-B5E1-894F-BF6B-1E4AAD7FDDB7}" destId="{0352BAD8-0789-8E44-99F5-24C2578DA2EF}" srcOrd="3" destOrd="0" presId="urn:microsoft.com/office/officeart/2005/8/layout/orgChart1"/>
    <dgm:cxn modelId="{9DB03382-C2B5-5C45-88A0-A6FF63B90C70}" type="presParOf" srcId="{0352BAD8-0789-8E44-99F5-24C2578DA2EF}" destId="{A744A297-6D65-1845-9BA7-CED18D6A0CEE}" srcOrd="0" destOrd="0" presId="urn:microsoft.com/office/officeart/2005/8/layout/orgChart1"/>
    <dgm:cxn modelId="{9E502681-D0DD-8748-ACEC-C2A5DF9EAC87}" type="presParOf" srcId="{A744A297-6D65-1845-9BA7-CED18D6A0CEE}" destId="{69D75949-964E-3545-AEAF-8D3D476A6ED4}" srcOrd="0" destOrd="0" presId="urn:microsoft.com/office/officeart/2005/8/layout/orgChart1"/>
    <dgm:cxn modelId="{D1C46B82-7B7E-0D41-ABFD-4BE704346F7D}" type="presParOf" srcId="{A744A297-6D65-1845-9BA7-CED18D6A0CEE}" destId="{8E03CE5F-350E-6F4F-8FEB-92F13C813F1E}" srcOrd="1" destOrd="0" presId="urn:microsoft.com/office/officeart/2005/8/layout/orgChart1"/>
    <dgm:cxn modelId="{047DC1B0-73DB-CC44-9D9E-0CE7339274B2}" type="presParOf" srcId="{0352BAD8-0789-8E44-99F5-24C2578DA2EF}" destId="{5D15E1AA-38E9-C44F-9899-8006263DE16F}" srcOrd="1" destOrd="0" presId="urn:microsoft.com/office/officeart/2005/8/layout/orgChart1"/>
    <dgm:cxn modelId="{F62DBEFB-3B90-7B49-9E84-F16B44619AAA}" type="presParOf" srcId="{0352BAD8-0789-8E44-99F5-24C2578DA2EF}" destId="{7A427D05-FDD4-6846-9097-4FBDC255D487}" srcOrd="2" destOrd="0" presId="urn:microsoft.com/office/officeart/2005/8/layout/orgChart1"/>
    <dgm:cxn modelId="{67FCC12A-55B2-1B4B-910D-8545BE627837}" type="presParOf" srcId="{793B54B6-3380-144F-8198-6893A6DAEE2C}" destId="{23A011FC-7DFC-654D-8AA1-7B0C6AE5658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2B1D8-0D40-2B4B-8726-96D10E4505A6}">
      <dsp:nvSpPr>
        <dsp:cNvPr id="0" name=""/>
        <dsp:cNvSpPr/>
      </dsp:nvSpPr>
      <dsp:spPr>
        <a:xfrm>
          <a:off x="4999273" y="3864892"/>
          <a:ext cx="570370" cy="150514"/>
        </a:xfrm>
        <a:custGeom>
          <a:avLst/>
          <a:gdLst/>
          <a:ahLst/>
          <a:cxnLst/>
          <a:rect l="0" t="0" r="0" b="0"/>
          <a:pathLst>
            <a:path>
              <a:moveTo>
                <a:pt x="0" y="0"/>
              </a:moveTo>
              <a:lnTo>
                <a:pt x="0" y="75257"/>
              </a:lnTo>
              <a:lnTo>
                <a:pt x="570370" y="75257"/>
              </a:lnTo>
              <a:lnTo>
                <a:pt x="570370" y="15051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CE25-B974-AC4C-8EE3-6BF56800CE31}">
      <dsp:nvSpPr>
        <dsp:cNvPr id="0" name=""/>
        <dsp:cNvSpPr/>
      </dsp:nvSpPr>
      <dsp:spPr>
        <a:xfrm>
          <a:off x="4412873" y="3864892"/>
          <a:ext cx="586399" cy="150514"/>
        </a:xfrm>
        <a:custGeom>
          <a:avLst/>
          <a:gdLst/>
          <a:ahLst/>
          <a:cxnLst/>
          <a:rect l="0" t="0" r="0" b="0"/>
          <a:pathLst>
            <a:path>
              <a:moveTo>
                <a:pt x="586399" y="0"/>
              </a:moveTo>
              <a:lnTo>
                <a:pt x="586399" y="75257"/>
              </a:lnTo>
              <a:lnTo>
                <a:pt x="0" y="75257"/>
              </a:lnTo>
              <a:lnTo>
                <a:pt x="0" y="15051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B00CC-1F05-F640-9DB4-C441C44D46B3}">
      <dsp:nvSpPr>
        <dsp:cNvPr id="0" name=""/>
        <dsp:cNvSpPr/>
      </dsp:nvSpPr>
      <dsp:spPr>
        <a:xfrm>
          <a:off x="5031472" y="1740519"/>
          <a:ext cx="3454850" cy="150514"/>
        </a:xfrm>
        <a:custGeom>
          <a:avLst/>
          <a:gdLst/>
          <a:ahLst/>
          <a:cxnLst/>
          <a:rect l="0" t="0" r="0" b="0"/>
          <a:pathLst>
            <a:path>
              <a:moveTo>
                <a:pt x="0" y="0"/>
              </a:moveTo>
              <a:lnTo>
                <a:pt x="0" y="75257"/>
              </a:lnTo>
              <a:lnTo>
                <a:pt x="3454850" y="75257"/>
              </a:lnTo>
              <a:lnTo>
                <a:pt x="3454850" y="15051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21BC03-670B-924E-93C6-EB70D0839A71}">
      <dsp:nvSpPr>
        <dsp:cNvPr id="0" name=""/>
        <dsp:cNvSpPr/>
      </dsp:nvSpPr>
      <dsp:spPr>
        <a:xfrm>
          <a:off x="5031472" y="1740519"/>
          <a:ext cx="2023667" cy="150514"/>
        </a:xfrm>
        <a:custGeom>
          <a:avLst/>
          <a:gdLst/>
          <a:ahLst/>
          <a:cxnLst/>
          <a:rect l="0" t="0" r="0" b="0"/>
          <a:pathLst>
            <a:path>
              <a:moveTo>
                <a:pt x="0" y="0"/>
              </a:moveTo>
              <a:lnTo>
                <a:pt x="0" y="75257"/>
              </a:lnTo>
              <a:lnTo>
                <a:pt x="2023667" y="75257"/>
              </a:lnTo>
              <a:lnTo>
                <a:pt x="2023667" y="15051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F10AC-7285-4B37-A7F6-694F48974D2A}">
      <dsp:nvSpPr>
        <dsp:cNvPr id="0" name=""/>
        <dsp:cNvSpPr/>
      </dsp:nvSpPr>
      <dsp:spPr>
        <a:xfrm>
          <a:off x="5031472" y="1740519"/>
          <a:ext cx="671006" cy="150514"/>
        </a:xfrm>
        <a:custGeom>
          <a:avLst/>
          <a:gdLst/>
          <a:ahLst/>
          <a:cxnLst/>
          <a:rect l="0" t="0" r="0" b="0"/>
          <a:pathLst>
            <a:path>
              <a:moveTo>
                <a:pt x="0" y="0"/>
              </a:moveTo>
              <a:lnTo>
                <a:pt x="0" y="75257"/>
              </a:lnTo>
              <a:lnTo>
                <a:pt x="671006" y="75257"/>
              </a:lnTo>
              <a:lnTo>
                <a:pt x="671006" y="15051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5A6869-76A0-4585-A924-C88CE5B00596}">
      <dsp:nvSpPr>
        <dsp:cNvPr id="0" name=""/>
        <dsp:cNvSpPr/>
      </dsp:nvSpPr>
      <dsp:spPr>
        <a:xfrm>
          <a:off x="4372517" y="1740519"/>
          <a:ext cx="658954" cy="150514"/>
        </a:xfrm>
        <a:custGeom>
          <a:avLst/>
          <a:gdLst/>
          <a:ahLst/>
          <a:cxnLst/>
          <a:rect l="0" t="0" r="0" b="0"/>
          <a:pathLst>
            <a:path>
              <a:moveTo>
                <a:pt x="658954" y="0"/>
              </a:moveTo>
              <a:lnTo>
                <a:pt x="658954" y="75257"/>
              </a:lnTo>
              <a:lnTo>
                <a:pt x="0" y="75257"/>
              </a:lnTo>
              <a:lnTo>
                <a:pt x="0" y="15051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CF9EC6-1A0E-40B8-B4B6-04E040D2225C}">
      <dsp:nvSpPr>
        <dsp:cNvPr id="0" name=""/>
        <dsp:cNvSpPr/>
      </dsp:nvSpPr>
      <dsp:spPr>
        <a:xfrm>
          <a:off x="2970739" y="1740519"/>
          <a:ext cx="2060733" cy="150514"/>
        </a:xfrm>
        <a:custGeom>
          <a:avLst/>
          <a:gdLst/>
          <a:ahLst/>
          <a:cxnLst/>
          <a:rect l="0" t="0" r="0" b="0"/>
          <a:pathLst>
            <a:path>
              <a:moveTo>
                <a:pt x="2060733" y="0"/>
              </a:moveTo>
              <a:lnTo>
                <a:pt x="2060733" y="75257"/>
              </a:lnTo>
              <a:lnTo>
                <a:pt x="0" y="75257"/>
              </a:lnTo>
              <a:lnTo>
                <a:pt x="0" y="15051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5AD69E-CE5B-43C4-A006-4F3287497256}">
      <dsp:nvSpPr>
        <dsp:cNvPr id="0" name=""/>
        <dsp:cNvSpPr/>
      </dsp:nvSpPr>
      <dsp:spPr>
        <a:xfrm>
          <a:off x="1527261" y="1740519"/>
          <a:ext cx="3504211" cy="150514"/>
        </a:xfrm>
        <a:custGeom>
          <a:avLst/>
          <a:gdLst/>
          <a:ahLst/>
          <a:cxnLst/>
          <a:rect l="0" t="0" r="0" b="0"/>
          <a:pathLst>
            <a:path>
              <a:moveTo>
                <a:pt x="3504211" y="0"/>
              </a:moveTo>
              <a:lnTo>
                <a:pt x="3504211" y="75257"/>
              </a:lnTo>
              <a:lnTo>
                <a:pt x="0" y="75257"/>
              </a:lnTo>
              <a:lnTo>
                <a:pt x="0" y="15051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5EF34-8863-4CE2-801E-A81F5CB3E6B6}">
      <dsp:nvSpPr>
        <dsp:cNvPr id="0" name=""/>
        <dsp:cNvSpPr/>
      </dsp:nvSpPr>
      <dsp:spPr>
        <a:xfrm>
          <a:off x="4458257" y="984877"/>
          <a:ext cx="1146431" cy="75564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CEO (Undecided)</a:t>
          </a:r>
          <a:endParaRPr lang="en-US" sz="1700" kern="1200" dirty="0"/>
        </a:p>
      </dsp:txBody>
      <dsp:txXfrm>
        <a:off x="4458257" y="984877"/>
        <a:ext cx="1146431" cy="755642"/>
      </dsp:txXfrm>
    </dsp:sp>
    <dsp:sp modelId="{93259426-3129-486A-AD12-5394918AFBE4}">
      <dsp:nvSpPr>
        <dsp:cNvPr id="0" name=""/>
        <dsp:cNvSpPr/>
      </dsp:nvSpPr>
      <dsp:spPr>
        <a:xfrm>
          <a:off x="902107" y="1891033"/>
          <a:ext cx="1250307" cy="80302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Project Manger:</a:t>
          </a:r>
        </a:p>
        <a:p>
          <a:pPr lvl="0" algn="ctr" defTabSz="755650">
            <a:lnSpc>
              <a:spcPct val="90000"/>
            </a:lnSpc>
            <a:spcBef>
              <a:spcPct val="0"/>
            </a:spcBef>
            <a:spcAft>
              <a:spcPct val="35000"/>
            </a:spcAft>
          </a:pPr>
          <a:r>
            <a:rPr lang="en-US" sz="1700" kern="1200" dirty="0" smtClean="0"/>
            <a:t>Yash Nimkar</a:t>
          </a:r>
          <a:endParaRPr lang="en-US" sz="1700" kern="1200" dirty="0"/>
        </a:p>
      </dsp:txBody>
      <dsp:txXfrm>
        <a:off x="902107" y="1891033"/>
        <a:ext cx="1250307" cy="803029"/>
      </dsp:txXfrm>
    </dsp:sp>
    <dsp:sp modelId="{3615DE7F-FB2B-4BAF-9DE3-122D4ED44C27}">
      <dsp:nvSpPr>
        <dsp:cNvPr id="0" name=""/>
        <dsp:cNvSpPr/>
      </dsp:nvSpPr>
      <dsp:spPr>
        <a:xfrm>
          <a:off x="2302929" y="1891033"/>
          <a:ext cx="1335620" cy="79347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Architect:</a:t>
          </a:r>
        </a:p>
        <a:p>
          <a:pPr lvl="0" algn="ctr" defTabSz="755650">
            <a:lnSpc>
              <a:spcPct val="90000"/>
            </a:lnSpc>
            <a:spcBef>
              <a:spcPct val="0"/>
            </a:spcBef>
            <a:spcAft>
              <a:spcPct val="35000"/>
            </a:spcAft>
          </a:pPr>
          <a:r>
            <a:rPr lang="en-US" sz="1700" kern="1200" dirty="0" smtClean="0"/>
            <a:t>Krishnan </a:t>
          </a:r>
          <a:r>
            <a:rPr lang="en-US" sz="1700" kern="1200" dirty="0" err="1" smtClean="0"/>
            <a:t>Rajiyah</a:t>
          </a:r>
          <a:endParaRPr lang="en-US" sz="1700" kern="1200" dirty="0"/>
        </a:p>
      </dsp:txBody>
      <dsp:txXfrm>
        <a:off x="2302929" y="1891033"/>
        <a:ext cx="1335620" cy="793471"/>
      </dsp:txXfrm>
    </dsp:sp>
    <dsp:sp modelId="{0EC7D85F-421B-445E-8970-50A3A4F8E8FA}">
      <dsp:nvSpPr>
        <dsp:cNvPr id="0" name=""/>
        <dsp:cNvSpPr/>
      </dsp:nvSpPr>
      <dsp:spPr>
        <a:xfrm>
          <a:off x="3789063" y="1891033"/>
          <a:ext cx="1166908" cy="78150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Developer:</a:t>
          </a:r>
        </a:p>
        <a:p>
          <a:pPr lvl="0" algn="ctr" defTabSz="755650">
            <a:lnSpc>
              <a:spcPct val="90000"/>
            </a:lnSpc>
            <a:spcBef>
              <a:spcPct val="0"/>
            </a:spcBef>
            <a:spcAft>
              <a:spcPct val="35000"/>
            </a:spcAft>
          </a:pPr>
          <a:r>
            <a:rPr lang="en-US" sz="1700" kern="1200" dirty="0" smtClean="0"/>
            <a:t>Brian Nguyen</a:t>
          </a:r>
          <a:endParaRPr lang="en-US" sz="1700" kern="1200" dirty="0"/>
        </a:p>
      </dsp:txBody>
      <dsp:txXfrm>
        <a:off x="3789063" y="1891033"/>
        <a:ext cx="1166908" cy="781505"/>
      </dsp:txXfrm>
    </dsp:sp>
    <dsp:sp modelId="{7961D8B4-D715-4753-A8E6-2AB50BC7BC58}">
      <dsp:nvSpPr>
        <dsp:cNvPr id="0" name=""/>
        <dsp:cNvSpPr/>
      </dsp:nvSpPr>
      <dsp:spPr>
        <a:xfrm>
          <a:off x="5106486" y="1891033"/>
          <a:ext cx="1191986" cy="78810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Developer:</a:t>
          </a:r>
        </a:p>
        <a:p>
          <a:pPr lvl="0" algn="ctr" defTabSz="755650">
            <a:lnSpc>
              <a:spcPct val="90000"/>
            </a:lnSpc>
            <a:spcBef>
              <a:spcPct val="0"/>
            </a:spcBef>
            <a:spcAft>
              <a:spcPct val="35000"/>
            </a:spcAft>
          </a:pPr>
          <a:r>
            <a:rPr lang="en-US" sz="1700" kern="1200" dirty="0" smtClean="0"/>
            <a:t>Vy Huynh</a:t>
          </a:r>
          <a:endParaRPr lang="en-US" sz="1700" kern="1200" dirty="0"/>
        </a:p>
      </dsp:txBody>
      <dsp:txXfrm>
        <a:off x="5106486" y="1891033"/>
        <a:ext cx="1191986" cy="788106"/>
      </dsp:txXfrm>
    </dsp:sp>
    <dsp:sp modelId="{43F8D739-EC01-024B-AF72-FA9EB4FB11C3}">
      <dsp:nvSpPr>
        <dsp:cNvPr id="0" name=""/>
        <dsp:cNvSpPr/>
      </dsp:nvSpPr>
      <dsp:spPr>
        <a:xfrm>
          <a:off x="6448987" y="1891033"/>
          <a:ext cx="1212306" cy="74174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Developer:</a:t>
          </a:r>
        </a:p>
        <a:p>
          <a:pPr lvl="0" algn="ctr" defTabSz="755650">
            <a:lnSpc>
              <a:spcPct val="90000"/>
            </a:lnSpc>
            <a:spcBef>
              <a:spcPct val="0"/>
            </a:spcBef>
            <a:spcAft>
              <a:spcPct val="35000"/>
            </a:spcAft>
          </a:pPr>
          <a:r>
            <a:rPr lang="en-US" sz="1700" kern="1200" dirty="0" smtClean="0"/>
            <a:t>Jay </a:t>
          </a:r>
          <a:r>
            <a:rPr lang="en-US" sz="1700" kern="1200" dirty="0" err="1" smtClean="0"/>
            <a:t>Kabra</a:t>
          </a:r>
          <a:endParaRPr lang="en-US" sz="1700" kern="1200" dirty="0"/>
        </a:p>
      </dsp:txBody>
      <dsp:txXfrm>
        <a:off x="6448987" y="1891033"/>
        <a:ext cx="1212306" cy="741748"/>
      </dsp:txXfrm>
    </dsp:sp>
    <dsp:sp modelId="{4DCCC66B-B049-F84F-B088-88CD97E6E1EC}">
      <dsp:nvSpPr>
        <dsp:cNvPr id="0" name=""/>
        <dsp:cNvSpPr/>
      </dsp:nvSpPr>
      <dsp:spPr>
        <a:xfrm>
          <a:off x="7811808" y="1891033"/>
          <a:ext cx="1349030" cy="75987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Developer: </a:t>
          </a:r>
        </a:p>
        <a:p>
          <a:pPr lvl="0" algn="ctr" defTabSz="755650">
            <a:lnSpc>
              <a:spcPct val="90000"/>
            </a:lnSpc>
            <a:spcBef>
              <a:spcPct val="0"/>
            </a:spcBef>
            <a:spcAft>
              <a:spcPct val="35000"/>
            </a:spcAft>
          </a:pPr>
          <a:r>
            <a:rPr lang="en-US" sz="1700" kern="1200" dirty="0" smtClean="0"/>
            <a:t>Vamsi </a:t>
          </a:r>
          <a:r>
            <a:rPr lang="en-US" sz="1700" kern="1200" dirty="0" err="1" smtClean="0"/>
            <a:t>Veeramasu</a:t>
          </a:r>
          <a:endParaRPr lang="en-US" sz="1700" kern="1200" dirty="0"/>
        </a:p>
      </dsp:txBody>
      <dsp:txXfrm>
        <a:off x="7811808" y="1891033"/>
        <a:ext cx="1349030" cy="759871"/>
      </dsp:txXfrm>
    </dsp:sp>
    <dsp:sp modelId="{3F39C165-7FC6-E84A-82BD-63FD4A9F6D24}">
      <dsp:nvSpPr>
        <dsp:cNvPr id="0" name=""/>
        <dsp:cNvSpPr/>
      </dsp:nvSpPr>
      <dsp:spPr>
        <a:xfrm>
          <a:off x="4504160" y="3299048"/>
          <a:ext cx="990226" cy="56584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Advisory Board</a:t>
          </a:r>
          <a:endParaRPr lang="en-US" sz="1700" kern="1200" dirty="0"/>
        </a:p>
      </dsp:txBody>
      <dsp:txXfrm>
        <a:off x="4504160" y="3299048"/>
        <a:ext cx="990226" cy="565843"/>
      </dsp:txXfrm>
    </dsp:sp>
    <dsp:sp modelId="{0CB2306A-82F5-3048-B388-6A44A362C3C0}">
      <dsp:nvSpPr>
        <dsp:cNvPr id="0" name=""/>
        <dsp:cNvSpPr/>
      </dsp:nvSpPr>
      <dsp:spPr>
        <a:xfrm>
          <a:off x="3917760" y="4015406"/>
          <a:ext cx="990226" cy="56584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Darren Haas</a:t>
          </a:r>
          <a:endParaRPr lang="en-US" sz="1700" kern="1200" dirty="0"/>
        </a:p>
      </dsp:txBody>
      <dsp:txXfrm>
        <a:off x="3917760" y="4015406"/>
        <a:ext cx="990226" cy="565843"/>
      </dsp:txXfrm>
    </dsp:sp>
    <dsp:sp modelId="{69D75949-964E-3545-AEAF-8D3D476A6ED4}">
      <dsp:nvSpPr>
        <dsp:cNvPr id="0" name=""/>
        <dsp:cNvSpPr/>
      </dsp:nvSpPr>
      <dsp:spPr>
        <a:xfrm>
          <a:off x="5058501" y="4015406"/>
          <a:ext cx="1022285" cy="58416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Hima </a:t>
          </a:r>
          <a:endParaRPr lang="en-US" sz="1700" kern="1200" dirty="0"/>
        </a:p>
      </dsp:txBody>
      <dsp:txXfrm>
        <a:off x="5058501" y="4015406"/>
        <a:ext cx="1022285" cy="58416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e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2017-07-18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e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2017-07-18</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388033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A55B9BF-99C7-425D-A1C7-4E0B8871658A}" type="slidenum">
              <a:rPr lang="en-US" sz="1800" kern="0" smtClean="0">
                <a:solidFill>
                  <a:sysClr val="windowText" lastClr="000000"/>
                </a:solidFill>
                <a:latin typeface="Calibri"/>
              </a:rPr>
              <a:pPr>
                <a:defRPr/>
              </a:pPr>
              <a:t>18</a:t>
            </a:fld>
            <a:endParaRPr lang="en-US" sz="1800" kern="0">
              <a:solidFill>
                <a:sysClr val="windowText" lastClr="000000"/>
              </a:solidFill>
              <a:latin typeface="Calibri"/>
            </a:endParaRPr>
          </a:p>
        </p:txBody>
      </p:sp>
    </p:spTree>
    <p:extLst>
      <p:ext uri="{BB962C8B-B14F-4D97-AF65-F5344CB8AC3E}">
        <p14:creationId xmlns:p14="http://schemas.microsoft.com/office/powerpoint/2010/main" val="27270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CDABC8-FD09-47BC-822A-A981D494E0D7}" type="slidenum">
              <a:rPr lang="en-CA" smtClean="0"/>
              <a:t>19</a:t>
            </a:fld>
            <a:endParaRPr lang="en-CA"/>
          </a:p>
        </p:txBody>
      </p:sp>
    </p:spTree>
    <p:extLst>
      <p:ext uri="{BB962C8B-B14F-4D97-AF65-F5344CB8AC3E}">
        <p14:creationId xmlns:p14="http://schemas.microsoft.com/office/powerpoint/2010/main" val="755639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CDABC8-FD09-47BC-822A-A981D494E0D7}" type="slidenum">
              <a:rPr lang="en-CA" smtClean="0"/>
              <a:t>20</a:t>
            </a:fld>
            <a:endParaRPr lang="en-CA"/>
          </a:p>
        </p:txBody>
      </p:sp>
    </p:spTree>
    <p:extLst>
      <p:ext uri="{BB962C8B-B14F-4D97-AF65-F5344CB8AC3E}">
        <p14:creationId xmlns:p14="http://schemas.microsoft.com/office/powerpoint/2010/main" val="436735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CDABC8-FD09-47BC-822A-A981D494E0D7}" type="slidenum">
              <a:rPr lang="en-CA" smtClean="0"/>
              <a:t>22</a:t>
            </a:fld>
            <a:endParaRPr lang="en-CA"/>
          </a:p>
        </p:txBody>
      </p:sp>
    </p:spTree>
    <p:extLst>
      <p:ext uri="{BB962C8B-B14F-4D97-AF65-F5344CB8AC3E}">
        <p14:creationId xmlns:p14="http://schemas.microsoft.com/office/powerpoint/2010/main" val="1810589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4A55B9BF-99C7-425D-A1C7-4E0B8871658A}" type="slidenum">
              <a:rPr lang="en-US" smtClean="0"/>
              <a:t>24</a:t>
            </a:fld>
            <a:endParaRPr lang="en-US" dirty="0"/>
          </a:p>
        </p:txBody>
      </p:sp>
    </p:spTree>
    <p:extLst>
      <p:ext uri="{BB962C8B-B14F-4D97-AF65-F5344CB8AC3E}">
        <p14:creationId xmlns:p14="http://schemas.microsoft.com/office/powerpoint/2010/main" val="164781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CDABC8-FD09-47BC-822A-A981D494E0D7}" type="slidenum">
              <a:rPr lang="en-CA" smtClean="0"/>
              <a:t>4</a:t>
            </a:fld>
            <a:endParaRPr lang="en-CA"/>
          </a:p>
        </p:txBody>
      </p:sp>
    </p:spTree>
    <p:extLst>
      <p:ext uri="{BB962C8B-B14F-4D97-AF65-F5344CB8AC3E}">
        <p14:creationId xmlns:p14="http://schemas.microsoft.com/office/powerpoint/2010/main" val="168658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CDABC8-FD09-47BC-822A-A981D494E0D7}" type="slidenum">
              <a:rPr lang="en-CA" smtClean="0"/>
              <a:t>5</a:t>
            </a:fld>
            <a:endParaRPr lang="en-CA"/>
          </a:p>
        </p:txBody>
      </p:sp>
    </p:spTree>
    <p:extLst>
      <p:ext uri="{BB962C8B-B14F-4D97-AF65-F5344CB8AC3E}">
        <p14:creationId xmlns:p14="http://schemas.microsoft.com/office/powerpoint/2010/main" val="2022489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CDABC8-FD09-47BC-822A-A981D494E0D7}" type="slidenum">
              <a:rPr lang="en-CA" smtClean="0"/>
              <a:t>6</a:t>
            </a:fld>
            <a:endParaRPr lang="en-CA"/>
          </a:p>
        </p:txBody>
      </p:sp>
    </p:spTree>
    <p:extLst>
      <p:ext uri="{BB962C8B-B14F-4D97-AF65-F5344CB8AC3E}">
        <p14:creationId xmlns:p14="http://schemas.microsoft.com/office/powerpoint/2010/main" val="1680801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8</a:t>
            </a:fld>
            <a:endParaRPr lang="en-CA"/>
          </a:p>
        </p:txBody>
      </p:sp>
    </p:spTree>
    <p:extLst>
      <p:ext uri="{BB962C8B-B14F-4D97-AF65-F5344CB8AC3E}">
        <p14:creationId xmlns:p14="http://schemas.microsoft.com/office/powerpoint/2010/main" val="145497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A55B9BF-99C7-425D-A1C7-4E0B8871658A}" type="slidenum">
              <a:rPr lang="en-US" sz="1800" kern="0" smtClean="0">
                <a:solidFill>
                  <a:sysClr val="windowText" lastClr="000000"/>
                </a:solidFill>
                <a:latin typeface="Calibri"/>
              </a:rPr>
              <a:pPr>
                <a:defRPr/>
              </a:pPr>
              <a:t>11</a:t>
            </a:fld>
            <a:endParaRPr lang="en-US" sz="1800" kern="0">
              <a:solidFill>
                <a:sysClr val="windowText" lastClr="000000"/>
              </a:solidFill>
              <a:latin typeface="Calibri"/>
            </a:endParaRPr>
          </a:p>
        </p:txBody>
      </p:sp>
    </p:spTree>
    <p:extLst>
      <p:ext uri="{BB962C8B-B14F-4D97-AF65-F5344CB8AC3E}">
        <p14:creationId xmlns:p14="http://schemas.microsoft.com/office/powerpoint/2010/main" val="566764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A55B9BF-99C7-425D-A1C7-4E0B8871658A}" type="slidenum">
              <a:rPr lang="en-US" sz="1800" kern="0" smtClean="0">
                <a:solidFill>
                  <a:sysClr val="windowText" lastClr="000000"/>
                </a:solidFill>
                <a:latin typeface="Calibri"/>
              </a:rPr>
              <a:pPr>
                <a:defRPr/>
              </a:pPr>
              <a:t>12</a:t>
            </a:fld>
            <a:endParaRPr lang="en-US" sz="1800" kern="0">
              <a:solidFill>
                <a:sysClr val="windowText" lastClr="000000"/>
              </a:solidFill>
              <a:latin typeface="Calibri"/>
            </a:endParaRPr>
          </a:p>
        </p:txBody>
      </p:sp>
    </p:spTree>
    <p:extLst>
      <p:ext uri="{BB962C8B-B14F-4D97-AF65-F5344CB8AC3E}">
        <p14:creationId xmlns:p14="http://schemas.microsoft.com/office/powerpoint/2010/main" val="137812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A55B9BF-99C7-425D-A1C7-4E0B8871658A}" type="slidenum">
              <a:rPr lang="en-US" sz="1800" kern="0" smtClean="0">
                <a:solidFill>
                  <a:sysClr val="windowText" lastClr="000000"/>
                </a:solidFill>
                <a:latin typeface="Calibri"/>
              </a:rPr>
              <a:pPr>
                <a:defRPr/>
              </a:pPr>
              <a:t>13</a:t>
            </a:fld>
            <a:endParaRPr lang="en-US" sz="1800" kern="0">
              <a:solidFill>
                <a:sysClr val="windowText" lastClr="000000"/>
              </a:solidFill>
              <a:latin typeface="Calibri"/>
            </a:endParaRPr>
          </a:p>
        </p:txBody>
      </p:sp>
    </p:spTree>
    <p:extLst>
      <p:ext uri="{BB962C8B-B14F-4D97-AF65-F5344CB8AC3E}">
        <p14:creationId xmlns:p14="http://schemas.microsoft.com/office/powerpoint/2010/main" val="88649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CDABC8-FD09-47BC-822A-A981D494E0D7}" type="slidenum">
              <a:rPr lang="en-CA" smtClean="0"/>
              <a:t>16</a:t>
            </a:fld>
            <a:endParaRPr lang="en-CA"/>
          </a:p>
        </p:txBody>
      </p:sp>
    </p:spTree>
    <p:extLst>
      <p:ext uri="{BB962C8B-B14F-4D97-AF65-F5344CB8AC3E}">
        <p14:creationId xmlns:p14="http://schemas.microsoft.com/office/powerpoint/2010/main" val="43923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1.bin"/><Relationship Id="rId5"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5766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p>
            <a:r>
              <a:rPr lang="en-US" dirty="0"/>
              <a:t>Click to insert headline</a:t>
            </a:r>
          </a:p>
        </p:txBody>
      </p:sp>
      <p:sp>
        <p:nvSpPr>
          <p:cNvPr id="7" name="Text Placeholder 6"/>
          <p:cNvSpPr>
            <a:spLocks noGrp="1"/>
          </p:cNvSpPr>
          <p:nvPr>
            <p:ph type="body" sz="quarter" idx="10" hasCustomPrompt="1"/>
          </p:nvPr>
        </p:nvSpPr>
        <p:spPr>
          <a:xfrm>
            <a:off x="548218" y="1545336"/>
            <a:ext cx="11082528" cy="3383280"/>
          </a:xfrm>
        </p:spPr>
        <p:txBody>
          <a:bodyPr/>
          <a:lstStyle/>
          <a:p>
            <a:pPr lvl="0"/>
            <a:r>
              <a:rPr lang="en-US" dirty="0"/>
              <a:t>Click to insert content</a:t>
            </a:r>
          </a:p>
          <a:p>
            <a:pPr lvl="1"/>
            <a:r>
              <a:rPr lang="en-US" dirty="0"/>
              <a:t>First level bullet </a:t>
            </a:r>
          </a:p>
          <a:p>
            <a:pPr lvl="2"/>
            <a:r>
              <a:rPr lang="en-US" dirty="0"/>
              <a:t>Second level bullet</a:t>
            </a:r>
          </a:p>
          <a:p>
            <a:pPr lvl="3"/>
            <a:r>
              <a:rPr lang="en-US" dirty="0"/>
              <a:t>Third level bullet</a:t>
            </a:r>
          </a:p>
        </p:txBody>
      </p:sp>
    </p:spTree>
    <p:extLst>
      <p:ext uri="{BB962C8B-B14F-4D97-AF65-F5344CB8AC3E}">
        <p14:creationId xmlns:p14="http://schemas.microsoft.com/office/powerpoint/2010/main" val="3057716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tiff"/></Relationships>
</file>

<file path=ppt/slides/_rels/slide5.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11.tif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96788" y="1734669"/>
            <a:ext cx="9434700" cy="1519517"/>
          </a:xfrm>
        </p:spPr>
        <p:txBody>
          <a:bodyPr/>
          <a:lstStyle/>
          <a:p>
            <a:r>
              <a:rPr lang="en-US" dirty="0" smtClean="0"/>
              <a:t>		   Current Vision</a:t>
            </a:r>
            <a:r>
              <a:rPr lang="en-US" dirty="0"/>
              <a:t/>
            </a:r>
            <a:br>
              <a:rPr lang="en-US" dirty="0"/>
            </a:br>
            <a:r>
              <a:rPr lang="en-US" dirty="0" smtClean="0"/>
              <a:t>		   </a:t>
            </a:r>
            <a:r>
              <a:rPr lang="en-US" sz="3200" dirty="0" smtClean="0"/>
              <a:t>Venture Pitch</a:t>
            </a:r>
            <a:r>
              <a:rPr lang="en-US" dirty="0"/>
              <a:t/>
            </a:r>
            <a:br>
              <a:rPr lang="en-US" dirty="0"/>
            </a:br>
            <a:r>
              <a:rPr lang="en-US" sz="2000" dirty="0"/>
              <a:t/>
            </a:r>
            <a:br>
              <a:rPr lang="en-US" sz="2000" dirty="0"/>
            </a:br>
            <a:endParaRPr lang="en-US" sz="2000" dirty="0"/>
          </a:p>
        </p:txBody>
      </p:sp>
      <p:sp>
        <p:nvSpPr>
          <p:cNvPr id="3" name="Rectangle 6"/>
          <p:cNvSpPr>
            <a:spLocks noChangeArrowheads="1"/>
          </p:cNvSpPr>
          <p:nvPr/>
        </p:nvSpPr>
        <p:spPr bwMode="auto">
          <a:xfrm>
            <a:off x="1570249" y="6156109"/>
            <a:ext cx="670359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Clr>
                <a:srgbClr val="004880"/>
              </a:buClr>
              <a:defRPr/>
            </a:pPr>
            <a:r>
              <a:rPr lang="en-US" sz="900" dirty="0">
                <a:solidFill>
                  <a:srgbClr val="454545"/>
                </a:solidFill>
                <a:cs typeface="Arial" pitchFamily="34" charset="0"/>
              </a:rPr>
              <a:t>This document is preliminary and is neither final nor complete. Rather, this is incomplete and possibly incorrect in some places, reflecting the fact that it is work in progress.  Accordingly, no inference or conclusion should be drawn from this draft document with respect to the quality or effectiveness of GE's internal control over financial reporting or disclosure controls and procedures.</a:t>
            </a:r>
          </a:p>
        </p:txBody>
      </p:sp>
      <p:sp>
        <p:nvSpPr>
          <p:cNvPr id="5" name="TextBox 4"/>
          <p:cNvSpPr txBox="1"/>
          <p:nvPr/>
        </p:nvSpPr>
        <p:spPr>
          <a:xfrm>
            <a:off x="8273845" y="3587261"/>
            <a:ext cx="3611562" cy="1764668"/>
          </a:xfrm>
          <a:prstGeom prst="rect">
            <a:avLst/>
          </a:prstGeom>
        </p:spPr>
        <p:txBody>
          <a:bodyPr vert="horz" lIns="0" tIns="0" rIns="0" bIns="0" rtlCol="0" anchor="t" anchorCtr="0">
            <a:noAutofit/>
          </a:bodyPr>
          <a:lstStyle>
            <a:defPPr>
              <a:defRPr lang="en-US"/>
            </a:defPPr>
            <a:lvl1pPr>
              <a:defRPr sz="1600" b="1">
                <a:solidFill>
                  <a:schemeClr val="accent2"/>
                </a:solidFill>
              </a:defRPr>
            </a:lvl1pPr>
          </a:lstStyle>
          <a:p>
            <a:r>
              <a:rPr lang="en-US" u="sng" dirty="0"/>
              <a:t>Agenda</a:t>
            </a:r>
          </a:p>
          <a:p>
            <a:pPr marL="285750" indent="-285750">
              <a:buFont typeface="Arial" panose="020B0604020202020204" pitchFamily="34" charset="0"/>
              <a:buChar char="•"/>
            </a:pPr>
            <a:r>
              <a:rPr lang="en-US" b="0" dirty="0" smtClean="0"/>
              <a:t>Business Model</a:t>
            </a:r>
            <a:endParaRPr lang="en-US" b="0" dirty="0"/>
          </a:p>
          <a:p>
            <a:pPr marL="285750" indent="-285750">
              <a:buFont typeface="Arial" panose="020B0604020202020204" pitchFamily="34" charset="0"/>
              <a:buChar char="•"/>
            </a:pPr>
            <a:r>
              <a:rPr lang="en-US" b="0" dirty="0" smtClean="0"/>
              <a:t>Product Development</a:t>
            </a:r>
            <a:endParaRPr lang="en-US" b="0" dirty="0"/>
          </a:p>
          <a:p>
            <a:pPr marL="285750" indent="-285750">
              <a:buFont typeface="Arial" panose="020B0604020202020204" pitchFamily="34" charset="0"/>
              <a:buChar char="•"/>
            </a:pPr>
            <a:r>
              <a:rPr lang="en-US" b="0" dirty="0" smtClean="0"/>
              <a:t>Market Strategy</a:t>
            </a:r>
          </a:p>
          <a:p>
            <a:pPr marL="285750" indent="-285750">
              <a:buFont typeface="Arial" panose="020B0604020202020204" pitchFamily="34" charset="0"/>
              <a:buChar char="•"/>
            </a:pPr>
            <a:r>
              <a:rPr lang="en-US" b="0" dirty="0" smtClean="0"/>
              <a:t>Pricing and Revenue</a:t>
            </a:r>
          </a:p>
          <a:p>
            <a:pPr marL="285750" indent="-285750">
              <a:buFont typeface="Arial" panose="020B0604020202020204" pitchFamily="34" charset="0"/>
              <a:buChar char="•"/>
            </a:pPr>
            <a:r>
              <a:rPr lang="en-US" b="0" dirty="0" smtClean="0"/>
              <a:t>Financing</a:t>
            </a:r>
          </a:p>
          <a:p>
            <a:pPr marL="285750" indent="-285750">
              <a:buFont typeface="Arial" panose="020B0604020202020204" pitchFamily="34" charset="0"/>
              <a:buChar char="•"/>
            </a:pPr>
            <a:r>
              <a:rPr lang="en-US" b="0" dirty="0" smtClean="0"/>
              <a:t>Future Impact</a:t>
            </a:r>
            <a:endParaRPr lang="en-US" b="0" dirty="0"/>
          </a:p>
        </p:txBody>
      </p:sp>
      <p:pic>
        <p:nvPicPr>
          <p:cNvPr id="6" name="Picture 5"/>
          <p:cNvPicPr>
            <a:picLocks noChangeAspect="1"/>
          </p:cNvPicPr>
          <p:nvPr/>
        </p:nvPicPr>
        <p:blipFill>
          <a:blip r:embed="rId3"/>
          <a:stretch>
            <a:fillRect/>
          </a:stretch>
        </p:blipFill>
        <p:spPr>
          <a:xfrm>
            <a:off x="1196788" y="1506068"/>
            <a:ext cx="1976718" cy="1976718"/>
          </a:xfrm>
          <a:prstGeom prst="rect">
            <a:avLst/>
          </a:prstGeom>
        </p:spPr>
      </p:pic>
    </p:spTree>
    <p:extLst>
      <p:ext uri="{BB962C8B-B14F-4D97-AF65-F5344CB8AC3E}">
        <p14:creationId xmlns:p14="http://schemas.microsoft.com/office/powerpoint/2010/main" val="416361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7188" y="2989385"/>
            <a:ext cx="9000934" cy="1512765"/>
          </a:xfrm>
        </p:spPr>
        <p:txBody>
          <a:bodyPr/>
          <a:lstStyle/>
          <a:p>
            <a:pPr algn="ctr"/>
            <a:r>
              <a:rPr lang="en-US" dirty="0" smtClean="0"/>
              <a:t>Market Strategy</a:t>
            </a:r>
            <a:endParaRPr lang="en-US" dirty="0"/>
          </a:p>
        </p:txBody>
      </p:sp>
      <p:sp>
        <p:nvSpPr>
          <p:cNvPr id="3" name="Slide Number Placeholder 2"/>
          <p:cNvSpPr>
            <a:spLocks noGrp="1"/>
          </p:cNvSpPr>
          <p:nvPr>
            <p:ph type="sldNum" sz="quarter" idx="12"/>
          </p:nvPr>
        </p:nvSpPr>
        <p:spPr/>
        <p:txBody>
          <a:bodyPr/>
          <a:lstStyle/>
          <a:p>
            <a:fld id="{00E6A5BD-C011-4A45-AA3A-201790FB7F2B}" type="slidenum">
              <a:rPr lang="en-CA" smtClean="0"/>
              <a:t>10</a:t>
            </a:fld>
            <a:endParaRPr lang="en-CA"/>
          </a:p>
        </p:txBody>
      </p:sp>
    </p:spTree>
    <p:extLst>
      <p:ext uri="{BB962C8B-B14F-4D97-AF65-F5344CB8AC3E}">
        <p14:creationId xmlns:p14="http://schemas.microsoft.com/office/powerpoint/2010/main" val="2010228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33"/>
          <p:cNvSpPr>
            <a:spLocks noGrp="1"/>
          </p:cNvSpPr>
          <p:nvPr>
            <p:ph type="title"/>
          </p:nvPr>
        </p:nvSpPr>
        <p:spPr/>
        <p:txBody>
          <a:bodyPr vert="horz" lIns="0" tIns="0" rIns="0" bIns="0" rtlCol="0" anchor="ctr" anchorCtr="0">
            <a:noAutofit/>
          </a:bodyPr>
          <a:lstStyle/>
          <a:p>
            <a:r>
              <a:rPr lang="en-US" dirty="0" smtClean="0"/>
              <a:t>Current Vision </a:t>
            </a:r>
            <a:r>
              <a:rPr lang="en-US" dirty="0"/>
              <a:t>| </a:t>
            </a:r>
            <a:r>
              <a:rPr lang="en-US" dirty="0" smtClean="0"/>
              <a:t>Market Strategy</a:t>
            </a:r>
            <a:endParaRPr lang="en-US" dirty="0"/>
          </a:p>
        </p:txBody>
      </p:sp>
      <p:cxnSp>
        <p:nvCxnSpPr>
          <p:cNvPr id="98" name="Straight Connector 97"/>
          <p:cNvCxnSpPr/>
          <p:nvPr/>
        </p:nvCxnSpPr>
        <p:spPr>
          <a:xfrm>
            <a:off x="936796" y="1346716"/>
            <a:ext cx="5004676" cy="0"/>
          </a:xfrm>
          <a:prstGeom prst="line">
            <a:avLst/>
          </a:prstGeom>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304684" y="1188572"/>
            <a:ext cx="2398243" cy="307777"/>
          </a:xfrm>
          <a:prstGeom prst="rect">
            <a:avLst/>
          </a:prstGeom>
          <a:solidFill>
            <a:schemeClr val="bg1"/>
          </a:solidFill>
        </p:spPr>
        <p:txBody>
          <a:bodyPr wrap="square" lIns="0" tIns="0" rIns="0" bIns="0" rtlCol="0">
            <a:spAutoFit/>
          </a:bodyPr>
          <a:lstStyle/>
          <a:p>
            <a:pPr algn="ctr"/>
            <a:r>
              <a:rPr lang="en-US" sz="2000" b="1" dirty="0" smtClean="0">
                <a:solidFill>
                  <a:schemeClr val="accent2"/>
                </a:solidFill>
              </a:rPr>
              <a:t>Market Segments</a:t>
            </a:r>
            <a:endParaRPr lang="en-US" sz="2000" b="1" dirty="0">
              <a:solidFill>
                <a:schemeClr val="accent2"/>
              </a:solidFill>
            </a:endParaRPr>
          </a:p>
        </p:txBody>
      </p:sp>
      <p:cxnSp>
        <p:nvCxnSpPr>
          <p:cNvPr id="101" name="Straight Connector 100"/>
          <p:cNvCxnSpPr/>
          <p:nvPr/>
        </p:nvCxnSpPr>
        <p:spPr>
          <a:xfrm>
            <a:off x="6574140" y="1346716"/>
            <a:ext cx="5004676" cy="0"/>
          </a:xfrm>
          <a:prstGeom prst="line">
            <a:avLst/>
          </a:prstGeom>
        </p:spPr>
        <p:style>
          <a:lnRef idx="1">
            <a:schemeClr val="dk1"/>
          </a:lnRef>
          <a:fillRef idx="0">
            <a:schemeClr val="dk1"/>
          </a:fillRef>
          <a:effectRef idx="0">
            <a:schemeClr val="dk1"/>
          </a:effectRef>
          <a:fontRef idx="minor">
            <a:schemeClr val="tx1"/>
          </a:fontRef>
        </p:style>
      </p:cxnSp>
      <p:sp>
        <p:nvSpPr>
          <p:cNvPr id="102" name="TextBox 101"/>
          <p:cNvSpPr txBox="1"/>
          <p:nvPr/>
        </p:nvSpPr>
        <p:spPr>
          <a:xfrm>
            <a:off x="7941260" y="1188572"/>
            <a:ext cx="2048925" cy="307777"/>
          </a:xfrm>
          <a:prstGeom prst="rect">
            <a:avLst/>
          </a:prstGeom>
          <a:solidFill>
            <a:schemeClr val="bg1"/>
          </a:solidFill>
        </p:spPr>
        <p:txBody>
          <a:bodyPr wrap="square" lIns="0" tIns="0" rIns="0" bIns="0" rtlCol="0">
            <a:spAutoFit/>
          </a:bodyPr>
          <a:lstStyle/>
          <a:p>
            <a:pPr algn="ctr"/>
            <a:r>
              <a:rPr lang="en-US" sz="2000" b="1" dirty="0" smtClean="0">
                <a:solidFill>
                  <a:schemeClr val="accent2"/>
                </a:solidFill>
              </a:rPr>
              <a:t>Target Market</a:t>
            </a:r>
            <a:endParaRPr lang="en-US" sz="2000" b="1" dirty="0">
              <a:solidFill>
                <a:schemeClr val="accent2"/>
              </a:solidFill>
            </a:endParaRPr>
          </a:p>
        </p:txBody>
      </p:sp>
      <p:grpSp>
        <p:nvGrpSpPr>
          <p:cNvPr id="104" name="Group 103"/>
          <p:cNvGrpSpPr/>
          <p:nvPr/>
        </p:nvGrpSpPr>
        <p:grpSpPr>
          <a:xfrm>
            <a:off x="1159754" y="3347848"/>
            <a:ext cx="4581560" cy="246221"/>
            <a:chOff x="1050224" y="1828800"/>
            <a:chExt cx="4581560" cy="246221"/>
          </a:xfrm>
        </p:grpSpPr>
        <p:sp>
          <p:nvSpPr>
            <p:cNvPr id="114" name="TextBox 113"/>
            <p:cNvSpPr txBox="1"/>
            <p:nvPr/>
          </p:nvSpPr>
          <p:spPr>
            <a:xfrm>
              <a:off x="1050224" y="1828800"/>
              <a:ext cx="3750376" cy="246221"/>
            </a:xfrm>
            <a:prstGeom prst="rect">
              <a:avLst/>
            </a:prstGeom>
            <a:noFill/>
          </p:spPr>
          <p:txBody>
            <a:bodyPr wrap="square" lIns="0" tIns="0" rIns="0" bIns="0" rtlCol="0">
              <a:spAutoFit/>
            </a:bodyPr>
            <a:lstStyle/>
            <a:p>
              <a:r>
                <a:rPr lang="en-US" sz="1600" dirty="0" smtClean="0">
                  <a:solidFill>
                    <a:schemeClr val="accent2"/>
                  </a:solidFill>
                </a:rPr>
                <a:t>XXXXXXXXXXXXXXXXXXXXXX</a:t>
              </a:r>
              <a:endParaRPr lang="en-US" sz="1600" dirty="0">
                <a:solidFill>
                  <a:schemeClr val="accent2"/>
                </a:solidFill>
              </a:endParaRPr>
            </a:p>
          </p:txBody>
        </p:sp>
        <p:sp>
          <p:nvSpPr>
            <p:cNvPr id="115" name="TextBox 114"/>
            <p:cNvSpPr txBox="1"/>
            <p:nvPr/>
          </p:nvSpPr>
          <p:spPr>
            <a:xfrm>
              <a:off x="4889792" y="1828800"/>
              <a:ext cx="741992" cy="246221"/>
            </a:xfrm>
            <a:prstGeom prst="rect">
              <a:avLst/>
            </a:prstGeom>
            <a:noFill/>
          </p:spPr>
          <p:txBody>
            <a:bodyPr wrap="square" lIns="0" tIns="0" rIns="0" bIns="0" rtlCol="0">
              <a:spAutoFit/>
            </a:bodyPr>
            <a:lstStyle/>
            <a:p>
              <a:pPr algn="ctr"/>
              <a:endParaRPr lang="en-US" sz="1600" i="1" dirty="0">
                <a:solidFill>
                  <a:schemeClr val="accent2"/>
                </a:solidFill>
              </a:endParaRPr>
            </a:p>
          </p:txBody>
        </p:sp>
      </p:grpSp>
      <p:grpSp>
        <p:nvGrpSpPr>
          <p:cNvPr id="105" name="Group 104"/>
          <p:cNvGrpSpPr/>
          <p:nvPr/>
        </p:nvGrpSpPr>
        <p:grpSpPr>
          <a:xfrm>
            <a:off x="1136509" y="1564160"/>
            <a:ext cx="4581560" cy="246221"/>
            <a:chOff x="1050224" y="2316839"/>
            <a:chExt cx="4581560" cy="246221"/>
          </a:xfrm>
        </p:grpSpPr>
        <p:sp>
          <p:nvSpPr>
            <p:cNvPr id="112" name="TextBox 111"/>
            <p:cNvSpPr txBox="1"/>
            <p:nvPr/>
          </p:nvSpPr>
          <p:spPr>
            <a:xfrm>
              <a:off x="1050224" y="2316839"/>
              <a:ext cx="2796621" cy="246221"/>
            </a:xfrm>
            <a:prstGeom prst="rect">
              <a:avLst/>
            </a:prstGeom>
            <a:noFill/>
          </p:spPr>
          <p:txBody>
            <a:bodyPr wrap="square" lIns="0" tIns="0" rIns="0" bIns="0" rtlCol="0">
              <a:spAutoFit/>
            </a:bodyPr>
            <a:lstStyle/>
            <a:p>
              <a:r>
                <a:rPr lang="en-US" sz="1600" dirty="0" smtClean="0">
                  <a:solidFill>
                    <a:schemeClr val="accent2"/>
                  </a:solidFill>
                </a:rPr>
                <a:t>XXXXXXXXXXXXXXXXXXXXXX</a:t>
              </a:r>
              <a:endParaRPr lang="en-US" sz="1600" dirty="0">
                <a:solidFill>
                  <a:schemeClr val="accent2"/>
                </a:solidFill>
              </a:endParaRPr>
            </a:p>
          </p:txBody>
        </p:sp>
        <p:sp>
          <p:nvSpPr>
            <p:cNvPr id="113" name="TextBox 112"/>
            <p:cNvSpPr txBox="1"/>
            <p:nvPr/>
          </p:nvSpPr>
          <p:spPr>
            <a:xfrm>
              <a:off x="4889792" y="2316839"/>
              <a:ext cx="741992" cy="246221"/>
            </a:xfrm>
            <a:prstGeom prst="rect">
              <a:avLst/>
            </a:prstGeom>
            <a:noFill/>
          </p:spPr>
          <p:txBody>
            <a:bodyPr wrap="square" lIns="0" tIns="0" rIns="0" bIns="0" rtlCol="0">
              <a:spAutoFit/>
            </a:bodyPr>
            <a:lstStyle/>
            <a:p>
              <a:pPr algn="ctr"/>
              <a:endParaRPr lang="en-US" sz="1600" dirty="0">
                <a:solidFill>
                  <a:schemeClr val="accent2"/>
                </a:solidFill>
              </a:endParaRPr>
            </a:p>
          </p:txBody>
        </p:sp>
      </p:grpSp>
      <p:grpSp>
        <p:nvGrpSpPr>
          <p:cNvPr id="106" name="Group 105"/>
          <p:cNvGrpSpPr/>
          <p:nvPr/>
        </p:nvGrpSpPr>
        <p:grpSpPr>
          <a:xfrm>
            <a:off x="1136509" y="1902210"/>
            <a:ext cx="4581560" cy="260126"/>
            <a:chOff x="1050224" y="2681193"/>
            <a:chExt cx="4581560" cy="260126"/>
          </a:xfrm>
        </p:grpSpPr>
        <p:sp>
          <p:nvSpPr>
            <p:cNvPr id="110" name="TextBox 109"/>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111" name="TextBox 110"/>
            <p:cNvSpPr txBox="1"/>
            <p:nvPr/>
          </p:nvSpPr>
          <p:spPr>
            <a:xfrm>
              <a:off x="4889792" y="2681193"/>
              <a:ext cx="741992" cy="246221"/>
            </a:xfrm>
            <a:prstGeom prst="rect">
              <a:avLst/>
            </a:prstGeom>
            <a:noFill/>
          </p:spPr>
          <p:txBody>
            <a:bodyPr wrap="square" lIns="0" tIns="0" rIns="0" bIns="0" rtlCol="0">
              <a:spAutoFit/>
            </a:bodyPr>
            <a:lstStyle/>
            <a:p>
              <a:pPr algn="ctr"/>
              <a:endParaRPr lang="en-US" sz="1600" dirty="0">
                <a:solidFill>
                  <a:schemeClr val="accent2"/>
                </a:solidFill>
              </a:endParaRPr>
            </a:p>
          </p:txBody>
        </p:sp>
      </p:grpSp>
      <p:grpSp>
        <p:nvGrpSpPr>
          <p:cNvPr id="107" name="Group 106"/>
          <p:cNvGrpSpPr/>
          <p:nvPr/>
        </p:nvGrpSpPr>
        <p:grpSpPr>
          <a:xfrm>
            <a:off x="1136509" y="2988854"/>
            <a:ext cx="4618660" cy="246221"/>
            <a:chOff x="1050224" y="3307678"/>
            <a:chExt cx="4618660" cy="246221"/>
          </a:xfrm>
        </p:grpSpPr>
        <p:sp>
          <p:nvSpPr>
            <p:cNvPr id="108" name="TextBox 107"/>
            <p:cNvSpPr txBox="1"/>
            <p:nvPr/>
          </p:nvSpPr>
          <p:spPr>
            <a:xfrm>
              <a:off x="1050224" y="330767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109" name="TextBox 108"/>
            <p:cNvSpPr txBox="1"/>
            <p:nvPr/>
          </p:nvSpPr>
          <p:spPr>
            <a:xfrm>
              <a:off x="4852693" y="3307678"/>
              <a:ext cx="816191" cy="246221"/>
            </a:xfrm>
            <a:prstGeom prst="rect">
              <a:avLst/>
            </a:prstGeom>
            <a:noFill/>
          </p:spPr>
          <p:txBody>
            <a:bodyPr wrap="square" lIns="0" tIns="0" rIns="0" bIns="0" rtlCol="0">
              <a:spAutoFit/>
            </a:bodyPr>
            <a:lstStyle/>
            <a:p>
              <a:pPr algn="ctr"/>
              <a:endParaRPr lang="en-US" sz="1600" b="1" dirty="0">
                <a:solidFill>
                  <a:schemeClr val="accent2"/>
                </a:solidFill>
              </a:endParaRPr>
            </a:p>
          </p:txBody>
        </p:sp>
      </p:grpSp>
      <p:sp>
        <p:nvSpPr>
          <p:cNvPr id="180" name="Rectangle 179"/>
          <p:cNvSpPr/>
          <p:nvPr/>
        </p:nvSpPr>
        <p:spPr bwMode="gray">
          <a:xfrm>
            <a:off x="936796" y="3980144"/>
            <a:ext cx="10642020"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181" name="TextBox 180"/>
          <p:cNvSpPr txBox="1"/>
          <p:nvPr/>
        </p:nvSpPr>
        <p:spPr bwMode="gray">
          <a:xfrm>
            <a:off x="4956333" y="3748284"/>
            <a:ext cx="2602946" cy="400110"/>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smtClean="0"/>
              <a:t>Market Analysis</a:t>
            </a:r>
            <a:endParaRPr kumimoji="0" lang="en-US" sz="2000" b="1" i="0" u="none" strike="noStrike" kern="0" cap="none" spc="0" normalizeH="0" baseline="0" noProof="0" dirty="0">
              <a:ln>
                <a:noFill/>
              </a:ln>
              <a:effectLst/>
              <a:uLnTx/>
              <a:uFillTx/>
            </a:endParaRPr>
          </a:p>
        </p:txBody>
      </p:sp>
      <p:sp>
        <p:nvSpPr>
          <p:cNvPr id="184" name="TextBox 183"/>
          <p:cNvSpPr txBox="1"/>
          <p:nvPr/>
        </p:nvSpPr>
        <p:spPr>
          <a:xfrm>
            <a:off x="1084631" y="4149979"/>
            <a:ext cx="483835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85" name="TextBox 184"/>
          <p:cNvSpPr txBox="1"/>
          <p:nvPr/>
        </p:nvSpPr>
        <p:spPr>
          <a:xfrm>
            <a:off x="1084631" y="4816479"/>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86" name="TextBox 185"/>
          <p:cNvSpPr txBox="1"/>
          <p:nvPr/>
        </p:nvSpPr>
        <p:spPr>
          <a:xfrm>
            <a:off x="1084631" y="5482979"/>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42" name="Slide Number Placeholder 1"/>
          <p:cNvSpPr>
            <a:spLocks noGrp="1"/>
          </p:cNvSpPr>
          <p:nvPr>
            <p:ph type="sldNum" sz="quarter" idx="12"/>
          </p:nvPr>
        </p:nvSpPr>
        <p:spPr>
          <a:xfrm>
            <a:off x="11413998" y="6475080"/>
            <a:ext cx="329636" cy="182880"/>
          </a:xfrm>
        </p:spPr>
        <p:txBody>
          <a:bodyPr/>
          <a:lstStyle/>
          <a:p>
            <a:r>
              <a:rPr lang="en-CA" dirty="0"/>
              <a:t>6</a:t>
            </a:r>
          </a:p>
        </p:txBody>
      </p:sp>
      <p:grpSp>
        <p:nvGrpSpPr>
          <p:cNvPr id="41" name="Group 40"/>
          <p:cNvGrpSpPr/>
          <p:nvPr/>
        </p:nvGrpSpPr>
        <p:grpSpPr>
          <a:xfrm>
            <a:off x="1136509" y="2254165"/>
            <a:ext cx="4581560" cy="260126"/>
            <a:chOff x="1050224" y="2681193"/>
            <a:chExt cx="4581560" cy="260126"/>
          </a:xfrm>
        </p:grpSpPr>
        <p:sp>
          <p:nvSpPr>
            <p:cNvPr id="43" name="TextBox 42"/>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44" name="TextBox 43"/>
            <p:cNvSpPr txBox="1"/>
            <p:nvPr/>
          </p:nvSpPr>
          <p:spPr>
            <a:xfrm>
              <a:off x="4889792" y="2681193"/>
              <a:ext cx="741992" cy="246221"/>
            </a:xfrm>
            <a:prstGeom prst="rect">
              <a:avLst/>
            </a:prstGeom>
            <a:noFill/>
          </p:spPr>
          <p:txBody>
            <a:bodyPr wrap="square" lIns="0" tIns="0" rIns="0" bIns="0" rtlCol="0">
              <a:spAutoFit/>
            </a:bodyPr>
            <a:lstStyle/>
            <a:p>
              <a:pPr algn="ctr"/>
              <a:endParaRPr lang="en-US" sz="1600" dirty="0">
                <a:solidFill>
                  <a:schemeClr val="accent2"/>
                </a:solidFill>
              </a:endParaRPr>
            </a:p>
          </p:txBody>
        </p:sp>
      </p:grpSp>
      <p:grpSp>
        <p:nvGrpSpPr>
          <p:cNvPr id="45" name="Group 44"/>
          <p:cNvGrpSpPr/>
          <p:nvPr/>
        </p:nvGrpSpPr>
        <p:grpSpPr>
          <a:xfrm>
            <a:off x="1136509" y="2636898"/>
            <a:ext cx="4581560" cy="260126"/>
            <a:chOff x="1050224" y="2681193"/>
            <a:chExt cx="4581560" cy="260126"/>
          </a:xfrm>
        </p:grpSpPr>
        <p:sp>
          <p:nvSpPr>
            <p:cNvPr id="46" name="TextBox 45"/>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47" name="TextBox 46"/>
            <p:cNvSpPr txBox="1"/>
            <p:nvPr/>
          </p:nvSpPr>
          <p:spPr>
            <a:xfrm>
              <a:off x="4889792" y="2681193"/>
              <a:ext cx="741992" cy="246221"/>
            </a:xfrm>
            <a:prstGeom prst="rect">
              <a:avLst/>
            </a:prstGeom>
            <a:noFill/>
          </p:spPr>
          <p:txBody>
            <a:bodyPr wrap="square" lIns="0" tIns="0" rIns="0" bIns="0" rtlCol="0">
              <a:spAutoFit/>
            </a:bodyPr>
            <a:lstStyle/>
            <a:p>
              <a:pPr algn="ctr"/>
              <a:endParaRPr lang="en-US" sz="1600" dirty="0">
                <a:solidFill>
                  <a:schemeClr val="accent2"/>
                </a:solidFill>
              </a:endParaRPr>
            </a:p>
          </p:txBody>
        </p:sp>
      </p:grpSp>
      <p:grpSp>
        <p:nvGrpSpPr>
          <p:cNvPr id="48" name="Group 47"/>
          <p:cNvGrpSpPr/>
          <p:nvPr/>
        </p:nvGrpSpPr>
        <p:grpSpPr>
          <a:xfrm>
            <a:off x="6671445" y="3347848"/>
            <a:ext cx="4581560" cy="246221"/>
            <a:chOff x="1050224" y="1828800"/>
            <a:chExt cx="4581560" cy="246221"/>
          </a:xfrm>
        </p:grpSpPr>
        <p:sp>
          <p:nvSpPr>
            <p:cNvPr id="49" name="TextBox 48"/>
            <p:cNvSpPr txBox="1"/>
            <p:nvPr/>
          </p:nvSpPr>
          <p:spPr>
            <a:xfrm>
              <a:off x="1050224" y="1828800"/>
              <a:ext cx="3750376"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50" name="TextBox 49"/>
            <p:cNvSpPr txBox="1"/>
            <p:nvPr/>
          </p:nvSpPr>
          <p:spPr>
            <a:xfrm>
              <a:off x="4889792" y="1828800"/>
              <a:ext cx="741992" cy="246221"/>
            </a:xfrm>
            <a:prstGeom prst="rect">
              <a:avLst/>
            </a:prstGeom>
            <a:noFill/>
          </p:spPr>
          <p:txBody>
            <a:bodyPr wrap="square" lIns="0" tIns="0" rIns="0" bIns="0" rtlCol="0">
              <a:spAutoFit/>
            </a:bodyPr>
            <a:lstStyle/>
            <a:p>
              <a:pPr algn="ctr"/>
              <a:endParaRPr lang="en-US" sz="1600" i="1" dirty="0">
                <a:solidFill>
                  <a:schemeClr val="accent2"/>
                </a:solidFill>
              </a:endParaRPr>
            </a:p>
          </p:txBody>
        </p:sp>
      </p:grpSp>
      <p:grpSp>
        <p:nvGrpSpPr>
          <p:cNvPr id="51" name="Group 50"/>
          <p:cNvGrpSpPr/>
          <p:nvPr/>
        </p:nvGrpSpPr>
        <p:grpSpPr>
          <a:xfrm>
            <a:off x="6648200" y="1564160"/>
            <a:ext cx="4581560" cy="246221"/>
            <a:chOff x="1050224" y="2316839"/>
            <a:chExt cx="4581560" cy="246221"/>
          </a:xfrm>
        </p:grpSpPr>
        <p:sp>
          <p:nvSpPr>
            <p:cNvPr id="52" name="TextBox 51"/>
            <p:cNvSpPr txBox="1"/>
            <p:nvPr/>
          </p:nvSpPr>
          <p:spPr>
            <a:xfrm>
              <a:off x="1050224" y="2316839"/>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53" name="TextBox 52"/>
            <p:cNvSpPr txBox="1"/>
            <p:nvPr/>
          </p:nvSpPr>
          <p:spPr>
            <a:xfrm>
              <a:off x="4889792" y="2316839"/>
              <a:ext cx="741992" cy="246221"/>
            </a:xfrm>
            <a:prstGeom prst="rect">
              <a:avLst/>
            </a:prstGeom>
            <a:noFill/>
          </p:spPr>
          <p:txBody>
            <a:bodyPr wrap="square" lIns="0" tIns="0" rIns="0" bIns="0" rtlCol="0">
              <a:spAutoFit/>
            </a:bodyPr>
            <a:lstStyle/>
            <a:p>
              <a:pPr algn="ctr"/>
              <a:endParaRPr lang="en-US" sz="1600" dirty="0">
                <a:solidFill>
                  <a:schemeClr val="accent2"/>
                </a:solidFill>
              </a:endParaRPr>
            </a:p>
          </p:txBody>
        </p:sp>
      </p:grpSp>
      <p:grpSp>
        <p:nvGrpSpPr>
          <p:cNvPr id="54" name="Group 53"/>
          <p:cNvGrpSpPr/>
          <p:nvPr/>
        </p:nvGrpSpPr>
        <p:grpSpPr>
          <a:xfrm>
            <a:off x="6648200" y="1902210"/>
            <a:ext cx="4581560" cy="260126"/>
            <a:chOff x="1050224" y="2681193"/>
            <a:chExt cx="4581560" cy="260126"/>
          </a:xfrm>
        </p:grpSpPr>
        <p:sp>
          <p:nvSpPr>
            <p:cNvPr id="55" name="TextBox 54"/>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56" name="TextBox 55"/>
            <p:cNvSpPr txBox="1"/>
            <p:nvPr/>
          </p:nvSpPr>
          <p:spPr>
            <a:xfrm>
              <a:off x="4889792" y="2681193"/>
              <a:ext cx="741992" cy="246221"/>
            </a:xfrm>
            <a:prstGeom prst="rect">
              <a:avLst/>
            </a:prstGeom>
            <a:noFill/>
          </p:spPr>
          <p:txBody>
            <a:bodyPr wrap="square" lIns="0" tIns="0" rIns="0" bIns="0" rtlCol="0">
              <a:spAutoFit/>
            </a:bodyPr>
            <a:lstStyle/>
            <a:p>
              <a:pPr algn="ctr"/>
              <a:endParaRPr lang="en-US" sz="1600" dirty="0">
                <a:solidFill>
                  <a:schemeClr val="accent2"/>
                </a:solidFill>
              </a:endParaRPr>
            </a:p>
          </p:txBody>
        </p:sp>
      </p:grpSp>
      <p:grpSp>
        <p:nvGrpSpPr>
          <p:cNvPr id="57" name="Group 56"/>
          <p:cNvGrpSpPr/>
          <p:nvPr/>
        </p:nvGrpSpPr>
        <p:grpSpPr>
          <a:xfrm>
            <a:off x="6648200" y="2988854"/>
            <a:ext cx="4618660" cy="246221"/>
            <a:chOff x="1050224" y="3307678"/>
            <a:chExt cx="4618660" cy="246221"/>
          </a:xfrm>
        </p:grpSpPr>
        <p:sp>
          <p:nvSpPr>
            <p:cNvPr id="58" name="TextBox 57"/>
            <p:cNvSpPr txBox="1"/>
            <p:nvPr/>
          </p:nvSpPr>
          <p:spPr>
            <a:xfrm>
              <a:off x="1050224" y="330767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59" name="TextBox 58"/>
            <p:cNvSpPr txBox="1"/>
            <p:nvPr/>
          </p:nvSpPr>
          <p:spPr>
            <a:xfrm>
              <a:off x="4852693" y="3307678"/>
              <a:ext cx="816191" cy="246221"/>
            </a:xfrm>
            <a:prstGeom prst="rect">
              <a:avLst/>
            </a:prstGeom>
            <a:noFill/>
          </p:spPr>
          <p:txBody>
            <a:bodyPr wrap="square" lIns="0" tIns="0" rIns="0" bIns="0" rtlCol="0">
              <a:spAutoFit/>
            </a:bodyPr>
            <a:lstStyle/>
            <a:p>
              <a:pPr algn="ctr"/>
              <a:endParaRPr lang="en-US" sz="1600" b="1" dirty="0">
                <a:solidFill>
                  <a:schemeClr val="accent2"/>
                </a:solidFill>
              </a:endParaRPr>
            </a:p>
          </p:txBody>
        </p:sp>
      </p:grpSp>
      <p:grpSp>
        <p:nvGrpSpPr>
          <p:cNvPr id="60" name="Group 59"/>
          <p:cNvGrpSpPr/>
          <p:nvPr/>
        </p:nvGrpSpPr>
        <p:grpSpPr>
          <a:xfrm>
            <a:off x="6648200" y="2254165"/>
            <a:ext cx="4581560" cy="260126"/>
            <a:chOff x="1050224" y="2681193"/>
            <a:chExt cx="4581560" cy="260126"/>
          </a:xfrm>
        </p:grpSpPr>
        <p:sp>
          <p:nvSpPr>
            <p:cNvPr id="61" name="TextBox 60"/>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62" name="TextBox 61"/>
            <p:cNvSpPr txBox="1"/>
            <p:nvPr/>
          </p:nvSpPr>
          <p:spPr>
            <a:xfrm>
              <a:off x="4889792" y="2681193"/>
              <a:ext cx="741992" cy="246221"/>
            </a:xfrm>
            <a:prstGeom prst="rect">
              <a:avLst/>
            </a:prstGeom>
            <a:noFill/>
          </p:spPr>
          <p:txBody>
            <a:bodyPr wrap="square" lIns="0" tIns="0" rIns="0" bIns="0" rtlCol="0">
              <a:spAutoFit/>
            </a:bodyPr>
            <a:lstStyle/>
            <a:p>
              <a:pPr algn="ctr"/>
              <a:endParaRPr lang="en-US" sz="1600" dirty="0">
                <a:solidFill>
                  <a:schemeClr val="accent2"/>
                </a:solidFill>
              </a:endParaRPr>
            </a:p>
          </p:txBody>
        </p:sp>
      </p:grpSp>
      <p:grpSp>
        <p:nvGrpSpPr>
          <p:cNvPr id="63" name="Group 62"/>
          <p:cNvGrpSpPr/>
          <p:nvPr/>
        </p:nvGrpSpPr>
        <p:grpSpPr>
          <a:xfrm>
            <a:off x="6648200" y="2636898"/>
            <a:ext cx="4581560" cy="260126"/>
            <a:chOff x="1050224" y="2681193"/>
            <a:chExt cx="4581560" cy="260126"/>
          </a:xfrm>
        </p:grpSpPr>
        <p:sp>
          <p:nvSpPr>
            <p:cNvPr id="64" name="TextBox 63"/>
            <p:cNvSpPr txBox="1"/>
            <p:nvPr/>
          </p:nvSpPr>
          <p:spPr>
            <a:xfrm>
              <a:off x="1050224" y="2695098"/>
              <a:ext cx="2796621" cy="246221"/>
            </a:xfrm>
            <a:prstGeom prst="rect">
              <a:avLst/>
            </a:prstGeom>
            <a:noFill/>
          </p:spPr>
          <p:txBody>
            <a:bodyPr wrap="square" lIns="0" tIns="0" rIns="0" bIns="0" rtlCol="0">
              <a:spAutoFit/>
            </a:bodyPr>
            <a:lstStyle/>
            <a:p>
              <a:r>
                <a:rPr lang="en-US" sz="1600" dirty="0" smtClean="0">
                  <a:solidFill>
                    <a:schemeClr val="accent2"/>
                  </a:solidFill>
                </a:rPr>
                <a:t>XXXXXXXXXXXXXXXXXXXXXX</a:t>
              </a:r>
              <a:endParaRPr lang="en-US" sz="1600" dirty="0">
                <a:solidFill>
                  <a:schemeClr val="accent2"/>
                </a:solidFill>
              </a:endParaRPr>
            </a:p>
          </p:txBody>
        </p:sp>
        <p:sp>
          <p:nvSpPr>
            <p:cNvPr id="65" name="TextBox 64"/>
            <p:cNvSpPr txBox="1"/>
            <p:nvPr/>
          </p:nvSpPr>
          <p:spPr>
            <a:xfrm>
              <a:off x="4889792" y="2681193"/>
              <a:ext cx="741992" cy="246221"/>
            </a:xfrm>
            <a:prstGeom prst="rect">
              <a:avLst/>
            </a:prstGeom>
            <a:noFill/>
          </p:spPr>
          <p:txBody>
            <a:bodyPr wrap="square" lIns="0" tIns="0" rIns="0" bIns="0" rtlCol="0">
              <a:spAutoFit/>
            </a:bodyPr>
            <a:lstStyle/>
            <a:p>
              <a:pPr algn="ctr"/>
              <a:endParaRPr lang="en-US" sz="1600" dirty="0">
                <a:solidFill>
                  <a:schemeClr val="accent2"/>
                </a:solidFill>
              </a:endParaRPr>
            </a:p>
          </p:txBody>
        </p:sp>
      </p:grpSp>
      <p:sp>
        <p:nvSpPr>
          <p:cNvPr id="68" name="TextBox 67"/>
          <p:cNvSpPr txBox="1"/>
          <p:nvPr/>
        </p:nvSpPr>
        <p:spPr>
          <a:xfrm>
            <a:off x="6546548" y="4228562"/>
            <a:ext cx="483835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69" name="TextBox 68"/>
          <p:cNvSpPr txBox="1"/>
          <p:nvPr/>
        </p:nvSpPr>
        <p:spPr>
          <a:xfrm>
            <a:off x="6575648" y="4863870"/>
            <a:ext cx="483835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0" name="TextBox 69"/>
          <p:cNvSpPr txBox="1"/>
          <p:nvPr/>
        </p:nvSpPr>
        <p:spPr>
          <a:xfrm>
            <a:off x="6575648" y="5482979"/>
            <a:ext cx="483835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Tree>
    <p:extLst>
      <p:ext uri="{BB962C8B-B14F-4D97-AF65-F5344CB8AC3E}">
        <p14:creationId xmlns:p14="http://schemas.microsoft.com/office/powerpoint/2010/main" val="877707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33"/>
          <p:cNvSpPr>
            <a:spLocks noGrp="1"/>
          </p:cNvSpPr>
          <p:nvPr>
            <p:ph type="title"/>
          </p:nvPr>
        </p:nvSpPr>
        <p:spPr/>
        <p:txBody>
          <a:bodyPr vert="horz" lIns="0" tIns="0" rIns="0" bIns="0" rtlCol="0" anchor="ctr" anchorCtr="0">
            <a:noAutofit/>
          </a:bodyPr>
          <a:lstStyle/>
          <a:p>
            <a:r>
              <a:rPr lang="en-US" dirty="0" smtClean="0"/>
              <a:t>Current Vision </a:t>
            </a:r>
            <a:r>
              <a:rPr lang="en-US" dirty="0"/>
              <a:t>| </a:t>
            </a:r>
            <a:r>
              <a:rPr lang="en-US" dirty="0" smtClean="0"/>
              <a:t>Four Ps of Marketing</a:t>
            </a:r>
            <a:endParaRPr lang="en-US" dirty="0"/>
          </a:p>
        </p:txBody>
      </p:sp>
      <p:sp>
        <p:nvSpPr>
          <p:cNvPr id="180" name="Rectangle 179"/>
          <p:cNvSpPr/>
          <p:nvPr/>
        </p:nvSpPr>
        <p:spPr bwMode="gray">
          <a:xfrm>
            <a:off x="936796" y="3980144"/>
            <a:ext cx="4996752"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181" name="TextBox 180"/>
          <p:cNvSpPr txBox="1"/>
          <p:nvPr/>
        </p:nvSpPr>
        <p:spPr bwMode="gray">
          <a:xfrm>
            <a:off x="2079482" y="3816729"/>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smtClean="0"/>
              <a:t>Price</a:t>
            </a:r>
            <a:endParaRPr kumimoji="0" lang="en-US" sz="1600" b="1" i="0" u="none" strike="noStrike" kern="0" cap="none" spc="0" normalizeH="0" baseline="0" noProof="0" dirty="0">
              <a:ln>
                <a:noFill/>
              </a:ln>
              <a:effectLst/>
              <a:uLnTx/>
              <a:uFillTx/>
            </a:endParaRPr>
          </a:p>
        </p:txBody>
      </p:sp>
      <p:sp>
        <p:nvSpPr>
          <p:cNvPr id="182" name="Rectangle 181"/>
          <p:cNvSpPr/>
          <p:nvPr/>
        </p:nvSpPr>
        <p:spPr bwMode="gray">
          <a:xfrm>
            <a:off x="6428509" y="3980145"/>
            <a:ext cx="5150308"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effectLst/>
              <a:uLnTx/>
              <a:uFillTx/>
            </a:endParaRPr>
          </a:p>
        </p:txBody>
      </p:sp>
      <p:sp>
        <p:nvSpPr>
          <p:cNvPr id="184" name="TextBox 183"/>
          <p:cNvSpPr txBox="1"/>
          <p:nvPr/>
        </p:nvSpPr>
        <p:spPr>
          <a:xfrm>
            <a:off x="1084631" y="4149979"/>
            <a:ext cx="483835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85" name="TextBox 184"/>
          <p:cNvSpPr txBox="1"/>
          <p:nvPr/>
        </p:nvSpPr>
        <p:spPr>
          <a:xfrm>
            <a:off x="1084631" y="4816479"/>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86" name="TextBox 185"/>
          <p:cNvSpPr txBox="1"/>
          <p:nvPr/>
        </p:nvSpPr>
        <p:spPr>
          <a:xfrm>
            <a:off x="1084631" y="5482979"/>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93" name="TextBox 192"/>
          <p:cNvSpPr txBox="1"/>
          <p:nvPr/>
        </p:nvSpPr>
        <p:spPr>
          <a:xfrm>
            <a:off x="6574138" y="4149979"/>
            <a:ext cx="4692720" cy="584775"/>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solidFill>
                  <a:schemeClr val="accent2"/>
                </a:solidFill>
              </a:rPr>
              <a:t>XXXXXXXXXXXXXXXXXXXXXX</a:t>
            </a:r>
          </a:p>
          <a:p>
            <a:pPr marL="285750" indent="-285750" defTabSz="457200">
              <a:buFont typeface="Arial" panose="020B0604020202020204" pitchFamily="34" charset="0"/>
              <a:buChar char="•"/>
            </a:pPr>
            <a:endParaRPr lang="en-US" sz="1600" dirty="0"/>
          </a:p>
        </p:txBody>
      </p:sp>
      <p:sp>
        <p:nvSpPr>
          <p:cNvPr id="194" name="TextBox 193"/>
          <p:cNvSpPr txBox="1"/>
          <p:nvPr/>
        </p:nvSpPr>
        <p:spPr>
          <a:xfrm>
            <a:off x="6574138" y="5401713"/>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42" name="Slide Number Placeholder 1"/>
          <p:cNvSpPr>
            <a:spLocks noGrp="1"/>
          </p:cNvSpPr>
          <p:nvPr>
            <p:ph type="sldNum" sz="quarter" idx="12"/>
          </p:nvPr>
        </p:nvSpPr>
        <p:spPr>
          <a:xfrm>
            <a:off x="11413998" y="6475080"/>
            <a:ext cx="329636" cy="182880"/>
          </a:xfrm>
        </p:spPr>
        <p:txBody>
          <a:bodyPr/>
          <a:lstStyle/>
          <a:p>
            <a:r>
              <a:rPr lang="en-CA" dirty="0"/>
              <a:t>6</a:t>
            </a:r>
          </a:p>
        </p:txBody>
      </p:sp>
      <p:sp>
        <p:nvSpPr>
          <p:cNvPr id="66" name="TextBox 65"/>
          <p:cNvSpPr txBox="1"/>
          <p:nvPr/>
        </p:nvSpPr>
        <p:spPr>
          <a:xfrm>
            <a:off x="6574138" y="4735311"/>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68" name="Rectangle 67"/>
          <p:cNvSpPr/>
          <p:nvPr/>
        </p:nvSpPr>
        <p:spPr bwMode="gray">
          <a:xfrm>
            <a:off x="926229" y="1363198"/>
            <a:ext cx="4996752"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69" name="TextBox 68"/>
          <p:cNvSpPr txBox="1"/>
          <p:nvPr/>
        </p:nvSpPr>
        <p:spPr bwMode="gray">
          <a:xfrm>
            <a:off x="2129518" y="1195366"/>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smtClean="0"/>
              <a:t>Product</a:t>
            </a:r>
            <a:endParaRPr kumimoji="0" lang="en-US" sz="1600" b="1" i="0" u="none" strike="noStrike" kern="0" cap="none" spc="0" normalizeH="0" baseline="0" noProof="0" dirty="0">
              <a:ln>
                <a:noFill/>
              </a:ln>
              <a:effectLst/>
              <a:uLnTx/>
              <a:uFillTx/>
            </a:endParaRPr>
          </a:p>
        </p:txBody>
      </p:sp>
      <p:sp>
        <p:nvSpPr>
          <p:cNvPr id="70" name="Rectangle 69"/>
          <p:cNvSpPr/>
          <p:nvPr/>
        </p:nvSpPr>
        <p:spPr bwMode="gray">
          <a:xfrm>
            <a:off x="6417942" y="1363199"/>
            <a:ext cx="5150308"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effectLst/>
              <a:uLnTx/>
              <a:uFillTx/>
            </a:endParaRPr>
          </a:p>
        </p:txBody>
      </p:sp>
      <p:sp>
        <p:nvSpPr>
          <p:cNvPr id="72" name="TextBox 71"/>
          <p:cNvSpPr txBox="1"/>
          <p:nvPr/>
        </p:nvSpPr>
        <p:spPr>
          <a:xfrm>
            <a:off x="1074064" y="1533033"/>
            <a:ext cx="483835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3" name="TextBox 72"/>
          <p:cNvSpPr txBox="1"/>
          <p:nvPr/>
        </p:nvSpPr>
        <p:spPr>
          <a:xfrm>
            <a:off x="1074064" y="2199533"/>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4" name="TextBox 73"/>
          <p:cNvSpPr txBox="1"/>
          <p:nvPr/>
        </p:nvSpPr>
        <p:spPr>
          <a:xfrm>
            <a:off x="1074064" y="2866033"/>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5" name="TextBox 74"/>
          <p:cNvSpPr txBox="1"/>
          <p:nvPr/>
        </p:nvSpPr>
        <p:spPr>
          <a:xfrm>
            <a:off x="6563571" y="1533033"/>
            <a:ext cx="4692720" cy="584775"/>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solidFill>
                  <a:schemeClr val="accent2"/>
                </a:solidFill>
              </a:rPr>
              <a:t>XXXXXXXXXXXXXXXXXXXXXX</a:t>
            </a:r>
          </a:p>
          <a:p>
            <a:pPr marL="285750" indent="-285750" defTabSz="457200">
              <a:buFont typeface="Arial" panose="020B0604020202020204" pitchFamily="34" charset="0"/>
              <a:buChar char="•"/>
            </a:pPr>
            <a:endParaRPr lang="en-US" sz="1600" dirty="0"/>
          </a:p>
        </p:txBody>
      </p:sp>
      <p:sp>
        <p:nvSpPr>
          <p:cNvPr id="76" name="TextBox 75"/>
          <p:cNvSpPr txBox="1"/>
          <p:nvPr/>
        </p:nvSpPr>
        <p:spPr>
          <a:xfrm>
            <a:off x="6563571" y="2784767"/>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7" name="TextBox 76"/>
          <p:cNvSpPr txBox="1"/>
          <p:nvPr/>
        </p:nvSpPr>
        <p:spPr>
          <a:xfrm>
            <a:off x="6563571" y="2118365"/>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8" name="TextBox 77"/>
          <p:cNvSpPr txBox="1"/>
          <p:nvPr/>
        </p:nvSpPr>
        <p:spPr bwMode="gray">
          <a:xfrm>
            <a:off x="7669377" y="1188393"/>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smtClean="0"/>
              <a:t>Place/Positioning</a:t>
            </a:r>
            <a:endParaRPr kumimoji="0" lang="en-US" sz="1600" b="1" i="0" u="none" strike="noStrike" kern="0" cap="none" spc="0" normalizeH="0" baseline="0" noProof="0" dirty="0">
              <a:ln>
                <a:noFill/>
              </a:ln>
              <a:effectLst/>
              <a:uLnTx/>
              <a:uFillTx/>
            </a:endParaRPr>
          </a:p>
        </p:txBody>
      </p:sp>
      <p:sp>
        <p:nvSpPr>
          <p:cNvPr id="79" name="TextBox 78"/>
          <p:cNvSpPr txBox="1"/>
          <p:nvPr/>
        </p:nvSpPr>
        <p:spPr bwMode="gray">
          <a:xfrm>
            <a:off x="7669377" y="3816729"/>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effectLst/>
                <a:uLnTx/>
                <a:uFillTx/>
              </a:rPr>
              <a:t>Promotion</a:t>
            </a:r>
            <a:endParaRPr kumimoji="0" lang="en-US" sz="1600" b="1"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96999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33"/>
          <p:cNvSpPr>
            <a:spLocks noGrp="1"/>
          </p:cNvSpPr>
          <p:nvPr>
            <p:ph type="title"/>
          </p:nvPr>
        </p:nvSpPr>
        <p:spPr/>
        <p:txBody>
          <a:bodyPr vert="horz" lIns="0" tIns="0" rIns="0" bIns="0" rtlCol="0" anchor="ctr" anchorCtr="0">
            <a:noAutofit/>
          </a:bodyPr>
          <a:lstStyle/>
          <a:p>
            <a:r>
              <a:rPr lang="en-US" dirty="0" smtClean="0"/>
              <a:t>Current Vision </a:t>
            </a:r>
            <a:r>
              <a:rPr lang="en-US" dirty="0"/>
              <a:t>| </a:t>
            </a:r>
            <a:r>
              <a:rPr lang="en-US" dirty="0" smtClean="0"/>
              <a:t>SWOT Analysis</a:t>
            </a:r>
            <a:endParaRPr lang="en-US" dirty="0"/>
          </a:p>
        </p:txBody>
      </p:sp>
      <p:sp>
        <p:nvSpPr>
          <p:cNvPr id="180" name="Rectangle 179"/>
          <p:cNvSpPr/>
          <p:nvPr/>
        </p:nvSpPr>
        <p:spPr bwMode="gray">
          <a:xfrm>
            <a:off x="936796" y="3980144"/>
            <a:ext cx="4996752"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181" name="TextBox 180"/>
          <p:cNvSpPr txBox="1"/>
          <p:nvPr/>
        </p:nvSpPr>
        <p:spPr bwMode="gray">
          <a:xfrm>
            <a:off x="2118951" y="3814598"/>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smtClean="0"/>
              <a:t>Opportunities</a:t>
            </a:r>
            <a:endParaRPr kumimoji="0" lang="en-US" sz="1600" b="1" i="0" u="none" strike="noStrike" kern="0" cap="none" spc="0" normalizeH="0" baseline="0" noProof="0" dirty="0">
              <a:ln>
                <a:noFill/>
              </a:ln>
              <a:effectLst/>
              <a:uLnTx/>
              <a:uFillTx/>
            </a:endParaRPr>
          </a:p>
        </p:txBody>
      </p:sp>
      <p:sp>
        <p:nvSpPr>
          <p:cNvPr id="182" name="Rectangle 181"/>
          <p:cNvSpPr/>
          <p:nvPr/>
        </p:nvSpPr>
        <p:spPr bwMode="gray">
          <a:xfrm>
            <a:off x="6428509" y="3980145"/>
            <a:ext cx="5150308"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effectLst/>
              <a:uLnTx/>
              <a:uFillTx/>
            </a:endParaRPr>
          </a:p>
        </p:txBody>
      </p:sp>
      <p:sp>
        <p:nvSpPr>
          <p:cNvPr id="184" name="TextBox 183"/>
          <p:cNvSpPr txBox="1"/>
          <p:nvPr/>
        </p:nvSpPr>
        <p:spPr>
          <a:xfrm>
            <a:off x="1084631" y="4149979"/>
            <a:ext cx="483835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85" name="TextBox 184"/>
          <p:cNvSpPr txBox="1"/>
          <p:nvPr/>
        </p:nvSpPr>
        <p:spPr>
          <a:xfrm>
            <a:off x="1084631" y="4816479"/>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86" name="TextBox 185"/>
          <p:cNvSpPr txBox="1"/>
          <p:nvPr/>
        </p:nvSpPr>
        <p:spPr>
          <a:xfrm>
            <a:off x="1084631" y="5482979"/>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93" name="TextBox 192"/>
          <p:cNvSpPr txBox="1"/>
          <p:nvPr/>
        </p:nvSpPr>
        <p:spPr>
          <a:xfrm>
            <a:off x="6574138" y="4149979"/>
            <a:ext cx="4692720" cy="584775"/>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solidFill>
                  <a:schemeClr val="accent2"/>
                </a:solidFill>
              </a:rPr>
              <a:t>XXXXXXXXXXXXXXXXXXXXXX</a:t>
            </a:r>
          </a:p>
          <a:p>
            <a:pPr marL="285750" indent="-285750" defTabSz="457200">
              <a:buFont typeface="Arial" panose="020B0604020202020204" pitchFamily="34" charset="0"/>
              <a:buChar char="•"/>
            </a:pPr>
            <a:endParaRPr lang="en-US" sz="1600" dirty="0"/>
          </a:p>
        </p:txBody>
      </p:sp>
      <p:sp>
        <p:nvSpPr>
          <p:cNvPr id="194" name="TextBox 193"/>
          <p:cNvSpPr txBox="1"/>
          <p:nvPr/>
        </p:nvSpPr>
        <p:spPr>
          <a:xfrm>
            <a:off x="6574138" y="5401713"/>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42" name="Slide Number Placeholder 1"/>
          <p:cNvSpPr>
            <a:spLocks noGrp="1"/>
          </p:cNvSpPr>
          <p:nvPr>
            <p:ph type="sldNum" sz="quarter" idx="12"/>
          </p:nvPr>
        </p:nvSpPr>
        <p:spPr>
          <a:xfrm>
            <a:off x="11413998" y="6475080"/>
            <a:ext cx="329636" cy="182880"/>
          </a:xfrm>
        </p:spPr>
        <p:txBody>
          <a:bodyPr/>
          <a:lstStyle/>
          <a:p>
            <a:r>
              <a:rPr lang="en-CA" dirty="0"/>
              <a:t>6</a:t>
            </a:r>
          </a:p>
        </p:txBody>
      </p:sp>
      <p:sp>
        <p:nvSpPr>
          <p:cNvPr id="66" name="TextBox 65"/>
          <p:cNvSpPr txBox="1"/>
          <p:nvPr/>
        </p:nvSpPr>
        <p:spPr>
          <a:xfrm>
            <a:off x="6574138" y="4735311"/>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68" name="Rectangle 67"/>
          <p:cNvSpPr/>
          <p:nvPr/>
        </p:nvSpPr>
        <p:spPr bwMode="gray">
          <a:xfrm>
            <a:off x="926229" y="1363198"/>
            <a:ext cx="4996752"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69" name="TextBox 68"/>
          <p:cNvSpPr txBox="1"/>
          <p:nvPr/>
        </p:nvSpPr>
        <p:spPr bwMode="gray">
          <a:xfrm>
            <a:off x="2129518" y="1179215"/>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smtClean="0"/>
              <a:t>Strengths</a:t>
            </a:r>
            <a:endParaRPr kumimoji="0" lang="en-US" sz="1600" b="1" i="0" u="none" strike="noStrike" kern="0" cap="none" spc="0" normalizeH="0" baseline="0" noProof="0" dirty="0">
              <a:ln>
                <a:noFill/>
              </a:ln>
              <a:effectLst/>
              <a:uLnTx/>
              <a:uFillTx/>
            </a:endParaRPr>
          </a:p>
        </p:txBody>
      </p:sp>
      <p:sp>
        <p:nvSpPr>
          <p:cNvPr id="70" name="Rectangle 69"/>
          <p:cNvSpPr/>
          <p:nvPr/>
        </p:nvSpPr>
        <p:spPr bwMode="gray">
          <a:xfrm>
            <a:off x="6417942" y="1363199"/>
            <a:ext cx="5150308"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effectLst/>
              <a:uLnTx/>
              <a:uFillTx/>
            </a:endParaRPr>
          </a:p>
        </p:txBody>
      </p:sp>
      <p:sp>
        <p:nvSpPr>
          <p:cNvPr id="72" name="TextBox 71"/>
          <p:cNvSpPr txBox="1"/>
          <p:nvPr/>
        </p:nvSpPr>
        <p:spPr>
          <a:xfrm>
            <a:off x="1074064" y="1533033"/>
            <a:ext cx="483835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3" name="TextBox 72"/>
          <p:cNvSpPr txBox="1"/>
          <p:nvPr/>
        </p:nvSpPr>
        <p:spPr>
          <a:xfrm>
            <a:off x="1074064" y="2199533"/>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4" name="TextBox 73"/>
          <p:cNvSpPr txBox="1"/>
          <p:nvPr/>
        </p:nvSpPr>
        <p:spPr>
          <a:xfrm>
            <a:off x="1074064" y="2866033"/>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5" name="TextBox 74"/>
          <p:cNvSpPr txBox="1"/>
          <p:nvPr/>
        </p:nvSpPr>
        <p:spPr>
          <a:xfrm>
            <a:off x="6563571" y="1533033"/>
            <a:ext cx="4692720" cy="584775"/>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solidFill>
                  <a:schemeClr val="accent2"/>
                </a:solidFill>
              </a:rPr>
              <a:t>XXXXXXXXXXXXXXXXXXXXXX</a:t>
            </a:r>
          </a:p>
          <a:p>
            <a:pPr marL="285750" indent="-285750" defTabSz="457200">
              <a:buFont typeface="Arial" panose="020B0604020202020204" pitchFamily="34" charset="0"/>
              <a:buChar char="•"/>
            </a:pPr>
            <a:endParaRPr lang="en-US" sz="1600" dirty="0"/>
          </a:p>
        </p:txBody>
      </p:sp>
      <p:sp>
        <p:nvSpPr>
          <p:cNvPr id="76" name="TextBox 75"/>
          <p:cNvSpPr txBox="1"/>
          <p:nvPr/>
        </p:nvSpPr>
        <p:spPr>
          <a:xfrm>
            <a:off x="6563571" y="2784767"/>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7" name="TextBox 76"/>
          <p:cNvSpPr txBox="1"/>
          <p:nvPr/>
        </p:nvSpPr>
        <p:spPr>
          <a:xfrm>
            <a:off x="6563571" y="2118365"/>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78" name="TextBox 77"/>
          <p:cNvSpPr txBox="1"/>
          <p:nvPr/>
        </p:nvSpPr>
        <p:spPr bwMode="gray">
          <a:xfrm>
            <a:off x="7608458" y="1199857"/>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effectLst/>
                <a:uLnTx/>
                <a:uFillTx/>
              </a:rPr>
              <a:t>Weaknesses</a:t>
            </a:r>
            <a:endParaRPr kumimoji="0" lang="en-US" sz="1600" b="1" i="0" u="none" strike="noStrike" kern="0" cap="none" spc="0" normalizeH="0" baseline="0" noProof="0" dirty="0">
              <a:ln>
                <a:noFill/>
              </a:ln>
              <a:effectLst/>
              <a:uLnTx/>
              <a:uFillTx/>
            </a:endParaRPr>
          </a:p>
        </p:txBody>
      </p:sp>
      <p:sp>
        <p:nvSpPr>
          <p:cNvPr id="79" name="TextBox 78"/>
          <p:cNvSpPr txBox="1"/>
          <p:nvPr/>
        </p:nvSpPr>
        <p:spPr bwMode="gray">
          <a:xfrm>
            <a:off x="7619025" y="3814598"/>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effectLst/>
                <a:uLnTx/>
                <a:uFillTx/>
              </a:rPr>
              <a:t>Threats</a:t>
            </a:r>
            <a:endParaRPr kumimoji="0" lang="en-US" sz="1600" b="1"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361859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7188" y="2989385"/>
            <a:ext cx="9000934" cy="1512765"/>
          </a:xfrm>
        </p:spPr>
        <p:txBody>
          <a:bodyPr/>
          <a:lstStyle/>
          <a:p>
            <a:pPr algn="ctr"/>
            <a:r>
              <a:rPr lang="en-US" dirty="0" smtClean="0"/>
              <a:t>Pricing and Revenue</a:t>
            </a:r>
            <a:endParaRPr lang="en-US" dirty="0"/>
          </a:p>
        </p:txBody>
      </p:sp>
      <p:sp>
        <p:nvSpPr>
          <p:cNvPr id="3" name="Slide Number Placeholder 2"/>
          <p:cNvSpPr>
            <a:spLocks noGrp="1"/>
          </p:cNvSpPr>
          <p:nvPr>
            <p:ph type="sldNum" sz="quarter" idx="12"/>
          </p:nvPr>
        </p:nvSpPr>
        <p:spPr/>
        <p:txBody>
          <a:bodyPr/>
          <a:lstStyle/>
          <a:p>
            <a:fld id="{00E6A5BD-C011-4A45-AA3A-201790FB7F2B}" type="slidenum">
              <a:rPr lang="en-CA" smtClean="0"/>
              <a:t>14</a:t>
            </a:fld>
            <a:endParaRPr lang="en-CA"/>
          </a:p>
        </p:txBody>
      </p:sp>
    </p:spTree>
    <p:extLst>
      <p:ext uri="{BB962C8B-B14F-4D97-AF65-F5344CB8AC3E}">
        <p14:creationId xmlns:p14="http://schemas.microsoft.com/office/powerpoint/2010/main" val="1704959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44882" y="3470787"/>
            <a:ext cx="9611572" cy="2700675"/>
            <a:chOff x="3033376" y="2574637"/>
            <a:chExt cx="7823077" cy="1072487"/>
          </a:xfrm>
        </p:grpSpPr>
        <p:sp>
          <p:nvSpPr>
            <p:cNvPr id="85" name="Rectangle 4"/>
            <p:cNvSpPr>
              <a:spLocks noChangeArrowheads="1"/>
            </p:cNvSpPr>
            <p:nvPr/>
          </p:nvSpPr>
          <p:spPr bwMode="gray">
            <a:xfrm>
              <a:off x="3033376" y="2574637"/>
              <a:ext cx="7823077" cy="2537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noFill/>
            </a:ln>
            <a:effectLst/>
            <a:extLst/>
          </p:spPr>
          <p:txBody>
            <a:bodyPr wrap="none" anchor="ctr"/>
            <a:lstStyle/>
            <a:p>
              <a:r>
                <a:rPr lang="en-US" sz="1400" b="1" dirty="0" smtClean="0">
                  <a:solidFill>
                    <a:srgbClr val="454545"/>
                  </a:solidFill>
                </a:rPr>
                <a:t>Revenue Model</a:t>
              </a:r>
              <a:endParaRPr lang="en-US" sz="1400" b="1" dirty="0">
                <a:solidFill>
                  <a:srgbClr val="454545"/>
                </a:solidFill>
              </a:endParaRPr>
            </a:p>
          </p:txBody>
        </p:sp>
        <p:sp>
          <p:nvSpPr>
            <p:cNvPr id="87" name="TextBox 86"/>
            <p:cNvSpPr txBox="1"/>
            <p:nvPr/>
          </p:nvSpPr>
          <p:spPr>
            <a:xfrm>
              <a:off x="3033376" y="2908460"/>
              <a:ext cx="782307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454545"/>
                  </a:solidFill>
                </a:rPr>
                <a:t>Tourism</a:t>
              </a:r>
              <a:endParaRPr lang="en-US" sz="1400" dirty="0">
                <a:solidFill>
                  <a:srgbClr val="454545"/>
                </a:solidFill>
              </a:endParaRPr>
            </a:p>
            <a:p>
              <a:pPr marL="285750" indent="-285750">
                <a:buFont typeface="Arial" panose="020B0604020202020204" pitchFamily="34" charset="0"/>
                <a:buChar char="•"/>
              </a:pPr>
              <a:r>
                <a:rPr lang="en-US" sz="1400" dirty="0" smtClean="0">
                  <a:solidFill>
                    <a:srgbClr val="454545"/>
                  </a:solidFill>
                </a:rPr>
                <a:t>General Outgoing customers</a:t>
              </a:r>
            </a:p>
            <a:p>
              <a:pPr marL="285750" indent="-285750">
                <a:buFont typeface="Arial" panose="020B0604020202020204" pitchFamily="34" charset="0"/>
                <a:buChar char="•"/>
              </a:pPr>
              <a:r>
                <a:rPr lang="en-US" sz="1400" dirty="0" smtClean="0">
                  <a:solidFill>
                    <a:srgbClr val="454545"/>
                  </a:solidFill>
                </a:rPr>
                <a:t>Small Business owners</a:t>
              </a:r>
              <a:endParaRPr lang="en-US" sz="1400" dirty="0">
                <a:solidFill>
                  <a:srgbClr val="454545"/>
                </a:solidFill>
              </a:endParaRPr>
            </a:p>
          </p:txBody>
        </p:sp>
      </p:grpSp>
      <p:sp>
        <p:nvSpPr>
          <p:cNvPr id="3" name="Title 2"/>
          <p:cNvSpPr>
            <a:spLocks noGrp="1"/>
          </p:cNvSpPr>
          <p:nvPr>
            <p:ph type="title"/>
          </p:nvPr>
        </p:nvSpPr>
        <p:spPr/>
        <p:txBody>
          <a:bodyPr/>
          <a:lstStyle/>
          <a:p>
            <a:r>
              <a:rPr lang="en-US" dirty="0" smtClean="0"/>
              <a:t>Current Vision </a:t>
            </a:r>
            <a:r>
              <a:rPr lang="en-US" dirty="0"/>
              <a:t>| </a:t>
            </a:r>
            <a:r>
              <a:rPr lang="en-US" dirty="0" smtClean="0"/>
              <a:t>Pricing and Revenue </a:t>
            </a:r>
            <a:endParaRPr lang="en-US" dirty="0"/>
          </a:p>
        </p:txBody>
      </p:sp>
      <p:sp>
        <p:nvSpPr>
          <p:cNvPr id="21" name="Slide Number Placeholder 1"/>
          <p:cNvSpPr txBox="1">
            <a:spLocks/>
          </p:cNvSpPr>
          <p:nvPr/>
        </p:nvSpPr>
        <p:spPr>
          <a:xfrm>
            <a:off x="11558854" y="6430257"/>
            <a:ext cx="329636" cy="1828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200" dirty="0"/>
              <a:t>2</a:t>
            </a:r>
          </a:p>
        </p:txBody>
      </p:sp>
      <p:grpSp>
        <p:nvGrpSpPr>
          <p:cNvPr id="20" name="Group 19"/>
          <p:cNvGrpSpPr/>
          <p:nvPr/>
        </p:nvGrpSpPr>
        <p:grpSpPr>
          <a:xfrm>
            <a:off x="1244882" y="1136489"/>
            <a:ext cx="9611572" cy="2334300"/>
            <a:chOff x="3033376" y="2574637"/>
            <a:chExt cx="7823077" cy="1072486"/>
          </a:xfrm>
        </p:grpSpPr>
        <p:sp>
          <p:nvSpPr>
            <p:cNvPr id="22" name="Rectangle 4"/>
            <p:cNvSpPr>
              <a:spLocks noChangeArrowheads="1"/>
            </p:cNvSpPr>
            <p:nvPr/>
          </p:nvSpPr>
          <p:spPr bwMode="gray">
            <a:xfrm>
              <a:off x="3033376" y="2574637"/>
              <a:ext cx="7823077" cy="2537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noFill/>
            </a:ln>
            <a:effectLst/>
            <a:extLst/>
          </p:spPr>
          <p:txBody>
            <a:bodyPr wrap="none" anchor="ctr"/>
            <a:lstStyle/>
            <a:p>
              <a:r>
                <a:rPr lang="en-US" sz="1400" b="1" dirty="0" smtClean="0">
                  <a:solidFill>
                    <a:srgbClr val="454545"/>
                  </a:solidFill>
                </a:rPr>
                <a:t>Pricing Strategy</a:t>
              </a:r>
              <a:endParaRPr lang="en-US" sz="1400" b="1" dirty="0">
                <a:solidFill>
                  <a:srgbClr val="454545"/>
                </a:solidFill>
              </a:endParaRPr>
            </a:p>
          </p:txBody>
        </p:sp>
        <p:sp>
          <p:nvSpPr>
            <p:cNvPr id="23" name="TextBox 22"/>
            <p:cNvSpPr txBox="1"/>
            <p:nvPr/>
          </p:nvSpPr>
          <p:spPr>
            <a:xfrm>
              <a:off x="3033376" y="2908459"/>
              <a:ext cx="782307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454545"/>
                  </a:solidFill>
                </a:rPr>
                <a:t>Tourism</a:t>
              </a:r>
              <a:endParaRPr lang="en-US" sz="1400" dirty="0">
                <a:solidFill>
                  <a:srgbClr val="454545"/>
                </a:solidFill>
              </a:endParaRPr>
            </a:p>
            <a:p>
              <a:pPr marL="285750" indent="-285750">
                <a:buFont typeface="Arial" panose="020B0604020202020204" pitchFamily="34" charset="0"/>
                <a:buChar char="•"/>
              </a:pPr>
              <a:r>
                <a:rPr lang="en-US" sz="1400" dirty="0" smtClean="0">
                  <a:solidFill>
                    <a:srgbClr val="454545"/>
                  </a:solidFill>
                </a:rPr>
                <a:t>General Outgoing customers</a:t>
              </a:r>
            </a:p>
            <a:p>
              <a:pPr marL="285750" indent="-285750">
                <a:buFont typeface="Arial" panose="020B0604020202020204" pitchFamily="34" charset="0"/>
                <a:buChar char="•"/>
              </a:pPr>
              <a:r>
                <a:rPr lang="en-US" sz="1400" dirty="0" smtClean="0">
                  <a:solidFill>
                    <a:srgbClr val="454545"/>
                  </a:solidFill>
                </a:rPr>
                <a:t>Small Business owners</a:t>
              </a:r>
              <a:endParaRPr lang="en-US" sz="1400" dirty="0">
                <a:solidFill>
                  <a:srgbClr val="454545"/>
                </a:solidFill>
              </a:endParaRPr>
            </a:p>
          </p:txBody>
        </p:sp>
      </p:grpSp>
    </p:spTree>
    <p:extLst>
      <p:ext uri="{BB962C8B-B14F-4D97-AF65-F5344CB8AC3E}">
        <p14:creationId xmlns:p14="http://schemas.microsoft.com/office/powerpoint/2010/main" val="912064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Current Vision </a:t>
            </a:r>
            <a:r>
              <a:rPr lang="en-US" dirty="0"/>
              <a:t>| </a:t>
            </a:r>
            <a:r>
              <a:rPr lang="en-US" dirty="0" smtClean="0"/>
              <a:t>Pricing Structure</a:t>
            </a:r>
            <a:endParaRPr lang="en-US" dirty="0"/>
          </a:p>
        </p:txBody>
      </p:sp>
      <p:sp>
        <p:nvSpPr>
          <p:cNvPr id="2" name="Slide Number Placeholder 1"/>
          <p:cNvSpPr>
            <a:spLocks noGrp="1"/>
          </p:cNvSpPr>
          <p:nvPr>
            <p:ph type="sldNum" sz="quarter" idx="12"/>
          </p:nvPr>
        </p:nvSpPr>
        <p:spPr/>
        <p:txBody>
          <a:bodyPr/>
          <a:lstStyle/>
          <a:p>
            <a:fld id="{00E6A5BD-C011-4A45-AA3A-201790FB7F2B}" type="slidenum">
              <a:rPr lang="en-CA" smtClean="0"/>
              <a:t>16</a:t>
            </a:fld>
            <a:endParaRPr lang="en-CA" dirty="0"/>
          </a:p>
        </p:txBody>
      </p:sp>
      <p:graphicFrame>
        <p:nvGraphicFramePr>
          <p:cNvPr id="12" name="Table 11"/>
          <p:cNvGraphicFramePr>
            <a:graphicFrameLocks noGrp="1"/>
          </p:cNvGraphicFramePr>
          <p:nvPr>
            <p:extLst>
              <p:ext uri="{D42A27DB-BD31-4B8C-83A1-F6EECF244321}">
                <p14:modId xmlns:p14="http://schemas.microsoft.com/office/powerpoint/2010/main" val="279550044"/>
              </p:ext>
            </p:extLst>
          </p:nvPr>
        </p:nvGraphicFramePr>
        <p:xfrm>
          <a:off x="1182348" y="1152095"/>
          <a:ext cx="10231650" cy="4890688"/>
        </p:xfrm>
        <a:graphic>
          <a:graphicData uri="http://schemas.openxmlformats.org/drawingml/2006/table">
            <a:tbl>
              <a:tblPr firstRow="1" bandRow="1">
                <a:tableStyleId>{5C22544A-7EE6-4342-B048-85BDC9FD1C3A}</a:tableStyleId>
              </a:tblPr>
              <a:tblGrid>
                <a:gridCol w="1812111">
                  <a:extLst>
                    <a:ext uri="{9D8B030D-6E8A-4147-A177-3AD203B41FA5}">
                      <a16:colId xmlns:a16="http://schemas.microsoft.com/office/drawing/2014/main" xmlns="" val="20000"/>
                    </a:ext>
                  </a:extLst>
                </a:gridCol>
                <a:gridCol w="1812111">
                  <a:extLst>
                    <a:ext uri="{9D8B030D-6E8A-4147-A177-3AD203B41FA5}">
                      <a16:colId xmlns:a16="http://schemas.microsoft.com/office/drawing/2014/main" xmlns="" val="2851436750"/>
                    </a:ext>
                  </a:extLst>
                </a:gridCol>
                <a:gridCol w="2911920">
                  <a:extLst>
                    <a:ext uri="{9D8B030D-6E8A-4147-A177-3AD203B41FA5}">
                      <a16:colId xmlns:a16="http://schemas.microsoft.com/office/drawing/2014/main" xmlns="" val="20001"/>
                    </a:ext>
                  </a:extLst>
                </a:gridCol>
                <a:gridCol w="1710218">
                  <a:extLst>
                    <a:ext uri="{9D8B030D-6E8A-4147-A177-3AD203B41FA5}">
                      <a16:colId xmlns:a16="http://schemas.microsoft.com/office/drawing/2014/main" xmlns="" val="20002"/>
                    </a:ext>
                  </a:extLst>
                </a:gridCol>
                <a:gridCol w="1985290">
                  <a:extLst>
                    <a:ext uri="{9D8B030D-6E8A-4147-A177-3AD203B41FA5}">
                      <a16:colId xmlns:a16="http://schemas.microsoft.com/office/drawing/2014/main" xmlns="" val="1385864525"/>
                    </a:ext>
                  </a:extLst>
                </a:gridCol>
              </a:tblGrid>
              <a:tr h="731900">
                <a:tc>
                  <a:txBody>
                    <a:bodyPr/>
                    <a:lstStyle/>
                    <a:p>
                      <a:pPr algn="ctr"/>
                      <a:r>
                        <a:rPr lang="en-US" sz="1600" dirty="0"/>
                        <a:t>Product</a:t>
                      </a:r>
                    </a:p>
                  </a:txBody>
                  <a:tcPr>
                    <a:solidFill>
                      <a:srgbClr val="0070C0"/>
                    </a:solidFill>
                  </a:tcPr>
                </a:tc>
                <a:tc>
                  <a:txBody>
                    <a:bodyPr/>
                    <a:lstStyle/>
                    <a:p>
                      <a:pPr algn="ctr"/>
                      <a:r>
                        <a:rPr lang="en-US" sz="1600" dirty="0"/>
                        <a:t>Release date</a:t>
                      </a:r>
                    </a:p>
                  </a:txBody>
                  <a:tcPr>
                    <a:solidFill>
                      <a:srgbClr val="0070C0"/>
                    </a:solidFill>
                  </a:tcPr>
                </a:tc>
                <a:tc>
                  <a:txBody>
                    <a:bodyPr/>
                    <a:lstStyle/>
                    <a:p>
                      <a:pPr algn="ctr"/>
                      <a:r>
                        <a:rPr lang="en-US" sz="1600" dirty="0"/>
                        <a:t>Description</a:t>
                      </a:r>
                    </a:p>
                  </a:txBody>
                  <a:tcPr>
                    <a:solidFill>
                      <a:srgbClr val="0070C0"/>
                    </a:solidFill>
                  </a:tcPr>
                </a:tc>
                <a:tc>
                  <a:txBody>
                    <a:bodyPr/>
                    <a:lstStyle/>
                    <a:p>
                      <a:pPr algn="ctr"/>
                      <a:r>
                        <a:rPr lang="en-US" sz="1600" dirty="0"/>
                        <a:t>Price</a:t>
                      </a:r>
                    </a:p>
                  </a:txBody>
                  <a:tcPr>
                    <a:solidFill>
                      <a:srgbClr val="0070C0"/>
                    </a:solidFill>
                  </a:tcPr>
                </a:tc>
                <a:tc>
                  <a:txBody>
                    <a:bodyPr/>
                    <a:lstStyle/>
                    <a:p>
                      <a:pPr algn="ctr"/>
                      <a:r>
                        <a:rPr lang="en-US" sz="1600" dirty="0"/>
                        <a:t>Recurrence + Rationale</a:t>
                      </a:r>
                    </a:p>
                  </a:txBody>
                  <a:tcPr>
                    <a:solidFill>
                      <a:srgbClr val="0070C0"/>
                    </a:solidFill>
                  </a:tcPr>
                </a:tc>
                <a:extLst>
                  <a:ext uri="{0D108BD9-81ED-4DB2-BD59-A6C34878D82A}">
                    <a16:rowId xmlns:a16="http://schemas.microsoft.com/office/drawing/2014/main" xmlns="" val="10000"/>
                  </a:ext>
                </a:extLst>
              </a:tr>
              <a:tr h="764533">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xmlns="" val="10001"/>
                  </a:ext>
                </a:extLst>
              </a:tr>
              <a:tr h="764533">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xmlns="" val="10002"/>
                  </a:ext>
                </a:extLst>
              </a:tr>
              <a:tr h="769056">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xmlns="" val="10003"/>
                  </a:ext>
                </a:extLst>
              </a:tr>
              <a:tr h="764533">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xmlns="" val="3487602251"/>
                  </a:ext>
                </a:extLst>
              </a:tr>
              <a:tr h="1096133">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xmlns="" val="1446276250"/>
                  </a:ext>
                </a:extLst>
              </a:tr>
            </a:tbl>
          </a:graphicData>
        </a:graphic>
      </p:graphicFrame>
    </p:spTree>
    <p:extLst>
      <p:ext uri="{BB962C8B-B14F-4D97-AF65-F5344CB8AC3E}">
        <p14:creationId xmlns:p14="http://schemas.microsoft.com/office/powerpoint/2010/main" val="1422013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7188" y="2989385"/>
            <a:ext cx="9000934" cy="1512765"/>
          </a:xfrm>
        </p:spPr>
        <p:txBody>
          <a:bodyPr/>
          <a:lstStyle/>
          <a:p>
            <a:pPr algn="ctr"/>
            <a:r>
              <a:rPr lang="en-US" dirty="0" smtClean="0"/>
              <a:t>Financing</a:t>
            </a:r>
            <a:endParaRPr lang="en-US" dirty="0"/>
          </a:p>
        </p:txBody>
      </p:sp>
      <p:sp>
        <p:nvSpPr>
          <p:cNvPr id="3" name="Slide Number Placeholder 2"/>
          <p:cNvSpPr>
            <a:spLocks noGrp="1"/>
          </p:cNvSpPr>
          <p:nvPr>
            <p:ph type="sldNum" sz="quarter" idx="12"/>
          </p:nvPr>
        </p:nvSpPr>
        <p:spPr/>
        <p:txBody>
          <a:bodyPr/>
          <a:lstStyle/>
          <a:p>
            <a:fld id="{00E6A5BD-C011-4A45-AA3A-201790FB7F2B}" type="slidenum">
              <a:rPr lang="en-CA" smtClean="0"/>
              <a:t>17</a:t>
            </a:fld>
            <a:endParaRPr lang="en-CA"/>
          </a:p>
        </p:txBody>
      </p:sp>
    </p:spTree>
    <p:extLst>
      <p:ext uri="{BB962C8B-B14F-4D97-AF65-F5344CB8AC3E}">
        <p14:creationId xmlns:p14="http://schemas.microsoft.com/office/powerpoint/2010/main" val="1373863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33"/>
          <p:cNvSpPr>
            <a:spLocks noGrp="1"/>
          </p:cNvSpPr>
          <p:nvPr>
            <p:ph type="title"/>
          </p:nvPr>
        </p:nvSpPr>
        <p:spPr/>
        <p:txBody>
          <a:bodyPr vert="horz" lIns="0" tIns="0" rIns="0" bIns="0" rtlCol="0" anchor="ctr" anchorCtr="0">
            <a:noAutofit/>
          </a:bodyPr>
          <a:lstStyle/>
          <a:p>
            <a:r>
              <a:rPr lang="en-US" dirty="0" smtClean="0"/>
              <a:t>Current Vision </a:t>
            </a:r>
            <a:r>
              <a:rPr lang="en-US" dirty="0"/>
              <a:t>| Financial Analysis</a:t>
            </a:r>
          </a:p>
        </p:txBody>
      </p:sp>
      <p:cxnSp>
        <p:nvCxnSpPr>
          <p:cNvPr id="98" name="Straight Connector 97"/>
          <p:cNvCxnSpPr/>
          <p:nvPr/>
        </p:nvCxnSpPr>
        <p:spPr>
          <a:xfrm>
            <a:off x="936796" y="1346716"/>
            <a:ext cx="5004676" cy="0"/>
          </a:xfrm>
          <a:prstGeom prst="line">
            <a:avLst/>
          </a:prstGeom>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465019" y="1143000"/>
            <a:ext cx="1910130" cy="369332"/>
          </a:xfrm>
          <a:prstGeom prst="rect">
            <a:avLst/>
          </a:prstGeom>
          <a:solidFill>
            <a:schemeClr val="bg1"/>
          </a:solidFill>
        </p:spPr>
        <p:txBody>
          <a:bodyPr wrap="square" lIns="0" tIns="0" rIns="0" bIns="0" rtlCol="0">
            <a:spAutoFit/>
          </a:bodyPr>
          <a:lstStyle/>
          <a:p>
            <a:pPr algn="ctr"/>
            <a:r>
              <a:rPr lang="en-US" sz="2400" b="1" dirty="0">
                <a:solidFill>
                  <a:schemeClr val="accent2"/>
                </a:solidFill>
              </a:rPr>
              <a:t>ASV</a:t>
            </a:r>
          </a:p>
        </p:txBody>
      </p:sp>
      <p:cxnSp>
        <p:nvCxnSpPr>
          <p:cNvPr id="101" name="Straight Connector 100"/>
          <p:cNvCxnSpPr/>
          <p:nvPr/>
        </p:nvCxnSpPr>
        <p:spPr>
          <a:xfrm>
            <a:off x="6574140" y="1346716"/>
            <a:ext cx="5004676" cy="0"/>
          </a:xfrm>
          <a:prstGeom prst="line">
            <a:avLst/>
          </a:prstGeom>
        </p:spPr>
        <p:style>
          <a:lnRef idx="1">
            <a:schemeClr val="dk1"/>
          </a:lnRef>
          <a:fillRef idx="0">
            <a:schemeClr val="dk1"/>
          </a:fillRef>
          <a:effectRef idx="0">
            <a:schemeClr val="dk1"/>
          </a:effectRef>
          <a:fontRef idx="minor">
            <a:schemeClr val="tx1"/>
          </a:fontRef>
        </p:style>
      </p:cxnSp>
      <p:sp>
        <p:nvSpPr>
          <p:cNvPr id="102" name="TextBox 101"/>
          <p:cNvSpPr txBox="1"/>
          <p:nvPr/>
        </p:nvSpPr>
        <p:spPr>
          <a:xfrm>
            <a:off x="8255281" y="1143000"/>
            <a:ext cx="1578620" cy="369332"/>
          </a:xfrm>
          <a:prstGeom prst="rect">
            <a:avLst/>
          </a:prstGeom>
          <a:solidFill>
            <a:schemeClr val="bg1"/>
          </a:solidFill>
        </p:spPr>
        <p:txBody>
          <a:bodyPr wrap="square" lIns="0" tIns="0" rIns="0" bIns="0" rtlCol="0">
            <a:spAutoFit/>
          </a:bodyPr>
          <a:lstStyle/>
          <a:p>
            <a:pPr algn="ctr"/>
            <a:r>
              <a:rPr lang="en-US" sz="2400" b="1" dirty="0">
                <a:solidFill>
                  <a:schemeClr val="accent2"/>
                </a:solidFill>
              </a:rPr>
              <a:t>AWS</a:t>
            </a:r>
          </a:p>
        </p:txBody>
      </p:sp>
      <p:grpSp>
        <p:nvGrpSpPr>
          <p:cNvPr id="104" name="Group 103"/>
          <p:cNvGrpSpPr/>
          <p:nvPr/>
        </p:nvGrpSpPr>
        <p:grpSpPr>
          <a:xfrm>
            <a:off x="1159754" y="3347848"/>
            <a:ext cx="4581560" cy="246221"/>
            <a:chOff x="1050224" y="1828800"/>
            <a:chExt cx="4581560" cy="246221"/>
          </a:xfrm>
        </p:grpSpPr>
        <p:sp>
          <p:nvSpPr>
            <p:cNvPr id="114" name="TextBox 113"/>
            <p:cNvSpPr txBox="1"/>
            <p:nvPr/>
          </p:nvSpPr>
          <p:spPr>
            <a:xfrm>
              <a:off x="1050224" y="1828800"/>
              <a:ext cx="3750376" cy="246221"/>
            </a:xfrm>
            <a:prstGeom prst="rect">
              <a:avLst/>
            </a:prstGeom>
            <a:noFill/>
          </p:spPr>
          <p:txBody>
            <a:bodyPr wrap="square" lIns="0" tIns="0" rIns="0" bIns="0" rtlCol="0">
              <a:spAutoFit/>
            </a:bodyPr>
            <a:lstStyle/>
            <a:p>
              <a:r>
                <a:rPr lang="en-US" sz="1600" dirty="0" smtClean="0">
                  <a:solidFill>
                    <a:schemeClr val="accent2"/>
                  </a:solidFill>
                </a:rPr>
                <a:t>XXXXXXXXXXXXXXXXXXXXXX</a:t>
              </a:r>
              <a:endParaRPr lang="en-US" sz="1600" dirty="0">
                <a:solidFill>
                  <a:schemeClr val="accent2"/>
                </a:solidFill>
              </a:endParaRPr>
            </a:p>
          </p:txBody>
        </p:sp>
        <p:sp>
          <p:nvSpPr>
            <p:cNvPr id="115" name="TextBox 114"/>
            <p:cNvSpPr txBox="1"/>
            <p:nvPr/>
          </p:nvSpPr>
          <p:spPr>
            <a:xfrm>
              <a:off x="4889792" y="1828800"/>
              <a:ext cx="741992" cy="246221"/>
            </a:xfrm>
            <a:prstGeom prst="rect">
              <a:avLst/>
            </a:prstGeom>
            <a:noFill/>
          </p:spPr>
          <p:txBody>
            <a:bodyPr wrap="square" lIns="0" tIns="0" rIns="0" bIns="0" rtlCol="0">
              <a:spAutoFit/>
            </a:bodyPr>
            <a:lstStyle/>
            <a:p>
              <a:pPr algn="ctr"/>
              <a:r>
                <a:rPr lang="en-US" sz="1600" i="1" dirty="0">
                  <a:solidFill>
                    <a:schemeClr val="accent2"/>
                  </a:solidFill>
                </a:rPr>
                <a:t>-</a:t>
              </a:r>
            </a:p>
          </p:txBody>
        </p:sp>
      </p:grpSp>
      <p:grpSp>
        <p:nvGrpSpPr>
          <p:cNvPr id="105" name="Group 104"/>
          <p:cNvGrpSpPr/>
          <p:nvPr/>
        </p:nvGrpSpPr>
        <p:grpSpPr>
          <a:xfrm>
            <a:off x="1136509" y="1564160"/>
            <a:ext cx="4581560" cy="246221"/>
            <a:chOff x="1050224" y="2316839"/>
            <a:chExt cx="4581560" cy="246221"/>
          </a:xfrm>
        </p:grpSpPr>
        <p:sp>
          <p:nvSpPr>
            <p:cNvPr id="112" name="TextBox 111"/>
            <p:cNvSpPr txBox="1"/>
            <p:nvPr/>
          </p:nvSpPr>
          <p:spPr>
            <a:xfrm>
              <a:off x="1050224" y="2316839"/>
              <a:ext cx="2796621" cy="246221"/>
            </a:xfrm>
            <a:prstGeom prst="rect">
              <a:avLst/>
            </a:prstGeom>
            <a:noFill/>
          </p:spPr>
          <p:txBody>
            <a:bodyPr wrap="square" lIns="0" tIns="0" rIns="0" bIns="0" rtlCol="0">
              <a:spAutoFit/>
            </a:bodyPr>
            <a:lstStyle/>
            <a:p>
              <a:r>
                <a:rPr lang="en-US" sz="1600" dirty="0" smtClean="0">
                  <a:solidFill>
                    <a:schemeClr val="accent2"/>
                  </a:solidFill>
                </a:rPr>
                <a:t>XXXXXXXXXXXXXXXXXXXXXX</a:t>
              </a:r>
              <a:endParaRPr lang="en-US" sz="1600" dirty="0">
                <a:solidFill>
                  <a:schemeClr val="accent2"/>
                </a:solidFill>
              </a:endParaRPr>
            </a:p>
          </p:txBody>
        </p:sp>
        <p:sp>
          <p:nvSpPr>
            <p:cNvPr id="113" name="TextBox 112"/>
            <p:cNvSpPr txBox="1"/>
            <p:nvPr/>
          </p:nvSpPr>
          <p:spPr>
            <a:xfrm>
              <a:off x="4889792" y="2316839"/>
              <a:ext cx="741992" cy="246221"/>
            </a:xfrm>
            <a:prstGeom prst="rect">
              <a:avLst/>
            </a:prstGeom>
            <a:noFill/>
          </p:spPr>
          <p:txBody>
            <a:bodyPr wrap="square" lIns="0" tIns="0" rIns="0" bIns="0" rtlCol="0">
              <a:spAutoFit/>
            </a:bodyPr>
            <a:lstStyle/>
            <a:p>
              <a:pPr algn="ctr"/>
              <a:r>
                <a:rPr lang="en-US" sz="1600" dirty="0">
                  <a:solidFill>
                    <a:schemeClr val="accent2"/>
                  </a:solidFill>
                </a:rPr>
                <a:t>0</a:t>
              </a:r>
              <a:r>
                <a:rPr lang="en-US" sz="1600" dirty="0" smtClean="0">
                  <a:solidFill>
                    <a:schemeClr val="accent2"/>
                  </a:solidFill>
                </a:rPr>
                <a:t>MM</a:t>
              </a:r>
              <a:endParaRPr lang="en-US" sz="1600" dirty="0">
                <a:solidFill>
                  <a:schemeClr val="accent2"/>
                </a:solidFill>
              </a:endParaRPr>
            </a:p>
          </p:txBody>
        </p:sp>
      </p:grpSp>
      <p:grpSp>
        <p:nvGrpSpPr>
          <p:cNvPr id="106" name="Group 105"/>
          <p:cNvGrpSpPr/>
          <p:nvPr/>
        </p:nvGrpSpPr>
        <p:grpSpPr>
          <a:xfrm>
            <a:off x="1136509" y="1902210"/>
            <a:ext cx="4581560" cy="260126"/>
            <a:chOff x="1050224" y="2681193"/>
            <a:chExt cx="4581560" cy="260126"/>
          </a:xfrm>
        </p:grpSpPr>
        <p:sp>
          <p:nvSpPr>
            <p:cNvPr id="110" name="TextBox 109"/>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111" name="TextBox 110"/>
            <p:cNvSpPr txBox="1"/>
            <p:nvPr/>
          </p:nvSpPr>
          <p:spPr>
            <a:xfrm>
              <a:off x="4889792" y="2681193"/>
              <a:ext cx="741992" cy="246221"/>
            </a:xfrm>
            <a:prstGeom prst="rect">
              <a:avLst/>
            </a:prstGeom>
            <a:noFill/>
          </p:spPr>
          <p:txBody>
            <a:bodyPr wrap="square" lIns="0" tIns="0" rIns="0" bIns="0" rtlCol="0">
              <a:spAutoFit/>
            </a:bodyPr>
            <a:lstStyle/>
            <a:p>
              <a:pPr algn="ctr"/>
              <a:r>
                <a:rPr lang="en-US" sz="1600" dirty="0">
                  <a:solidFill>
                    <a:schemeClr val="accent2"/>
                  </a:solidFill>
                </a:rPr>
                <a:t>0</a:t>
              </a:r>
              <a:r>
                <a:rPr lang="en-US" sz="1600" dirty="0" smtClean="0">
                  <a:solidFill>
                    <a:schemeClr val="accent2"/>
                  </a:solidFill>
                </a:rPr>
                <a:t>MM</a:t>
              </a:r>
              <a:endParaRPr lang="en-US" sz="1600" dirty="0">
                <a:solidFill>
                  <a:schemeClr val="accent2"/>
                </a:solidFill>
              </a:endParaRPr>
            </a:p>
          </p:txBody>
        </p:sp>
      </p:grpSp>
      <p:grpSp>
        <p:nvGrpSpPr>
          <p:cNvPr id="107" name="Group 106"/>
          <p:cNvGrpSpPr/>
          <p:nvPr/>
        </p:nvGrpSpPr>
        <p:grpSpPr>
          <a:xfrm>
            <a:off x="1136509" y="2988854"/>
            <a:ext cx="4618660" cy="246221"/>
            <a:chOff x="1050224" y="3307678"/>
            <a:chExt cx="4618660" cy="246221"/>
          </a:xfrm>
        </p:grpSpPr>
        <p:sp>
          <p:nvSpPr>
            <p:cNvPr id="108" name="TextBox 107"/>
            <p:cNvSpPr txBox="1"/>
            <p:nvPr/>
          </p:nvSpPr>
          <p:spPr>
            <a:xfrm>
              <a:off x="1050224" y="330767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109" name="TextBox 108"/>
            <p:cNvSpPr txBox="1"/>
            <p:nvPr/>
          </p:nvSpPr>
          <p:spPr>
            <a:xfrm>
              <a:off x="4852693" y="3307678"/>
              <a:ext cx="816191" cy="246221"/>
            </a:xfrm>
            <a:prstGeom prst="rect">
              <a:avLst/>
            </a:prstGeom>
            <a:noFill/>
          </p:spPr>
          <p:txBody>
            <a:bodyPr wrap="square" lIns="0" tIns="0" rIns="0" bIns="0" rtlCol="0">
              <a:spAutoFit/>
            </a:bodyPr>
            <a:lstStyle/>
            <a:p>
              <a:pPr algn="ctr"/>
              <a:r>
                <a:rPr lang="en-US" sz="1600" b="1" dirty="0">
                  <a:solidFill>
                    <a:schemeClr val="accent2"/>
                  </a:solidFill>
                </a:rPr>
                <a:t>0</a:t>
              </a:r>
              <a:r>
                <a:rPr lang="en-US" sz="1600" b="1" dirty="0" smtClean="0">
                  <a:solidFill>
                    <a:schemeClr val="accent2"/>
                  </a:solidFill>
                </a:rPr>
                <a:t>MM</a:t>
              </a:r>
              <a:endParaRPr lang="en-US" sz="1600" b="1" dirty="0">
                <a:solidFill>
                  <a:schemeClr val="accent2"/>
                </a:solidFill>
              </a:endParaRPr>
            </a:p>
          </p:txBody>
        </p:sp>
      </p:grpSp>
      <p:sp>
        <p:nvSpPr>
          <p:cNvPr id="180" name="Rectangle 179"/>
          <p:cNvSpPr/>
          <p:nvPr/>
        </p:nvSpPr>
        <p:spPr bwMode="gray">
          <a:xfrm>
            <a:off x="936796" y="3980144"/>
            <a:ext cx="4996752"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181" name="TextBox 180"/>
          <p:cNvSpPr txBox="1"/>
          <p:nvPr/>
        </p:nvSpPr>
        <p:spPr bwMode="gray">
          <a:xfrm>
            <a:off x="1137116" y="3796719"/>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a:t>Assumptions</a:t>
            </a:r>
            <a:endParaRPr kumimoji="0" lang="en-US" sz="1600" b="1" i="0" u="none" strike="noStrike" kern="0" cap="none" spc="0" normalizeH="0" baseline="0" noProof="0" dirty="0">
              <a:ln>
                <a:noFill/>
              </a:ln>
              <a:effectLst/>
              <a:uLnTx/>
              <a:uFillTx/>
            </a:endParaRPr>
          </a:p>
        </p:txBody>
      </p:sp>
      <p:sp>
        <p:nvSpPr>
          <p:cNvPr id="182" name="Rectangle 181"/>
          <p:cNvSpPr/>
          <p:nvPr/>
        </p:nvSpPr>
        <p:spPr bwMode="gray">
          <a:xfrm>
            <a:off x="6428509" y="3980145"/>
            <a:ext cx="5150308" cy="210146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effectLst/>
              <a:uLnTx/>
              <a:uFillTx/>
            </a:endParaRPr>
          </a:p>
        </p:txBody>
      </p:sp>
      <p:sp>
        <p:nvSpPr>
          <p:cNvPr id="183" name="TextBox 182"/>
          <p:cNvSpPr txBox="1"/>
          <p:nvPr/>
        </p:nvSpPr>
        <p:spPr bwMode="gray">
          <a:xfrm>
            <a:off x="6873942" y="3796719"/>
            <a:ext cx="1381339" cy="338554"/>
          </a:xfrm>
          <a:prstGeom prst="rect">
            <a:avLst/>
          </a:prstGeom>
          <a:solidFill>
            <a:sysClr val="window" lastClr="FFFFFF"/>
          </a:solidFill>
        </p:spPr>
        <p:txBody>
          <a:bodyPr wrap="square" rtlCol="0" anchor="ctr">
            <a:spAutoFit/>
          </a:bodyPr>
          <a:lstStyle/>
          <a:p>
            <a:pPr lvl="0">
              <a:defRPr/>
            </a:pPr>
            <a:r>
              <a:rPr lang="en-US" sz="1600" b="1" kern="0" dirty="0"/>
              <a:t>Key Risks</a:t>
            </a:r>
          </a:p>
        </p:txBody>
      </p:sp>
      <p:sp>
        <p:nvSpPr>
          <p:cNvPr id="184" name="TextBox 183"/>
          <p:cNvSpPr txBox="1"/>
          <p:nvPr/>
        </p:nvSpPr>
        <p:spPr>
          <a:xfrm>
            <a:off x="1084631" y="4149979"/>
            <a:ext cx="483835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85" name="TextBox 184"/>
          <p:cNvSpPr txBox="1"/>
          <p:nvPr/>
        </p:nvSpPr>
        <p:spPr>
          <a:xfrm>
            <a:off x="1084631" y="4816479"/>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86" name="TextBox 185"/>
          <p:cNvSpPr txBox="1"/>
          <p:nvPr/>
        </p:nvSpPr>
        <p:spPr>
          <a:xfrm>
            <a:off x="1084631" y="5482979"/>
            <a:ext cx="4692720"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193" name="TextBox 192"/>
          <p:cNvSpPr txBox="1"/>
          <p:nvPr/>
        </p:nvSpPr>
        <p:spPr>
          <a:xfrm>
            <a:off x="6574138" y="4149979"/>
            <a:ext cx="4692720" cy="584775"/>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solidFill>
                  <a:schemeClr val="accent2"/>
                </a:solidFill>
              </a:rPr>
              <a:t>XXXXXXXXXXXXXXXXXXXXXX</a:t>
            </a:r>
          </a:p>
          <a:p>
            <a:pPr marL="285750" indent="-285750" defTabSz="457200">
              <a:buFont typeface="Arial" panose="020B0604020202020204" pitchFamily="34" charset="0"/>
              <a:buChar char="•"/>
            </a:pPr>
            <a:endParaRPr lang="en-US" sz="1600" dirty="0"/>
          </a:p>
        </p:txBody>
      </p:sp>
      <p:sp>
        <p:nvSpPr>
          <p:cNvPr id="194" name="TextBox 193"/>
          <p:cNvSpPr txBox="1"/>
          <p:nvPr/>
        </p:nvSpPr>
        <p:spPr>
          <a:xfrm>
            <a:off x="6574138" y="5401713"/>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
        <p:nvSpPr>
          <p:cNvPr id="42" name="Slide Number Placeholder 1"/>
          <p:cNvSpPr>
            <a:spLocks noGrp="1"/>
          </p:cNvSpPr>
          <p:nvPr>
            <p:ph type="sldNum" sz="quarter" idx="12"/>
          </p:nvPr>
        </p:nvSpPr>
        <p:spPr>
          <a:xfrm>
            <a:off x="11413998" y="6475080"/>
            <a:ext cx="329636" cy="182880"/>
          </a:xfrm>
        </p:spPr>
        <p:txBody>
          <a:bodyPr/>
          <a:lstStyle/>
          <a:p>
            <a:r>
              <a:rPr lang="en-CA" dirty="0"/>
              <a:t>6</a:t>
            </a:r>
          </a:p>
        </p:txBody>
      </p:sp>
      <p:grpSp>
        <p:nvGrpSpPr>
          <p:cNvPr id="41" name="Group 40"/>
          <p:cNvGrpSpPr/>
          <p:nvPr/>
        </p:nvGrpSpPr>
        <p:grpSpPr>
          <a:xfrm>
            <a:off x="1136509" y="2254165"/>
            <a:ext cx="4581560" cy="260126"/>
            <a:chOff x="1050224" y="2681193"/>
            <a:chExt cx="4581560" cy="260126"/>
          </a:xfrm>
        </p:grpSpPr>
        <p:sp>
          <p:nvSpPr>
            <p:cNvPr id="43" name="TextBox 42"/>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44" name="TextBox 43"/>
            <p:cNvSpPr txBox="1"/>
            <p:nvPr/>
          </p:nvSpPr>
          <p:spPr>
            <a:xfrm>
              <a:off x="4889792" y="2681193"/>
              <a:ext cx="741992" cy="246221"/>
            </a:xfrm>
            <a:prstGeom prst="rect">
              <a:avLst/>
            </a:prstGeom>
            <a:noFill/>
          </p:spPr>
          <p:txBody>
            <a:bodyPr wrap="square" lIns="0" tIns="0" rIns="0" bIns="0" rtlCol="0">
              <a:spAutoFit/>
            </a:bodyPr>
            <a:lstStyle/>
            <a:p>
              <a:pPr algn="ctr"/>
              <a:r>
                <a:rPr lang="en-US" sz="1600" dirty="0">
                  <a:solidFill>
                    <a:schemeClr val="accent2"/>
                  </a:solidFill>
                </a:rPr>
                <a:t>0</a:t>
              </a:r>
              <a:r>
                <a:rPr lang="en-US" sz="1600" dirty="0" smtClean="0">
                  <a:solidFill>
                    <a:schemeClr val="accent2"/>
                  </a:solidFill>
                </a:rPr>
                <a:t>MM</a:t>
              </a:r>
              <a:endParaRPr lang="en-US" sz="1600" dirty="0">
                <a:solidFill>
                  <a:schemeClr val="accent2"/>
                </a:solidFill>
              </a:endParaRPr>
            </a:p>
          </p:txBody>
        </p:sp>
      </p:grpSp>
      <p:grpSp>
        <p:nvGrpSpPr>
          <p:cNvPr id="45" name="Group 44"/>
          <p:cNvGrpSpPr/>
          <p:nvPr/>
        </p:nvGrpSpPr>
        <p:grpSpPr>
          <a:xfrm>
            <a:off x="1136509" y="2636898"/>
            <a:ext cx="4581560" cy="260126"/>
            <a:chOff x="1050224" y="2681193"/>
            <a:chExt cx="4581560" cy="260126"/>
          </a:xfrm>
        </p:grpSpPr>
        <p:sp>
          <p:nvSpPr>
            <p:cNvPr id="46" name="TextBox 45"/>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47" name="TextBox 46"/>
            <p:cNvSpPr txBox="1"/>
            <p:nvPr/>
          </p:nvSpPr>
          <p:spPr>
            <a:xfrm>
              <a:off x="4889792" y="2681193"/>
              <a:ext cx="741992" cy="246221"/>
            </a:xfrm>
            <a:prstGeom prst="rect">
              <a:avLst/>
            </a:prstGeom>
            <a:noFill/>
          </p:spPr>
          <p:txBody>
            <a:bodyPr wrap="square" lIns="0" tIns="0" rIns="0" bIns="0" rtlCol="0">
              <a:spAutoFit/>
            </a:bodyPr>
            <a:lstStyle/>
            <a:p>
              <a:pPr algn="ctr"/>
              <a:r>
                <a:rPr lang="en-US" sz="1600" dirty="0" smtClean="0">
                  <a:solidFill>
                    <a:schemeClr val="accent2"/>
                  </a:solidFill>
                </a:rPr>
                <a:t>0MM</a:t>
              </a:r>
              <a:endParaRPr lang="en-US" sz="1600" dirty="0">
                <a:solidFill>
                  <a:schemeClr val="accent2"/>
                </a:solidFill>
              </a:endParaRPr>
            </a:p>
          </p:txBody>
        </p:sp>
      </p:grpSp>
      <p:grpSp>
        <p:nvGrpSpPr>
          <p:cNvPr id="48" name="Group 47"/>
          <p:cNvGrpSpPr/>
          <p:nvPr/>
        </p:nvGrpSpPr>
        <p:grpSpPr>
          <a:xfrm>
            <a:off x="6671445" y="3347848"/>
            <a:ext cx="4581560" cy="246221"/>
            <a:chOff x="1050224" y="1828800"/>
            <a:chExt cx="4581560" cy="246221"/>
          </a:xfrm>
        </p:grpSpPr>
        <p:sp>
          <p:nvSpPr>
            <p:cNvPr id="49" name="TextBox 48"/>
            <p:cNvSpPr txBox="1"/>
            <p:nvPr/>
          </p:nvSpPr>
          <p:spPr>
            <a:xfrm>
              <a:off x="1050224" y="1828800"/>
              <a:ext cx="3750376"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50" name="TextBox 49"/>
            <p:cNvSpPr txBox="1"/>
            <p:nvPr/>
          </p:nvSpPr>
          <p:spPr>
            <a:xfrm>
              <a:off x="4889792" y="1828800"/>
              <a:ext cx="741992" cy="246221"/>
            </a:xfrm>
            <a:prstGeom prst="rect">
              <a:avLst/>
            </a:prstGeom>
            <a:noFill/>
          </p:spPr>
          <p:txBody>
            <a:bodyPr wrap="square" lIns="0" tIns="0" rIns="0" bIns="0" rtlCol="0">
              <a:spAutoFit/>
            </a:bodyPr>
            <a:lstStyle/>
            <a:p>
              <a:pPr algn="ctr"/>
              <a:r>
                <a:rPr lang="en-US" sz="1600" i="1" dirty="0" smtClean="0">
                  <a:solidFill>
                    <a:schemeClr val="accent2"/>
                  </a:solidFill>
                </a:rPr>
                <a:t>(</a:t>
              </a:r>
              <a:r>
                <a:rPr lang="en-US" sz="1600" i="1" dirty="0">
                  <a:solidFill>
                    <a:schemeClr val="accent2"/>
                  </a:solidFill>
                </a:rPr>
                <a:t>0</a:t>
              </a:r>
              <a:r>
                <a:rPr lang="en-US" sz="1600" i="1" dirty="0" smtClean="0">
                  <a:solidFill>
                    <a:schemeClr val="accent2"/>
                  </a:solidFill>
                </a:rPr>
                <a:t>MM</a:t>
              </a:r>
              <a:r>
                <a:rPr lang="en-US" sz="1600" i="1" dirty="0">
                  <a:solidFill>
                    <a:schemeClr val="accent2"/>
                  </a:solidFill>
                </a:rPr>
                <a:t>)</a:t>
              </a:r>
            </a:p>
          </p:txBody>
        </p:sp>
      </p:grpSp>
      <p:grpSp>
        <p:nvGrpSpPr>
          <p:cNvPr id="51" name="Group 50"/>
          <p:cNvGrpSpPr/>
          <p:nvPr/>
        </p:nvGrpSpPr>
        <p:grpSpPr>
          <a:xfrm>
            <a:off x="6648200" y="1564160"/>
            <a:ext cx="4581560" cy="246221"/>
            <a:chOff x="1050224" y="2316839"/>
            <a:chExt cx="4581560" cy="246221"/>
          </a:xfrm>
        </p:grpSpPr>
        <p:sp>
          <p:nvSpPr>
            <p:cNvPr id="52" name="TextBox 51"/>
            <p:cNvSpPr txBox="1"/>
            <p:nvPr/>
          </p:nvSpPr>
          <p:spPr>
            <a:xfrm>
              <a:off x="1050224" y="2316839"/>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53" name="TextBox 52"/>
            <p:cNvSpPr txBox="1"/>
            <p:nvPr/>
          </p:nvSpPr>
          <p:spPr>
            <a:xfrm>
              <a:off x="4889792" y="2316839"/>
              <a:ext cx="741992" cy="246221"/>
            </a:xfrm>
            <a:prstGeom prst="rect">
              <a:avLst/>
            </a:prstGeom>
            <a:noFill/>
          </p:spPr>
          <p:txBody>
            <a:bodyPr wrap="square" lIns="0" tIns="0" rIns="0" bIns="0" rtlCol="0">
              <a:spAutoFit/>
            </a:bodyPr>
            <a:lstStyle/>
            <a:p>
              <a:pPr algn="ctr"/>
              <a:r>
                <a:rPr lang="en-US" sz="1600" dirty="0">
                  <a:solidFill>
                    <a:schemeClr val="accent2"/>
                  </a:solidFill>
                </a:rPr>
                <a:t>0</a:t>
              </a:r>
              <a:r>
                <a:rPr lang="en-US" sz="1600" dirty="0" smtClean="0">
                  <a:solidFill>
                    <a:schemeClr val="accent2"/>
                  </a:solidFill>
                </a:rPr>
                <a:t>MM</a:t>
              </a:r>
              <a:endParaRPr lang="en-US" sz="1600" dirty="0">
                <a:solidFill>
                  <a:schemeClr val="accent2"/>
                </a:solidFill>
              </a:endParaRPr>
            </a:p>
          </p:txBody>
        </p:sp>
      </p:grpSp>
      <p:grpSp>
        <p:nvGrpSpPr>
          <p:cNvPr id="54" name="Group 53"/>
          <p:cNvGrpSpPr/>
          <p:nvPr/>
        </p:nvGrpSpPr>
        <p:grpSpPr>
          <a:xfrm>
            <a:off x="6648200" y="1902210"/>
            <a:ext cx="4581560" cy="260126"/>
            <a:chOff x="1050224" y="2681193"/>
            <a:chExt cx="4581560" cy="260126"/>
          </a:xfrm>
        </p:grpSpPr>
        <p:sp>
          <p:nvSpPr>
            <p:cNvPr id="55" name="TextBox 54"/>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56" name="TextBox 55"/>
            <p:cNvSpPr txBox="1"/>
            <p:nvPr/>
          </p:nvSpPr>
          <p:spPr>
            <a:xfrm>
              <a:off x="4889792" y="2681193"/>
              <a:ext cx="741992" cy="246221"/>
            </a:xfrm>
            <a:prstGeom prst="rect">
              <a:avLst/>
            </a:prstGeom>
            <a:noFill/>
          </p:spPr>
          <p:txBody>
            <a:bodyPr wrap="square" lIns="0" tIns="0" rIns="0" bIns="0" rtlCol="0">
              <a:spAutoFit/>
            </a:bodyPr>
            <a:lstStyle/>
            <a:p>
              <a:pPr algn="ctr"/>
              <a:r>
                <a:rPr lang="en-US" sz="1600" dirty="0">
                  <a:solidFill>
                    <a:schemeClr val="accent2"/>
                  </a:solidFill>
                </a:rPr>
                <a:t>-</a:t>
              </a:r>
            </a:p>
          </p:txBody>
        </p:sp>
      </p:grpSp>
      <p:grpSp>
        <p:nvGrpSpPr>
          <p:cNvPr id="57" name="Group 56"/>
          <p:cNvGrpSpPr/>
          <p:nvPr/>
        </p:nvGrpSpPr>
        <p:grpSpPr>
          <a:xfrm>
            <a:off x="6648200" y="2988854"/>
            <a:ext cx="4618660" cy="246221"/>
            <a:chOff x="1050224" y="3307678"/>
            <a:chExt cx="4618660" cy="246221"/>
          </a:xfrm>
        </p:grpSpPr>
        <p:sp>
          <p:nvSpPr>
            <p:cNvPr id="58" name="TextBox 57"/>
            <p:cNvSpPr txBox="1"/>
            <p:nvPr/>
          </p:nvSpPr>
          <p:spPr>
            <a:xfrm>
              <a:off x="1050224" y="330767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59" name="TextBox 58"/>
            <p:cNvSpPr txBox="1"/>
            <p:nvPr/>
          </p:nvSpPr>
          <p:spPr>
            <a:xfrm>
              <a:off x="4852693" y="3307678"/>
              <a:ext cx="816191" cy="246221"/>
            </a:xfrm>
            <a:prstGeom prst="rect">
              <a:avLst/>
            </a:prstGeom>
            <a:noFill/>
          </p:spPr>
          <p:txBody>
            <a:bodyPr wrap="square" lIns="0" tIns="0" rIns="0" bIns="0" rtlCol="0">
              <a:spAutoFit/>
            </a:bodyPr>
            <a:lstStyle/>
            <a:p>
              <a:pPr algn="ctr"/>
              <a:r>
                <a:rPr lang="en-US" sz="1600" b="1" dirty="0">
                  <a:solidFill>
                    <a:schemeClr val="accent2"/>
                  </a:solidFill>
                </a:rPr>
                <a:t>0</a:t>
              </a:r>
              <a:r>
                <a:rPr lang="en-US" sz="1600" b="1" dirty="0" smtClean="0">
                  <a:solidFill>
                    <a:schemeClr val="accent2"/>
                  </a:solidFill>
                </a:rPr>
                <a:t>MM</a:t>
              </a:r>
              <a:endParaRPr lang="en-US" sz="1600" b="1" dirty="0">
                <a:solidFill>
                  <a:schemeClr val="accent2"/>
                </a:solidFill>
              </a:endParaRPr>
            </a:p>
          </p:txBody>
        </p:sp>
      </p:grpSp>
      <p:grpSp>
        <p:nvGrpSpPr>
          <p:cNvPr id="60" name="Group 59"/>
          <p:cNvGrpSpPr/>
          <p:nvPr/>
        </p:nvGrpSpPr>
        <p:grpSpPr>
          <a:xfrm>
            <a:off x="6648200" y="2254165"/>
            <a:ext cx="4581560" cy="260126"/>
            <a:chOff x="1050224" y="2681193"/>
            <a:chExt cx="4581560" cy="260126"/>
          </a:xfrm>
        </p:grpSpPr>
        <p:sp>
          <p:nvSpPr>
            <p:cNvPr id="61" name="TextBox 60"/>
            <p:cNvSpPr txBox="1"/>
            <p:nvPr/>
          </p:nvSpPr>
          <p:spPr>
            <a:xfrm>
              <a:off x="1050224" y="2695098"/>
              <a:ext cx="2796621" cy="246221"/>
            </a:xfrm>
            <a:prstGeom prst="rect">
              <a:avLst/>
            </a:prstGeom>
            <a:noFill/>
          </p:spPr>
          <p:txBody>
            <a:bodyPr wrap="square" lIns="0" tIns="0" rIns="0" bIns="0" rtlCol="0">
              <a:spAutoFit/>
            </a:bodyPr>
            <a:lstStyle/>
            <a:p>
              <a:r>
                <a:rPr lang="en-US" sz="1600" dirty="0">
                  <a:solidFill>
                    <a:schemeClr val="accent2"/>
                  </a:solidFill>
                </a:rPr>
                <a:t>XXXXXXXXXXXXXXXXXXXXXX</a:t>
              </a:r>
            </a:p>
          </p:txBody>
        </p:sp>
        <p:sp>
          <p:nvSpPr>
            <p:cNvPr id="62" name="TextBox 61"/>
            <p:cNvSpPr txBox="1"/>
            <p:nvPr/>
          </p:nvSpPr>
          <p:spPr>
            <a:xfrm>
              <a:off x="4889792" y="2681193"/>
              <a:ext cx="741992" cy="246221"/>
            </a:xfrm>
            <a:prstGeom prst="rect">
              <a:avLst/>
            </a:prstGeom>
            <a:noFill/>
          </p:spPr>
          <p:txBody>
            <a:bodyPr wrap="square" lIns="0" tIns="0" rIns="0" bIns="0" rtlCol="0">
              <a:spAutoFit/>
            </a:bodyPr>
            <a:lstStyle/>
            <a:p>
              <a:pPr algn="ctr"/>
              <a:r>
                <a:rPr lang="en-US" sz="1600" dirty="0">
                  <a:solidFill>
                    <a:schemeClr val="accent2"/>
                  </a:solidFill>
                </a:rPr>
                <a:t>-</a:t>
              </a:r>
            </a:p>
          </p:txBody>
        </p:sp>
      </p:grpSp>
      <p:grpSp>
        <p:nvGrpSpPr>
          <p:cNvPr id="63" name="Group 62"/>
          <p:cNvGrpSpPr/>
          <p:nvPr/>
        </p:nvGrpSpPr>
        <p:grpSpPr>
          <a:xfrm>
            <a:off x="6648200" y="2636898"/>
            <a:ext cx="4581560" cy="260126"/>
            <a:chOff x="1050224" y="2681193"/>
            <a:chExt cx="4581560" cy="260126"/>
          </a:xfrm>
        </p:grpSpPr>
        <p:sp>
          <p:nvSpPr>
            <p:cNvPr id="64" name="TextBox 63"/>
            <p:cNvSpPr txBox="1"/>
            <p:nvPr/>
          </p:nvSpPr>
          <p:spPr>
            <a:xfrm>
              <a:off x="1050224" y="2695098"/>
              <a:ext cx="2796621" cy="246221"/>
            </a:xfrm>
            <a:prstGeom prst="rect">
              <a:avLst/>
            </a:prstGeom>
            <a:noFill/>
          </p:spPr>
          <p:txBody>
            <a:bodyPr wrap="square" lIns="0" tIns="0" rIns="0" bIns="0" rtlCol="0">
              <a:spAutoFit/>
            </a:bodyPr>
            <a:lstStyle/>
            <a:p>
              <a:r>
                <a:rPr lang="en-US" sz="1600" dirty="0" smtClean="0">
                  <a:solidFill>
                    <a:schemeClr val="accent2"/>
                  </a:solidFill>
                </a:rPr>
                <a:t>XXXXXXXXXXXXXXXXXXXXXX</a:t>
              </a:r>
              <a:endParaRPr lang="en-US" sz="1600" dirty="0">
                <a:solidFill>
                  <a:schemeClr val="accent2"/>
                </a:solidFill>
              </a:endParaRPr>
            </a:p>
          </p:txBody>
        </p:sp>
        <p:sp>
          <p:nvSpPr>
            <p:cNvPr id="65" name="TextBox 64"/>
            <p:cNvSpPr txBox="1"/>
            <p:nvPr/>
          </p:nvSpPr>
          <p:spPr>
            <a:xfrm>
              <a:off x="4889792" y="2681193"/>
              <a:ext cx="741992" cy="246221"/>
            </a:xfrm>
            <a:prstGeom prst="rect">
              <a:avLst/>
            </a:prstGeom>
            <a:noFill/>
          </p:spPr>
          <p:txBody>
            <a:bodyPr wrap="square" lIns="0" tIns="0" rIns="0" bIns="0" rtlCol="0">
              <a:spAutoFit/>
            </a:bodyPr>
            <a:lstStyle/>
            <a:p>
              <a:pPr algn="ctr"/>
              <a:r>
                <a:rPr lang="en-US" sz="1600" dirty="0">
                  <a:solidFill>
                    <a:schemeClr val="accent2"/>
                  </a:solidFill>
                </a:rPr>
                <a:t>-</a:t>
              </a:r>
            </a:p>
          </p:txBody>
        </p:sp>
      </p:grpSp>
      <p:sp>
        <p:nvSpPr>
          <p:cNvPr id="66" name="TextBox 65"/>
          <p:cNvSpPr txBox="1"/>
          <p:nvPr/>
        </p:nvSpPr>
        <p:spPr>
          <a:xfrm>
            <a:off x="6574138" y="4735311"/>
            <a:ext cx="479342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solidFill>
                  <a:schemeClr val="accent2"/>
                </a:solidFill>
              </a:rPr>
              <a:t>XXXXXXXXXXXXXXXXXXXXXX</a:t>
            </a:r>
            <a:endParaRPr lang="en-US" sz="1600" dirty="0">
              <a:solidFill>
                <a:schemeClr val="accent2"/>
              </a:solidFill>
            </a:endParaRPr>
          </a:p>
        </p:txBody>
      </p:sp>
    </p:spTree>
    <p:extLst>
      <p:ext uri="{BB962C8B-B14F-4D97-AF65-F5344CB8AC3E}">
        <p14:creationId xmlns:p14="http://schemas.microsoft.com/office/powerpoint/2010/main" val="539181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Current Vision </a:t>
            </a:r>
            <a:r>
              <a:rPr lang="en-US" dirty="0"/>
              <a:t>| </a:t>
            </a:r>
            <a:r>
              <a:rPr lang="en-US" dirty="0" smtClean="0"/>
              <a:t>Financial Forecast</a:t>
            </a:r>
            <a:endParaRPr lang="en-US" dirty="0"/>
          </a:p>
        </p:txBody>
      </p:sp>
      <p:sp>
        <p:nvSpPr>
          <p:cNvPr id="18" name="Rectangle 17"/>
          <p:cNvSpPr/>
          <p:nvPr/>
        </p:nvSpPr>
        <p:spPr bwMode="gray">
          <a:xfrm>
            <a:off x="533399" y="1280160"/>
            <a:ext cx="11210235" cy="4784381"/>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2" name="Slide Number Placeholder 1"/>
          <p:cNvSpPr>
            <a:spLocks noGrp="1"/>
          </p:cNvSpPr>
          <p:nvPr>
            <p:ph type="sldNum" sz="quarter" idx="12"/>
          </p:nvPr>
        </p:nvSpPr>
        <p:spPr/>
        <p:txBody>
          <a:bodyPr/>
          <a:lstStyle/>
          <a:p>
            <a:fld id="{00E6A5BD-C011-4A45-AA3A-201790FB7F2B}" type="slidenum">
              <a:rPr lang="en-CA" smtClean="0"/>
              <a:t>19</a:t>
            </a:fld>
            <a:endParaRPr lang="en-CA" dirty="0"/>
          </a:p>
        </p:txBody>
      </p:sp>
      <p:sp>
        <p:nvSpPr>
          <p:cNvPr id="82" name="TextBox 81"/>
          <p:cNvSpPr txBox="1"/>
          <p:nvPr/>
        </p:nvSpPr>
        <p:spPr>
          <a:xfrm>
            <a:off x="693433" y="2020520"/>
            <a:ext cx="667718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t>XXXXXXXXXXXXXX</a:t>
            </a:r>
            <a:endParaRPr lang="en-US" sz="1600" dirty="0"/>
          </a:p>
        </p:txBody>
      </p:sp>
      <p:sp>
        <p:nvSpPr>
          <p:cNvPr id="84" name="TextBox 83"/>
          <p:cNvSpPr txBox="1"/>
          <p:nvPr/>
        </p:nvSpPr>
        <p:spPr>
          <a:xfrm>
            <a:off x="710545" y="2591484"/>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smtClean="0"/>
              <a:t>XXXXXXXXXXXXXX</a:t>
            </a:r>
            <a:endParaRPr lang="en-US" sz="1600" dirty="0"/>
          </a:p>
        </p:txBody>
      </p:sp>
      <p:grpSp>
        <p:nvGrpSpPr>
          <p:cNvPr id="17" name="Group 16"/>
          <p:cNvGrpSpPr/>
          <p:nvPr/>
        </p:nvGrpSpPr>
        <p:grpSpPr>
          <a:xfrm>
            <a:off x="3803904" y="1627786"/>
            <a:ext cx="7808976" cy="3630014"/>
            <a:chOff x="366571" y="1701933"/>
            <a:chExt cx="8653329" cy="3848324"/>
          </a:xfrm>
        </p:grpSpPr>
        <p:pic>
          <p:nvPicPr>
            <p:cNvPr id="21" name="Picture 20"/>
            <p:cNvPicPr>
              <a:picLocks noChangeAspect="1"/>
            </p:cNvPicPr>
            <p:nvPr/>
          </p:nvPicPr>
          <p:blipFill rotWithShape="1">
            <a:blip r:embed="rId3"/>
            <a:srcRect t="9228" b="12787"/>
            <a:stretch/>
          </p:blipFill>
          <p:spPr>
            <a:xfrm>
              <a:off x="366571" y="1963543"/>
              <a:ext cx="8653329" cy="3562158"/>
            </a:xfrm>
            <a:prstGeom prst="rect">
              <a:avLst/>
            </a:prstGeom>
          </p:spPr>
        </p:pic>
        <p:grpSp>
          <p:nvGrpSpPr>
            <p:cNvPr id="22" name="Group 21"/>
            <p:cNvGrpSpPr/>
            <p:nvPr/>
          </p:nvGrpSpPr>
          <p:grpSpPr>
            <a:xfrm>
              <a:off x="366572" y="1701933"/>
              <a:ext cx="8653328" cy="3848324"/>
              <a:chOff x="328472" y="1615194"/>
              <a:chExt cx="8653328" cy="3848324"/>
            </a:xfrm>
          </p:grpSpPr>
          <p:sp>
            <p:nvSpPr>
              <p:cNvPr id="23" name="Rectangle 22"/>
              <p:cNvSpPr/>
              <p:nvPr/>
            </p:nvSpPr>
            <p:spPr>
              <a:xfrm>
                <a:off x="328472" y="1798317"/>
                <a:ext cx="8653328" cy="366520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71798" y="1615194"/>
                <a:ext cx="6807249" cy="554687"/>
              </a:xfrm>
              <a:prstGeom prst="rect">
                <a:avLst/>
              </a:prstGeom>
              <a:solidFill>
                <a:schemeClr val="bg1"/>
              </a:solidFill>
            </p:spPr>
            <p:txBody>
              <a:bodyPr wrap="none">
                <a:spAutoFit/>
              </a:bodyPr>
              <a:lstStyle/>
              <a:p>
                <a:r>
                  <a:rPr lang="en-US" sz="2800" dirty="0">
                    <a:solidFill>
                      <a:schemeClr val="accent1"/>
                    </a:solidFill>
                    <a:latin typeface="+mj-lt"/>
                  </a:rPr>
                  <a:t>3 year </a:t>
                </a:r>
                <a:r>
                  <a:rPr lang="en-US" sz="2800" dirty="0" smtClean="0">
                    <a:solidFill>
                      <a:schemeClr val="accent1"/>
                    </a:solidFill>
                    <a:latin typeface="+mj-lt"/>
                  </a:rPr>
                  <a:t>Forecast </a:t>
                </a:r>
                <a:r>
                  <a:rPr lang="en-US" sz="2800" dirty="0">
                    <a:solidFill>
                      <a:schemeClr val="accent1"/>
                    </a:solidFill>
                    <a:latin typeface="+mj-lt"/>
                  </a:rPr>
                  <a:t>– Revenue, COGS, Profit</a:t>
                </a:r>
                <a:endParaRPr lang="en-US" dirty="0">
                  <a:solidFill>
                    <a:schemeClr val="accent1"/>
                  </a:solidFill>
                  <a:latin typeface="+mj-lt"/>
                </a:endParaRPr>
              </a:p>
            </p:txBody>
          </p:sp>
        </p:grpSp>
      </p:grpSp>
      <p:sp>
        <p:nvSpPr>
          <p:cNvPr id="27" name="TextBox 26"/>
          <p:cNvSpPr txBox="1"/>
          <p:nvPr/>
        </p:nvSpPr>
        <p:spPr>
          <a:xfrm>
            <a:off x="710545" y="3274641"/>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smtClean="0"/>
              <a:t>XXXXXXXXXXXXXX</a:t>
            </a:r>
            <a:endParaRPr lang="en-US" sz="1600" dirty="0"/>
          </a:p>
        </p:txBody>
      </p:sp>
      <p:sp>
        <p:nvSpPr>
          <p:cNvPr id="28" name="TextBox 27"/>
          <p:cNvSpPr txBox="1"/>
          <p:nvPr/>
        </p:nvSpPr>
        <p:spPr>
          <a:xfrm>
            <a:off x="710545" y="3964279"/>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smtClean="0"/>
              <a:t>XXXXXXXXXXXXXX</a:t>
            </a:r>
            <a:endParaRPr lang="en-US" sz="1600" dirty="0"/>
          </a:p>
        </p:txBody>
      </p:sp>
    </p:spTree>
    <p:extLst>
      <p:ext uri="{BB962C8B-B14F-4D97-AF65-F5344CB8AC3E}">
        <p14:creationId xmlns:p14="http://schemas.microsoft.com/office/powerpoint/2010/main" val="113070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7188" y="2989385"/>
            <a:ext cx="9000934" cy="1512765"/>
          </a:xfrm>
        </p:spPr>
        <p:txBody>
          <a:bodyPr/>
          <a:lstStyle/>
          <a:p>
            <a:pPr algn="ctr"/>
            <a:r>
              <a:rPr lang="en-US" dirty="0" smtClean="0"/>
              <a:t>Business Model</a:t>
            </a:r>
            <a:endParaRPr lang="en-US" dirty="0"/>
          </a:p>
        </p:txBody>
      </p:sp>
      <p:sp>
        <p:nvSpPr>
          <p:cNvPr id="3" name="Slide Number Placeholder 2"/>
          <p:cNvSpPr>
            <a:spLocks noGrp="1"/>
          </p:cNvSpPr>
          <p:nvPr>
            <p:ph type="sldNum" sz="quarter" idx="12"/>
          </p:nvPr>
        </p:nvSpPr>
        <p:spPr/>
        <p:txBody>
          <a:bodyPr/>
          <a:lstStyle/>
          <a:p>
            <a:fld id="{00E6A5BD-C011-4A45-AA3A-201790FB7F2B}" type="slidenum">
              <a:rPr lang="en-CA" smtClean="0"/>
              <a:t>2</a:t>
            </a:fld>
            <a:endParaRPr lang="en-CA"/>
          </a:p>
        </p:txBody>
      </p:sp>
    </p:spTree>
    <p:extLst>
      <p:ext uri="{BB962C8B-B14F-4D97-AF65-F5344CB8AC3E}">
        <p14:creationId xmlns:p14="http://schemas.microsoft.com/office/powerpoint/2010/main" val="1770504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Current Vision </a:t>
            </a:r>
            <a:r>
              <a:rPr lang="en-US" dirty="0"/>
              <a:t>| Asks</a:t>
            </a:r>
          </a:p>
        </p:txBody>
      </p:sp>
      <p:sp>
        <p:nvSpPr>
          <p:cNvPr id="18" name="Rectangle 17"/>
          <p:cNvSpPr/>
          <p:nvPr/>
        </p:nvSpPr>
        <p:spPr bwMode="gray">
          <a:xfrm>
            <a:off x="533399" y="1578505"/>
            <a:ext cx="7050741" cy="4486036"/>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19" name="TextBox 18"/>
          <p:cNvSpPr txBox="1"/>
          <p:nvPr/>
        </p:nvSpPr>
        <p:spPr bwMode="gray">
          <a:xfrm>
            <a:off x="1991738" y="1409226"/>
            <a:ext cx="4114800"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a:t>Resources needed </a:t>
            </a:r>
            <a:r>
              <a:rPr lang="en-US" sz="1600" b="1" kern="0" dirty="0" smtClean="0"/>
              <a:t>for project completion</a:t>
            </a:r>
            <a:endParaRPr kumimoji="0" lang="en-US" sz="1600" b="1" i="0" u="none" strike="noStrike" kern="0" cap="none" spc="0" normalizeH="0" baseline="0" noProof="0" dirty="0">
              <a:ln>
                <a:noFill/>
              </a:ln>
              <a:effectLst/>
              <a:uLnTx/>
              <a:uFillTx/>
            </a:endParaRPr>
          </a:p>
        </p:txBody>
      </p:sp>
      <p:sp>
        <p:nvSpPr>
          <p:cNvPr id="2" name="Slide Number Placeholder 1"/>
          <p:cNvSpPr>
            <a:spLocks noGrp="1"/>
          </p:cNvSpPr>
          <p:nvPr>
            <p:ph type="sldNum" sz="quarter" idx="12"/>
          </p:nvPr>
        </p:nvSpPr>
        <p:spPr/>
        <p:txBody>
          <a:bodyPr/>
          <a:lstStyle/>
          <a:p>
            <a:fld id="{00E6A5BD-C011-4A45-AA3A-201790FB7F2B}" type="slidenum">
              <a:rPr lang="en-CA" smtClean="0"/>
              <a:t>20</a:t>
            </a:fld>
            <a:endParaRPr lang="en-CA" dirty="0"/>
          </a:p>
        </p:txBody>
      </p:sp>
      <p:sp>
        <p:nvSpPr>
          <p:cNvPr id="82" name="TextBox 81"/>
          <p:cNvSpPr txBox="1"/>
          <p:nvPr/>
        </p:nvSpPr>
        <p:spPr>
          <a:xfrm>
            <a:off x="693433" y="2020520"/>
            <a:ext cx="667718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t>XXXXXXXXXXXXXXXXXXXXXXXXXXXXXXXXXXXXXXXXXXXXXX</a:t>
            </a:r>
            <a:endParaRPr lang="en-US" sz="1600" dirty="0"/>
          </a:p>
        </p:txBody>
      </p:sp>
      <p:sp>
        <p:nvSpPr>
          <p:cNvPr id="84" name="TextBox 83"/>
          <p:cNvSpPr txBox="1"/>
          <p:nvPr/>
        </p:nvSpPr>
        <p:spPr>
          <a:xfrm>
            <a:off x="693432" y="2786234"/>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20" name="TextBox 19"/>
          <p:cNvSpPr txBox="1"/>
          <p:nvPr/>
        </p:nvSpPr>
        <p:spPr>
          <a:xfrm>
            <a:off x="693433" y="3551948"/>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24" name="TextBox 23"/>
          <p:cNvSpPr txBox="1"/>
          <p:nvPr/>
        </p:nvSpPr>
        <p:spPr>
          <a:xfrm>
            <a:off x="693434" y="4071441"/>
            <a:ext cx="6677184"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25" name="TextBox 24"/>
          <p:cNvSpPr txBox="1"/>
          <p:nvPr/>
        </p:nvSpPr>
        <p:spPr>
          <a:xfrm>
            <a:off x="693435" y="4832186"/>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384" y="1578503"/>
            <a:ext cx="2723896" cy="2723896"/>
          </a:xfrm>
          <a:prstGeom prst="rect">
            <a:avLst/>
          </a:prstGeom>
        </p:spPr>
      </p:pic>
    </p:spTree>
    <p:extLst>
      <p:ext uri="{BB962C8B-B14F-4D97-AF65-F5344CB8AC3E}">
        <p14:creationId xmlns:p14="http://schemas.microsoft.com/office/powerpoint/2010/main" val="63401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7188" y="2989385"/>
            <a:ext cx="9000934" cy="1512765"/>
          </a:xfrm>
        </p:spPr>
        <p:txBody>
          <a:bodyPr/>
          <a:lstStyle/>
          <a:p>
            <a:pPr algn="ctr"/>
            <a:r>
              <a:rPr lang="en-US" dirty="0" smtClean="0"/>
              <a:t>Future Impact</a:t>
            </a:r>
            <a:endParaRPr lang="en-US" dirty="0"/>
          </a:p>
        </p:txBody>
      </p:sp>
      <p:sp>
        <p:nvSpPr>
          <p:cNvPr id="3" name="Slide Number Placeholder 2"/>
          <p:cNvSpPr>
            <a:spLocks noGrp="1"/>
          </p:cNvSpPr>
          <p:nvPr>
            <p:ph type="sldNum" sz="quarter" idx="12"/>
          </p:nvPr>
        </p:nvSpPr>
        <p:spPr/>
        <p:txBody>
          <a:bodyPr/>
          <a:lstStyle/>
          <a:p>
            <a:fld id="{00E6A5BD-C011-4A45-AA3A-201790FB7F2B}" type="slidenum">
              <a:rPr lang="en-CA" smtClean="0"/>
              <a:t>21</a:t>
            </a:fld>
            <a:endParaRPr lang="en-CA"/>
          </a:p>
        </p:txBody>
      </p:sp>
    </p:spTree>
    <p:extLst>
      <p:ext uri="{BB962C8B-B14F-4D97-AF65-F5344CB8AC3E}">
        <p14:creationId xmlns:p14="http://schemas.microsoft.com/office/powerpoint/2010/main" val="1355225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Current Vision | Customer impact</a:t>
            </a:r>
            <a:endParaRPr lang="en-US" dirty="0"/>
          </a:p>
        </p:txBody>
      </p:sp>
      <p:sp>
        <p:nvSpPr>
          <p:cNvPr id="14" name="Rectangle 13"/>
          <p:cNvSpPr/>
          <p:nvPr/>
        </p:nvSpPr>
        <p:spPr bwMode="gray">
          <a:xfrm>
            <a:off x="533401" y="1333916"/>
            <a:ext cx="5275452" cy="2211807"/>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15" name="TextBox 14"/>
          <p:cNvSpPr txBox="1"/>
          <p:nvPr/>
        </p:nvSpPr>
        <p:spPr bwMode="gray">
          <a:xfrm>
            <a:off x="1967002" y="1184566"/>
            <a:ext cx="2602946"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effectLst/>
                <a:uLnTx/>
                <a:uFillTx/>
              </a:rPr>
              <a:t>Post</a:t>
            </a:r>
            <a:r>
              <a:rPr kumimoji="0" lang="en-US" sz="1600" b="1" i="0" u="none" strike="noStrike" kern="0" cap="none" spc="0" normalizeH="0" noProof="0" dirty="0">
                <a:ln>
                  <a:noFill/>
                </a:ln>
                <a:effectLst/>
                <a:uLnTx/>
                <a:uFillTx/>
              </a:rPr>
              <a:t> </a:t>
            </a:r>
            <a:r>
              <a:rPr lang="en-US" sz="1600" b="1" kern="0" noProof="0" dirty="0" smtClean="0"/>
              <a:t>Completion</a:t>
            </a:r>
            <a:r>
              <a:rPr kumimoji="0" lang="en-US" sz="1600" b="1" i="0" u="none" strike="noStrike" kern="0" cap="none" spc="0" normalizeH="0" noProof="0" dirty="0" smtClean="0">
                <a:ln>
                  <a:noFill/>
                </a:ln>
                <a:effectLst/>
                <a:uLnTx/>
                <a:uFillTx/>
              </a:rPr>
              <a:t> </a:t>
            </a:r>
            <a:r>
              <a:rPr kumimoji="0" lang="en-US" sz="1600" b="1" i="0" u="none" strike="noStrike" kern="0" cap="none" spc="0" normalizeH="0" noProof="0" dirty="0">
                <a:ln>
                  <a:noFill/>
                </a:ln>
                <a:effectLst/>
                <a:uLnTx/>
                <a:uFillTx/>
              </a:rPr>
              <a:t>– GE view</a:t>
            </a:r>
            <a:endParaRPr kumimoji="0" lang="en-US" sz="1600" b="1" i="0" u="none" strike="noStrike" kern="0" cap="none" spc="0" normalizeH="0" baseline="0" noProof="0" dirty="0">
              <a:ln>
                <a:noFill/>
              </a:ln>
              <a:effectLst/>
              <a:uLnTx/>
              <a:uFillTx/>
            </a:endParaRPr>
          </a:p>
        </p:txBody>
      </p:sp>
      <p:sp>
        <p:nvSpPr>
          <p:cNvPr id="16" name="Rectangle 15"/>
          <p:cNvSpPr/>
          <p:nvPr/>
        </p:nvSpPr>
        <p:spPr bwMode="gray">
          <a:xfrm>
            <a:off x="6139259" y="1333917"/>
            <a:ext cx="5519341" cy="2211807"/>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effectLst/>
              <a:uLnTx/>
              <a:uFillTx/>
            </a:endParaRPr>
          </a:p>
        </p:txBody>
      </p:sp>
      <p:sp>
        <p:nvSpPr>
          <p:cNvPr id="17" name="TextBox 16"/>
          <p:cNvSpPr txBox="1"/>
          <p:nvPr/>
        </p:nvSpPr>
        <p:spPr bwMode="gray">
          <a:xfrm>
            <a:off x="7263689" y="1184566"/>
            <a:ext cx="3130080" cy="338554"/>
          </a:xfrm>
          <a:prstGeom prst="rect">
            <a:avLst/>
          </a:prstGeom>
          <a:solidFill>
            <a:sysClr val="window" lastClr="FFFFFF"/>
          </a:solidFill>
        </p:spPr>
        <p:txBody>
          <a:bodyPr wrap="square" rtlCol="0" anchor="ctr">
            <a:spAutoFit/>
          </a:bodyPr>
          <a:lstStyle/>
          <a:p>
            <a:pPr lvl="0">
              <a:defRPr/>
            </a:pPr>
            <a:r>
              <a:rPr lang="en-US" sz="1600" b="1" kern="0" dirty="0"/>
              <a:t>Post </a:t>
            </a:r>
            <a:r>
              <a:rPr lang="en-US" sz="1600" b="1" kern="0" dirty="0" smtClean="0"/>
              <a:t>Completion– </a:t>
            </a:r>
            <a:r>
              <a:rPr lang="en-US" sz="1600" b="1" kern="0" dirty="0"/>
              <a:t>Customer view</a:t>
            </a:r>
          </a:p>
        </p:txBody>
      </p:sp>
      <p:sp>
        <p:nvSpPr>
          <p:cNvPr id="18" name="Rectangle 17"/>
          <p:cNvSpPr/>
          <p:nvPr/>
        </p:nvSpPr>
        <p:spPr bwMode="gray">
          <a:xfrm>
            <a:off x="533400" y="3996869"/>
            <a:ext cx="11125200" cy="1879041"/>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19" name="TextBox 18"/>
          <p:cNvSpPr txBox="1"/>
          <p:nvPr/>
        </p:nvSpPr>
        <p:spPr bwMode="gray">
          <a:xfrm>
            <a:off x="4880431" y="3825381"/>
            <a:ext cx="2507220" cy="338554"/>
          </a:xfrm>
          <a:prstGeom prst="rect">
            <a:avLst/>
          </a:prstGeom>
          <a:solidFill>
            <a:sysClr val="window" lastClr="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a:t>Potential risks/concerns</a:t>
            </a:r>
            <a:endParaRPr kumimoji="0" lang="en-US" sz="1600" b="1" i="0" u="none" strike="noStrike" kern="0" cap="none" spc="0" normalizeH="0" baseline="0" noProof="0" dirty="0">
              <a:ln>
                <a:noFill/>
              </a:ln>
              <a:effectLst/>
              <a:uLnTx/>
              <a:uFillTx/>
            </a:endParaRPr>
          </a:p>
        </p:txBody>
      </p:sp>
      <p:sp>
        <p:nvSpPr>
          <p:cNvPr id="2" name="Slide Number Placeholder 1"/>
          <p:cNvSpPr>
            <a:spLocks noGrp="1"/>
          </p:cNvSpPr>
          <p:nvPr>
            <p:ph type="sldNum" sz="quarter" idx="12"/>
          </p:nvPr>
        </p:nvSpPr>
        <p:spPr/>
        <p:txBody>
          <a:bodyPr/>
          <a:lstStyle/>
          <a:p>
            <a:fld id="{00E6A5BD-C011-4A45-AA3A-201790FB7F2B}" type="slidenum">
              <a:rPr lang="en-CA" smtClean="0"/>
              <a:t>22</a:t>
            </a:fld>
            <a:endParaRPr lang="en-CA" dirty="0"/>
          </a:p>
        </p:txBody>
      </p:sp>
      <p:sp>
        <p:nvSpPr>
          <p:cNvPr id="75" name="TextBox 74"/>
          <p:cNvSpPr txBox="1"/>
          <p:nvPr/>
        </p:nvSpPr>
        <p:spPr>
          <a:xfrm>
            <a:off x="585858" y="1545317"/>
            <a:ext cx="51705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a:t>
            </a:r>
          </a:p>
        </p:txBody>
      </p:sp>
      <p:sp>
        <p:nvSpPr>
          <p:cNvPr id="76" name="TextBox 75"/>
          <p:cNvSpPr txBox="1"/>
          <p:nvPr/>
        </p:nvSpPr>
        <p:spPr>
          <a:xfrm>
            <a:off x="585858" y="2197962"/>
            <a:ext cx="51705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a:t>
            </a:r>
          </a:p>
        </p:txBody>
      </p:sp>
      <p:sp>
        <p:nvSpPr>
          <p:cNvPr id="77" name="TextBox 76"/>
          <p:cNvSpPr txBox="1"/>
          <p:nvPr/>
        </p:nvSpPr>
        <p:spPr>
          <a:xfrm>
            <a:off x="585858" y="2850607"/>
            <a:ext cx="51705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a:t>
            </a:r>
          </a:p>
        </p:txBody>
      </p:sp>
      <p:sp>
        <p:nvSpPr>
          <p:cNvPr id="78" name="TextBox 77"/>
          <p:cNvSpPr txBox="1"/>
          <p:nvPr/>
        </p:nvSpPr>
        <p:spPr>
          <a:xfrm>
            <a:off x="6316987" y="1545317"/>
            <a:ext cx="51705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a:t>
            </a:r>
          </a:p>
        </p:txBody>
      </p:sp>
      <p:sp>
        <p:nvSpPr>
          <p:cNvPr id="79" name="TextBox 78"/>
          <p:cNvSpPr txBox="1"/>
          <p:nvPr/>
        </p:nvSpPr>
        <p:spPr>
          <a:xfrm>
            <a:off x="6316987" y="2197962"/>
            <a:ext cx="51705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a:t>
            </a:r>
          </a:p>
        </p:txBody>
      </p:sp>
      <p:sp>
        <p:nvSpPr>
          <p:cNvPr id="80" name="TextBox 79"/>
          <p:cNvSpPr txBox="1"/>
          <p:nvPr/>
        </p:nvSpPr>
        <p:spPr>
          <a:xfrm>
            <a:off x="6316987" y="2850607"/>
            <a:ext cx="51705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a:t>
            </a:r>
          </a:p>
        </p:txBody>
      </p:sp>
      <p:sp>
        <p:nvSpPr>
          <p:cNvPr id="81" name="TextBox 80"/>
          <p:cNvSpPr txBox="1"/>
          <p:nvPr/>
        </p:nvSpPr>
        <p:spPr>
          <a:xfrm>
            <a:off x="585857" y="4199581"/>
            <a:ext cx="53652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t>XXXXXXXXXXXXXXXXXXXXXXXXXXXXXXXXXXXXXXXXXXX</a:t>
            </a:r>
            <a:endParaRPr lang="en-US" sz="1600" dirty="0"/>
          </a:p>
        </p:txBody>
      </p:sp>
      <p:sp>
        <p:nvSpPr>
          <p:cNvPr id="82" name="TextBox 81"/>
          <p:cNvSpPr txBox="1"/>
          <p:nvPr/>
        </p:nvSpPr>
        <p:spPr>
          <a:xfrm>
            <a:off x="585857" y="5104319"/>
            <a:ext cx="51705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t>XXXXXXXXXXXXXXXXXXXXXXXXXXXXXXXXXXXXXXXXXX</a:t>
            </a:r>
            <a:endParaRPr lang="en-US" sz="1600" dirty="0"/>
          </a:p>
        </p:txBody>
      </p:sp>
      <p:sp>
        <p:nvSpPr>
          <p:cNvPr id="83" name="TextBox 82"/>
          <p:cNvSpPr txBox="1"/>
          <p:nvPr/>
        </p:nvSpPr>
        <p:spPr>
          <a:xfrm>
            <a:off x="6243461" y="5104319"/>
            <a:ext cx="51705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a:t>
            </a:r>
          </a:p>
        </p:txBody>
      </p:sp>
      <p:sp>
        <p:nvSpPr>
          <p:cNvPr id="84" name="TextBox 83"/>
          <p:cNvSpPr txBox="1"/>
          <p:nvPr/>
        </p:nvSpPr>
        <p:spPr>
          <a:xfrm>
            <a:off x="6316987" y="4199581"/>
            <a:ext cx="5170537"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t>XXXXXXXXXXXXXXXXXXXXXXXXXXXXXXXXXXXXXXXXXX</a:t>
            </a:r>
            <a:endParaRPr lang="en-US" sz="1600" dirty="0"/>
          </a:p>
        </p:txBody>
      </p:sp>
    </p:spTree>
    <p:extLst>
      <p:ext uri="{BB962C8B-B14F-4D97-AF65-F5344CB8AC3E}">
        <p14:creationId xmlns:p14="http://schemas.microsoft.com/office/powerpoint/2010/main" val="2486544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7188" y="2989385"/>
            <a:ext cx="9000934" cy="1512765"/>
          </a:xfrm>
        </p:spPr>
        <p:txBody>
          <a:bodyPr/>
          <a:lstStyle/>
          <a:p>
            <a:pPr algn="ctr"/>
            <a:r>
              <a:rPr lang="en-US" dirty="0"/>
              <a:t>Thank You</a:t>
            </a:r>
          </a:p>
        </p:txBody>
      </p:sp>
      <p:sp>
        <p:nvSpPr>
          <p:cNvPr id="3" name="Slide Number Placeholder 2"/>
          <p:cNvSpPr>
            <a:spLocks noGrp="1"/>
          </p:cNvSpPr>
          <p:nvPr>
            <p:ph type="sldNum" sz="quarter" idx="12"/>
          </p:nvPr>
        </p:nvSpPr>
        <p:spPr/>
        <p:txBody>
          <a:bodyPr/>
          <a:lstStyle/>
          <a:p>
            <a:fld id="{00E6A5BD-C011-4A45-AA3A-201790FB7F2B}" type="slidenum">
              <a:rPr lang="en-CA" smtClean="0"/>
              <a:t>23</a:t>
            </a:fld>
            <a:endParaRPr lang="en-CA"/>
          </a:p>
        </p:txBody>
      </p:sp>
    </p:spTree>
    <p:extLst>
      <p:ext uri="{BB962C8B-B14F-4D97-AF65-F5344CB8AC3E}">
        <p14:creationId xmlns:p14="http://schemas.microsoft.com/office/powerpoint/2010/main" val="2594028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98172" y="461554"/>
            <a:ext cx="8918428" cy="55252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8760823" y="6581002"/>
            <a:ext cx="1907177" cy="276999"/>
          </a:xfrm>
          <a:prstGeom prst="rect">
            <a:avLst/>
          </a:prstGeom>
          <a:noFill/>
        </p:spPr>
        <p:txBody>
          <a:bodyPr wrap="square" rtlCol="0">
            <a:spAutoFit/>
          </a:bodyPr>
          <a:lstStyle/>
          <a:p>
            <a:pPr algn="r"/>
            <a:r>
              <a:rPr lang="en-US" sz="1200" i="1" dirty="0">
                <a:solidFill>
                  <a:srgbClr val="4C4C4C"/>
                </a:solidFill>
              </a:rPr>
              <a:t>Source: Alex Osterwalder</a:t>
            </a:r>
          </a:p>
        </p:txBody>
      </p:sp>
      <p:sp>
        <p:nvSpPr>
          <p:cNvPr id="13" name="Rectangle 12"/>
          <p:cNvSpPr/>
          <p:nvPr/>
        </p:nvSpPr>
        <p:spPr>
          <a:xfrm>
            <a:off x="1698172" y="4386944"/>
            <a:ext cx="4386928" cy="159981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698173" y="470235"/>
            <a:ext cx="1767839" cy="3916708"/>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3479091" y="453653"/>
            <a:ext cx="1737340" cy="393329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216431" y="470235"/>
            <a:ext cx="1750420" cy="392460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8717283" y="470235"/>
            <a:ext cx="1896047" cy="392460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466011" y="2247900"/>
            <a:ext cx="1750408" cy="2146944"/>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966874" y="3057105"/>
            <a:ext cx="1750408" cy="1329837"/>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1750427" y="496390"/>
            <a:ext cx="831664" cy="169277"/>
          </a:xfrm>
          <a:prstGeom prst="rect">
            <a:avLst/>
          </a:prstGeom>
          <a:noFill/>
        </p:spPr>
        <p:txBody>
          <a:bodyPr wrap="square" lIns="0" tIns="0" rIns="0" bIns="0" rtlCol="0">
            <a:spAutoFit/>
          </a:bodyPr>
          <a:lstStyle/>
          <a:p>
            <a:r>
              <a:rPr lang="en-US" sz="1100" b="1" dirty="0"/>
              <a:t>Key Partners</a:t>
            </a:r>
          </a:p>
        </p:txBody>
      </p:sp>
      <p:sp>
        <p:nvSpPr>
          <p:cNvPr id="26" name="TextBox 25"/>
          <p:cNvSpPr txBox="1"/>
          <p:nvPr/>
        </p:nvSpPr>
        <p:spPr>
          <a:xfrm>
            <a:off x="3509563" y="496391"/>
            <a:ext cx="1088563" cy="169277"/>
          </a:xfrm>
          <a:prstGeom prst="rect">
            <a:avLst/>
          </a:prstGeom>
          <a:noFill/>
        </p:spPr>
        <p:txBody>
          <a:bodyPr wrap="square" lIns="0" tIns="0" rIns="0" bIns="0" rtlCol="0">
            <a:spAutoFit/>
          </a:bodyPr>
          <a:lstStyle/>
          <a:p>
            <a:r>
              <a:rPr lang="en-US" sz="1100" b="1" dirty="0"/>
              <a:t>Key Activities</a:t>
            </a:r>
          </a:p>
        </p:txBody>
      </p:sp>
      <p:sp>
        <p:nvSpPr>
          <p:cNvPr id="29" name="TextBox 28"/>
          <p:cNvSpPr txBox="1"/>
          <p:nvPr/>
        </p:nvSpPr>
        <p:spPr>
          <a:xfrm>
            <a:off x="5268685" y="496391"/>
            <a:ext cx="1358540" cy="169277"/>
          </a:xfrm>
          <a:prstGeom prst="rect">
            <a:avLst/>
          </a:prstGeom>
          <a:noFill/>
        </p:spPr>
        <p:txBody>
          <a:bodyPr wrap="square" lIns="0" tIns="0" rIns="0" bIns="0" rtlCol="0">
            <a:spAutoFit/>
          </a:bodyPr>
          <a:lstStyle/>
          <a:p>
            <a:r>
              <a:rPr lang="en-US" sz="1100" b="1" dirty="0"/>
              <a:t>Value Propositions</a:t>
            </a:r>
          </a:p>
        </p:txBody>
      </p:sp>
      <p:sp>
        <p:nvSpPr>
          <p:cNvPr id="30" name="TextBox 29"/>
          <p:cNvSpPr txBox="1"/>
          <p:nvPr/>
        </p:nvSpPr>
        <p:spPr>
          <a:xfrm>
            <a:off x="7001710" y="496391"/>
            <a:ext cx="1637193" cy="169277"/>
          </a:xfrm>
          <a:prstGeom prst="rect">
            <a:avLst/>
          </a:prstGeom>
          <a:noFill/>
        </p:spPr>
        <p:txBody>
          <a:bodyPr wrap="square" lIns="0" tIns="0" rIns="0" bIns="0" rtlCol="0">
            <a:spAutoFit/>
          </a:bodyPr>
          <a:lstStyle/>
          <a:p>
            <a:r>
              <a:rPr lang="en-US" sz="1100" b="1" dirty="0"/>
              <a:t>Customer Relationships</a:t>
            </a:r>
          </a:p>
        </p:txBody>
      </p:sp>
      <p:sp>
        <p:nvSpPr>
          <p:cNvPr id="31" name="TextBox 30"/>
          <p:cNvSpPr txBox="1"/>
          <p:nvPr/>
        </p:nvSpPr>
        <p:spPr>
          <a:xfrm>
            <a:off x="8752115" y="488223"/>
            <a:ext cx="1358540" cy="169277"/>
          </a:xfrm>
          <a:prstGeom prst="rect">
            <a:avLst/>
          </a:prstGeom>
          <a:noFill/>
        </p:spPr>
        <p:txBody>
          <a:bodyPr wrap="square" lIns="0" tIns="0" rIns="0" bIns="0" rtlCol="0">
            <a:spAutoFit/>
          </a:bodyPr>
          <a:lstStyle/>
          <a:p>
            <a:r>
              <a:rPr lang="en-US" sz="1100" dirty="0"/>
              <a:t>Customer Segments</a:t>
            </a:r>
          </a:p>
        </p:txBody>
      </p:sp>
      <p:sp>
        <p:nvSpPr>
          <p:cNvPr id="32" name="TextBox 31"/>
          <p:cNvSpPr txBox="1"/>
          <p:nvPr/>
        </p:nvSpPr>
        <p:spPr>
          <a:xfrm>
            <a:off x="3509556" y="2349856"/>
            <a:ext cx="1088570" cy="169277"/>
          </a:xfrm>
          <a:prstGeom prst="rect">
            <a:avLst/>
          </a:prstGeom>
          <a:noFill/>
        </p:spPr>
        <p:txBody>
          <a:bodyPr wrap="square" lIns="0" tIns="0" rIns="0" bIns="0" rtlCol="0">
            <a:spAutoFit/>
          </a:bodyPr>
          <a:lstStyle/>
          <a:p>
            <a:r>
              <a:rPr lang="en-US" sz="1100" b="1" dirty="0"/>
              <a:t>Key Resources</a:t>
            </a:r>
          </a:p>
        </p:txBody>
      </p:sp>
      <p:sp>
        <p:nvSpPr>
          <p:cNvPr id="33" name="TextBox 32"/>
          <p:cNvSpPr txBox="1"/>
          <p:nvPr/>
        </p:nvSpPr>
        <p:spPr>
          <a:xfrm>
            <a:off x="7006059" y="3107048"/>
            <a:ext cx="831664" cy="169277"/>
          </a:xfrm>
          <a:prstGeom prst="rect">
            <a:avLst/>
          </a:prstGeom>
          <a:noFill/>
        </p:spPr>
        <p:txBody>
          <a:bodyPr wrap="square" lIns="0" tIns="0" rIns="0" bIns="0" rtlCol="0">
            <a:spAutoFit/>
          </a:bodyPr>
          <a:lstStyle/>
          <a:p>
            <a:r>
              <a:rPr lang="en-US" sz="1100" b="1" dirty="0"/>
              <a:t>Channels</a:t>
            </a:r>
          </a:p>
        </p:txBody>
      </p:sp>
      <p:sp>
        <p:nvSpPr>
          <p:cNvPr id="36" name="TextBox 35"/>
          <p:cNvSpPr txBox="1"/>
          <p:nvPr/>
        </p:nvSpPr>
        <p:spPr>
          <a:xfrm>
            <a:off x="1741715" y="4564138"/>
            <a:ext cx="1088570" cy="169277"/>
          </a:xfrm>
          <a:prstGeom prst="rect">
            <a:avLst/>
          </a:prstGeom>
          <a:noFill/>
        </p:spPr>
        <p:txBody>
          <a:bodyPr wrap="square" lIns="0" tIns="0" rIns="0" bIns="0" rtlCol="0">
            <a:spAutoFit/>
          </a:bodyPr>
          <a:lstStyle/>
          <a:p>
            <a:r>
              <a:rPr lang="en-US" sz="1100" dirty="0"/>
              <a:t>Cost Structure</a:t>
            </a:r>
          </a:p>
        </p:txBody>
      </p:sp>
      <p:sp>
        <p:nvSpPr>
          <p:cNvPr id="37" name="TextBox 36"/>
          <p:cNvSpPr txBox="1"/>
          <p:nvPr/>
        </p:nvSpPr>
        <p:spPr>
          <a:xfrm>
            <a:off x="6156129" y="4564138"/>
            <a:ext cx="1621443" cy="169277"/>
          </a:xfrm>
          <a:prstGeom prst="rect">
            <a:avLst/>
          </a:prstGeom>
          <a:noFill/>
        </p:spPr>
        <p:txBody>
          <a:bodyPr wrap="square" lIns="0" tIns="0" rIns="0" bIns="0" rtlCol="0">
            <a:spAutoFit/>
          </a:bodyPr>
          <a:lstStyle/>
          <a:p>
            <a:r>
              <a:rPr lang="en-US" sz="1100" b="1" dirty="0"/>
              <a:t>Revenue Streams</a:t>
            </a:r>
          </a:p>
        </p:txBody>
      </p:sp>
      <p:sp>
        <p:nvSpPr>
          <p:cNvPr id="38" name="Freeform 317"/>
          <p:cNvSpPr>
            <a:spLocks noChangeAspect="1" noEditPoints="1"/>
          </p:cNvSpPr>
          <p:nvPr/>
        </p:nvSpPr>
        <p:spPr bwMode="auto">
          <a:xfrm>
            <a:off x="4936627" y="510686"/>
            <a:ext cx="179664" cy="179337"/>
          </a:xfrm>
          <a:custGeom>
            <a:avLst/>
            <a:gdLst>
              <a:gd name="T0" fmla="*/ 409 w 550"/>
              <a:gd name="T1" fmla="*/ 145 h 549"/>
              <a:gd name="T2" fmla="*/ 215 w 550"/>
              <a:gd name="T3" fmla="*/ 334 h 549"/>
              <a:gd name="T4" fmla="*/ 213 w 550"/>
              <a:gd name="T5" fmla="*/ 336 h 549"/>
              <a:gd name="T6" fmla="*/ 210 w 550"/>
              <a:gd name="T7" fmla="*/ 337 h 549"/>
              <a:gd name="T8" fmla="*/ 204 w 550"/>
              <a:gd name="T9" fmla="*/ 336 h 549"/>
              <a:gd name="T10" fmla="*/ 150 w 550"/>
              <a:gd name="T11" fmla="*/ 280 h 549"/>
              <a:gd name="T12" fmla="*/ 114 w 550"/>
              <a:gd name="T13" fmla="*/ 269 h 549"/>
              <a:gd name="T14" fmla="*/ 87 w 550"/>
              <a:gd name="T15" fmla="*/ 289 h 549"/>
              <a:gd name="T16" fmla="*/ 84 w 550"/>
              <a:gd name="T17" fmla="*/ 304 h 549"/>
              <a:gd name="T18" fmla="*/ 96 w 550"/>
              <a:gd name="T19" fmla="*/ 334 h 549"/>
              <a:gd name="T20" fmla="*/ 180 w 550"/>
              <a:gd name="T21" fmla="*/ 421 h 549"/>
              <a:gd name="T22" fmla="*/ 189 w 550"/>
              <a:gd name="T23" fmla="*/ 428 h 549"/>
              <a:gd name="T24" fmla="*/ 206 w 550"/>
              <a:gd name="T25" fmla="*/ 433 h 549"/>
              <a:gd name="T26" fmla="*/ 220 w 550"/>
              <a:gd name="T27" fmla="*/ 430 h 549"/>
              <a:gd name="T28" fmla="*/ 442 w 550"/>
              <a:gd name="T29" fmla="*/ 210 h 549"/>
              <a:gd name="T30" fmla="*/ 454 w 550"/>
              <a:gd name="T31" fmla="*/ 173 h 549"/>
              <a:gd name="T32" fmla="*/ 426 w 550"/>
              <a:gd name="T33" fmla="*/ 145 h 549"/>
              <a:gd name="T34" fmla="*/ 323 w 550"/>
              <a:gd name="T35" fmla="*/ 4 h 549"/>
              <a:gd name="T36" fmla="*/ 414 w 550"/>
              <a:gd name="T37" fmla="*/ 37 h 549"/>
              <a:gd name="T38" fmla="*/ 485 w 550"/>
              <a:gd name="T39" fmla="*/ 98 h 549"/>
              <a:gd name="T40" fmla="*/ 533 w 550"/>
              <a:gd name="T41" fmla="*/ 179 h 549"/>
              <a:gd name="T42" fmla="*/ 550 w 550"/>
              <a:gd name="T43" fmla="*/ 275 h 549"/>
              <a:gd name="T44" fmla="*/ 533 w 550"/>
              <a:gd name="T45" fmla="*/ 371 h 549"/>
              <a:gd name="T46" fmla="*/ 485 w 550"/>
              <a:gd name="T47" fmla="*/ 451 h 549"/>
              <a:gd name="T48" fmla="*/ 414 w 550"/>
              <a:gd name="T49" fmla="*/ 512 h 549"/>
              <a:gd name="T50" fmla="*/ 323 w 550"/>
              <a:gd name="T51" fmla="*/ 545 h 549"/>
              <a:gd name="T52" fmla="*/ 225 w 550"/>
              <a:gd name="T53" fmla="*/ 545 h 549"/>
              <a:gd name="T54" fmla="*/ 136 w 550"/>
              <a:gd name="T55" fmla="*/ 512 h 549"/>
              <a:gd name="T56" fmla="*/ 65 w 550"/>
              <a:gd name="T57" fmla="*/ 451 h 549"/>
              <a:gd name="T58" fmla="*/ 18 w 550"/>
              <a:gd name="T59" fmla="*/ 371 h 549"/>
              <a:gd name="T60" fmla="*/ 0 w 550"/>
              <a:gd name="T61" fmla="*/ 275 h 549"/>
              <a:gd name="T62" fmla="*/ 18 w 550"/>
              <a:gd name="T63" fmla="*/ 179 h 549"/>
              <a:gd name="T64" fmla="*/ 65 w 550"/>
              <a:gd name="T65" fmla="*/ 98 h 549"/>
              <a:gd name="T66" fmla="*/ 136 w 550"/>
              <a:gd name="T67" fmla="*/ 37 h 549"/>
              <a:gd name="T68" fmla="*/ 225 w 550"/>
              <a:gd name="T69" fmla="*/ 4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0" h="549">
                <a:moveTo>
                  <a:pt x="426" y="145"/>
                </a:moveTo>
                <a:lnTo>
                  <a:pt x="409" y="145"/>
                </a:lnTo>
                <a:lnTo>
                  <a:pt x="389" y="158"/>
                </a:lnTo>
                <a:lnTo>
                  <a:pt x="215" y="334"/>
                </a:lnTo>
                <a:lnTo>
                  <a:pt x="215" y="336"/>
                </a:lnTo>
                <a:lnTo>
                  <a:pt x="213" y="336"/>
                </a:lnTo>
                <a:lnTo>
                  <a:pt x="211" y="336"/>
                </a:lnTo>
                <a:lnTo>
                  <a:pt x="210" y="337"/>
                </a:lnTo>
                <a:lnTo>
                  <a:pt x="206" y="336"/>
                </a:lnTo>
                <a:lnTo>
                  <a:pt x="204" y="336"/>
                </a:lnTo>
                <a:lnTo>
                  <a:pt x="203" y="334"/>
                </a:lnTo>
                <a:lnTo>
                  <a:pt x="150" y="280"/>
                </a:lnTo>
                <a:lnTo>
                  <a:pt x="131" y="269"/>
                </a:lnTo>
                <a:lnTo>
                  <a:pt x="114" y="269"/>
                </a:lnTo>
                <a:lnTo>
                  <a:pt x="96" y="280"/>
                </a:lnTo>
                <a:lnTo>
                  <a:pt x="87" y="289"/>
                </a:lnTo>
                <a:lnTo>
                  <a:pt x="89" y="289"/>
                </a:lnTo>
                <a:lnTo>
                  <a:pt x="84" y="304"/>
                </a:lnTo>
                <a:lnTo>
                  <a:pt x="86" y="318"/>
                </a:lnTo>
                <a:lnTo>
                  <a:pt x="96" y="334"/>
                </a:lnTo>
                <a:lnTo>
                  <a:pt x="150" y="388"/>
                </a:lnTo>
                <a:lnTo>
                  <a:pt x="180" y="421"/>
                </a:lnTo>
                <a:lnTo>
                  <a:pt x="180" y="421"/>
                </a:lnTo>
                <a:lnTo>
                  <a:pt x="189" y="428"/>
                </a:lnTo>
                <a:lnTo>
                  <a:pt x="197" y="432"/>
                </a:lnTo>
                <a:lnTo>
                  <a:pt x="206" y="433"/>
                </a:lnTo>
                <a:lnTo>
                  <a:pt x="206" y="433"/>
                </a:lnTo>
                <a:lnTo>
                  <a:pt x="220" y="430"/>
                </a:lnTo>
                <a:lnTo>
                  <a:pt x="234" y="420"/>
                </a:lnTo>
                <a:lnTo>
                  <a:pt x="442" y="210"/>
                </a:lnTo>
                <a:lnTo>
                  <a:pt x="454" y="193"/>
                </a:lnTo>
                <a:lnTo>
                  <a:pt x="454" y="173"/>
                </a:lnTo>
                <a:lnTo>
                  <a:pt x="444" y="156"/>
                </a:lnTo>
                <a:lnTo>
                  <a:pt x="426" y="145"/>
                </a:lnTo>
                <a:close/>
                <a:moveTo>
                  <a:pt x="274" y="0"/>
                </a:moveTo>
                <a:lnTo>
                  <a:pt x="323" y="4"/>
                </a:lnTo>
                <a:lnTo>
                  <a:pt x="370" y="16"/>
                </a:lnTo>
                <a:lnTo>
                  <a:pt x="414" y="37"/>
                </a:lnTo>
                <a:lnTo>
                  <a:pt x="452" y="65"/>
                </a:lnTo>
                <a:lnTo>
                  <a:pt x="485" y="98"/>
                </a:lnTo>
                <a:lnTo>
                  <a:pt x="512" y="137"/>
                </a:lnTo>
                <a:lnTo>
                  <a:pt x="533" y="179"/>
                </a:lnTo>
                <a:lnTo>
                  <a:pt x="545" y="226"/>
                </a:lnTo>
                <a:lnTo>
                  <a:pt x="550" y="275"/>
                </a:lnTo>
                <a:lnTo>
                  <a:pt x="545" y="323"/>
                </a:lnTo>
                <a:lnTo>
                  <a:pt x="533" y="371"/>
                </a:lnTo>
                <a:lnTo>
                  <a:pt x="512" y="413"/>
                </a:lnTo>
                <a:lnTo>
                  <a:pt x="485" y="451"/>
                </a:lnTo>
                <a:lnTo>
                  <a:pt x="452" y="484"/>
                </a:lnTo>
                <a:lnTo>
                  <a:pt x="414" y="512"/>
                </a:lnTo>
                <a:lnTo>
                  <a:pt x="370" y="533"/>
                </a:lnTo>
                <a:lnTo>
                  <a:pt x="323" y="545"/>
                </a:lnTo>
                <a:lnTo>
                  <a:pt x="274" y="549"/>
                </a:lnTo>
                <a:lnTo>
                  <a:pt x="225" y="545"/>
                </a:lnTo>
                <a:lnTo>
                  <a:pt x="178" y="533"/>
                </a:lnTo>
                <a:lnTo>
                  <a:pt x="136" y="512"/>
                </a:lnTo>
                <a:lnTo>
                  <a:pt x="98" y="484"/>
                </a:lnTo>
                <a:lnTo>
                  <a:pt x="65" y="451"/>
                </a:lnTo>
                <a:lnTo>
                  <a:pt x="37" y="413"/>
                </a:lnTo>
                <a:lnTo>
                  <a:pt x="18" y="371"/>
                </a:lnTo>
                <a:lnTo>
                  <a:pt x="4" y="323"/>
                </a:lnTo>
                <a:lnTo>
                  <a:pt x="0" y="275"/>
                </a:lnTo>
                <a:lnTo>
                  <a:pt x="4" y="226"/>
                </a:lnTo>
                <a:lnTo>
                  <a:pt x="18" y="179"/>
                </a:lnTo>
                <a:lnTo>
                  <a:pt x="37" y="137"/>
                </a:lnTo>
                <a:lnTo>
                  <a:pt x="65" y="98"/>
                </a:lnTo>
                <a:lnTo>
                  <a:pt x="98" y="65"/>
                </a:lnTo>
                <a:lnTo>
                  <a:pt x="136" y="37"/>
                </a:lnTo>
                <a:lnTo>
                  <a:pt x="178" y="16"/>
                </a:lnTo>
                <a:lnTo>
                  <a:pt x="225" y="4"/>
                </a:lnTo>
                <a:lnTo>
                  <a:pt x="27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p:cNvGrpSpPr/>
          <p:nvPr/>
        </p:nvGrpSpPr>
        <p:grpSpPr>
          <a:xfrm>
            <a:off x="4948964" y="2391717"/>
            <a:ext cx="191665" cy="162760"/>
            <a:chOff x="119063" y="915460"/>
            <a:chExt cx="884238" cy="750888"/>
          </a:xfrm>
        </p:grpSpPr>
        <p:sp>
          <p:nvSpPr>
            <p:cNvPr id="40" name="Freeform 39"/>
            <p:cNvSpPr>
              <a:spLocks/>
            </p:cNvSpPr>
            <p:nvPr/>
          </p:nvSpPr>
          <p:spPr bwMode="auto">
            <a:xfrm>
              <a:off x="300038" y="1409173"/>
              <a:ext cx="703263" cy="257175"/>
            </a:xfrm>
            <a:custGeom>
              <a:avLst/>
              <a:gdLst>
                <a:gd name="T0" fmla="*/ 139 w 443"/>
                <a:gd name="T1" fmla="*/ 0 h 162"/>
                <a:gd name="T2" fmla="*/ 144 w 443"/>
                <a:gd name="T3" fmla="*/ 2 h 162"/>
                <a:gd name="T4" fmla="*/ 148 w 443"/>
                <a:gd name="T5" fmla="*/ 3 h 162"/>
                <a:gd name="T6" fmla="*/ 195 w 443"/>
                <a:gd name="T7" fmla="*/ 29 h 162"/>
                <a:gd name="T8" fmla="*/ 246 w 443"/>
                <a:gd name="T9" fmla="*/ 28 h 162"/>
                <a:gd name="T10" fmla="*/ 296 w 443"/>
                <a:gd name="T11" fmla="*/ 3 h 162"/>
                <a:gd name="T12" fmla="*/ 298 w 443"/>
                <a:gd name="T13" fmla="*/ 2 h 162"/>
                <a:gd name="T14" fmla="*/ 310 w 443"/>
                <a:gd name="T15" fmla="*/ 0 h 162"/>
                <a:gd name="T16" fmla="*/ 323 w 443"/>
                <a:gd name="T17" fmla="*/ 2 h 162"/>
                <a:gd name="T18" fmla="*/ 391 w 443"/>
                <a:gd name="T19" fmla="*/ 31 h 162"/>
                <a:gd name="T20" fmla="*/ 440 w 443"/>
                <a:gd name="T21" fmla="*/ 54 h 162"/>
                <a:gd name="T22" fmla="*/ 441 w 443"/>
                <a:gd name="T23" fmla="*/ 57 h 162"/>
                <a:gd name="T24" fmla="*/ 443 w 443"/>
                <a:gd name="T25" fmla="*/ 68 h 162"/>
                <a:gd name="T26" fmla="*/ 440 w 443"/>
                <a:gd name="T27" fmla="*/ 82 h 162"/>
                <a:gd name="T28" fmla="*/ 427 w 443"/>
                <a:gd name="T29" fmla="*/ 91 h 162"/>
                <a:gd name="T30" fmla="*/ 394 w 443"/>
                <a:gd name="T31" fmla="*/ 115 h 162"/>
                <a:gd name="T32" fmla="*/ 340 w 443"/>
                <a:gd name="T33" fmla="*/ 141 h 162"/>
                <a:gd name="T34" fmla="*/ 267 w 443"/>
                <a:gd name="T35" fmla="*/ 159 h 162"/>
                <a:gd name="T36" fmla="*/ 218 w 443"/>
                <a:gd name="T37" fmla="*/ 162 h 162"/>
                <a:gd name="T38" fmla="*/ 136 w 443"/>
                <a:gd name="T39" fmla="*/ 152 h 162"/>
                <a:gd name="T40" fmla="*/ 73 w 443"/>
                <a:gd name="T41" fmla="*/ 127 h 162"/>
                <a:gd name="T42" fmla="*/ 28 w 443"/>
                <a:gd name="T43" fmla="*/ 103 h 162"/>
                <a:gd name="T44" fmla="*/ 5 w 443"/>
                <a:gd name="T45" fmla="*/ 84 h 162"/>
                <a:gd name="T46" fmla="*/ 0 w 443"/>
                <a:gd name="T47" fmla="*/ 73 h 162"/>
                <a:gd name="T48" fmla="*/ 0 w 443"/>
                <a:gd name="T49" fmla="*/ 63 h 162"/>
                <a:gd name="T50" fmla="*/ 1 w 443"/>
                <a:gd name="T51" fmla="*/ 56 h 162"/>
                <a:gd name="T52" fmla="*/ 26 w 443"/>
                <a:gd name="T53" fmla="*/ 42 h 162"/>
                <a:gd name="T54" fmla="*/ 94 w 443"/>
                <a:gd name="T55" fmla="*/ 14 h 162"/>
                <a:gd name="T56" fmla="*/ 96 w 443"/>
                <a:gd name="T57" fmla="*/ 12 h 162"/>
                <a:gd name="T58" fmla="*/ 103 w 443"/>
                <a:gd name="T59" fmla="*/ 10 h 162"/>
                <a:gd name="T60" fmla="*/ 111 w 443"/>
                <a:gd name="T61" fmla="*/ 5 h 162"/>
                <a:gd name="T62" fmla="*/ 120 w 443"/>
                <a:gd name="T63" fmla="*/ 2 h 162"/>
                <a:gd name="T64" fmla="*/ 124 w 443"/>
                <a:gd name="T65" fmla="*/ 0 h 162"/>
                <a:gd name="T66" fmla="*/ 132 w 443"/>
                <a:gd name="T6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3" h="162">
                  <a:moveTo>
                    <a:pt x="132" y="0"/>
                  </a:moveTo>
                  <a:lnTo>
                    <a:pt x="139" y="0"/>
                  </a:lnTo>
                  <a:lnTo>
                    <a:pt x="144" y="2"/>
                  </a:lnTo>
                  <a:lnTo>
                    <a:pt x="144" y="2"/>
                  </a:lnTo>
                  <a:lnTo>
                    <a:pt x="144" y="2"/>
                  </a:lnTo>
                  <a:lnTo>
                    <a:pt x="148" y="3"/>
                  </a:lnTo>
                  <a:lnTo>
                    <a:pt x="171" y="19"/>
                  </a:lnTo>
                  <a:lnTo>
                    <a:pt x="195" y="29"/>
                  </a:lnTo>
                  <a:lnTo>
                    <a:pt x="221" y="33"/>
                  </a:lnTo>
                  <a:lnTo>
                    <a:pt x="246" y="28"/>
                  </a:lnTo>
                  <a:lnTo>
                    <a:pt x="272" y="19"/>
                  </a:lnTo>
                  <a:lnTo>
                    <a:pt x="296" y="3"/>
                  </a:lnTo>
                  <a:lnTo>
                    <a:pt x="296" y="3"/>
                  </a:lnTo>
                  <a:lnTo>
                    <a:pt x="298" y="2"/>
                  </a:lnTo>
                  <a:lnTo>
                    <a:pt x="303" y="0"/>
                  </a:lnTo>
                  <a:lnTo>
                    <a:pt x="310" y="0"/>
                  </a:lnTo>
                  <a:lnTo>
                    <a:pt x="317" y="0"/>
                  </a:lnTo>
                  <a:lnTo>
                    <a:pt x="323" y="2"/>
                  </a:lnTo>
                  <a:lnTo>
                    <a:pt x="323" y="2"/>
                  </a:lnTo>
                  <a:lnTo>
                    <a:pt x="391" y="31"/>
                  </a:lnTo>
                  <a:lnTo>
                    <a:pt x="415" y="42"/>
                  </a:lnTo>
                  <a:lnTo>
                    <a:pt x="440" y="54"/>
                  </a:lnTo>
                  <a:lnTo>
                    <a:pt x="440" y="56"/>
                  </a:lnTo>
                  <a:lnTo>
                    <a:pt x="441" y="57"/>
                  </a:lnTo>
                  <a:lnTo>
                    <a:pt x="443" y="63"/>
                  </a:lnTo>
                  <a:lnTo>
                    <a:pt x="443" y="68"/>
                  </a:lnTo>
                  <a:lnTo>
                    <a:pt x="443" y="73"/>
                  </a:lnTo>
                  <a:lnTo>
                    <a:pt x="440" y="82"/>
                  </a:lnTo>
                  <a:lnTo>
                    <a:pt x="436" y="84"/>
                  </a:lnTo>
                  <a:lnTo>
                    <a:pt x="427" y="91"/>
                  </a:lnTo>
                  <a:lnTo>
                    <a:pt x="413" y="103"/>
                  </a:lnTo>
                  <a:lnTo>
                    <a:pt x="394" y="115"/>
                  </a:lnTo>
                  <a:lnTo>
                    <a:pt x="370" y="127"/>
                  </a:lnTo>
                  <a:lnTo>
                    <a:pt x="340" y="141"/>
                  </a:lnTo>
                  <a:lnTo>
                    <a:pt x="305" y="152"/>
                  </a:lnTo>
                  <a:lnTo>
                    <a:pt x="267" y="159"/>
                  </a:lnTo>
                  <a:lnTo>
                    <a:pt x="225" y="162"/>
                  </a:lnTo>
                  <a:lnTo>
                    <a:pt x="218" y="162"/>
                  </a:lnTo>
                  <a:lnTo>
                    <a:pt x="174" y="159"/>
                  </a:lnTo>
                  <a:lnTo>
                    <a:pt x="136" y="152"/>
                  </a:lnTo>
                  <a:lnTo>
                    <a:pt x="103" y="141"/>
                  </a:lnTo>
                  <a:lnTo>
                    <a:pt x="73" y="127"/>
                  </a:lnTo>
                  <a:lnTo>
                    <a:pt x="48" y="115"/>
                  </a:lnTo>
                  <a:lnTo>
                    <a:pt x="28" y="103"/>
                  </a:lnTo>
                  <a:lnTo>
                    <a:pt x="14" y="91"/>
                  </a:lnTo>
                  <a:lnTo>
                    <a:pt x="5" y="84"/>
                  </a:lnTo>
                  <a:lnTo>
                    <a:pt x="1" y="82"/>
                  </a:lnTo>
                  <a:lnTo>
                    <a:pt x="0" y="73"/>
                  </a:lnTo>
                  <a:lnTo>
                    <a:pt x="0" y="68"/>
                  </a:lnTo>
                  <a:lnTo>
                    <a:pt x="0" y="63"/>
                  </a:lnTo>
                  <a:lnTo>
                    <a:pt x="1" y="57"/>
                  </a:lnTo>
                  <a:lnTo>
                    <a:pt x="1" y="56"/>
                  </a:lnTo>
                  <a:lnTo>
                    <a:pt x="1" y="54"/>
                  </a:lnTo>
                  <a:lnTo>
                    <a:pt x="26" y="42"/>
                  </a:lnTo>
                  <a:lnTo>
                    <a:pt x="52" y="31"/>
                  </a:lnTo>
                  <a:lnTo>
                    <a:pt x="94" y="14"/>
                  </a:lnTo>
                  <a:lnTo>
                    <a:pt x="94" y="14"/>
                  </a:lnTo>
                  <a:lnTo>
                    <a:pt x="96" y="12"/>
                  </a:lnTo>
                  <a:lnTo>
                    <a:pt x="97" y="12"/>
                  </a:lnTo>
                  <a:lnTo>
                    <a:pt x="103" y="10"/>
                  </a:lnTo>
                  <a:lnTo>
                    <a:pt x="106" y="7"/>
                  </a:lnTo>
                  <a:lnTo>
                    <a:pt x="111" y="5"/>
                  </a:lnTo>
                  <a:lnTo>
                    <a:pt x="117" y="3"/>
                  </a:lnTo>
                  <a:lnTo>
                    <a:pt x="120" y="2"/>
                  </a:lnTo>
                  <a:lnTo>
                    <a:pt x="122" y="2"/>
                  </a:lnTo>
                  <a:lnTo>
                    <a:pt x="124" y="0"/>
                  </a:lnTo>
                  <a:lnTo>
                    <a:pt x="127" y="0"/>
                  </a:lnTo>
                  <a:lnTo>
                    <a:pt x="13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0"/>
            <p:cNvSpPr>
              <a:spLocks/>
            </p:cNvSpPr>
            <p:nvPr/>
          </p:nvSpPr>
          <p:spPr bwMode="auto">
            <a:xfrm>
              <a:off x="485775" y="1015473"/>
              <a:ext cx="328613" cy="398463"/>
            </a:xfrm>
            <a:custGeom>
              <a:avLst/>
              <a:gdLst>
                <a:gd name="T0" fmla="*/ 104 w 207"/>
                <a:gd name="T1" fmla="*/ 0 h 251"/>
                <a:gd name="T2" fmla="*/ 137 w 207"/>
                <a:gd name="T3" fmla="*/ 5 h 251"/>
                <a:gd name="T4" fmla="*/ 165 w 207"/>
                <a:gd name="T5" fmla="*/ 21 h 251"/>
                <a:gd name="T6" fmla="*/ 188 w 207"/>
                <a:gd name="T7" fmla="*/ 43 h 251"/>
                <a:gd name="T8" fmla="*/ 202 w 207"/>
                <a:gd name="T9" fmla="*/ 71 h 251"/>
                <a:gd name="T10" fmla="*/ 207 w 207"/>
                <a:gd name="T11" fmla="*/ 105 h 251"/>
                <a:gd name="T12" fmla="*/ 207 w 207"/>
                <a:gd name="T13" fmla="*/ 131 h 251"/>
                <a:gd name="T14" fmla="*/ 202 w 207"/>
                <a:gd name="T15" fmla="*/ 159 h 251"/>
                <a:gd name="T16" fmla="*/ 193 w 207"/>
                <a:gd name="T17" fmla="*/ 187 h 251"/>
                <a:gd name="T18" fmla="*/ 178 w 207"/>
                <a:gd name="T19" fmla="*/ 213 h 251"/>
                <a:gd name="T20" fmla="*/ 162 w 207"/>
                <a:gd name="T21" fmla="*/ 229 h 251"/>
                <a:gd name="T22" fmla="*/ 144 w 207"/>
                <a:gd name="T23" fmla="*/ 241 h 251"/>
                <a:gd name="T24" fmla="*/ 124 w 207"/>
                <a:gd name="T25" fmla="*/ 250 h 251"/>
                <a:gd name="T26" fmla="*/ 104 w 207"/>
                <a:gd name="T27" fmla="*/ 251 h 251"/>
                <a:gd name="T28" fmla="*/ 83 w 207"/>
                <a:gd name="T29" fmla="*/ 250 h 251"/>
                <a:gd name="T30" fmla="*/ 62 w 207"/>
                <a:gd name="T31" fmla="*/ 239 h 251"/>
                <a:gd name="T32" fmla="*/ 41 w 207"/>
                <a:gd name="T33" fmla="*/ 225 h 251"/>
                <a:gd name="T34" fmla="*/ 26 w 207"/>
                <a:gd name="T35" fmla="*/ 208 h 251"/>
                <a:gd name="T36" fmla="*/ 12 w 207"/>
                <a:gd name="T37" fmla="*/ 181 h 251"/>
                <a:gd name="T38" fmla="*/ 5 w 207"/>
                <a:gd name="T39" fmla="*/ 155 h 251"/>
                <a:gd name="T40" fmla="*/ 1 w 207"/>
                <a:gd name="T41" fmla="*/ 129 h 251"/>
                <a:gd name="T42" fmla="*/ 0 w 207"/>
                <a:gd name="T43" fmla="*/ 105 h 251"/>
                <a:gd name="T44" fmla="*/ 5 w 207"/>
                <a:gd name="T45" fmla="*/ 71 h 251"/>
                <a:gd name="T46" fmla="*/ 20 w 207"/>
                <a:gd name="T47" fmla="*/ 43 h 251"/>
                <a:gd name="T48" fmla="*/ 43 w 207"/>
                <a:gd name="T49" fmla="*/ 21 h 251"/>
                <a:gd name="T50" fmla="*/ 71 w 207"/>
                <a:gd name="T51" fmla="*/ 5 h 251"/>
                <a:gd name="T52" fmla="*/ 104 w 207"/>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7" h="251">
                  <a:moveTo>
                    <a:pt x="104" y="0"/>
                  </a:moveTo>
                  <a:lnTo>
                    <a:pt x="137" y="5"/>
                  </a:lnTo>
                  <a:lnTo>
                    <a:pt x="165" y="21"/>
                  </a:lnTo>
                  <a:lnTo>
                    <a:pt x="188" y="43"/>
                  </a:lnTo>
                  <a:lnTo>
                    <a:pt x="202" y="71"/>
                  </a:lnTo>
                  <a:lnTo>
                    <a:pt x="207" y="105"/>
                  </a:lnTo>
                  <a:lnTo>
                    <a:pt x="207" y="131"/>
                  </a:lnTo>
                  <a:lnTo>
                    <a:pt x="202" y="159"/>
                  </a:lnTo>
                  <a:lnTo>
                    <a:pt x="193" y="187"/>
                  </a:lnTo>
                  <a:lnTo>
                    <a:pt x="178" y="213"/>
                  </a:lnTo>
                  <a:lnTo>
                    <a:pt x="162" y="229"/>
                  </a:lnTo>
                  <a:lnTo>
                    <a:pt x="144" y="241"/>
                  </a:lnTo>
                  <a:lnTo>
                    <a:pt x="124" y="250"/>
                  </a:lnTo>
                  <a:lnTo>
                    <a:pt x="104" y="251"/>
                  </a:lnTo>
                  <a:lnTo>
                    <a:pt x="83" y="250"/>
                  </a:lnTo>
                  <a:lnTo>
                    <a:pt x="62" y="239"/>
                  </a:lnTo>
                  <a:lnTo>
                    <a:pt x="41" y="225"/>
                  </a:lnTo>
                  <a:lnTo>
                    <a:pt x="26" y="208"/>
                  </a:lnTo>
                  <a:lnTo>
                    <a:pt x="12" y="181"/>
                  </a:lnTo>
                  <a:lnTo>
                    <a:pt x="5" y="155"/>
                  </a:lnTo>
                  <a:lnTo>
                    <a:pt x="1" y="129"/>
                  </a:lnTo>
                  <a:lnTo>
                    <a:pt x="0" y="105"/>
                  </a:lnTo>
                  <a:lnTo>
                    <a:pt x="5" y="71"/>
                  </a:lnTo>
                  <a:lnTo>
                    <a:pt x="20" y="43"/>
                  </a:lnTo>
                  <a:lnTo>
                    <a:pt x="43" y="21"/>
                  </a:lnTo>
                  <a:lnTo>
                    <a:pt x="71" y="5"/>
                  </a:lnTo>
                  <a:lnTo>
                    <a:pt x="10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1"/>
            <p:cNvSpPr>
              <a:spLocks/>
            </p:cNvSpPr>
            <p:nvPr/>
          </p:nvSpPr>
          <p:spPr bwMode="auto">
            <a:xfrm>
              <a:off x="255588" y="915460"/>
              <a:ext cx="219075" cy="266700"/>
            </a:xfrm>
            <a:custGeom>
              <a:avLst/>
              <a:gdLst>
                <a:gd name="T0" fmla="*/ 69 w 138"/>
                <a:gd name="T1" fmla="*/ 0 h 168"/>
                <a:gd name="T2" fmla="*/ 90 w 138"/>
                <a:gd name="T3" fmla="*/ 3 h 168"/>
                <a:gd name="T4" fmla="*/ 110 w 138"/>
                <a:gd name="T5" fmla="*/ 14 h 168"/>
                <a:gd name="T6" fmla="*/ 125 w 138"/>
                <a:gd name="T7" fmla="*/ 30 h 168"/>
                <a:gd name="T8" fmla="*/ 134 w 138"/>
                <a:gd name="T9" fmla="*/ 47 h 168"/>
                <a:gd name="T10" fmla="*/ 138 w 138"/>
                <a:gd name="T11" fmla="*/ 70 h 168"/>
                <a:gd name="T12" fmla="*/ 138 w 138"/>
                <a:gd name="T13" fmla="*/ 77 h 168"/>
                <a:gd name="T14" fmla="*/ 138 w 138"/>
                <a:gd name="T15" fmla="*/ 86 h 168"/>
                <a:gd name="T16" fmla="*/ 120 w 138"/>
                <a:gd name="T17" fmla="*/ 115 h 168"/>
                <a:gd name="T18" fmla="*/ 111 w 138"/>
                <a:gd name="T19" fmla="*/ 150 h 168"/>
                <a:gd name="T20" fmla="*/ 97 w 138"/>
                <a:gd name="T21" fmla="*/ 159 h 168"/>
                <a:gd name="T22" fmla="*/ 83 w 138"/>
                <a:gd name="T23" fmla="*/ 166 h 168"/>
                <a:gd name="T24" fmla="*/ 69 w 138"/>
                <a:gd name="T25" fmla="*/ 168 h 168"/>
                <a:gd name="T26" fmla="*/ 50 w 138"/>
                <a:gd name="T27" fmla="*/ 164 h 168"/>
                <a:gd name="T28" fmla="*/ 31 w 138"/>
                <a:gd name="T29" fmla="*/ 154 h 168"/>
                <a:gd name="T30" fmla="*/ 17 w 138"/>
                <a:gd name="T31" fmla="*/ 138 h 168"/>
                <a:gd name="T32" fmla="*/ 5 w 138"/>
                <a:gd name="T33" fmla="*/ 115 h 168"/>
                <a:gd name="T34" fmla="*/ 1 w 138"/>
                <a:gd name="T35" fmla="*/ 93 h 168"/>
                <a:gd name="T36" fmla="*/ 0 w 138"/>
                <a:gd name="T37" fmla="*/ 70 h 168"/>
                <a:gd name="T38" fmla="*/ 3 w 138"/>
                <a:gd name="T39" fmla="*/ 47 h 168"/>
                <a:gd name="T40" fmla="*/ 14 w 138"/>
                <a:gd name="T41" fmla="*/ 30 h 168"/>
                <a:gd name="T42" fmla="*/ 28 w 138"/>
                <a:gd name="T43" fmla="*/ 14 h 168"/>
                <a:gd name="T44" fmla="*/ 47 w 138"/>
                <a:gd name="T45" fmla="*/ 3 h 168"/>
                <a:gd name="T46" fmla="*/ 69 w 138"/>
                <a:gd name="T4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8" h="168">
                  <a:moveTo>
                    <a:pt x="69" y="0"/>
                  </a:moveTo>
                  <a:lnTo>
                    <a:pt x="90" y="3"/>
                  </a:lnTo>
                  <a:lnTo>
                    <a:pt x="110" y="14"/>
                  </a:lnTo>
                  <a:lnTo>
                    <a:pt x="125" y="30"/>
                  </a:lnTo>
                  <a:lnTo>
                    <a:pt x="134" y="47"/>
                  </a:lnTo>
                  <a:lnTo>
                    <a:pt x="138" y="70"/>
                  </a:lnTo>
                  <a:lnTo>
                    <a:pt x="138" y="77"/>
                  </a:lnTo>
                  <a:lnTo>
                    <a:pt x="138" y="86"/>
                  </a:lnTo>
                  <a:lnTo>
                    <a:pt x="120" y="115"/>
                  </a:lnTo>
                  <a:lnTo>
                    <a:pt x="111" y="150"/>
                  </a:lnTo>
                  <a:lnTo>
                    <a:pt x="97" y="159"/>
                  </a:lnTo>
                  <a:lnTo>
                    <a:pt x="83" y="166"/>
                  </a:lnTo>
                  <a:lnTo>
                    <a:pt x="69" y="168"/>
                  </a:lnTo>
                  <a:lnTo>
                    <a:pt x="50" y="164"/>
                  </a:lnTo>
                  <a:lnTo>
                    <a:pt x="31" y="154"/>
                  </a:lnTo>
                  <a:lnTo>
                    <a:pt x="17" y="138"/>
                  </a:lnTo>
                  <a:lnTo>
                    <a:pt x="5" y="115"/>
                  </a:lnTo>
                  <a:lnTo>
                    <a:pt x="1" y="93"/>
                  </a:lnTo>
                  <a:lnTo>
                    <a:pt x="0" y="70"/>
                  </a:lnTo>
                  <a:lnTo>
                    <a:pt x="3" y="47"/>
                  </a:lnTo>
                  <a:lnTo>
                    <a:pt x="14" y="30"/>
                  </a:lnTo>
                  <a:lnTo>
                    <a:pt x="28" y="14"/>
                  </a:lnTo>
                  <a:lnTo>
                    <a:pt x="47" y="3"/>
                  </a:lnTo>
                  <a:lnTo>
                    <a:pt x="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42"/>
            <p:cNvSpPr>
              <a:spLocks/>
            </p:cNvSpPr>
            <p:nvPr/>
          </p:nvSpPr>
          <p:spPr bwMode="auto">
            <a:xfrm>
              <a:off x="119063" y="1183748"/>
              <a:ext cx="338138" cy="177800"/>
            </a:xfrm>
            <a:custGeom>
              <a:avLst/>
              <a:gdLst>
                <a:gd name="T0" fmla="*/ 93 w 213"/>
                <a:gd name="T1" fmla="*/ 0 h 112"/>
                <a:gd name="T2" fmla="*/ 96 w 213"/>
                <a:gd name="T3" fmla="*/ 0 h 112"/>
                <a:gd name="T4" fmla="*/ 101 w 213"/>
                <a:gd name="T5" fmla="*/ 0 h 112"/>
                <a:gd name="T6" fmla="*/ 101 w 213"/>
                <a:gd name="T7" fmla="*/ 0 h 112"/>
                <a:gd name="T8" fmla="*/ 101 w 213"/>
                <a:gd name="T9" fmla="*/ 2 h 112"/>
                <a:gd name="T10" fmla="*/ 103 w 213"/>
                <a:gd name="T11" fmla="*/ 2 h 112"/>
                <a:gd name="T12" fmla="*/ 128 w 213"/>
                <a:gd name="T13" fmla="*/ 16 h 112"/>
                <a:gd name="T14" fmla="*/ 154 w 213"/>
                <a:gd name="T15" fmla="*/ 21 h 112"/>
                <a:gd name="T16" fmla="*/ 169 w 213"/>
                <a:gd name="T17" fmla="*/ 20 h 112"/>
                <a:gd name="T18" fmla="*/ 183 w 213"/>
                <a:gd name="T19" fmla="*/ 14 h 112"/>
                <a:gd name="T20" fmla="*/ 185 w 213"/>
                <a:gd name="T21" fmla="*/ 14 h 112"/>
                <a:gd name="T22" fmla="*/ 189 w 213"/>
                <a:gd name="T23" fmla="*/ 14 h 112"/>
                <a:gd name="T24" fmla="*/ 192 w 213"/>
                <a:gd name="T25" fmla="*/ 16 h 112"/>
                <a:gd name="T26" fmla="*/ 196 w 213"/>
                <a:gd name="T27" fmla="*/ 18 h 112"/>
                <a:gd name="T28" fmla="*/ 197 w 213"/>
                <a:gd name="T29" fmla="*/ 23 h 112"/>
                <a:gd name="T30" fmla="*/ 197 w 213"/>
                <a:gd name="T31" fmla="*/ 23 h 112"/>
                <a:gd name="T32" fmla="*/ 203 w 213"/>
                <a:gd name="T33" fmla="*/ 61 h 112"/>
                <a:gd name="T34" fmla="*/ 213 w 213"/>
                <a:gd name="T35" fmla="*/ 95 h 112"/>
                <a:gd name="T36" fmla="*/ 213 w 213"/>
                <a:gd name="T37" fmla="*/ 95 h 112"/>
                <a:gd name="T38" fmla="*/ 213 w 213"/>
                <a:gd name="T39" fmla="*/ 98 h 112"/>
                <a:gd name="T40" fmla="*/ 211 w 213"/>
                <a:gd name="T41" fmla="*/ 102 h 112"/>
                <a:gd name="T42" fmla="*/ 210 w 213"/>
                <a:gd name="T43" fmla="*/ 105 h 112"/>
                <a:gd name="T44" fmla="*/ 204 w 213"/>
                <a:gd name="T45" fmla="*/ 107 h 112"/>
                <a:gd name="T46" fmla="*/ 182 w 213"/>
                <a:gd name="T47" fmla="*/ 110 h 112"/>
                <a:gd name="T48" fmla="*/ 155 w 213"/>
                <a:gd name="T49" fmla="*/ 112 h 112"/>
                <a:gd name="T50" fmla="*/ 150 w 213"/>
                <a:gd name="T51" fmla="*/ 112 h 112"/>
                <a:gd name="T52" fmla="*/ 114 w 213"/>
                <a:gd name="T53" fmla="*/ 109 h 112"/>
                <a:gd name="T54" fmla="*/ 80 w 213"/>
                <a:gd name="T55" fmla="*/ 100 h 112"/>
                <a:gd name="T56" fmla="*/ 54 w 213"/>
                <a:gd name="T57" fmla="*/ 89 h 112"/>
                <a:gd name="T58" fmla="*/ 32 w 213"/>
                <a:gd name="T59" fmla="*/ 77 h 112"/>
                <a:gd name="T60" fmla="*/ 16 w 213"/>
                <a:gd name="T61" fmla="*/ 67 h 112"/>
                <a:gd name="T62" fmla="*/ 5 w 213"/>
                <a:gd name="T63" fmla="*/ 60 h 112"/>
                <a:gd name="T64" fmla="*/ 2 w 213"/>
                <a:gd name="T65" fmla="*/ 56 h 112"/>
                <a:gd name="T66" fmla="*/ 0 w 213"/>
                <a:gd name="T67" fmla="*/ 49 h 112"/>
                <a:gd name="T68" fmla="*/ 0 w 213"/>
                <a:gd name="T69" fmla="*/ 44 h 112"/>
                <a:gd name="T70" fmla="*/ 0 w 213"/>
                <a:gd name="T71" fmla="*/ 41 h 112"/>
                <a:gd name="T72" fmla="*/ 2 w 213"/>
                <a:gd name="T73" fmla="*/ 39 h 112"/>
                <a:gd name="T74" fmla="*/ 2 w 213"/>
                <a:gd name="T75" fmla="*/ 37 h 112"/>
                <a:gd name="T76" fmla="*/ 35 w 213"/>
                <a:gd name="T77" fmla="*/ 21 h 112"/>
                <a:gd name="T78" fmla="*/ 66 w 213"/>
                <a:gd name="T79" fmla="*/ 9 h 112"/>
                <a:gd name="T80" fmla="*/ 66 w 213"/>
                <a:gd name="T81" fmla="*/ 9 h 112"/>
                <a:gd name="T82" fmla="*/ 66 w 213"/>
                <a:gd name="T83" fmla="*/ 9 h 112"/>
                <a:gd name="T84" fmla="*/ 68 w 213"/>
                <a:gd name="T85" fmla="*/ 7 h 112"/>
                <a:gd name="T86" fmla="*/ 72 w 213"/>
                <a:gd name="T87" fmla="*/ 6 h 112"/>
                <a:gd name="T88" fmla="*/ 77 w 213"/>
                <a:gd name="T89" fmla="*/ 4 h 112"/>
                <a:gd name="T90" fmla="*/ 80 w 213"/>
                <a:gd name="T91" fmla="*/ 2 h 112"/>
                <a:gd name="T92" fmla="*/ 82 w 213"/>
                <a:gd name="T93" fmla="*/ 0 h 112"/>
                <a:gd name="T94" fmla="*/ 84 w 213"/>
                <a:gd name="T95" fmla="*/ 0 h 112"/>
                <a:gd name="T96" fmla="*/ 87 w 213"/>
                <a:gd name="T97" fmla="*/ 0 h 112"/>
                <a:gd name="T98" fmla="*/ 93 w 213"/>
                <a:gd name="T9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3" h="112">
                  <a:moveTo>
                    <a:pt x="93" y="0"/>
                  </a:moveTo>
                  <a:lnTo>
                    <a:pt x="96" y="0"/>
                  </a:lnTo>
                  <a:lnTo>
                    <a:pt x="101" y="0"/>
                  </a:lnTo>
                  <a:lnTo>
                    <a:pt x="101" y="0"/>
                  </a:lnTo>
                  <a:lnTo>
                    <a:pt x="101" y="2"/>
                  </a:lnTo>
                  <a:lnTo>
                    <a:pt x="103" y="2"/>
                  </a:lnTo>
                  <a:lnTo>
                    <a:pt x="128" y="16"/>
                  </a:lnTo>
                  <a:lnTo>
                    <a:pt x="154" y="21"/>
                  </a:lnTo>
                  <a:lnTo>
                    <a:pt x="169" y="20"/>
                  </a:lnTo>
                  <a:lnTo>
                    <a:pt x="183" y="14"/>
                  </a:lnTo>
                  <a:lnTo>
                    <a:pt x="185" y="14"/>
                  </a:lnTo>
                  <a:lnTo>
                    <a:pt x="189" y="14"/>
                  </a:lnTo>
                  <a:lnTo>
                    <a:pt x="192" y="16"/>
                  </a:lnTo>
                  <a:lnTo>
                    <a:pt x="196" y="18"/>
                  </a:lnTo>
                  <a:lnTo>
                    <a:pt x="197" y="23"/>
                  </a:lnTo>
                  <a:lnTo>
                    <a:pt x="197" y="23"/>
                  </a:lnTo>
                  <a:lnTo>
                    <a:pt x="203" y="61"/>
                  </a:lnTo>
                  <a:lnTo>
                    <a:pt x="213" y="95"/>
                  </a:lnTo>
                  <a:lnTo>
                    <a:pt x="213" y="95"/>
                  </a:lnTo>
                  <a:lnTo>
                    <a:pt x="213" y="98"/>
                  </a:lnTo>
                  <a:lnTo>
                    <a:pt x="211" y="102"/>
                  </a:lnTo>
                  <a:lnTo>
                    <a:pt x="210" y="105"/>
                  </a:lnTo>
                  <a:lnTo>
                    <a:pt x="204" y="107"/>
                  </a:lnTo>
                  <a:lnTo>
                    <a:pt x="182" y="110"/>
                  </a:lnTo>
                  <a:lnTo>
                    <a:pt x="155" y="112"/>
                  </a:lnTo>
                  <a:lnTo>
                    <a:pt x="150" y="112"/>
                  </a:lnTo>
                  <a:lnTo>
                    <a:pt x="114" y="109"/>
                  </a:lnTo>
                  <a:lnTo>
                    <a:pt x="80" y="100"/>
                  </a:lnTo>
                  <a:lnTo>
                    <a:pt x="54" y="89"/>
                  </a:lnTo>
                  <a:lnTo>
                    <a:pt x="32" y="77"/>
                  </a:lnTo>
                  <a:lnTo>
                    <a:pt x="16" y="67"/>
                  </a:lnTo>
                  <a:lnTo>
                    <a:pt x="5" y="60"/>
                  </a:lnTo>
                  <a:lnTo>
                    <a:pt x="2" y="56"/>
                  </a:lnTo>
                  <a:lnTo>
                    <a:pt x="0" y="49"/>
                  </a:lnTo>
                  <a:lnTo>
                    <a:pt x="0" y="44"/>
                  </a:lnTo>
                  <a:lnTo>
                    <a:pt x="0" y="41"/>
                  </a:lnTo>
                  <a:lnTo>
                    <a:pt x="2" y="39"/>
                  </a:lnTo>
                  <a:lnTo>
                    <a:pt x="2" y="37"/>
                  </a:lnTo>
                  <a:lnTo>
                    <a:pt x="35" y="21"/>
                  </a:lnTo>
                  <a:lnTo>
                    <a:pt x="66" y="9"/>
                  </a:lnTo>
                  <a:lnTo>
                    <a:pt x="66" y="9"/>
                  </a:lnTo>
                  <a:lnTo>
                    <a:pt x="66" y="9"/>
                  </a:lnTo>
                  <a:lnTo>
                    <a:pt x="68" y="7"/>
                  </a:lnTo>
                  <a:lnTo>
                    <a:pt x="72" y="6"/>
                  </a:lnTo>
                  <a:lnTo>
                    <a:pt x="77" y="4"/>
                  </a:lnTo>
                  <a:lnTo>
                    <a:pt x="80" y="2"/>
                  </a:lnTo>
                  <a:lnTo>
                    <a:pt x="82" y="0"/>
                  </a:lnTo>
                  <a:lnTo>
                    <a:pt x="84" y="0"/>
                  </a:lnTo>
                  <a:lnTo>
                    <a:pt x="87" y="0"/>
                  </a:lnTo>
                  <a:lnTo>
                    <a:pt x="9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p:cNvGrpSpPr>
            <a:grpSpLocks noChangeAspect="1"/>
          </p:cNvGrpSpPr>
          <p:nvPr/>
        </p:nvGrpSpPr>
        <p:grpSpPr>
          <a:xfrm>
            <a:off x="8412966" y="3173406"/>
            <a:ext cx="224627" cy="187326"/>
            <a:chOff x="8021638" y="994307"/>
            <a:chExt cx="869950" cy="725488"/>
          </a:xfrm>
          <a:solidFill>
            <a:schemeClr val="tx1"/>
          </a:solidFill>
        </p:grpSpPr>
        <p:sp>
          <p:nvSpPr>
            <p:cNvPr id="46" name="Freeform 458"/>
            <p:cNvSpPr>
              <a:spLocks noEditPoints="1"/>
            </p:cNvSpPr>
            <p:nvPr/>
          </p:nvSpPr>
          <p:spPr bwMode="auto">
            <a:xfrm>
              <a:off x="8021638" y="1087969"/>
              <a:ext cx="276225" cy="444500"/>
            </a:xfrm>
            <a:custGeom>
              <a:avLst/>
              <a:gdLst>
                <a:gd name="T0" fmla="*/ 94 w 174"/>
                <a:gd name="T1" fmla="*/ 39 h 280"/>
                <a:gd name="T2" fmla="*/ 91 w 174"/>
                <a:gd name="T3" fmla="*/ 42 h 280"/>
                <a:gd name="T4" fmla="*/ 70 w 174"/>
                <a:gd name="T5" fmla="*/ 112 h 280"/>
                <a:gd name="T6" fmla="*/ 73 w 174"/>
                <a:gd name="T7" fmla="*/ 114 h 280"/>
                <a:gd name="T8" fmla="*/ 141 w 174"/>
                <a:gd name="T9" fmla="*/ 114 h 280"/>
                <a:gd name="T10" fmla="*/ 143 w 174"/>
                <a:gd name="T11" fmla="*/ 108 h 280"/>
                <a:gd name="T12" fmla="*/ 143 w 174"/>
                <a:gd name="T13" fmla="*/ 40 h 280"/>
                <a:gd name="T14" fmla="*/ 138 w 174"/>
                <a:gd name="T15" fmla="*/ 37 h 280"/>
                <a:gd name="T16" fmla="*/ 87 w 174"/>
                <a:gd name="T17" fmla="*/ 0 h 280"/>
                <a:gd name="T18" fmla="*/ 108 w 174"/>
                <a:gd name="T19" fmla="*/ 0 h 280"/>
                <a:gd name="T20" fmla="*/ 134 w 174"/>
                <a:gd name="T21" fmla="*/ 0 h 280"/>
                <a:gd name="T22" fmla="*/ 141 w 174"/>
                <a:gd name="T23" fmla="*/ 0 h 280"/>
                <a:gd name="T24" fmla="*/ 155 w 174"/>
                <a:gd name="T25" fmla="*/ 2 h 280"/>
                <a:gd name="T26" fmla="*/ 171 w 174"/>
                <a:gd name="T27" fmla="*/ 18 h 280"/>
                <a:gd name="T28" fmla="*/ 174 w 174"/>
                <a:gd name="T29" fmla="*/ 42 h 280"/>
                <a:gd name="T30" fmla="*/ 173 w 174"/>
                <a:gd name="T31" fmla="*/ 201 h 280"/>
                <a:gd name="T32" fmla="*/ 169 w 174"/>
                <a:gd name="T33" fmla="*/ 217 h 280"/>
                <a:gd name="T34" fmla="*/ 154 w 174"/>
                <a:gd name="T35" fmla="*/ 232 h 280"/>
                <a:gd name="T36" fmla="*/ 85 w 174"/>
                <a:gd name="T37" fmla="*/ 234 h 280"/>
                <a:gd name="T38" fmla="*/ 75 w 174"/>
                <a:gd name="T39" fmla="*/ 234 h 280"/>
                <a:gd name="T40" fmla="*/ 54 w 174"/>
                <a:gd name="T41" fmla="*/ 239 h 280"/>
                <a:gd name="T42" fmla="*/ 37 w 174"/>
                <a:gd name="T43" fmla="*/ 253 h 280"/>
                <a:gd name="T44" fmla="*/ 33 w 174"/>
                <a:gd name="T45" fmla="*/ 266 h 280"/>
                <a:gd name="T46" fmla="*/ 33 w 174"/>
                <a:gd name="T47" fmla="*/ 271 h 280"/>
                <a:gd name="T48" fmla="*/ 28 w 174"/>
                <a:gd name="T49" fmla="*/ 276 h 280"/>
                <a:gd name="T50" fmla="*/ 21 w 174"/>
                <a:gd name="T51" fmla="*/ 280 h 280"/>
                <a:gd name="T52" fmla="*/ 14 w 174"/>
                <a:gd name="T53" fmla="*/ 280 h 280"/>
                <a:gd name="T54" fmla="*/ 10 w 174"/>
                <a:gd name="T55" fmla="*/ 280 h 280"/>
                <a:gd name="T56" fmla="*/ 3 w 174"/>
                <a:gd name="T57" fmla="*/ 278 h 280"/>
                <a:gd name="T58" fmla="*/ 0 w 174"/>
                <a:gd name="T59" fmla="*/ 271 h 280"/>
                <a:gd name="T60" fmla="*/ 0 w 174"/>
                <a:gd name="T61" fmla="*/ 180 h 280"/>
                <a:gd name="T62" fmla="*/ 5 w 174"/>
                <a:gd name="T63" fmla="*/ 164 h 280"/>
                <a:gd name="T64" fmla="*/ 16 w 174"/>
                <a:gd name="T65" fmla="*/ 131 h 280"/>
                <a:gd name="T66" fmla="*/ 51 w 174"/>
                <a:gd name="T67" fmla="*/ 35 h 280"/>
                <a:gd name="T68" fmla="*/ 56 w 174"/>
                <a:gd name="T69" fmla="*/ 23 h 280"/>
                <a:gd name="T70" fmla="*/ 73 w 174"/>
                <a:gd name="T71" fmla="*/ 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4" h="280">
                  <a:moveTo>
                    <a:pt x="98" y="37"/>
                  </a:moveTo>
                  <a:lnTo>
                    <a:pt x="94" y="39"/>
                  </a:lnTo>
                  <a:lnTo>
                    <a:pt x="92" y="40"/>
                  </a:lnTo>
                  <a:lnTo>
                    <a:pt x="91" y="42"/>
                  </a:lnTo>
                  <a:lnTo>
                    <a:pt x="70" y="108"/>
                  </a:lnTo>
                  <a:lnTo>
                    <a:pt x="70" y="112"/>
                  </a:lnTo>
                  <a:lnTo>
                    <a:pt x="71" y="114"/>
                  </a:lnTo>
                  <a:lnTo>
                    <a:pt x="73" y="114"/>
                  </a:lnTo>
                  <a:lnTo>
                    <a:pt x="138" y="114"/>
                  </a:lnTo>
                  <a:lnTo>
                    <a:pt x="141" y="114"/>
                  </a:lnTo>
                  <a:lnTo>
                    <a:pt x="143" y="112"/>
                  </a:lnTo>
                  <a:lnTo>
                    <a:pt x="143" y="108"/>
                  </a:lnTo>
                  <a:lnTo>
                    <a:pt x="143" y="42"/>
                  </a:lnTo>
                  <a:lnTo>
                    <a:pt x="143" y="40"/>
                  </a:lnTo>
                  <a:lnTo>
                    <a:pt x="141" y="39"/>
                  </a:lnTo>
                  <a:lnTo>
                    <a:pt x="138" y="37"/>
                  </a:lnTo>
                  <a:lnTo>
                    <a:pt x="98" y="37"/>
                  </a:lnTo>
                  <a:close/>
                  <a:moveTo>
                    <a:pt x="87" y="0"/>
                  </a:moveTo>
                  <a:lnTo>
                    <a:pt x="96" y="0"/>
                  </a:lnTo>
                  <a:lnTo>
                    <a:pt x="108" y="0"/>
                  </a:lnTo>
                  <a:lnTo>
                    <a:pt x="122" y="0"/>
                  </a:lnTo>
                  <a:lnTo>
                    <a:pt x="134" y="0"/>
                  </a:lnTo>
                  <a:lnTo>
                    <a:pt x="138" y="0"/>
                  </a:lnTo>
                  <a:lnTo>
                    <a:pt x="141" y="0"/>
                  </a:lnTo>
                  <a:lnTo>
                    <a:pt x="147" y="0"/>
                  </a:lnTo>
                  <a:lnTo>
                    <a:pt x="155" y="2"/>
                  </a:lnTo>
                  <a:lnTo>
                    <a:pt x="164" y="7"/>
                  </a:lnTo>
                  <a:lnTo>
                    <a:pt x="171" y="18"/>
                  </a:lnTo>
                  <a:lnTo>
                    <a:pt x="174" y="32"/>
                  </a:lnTo>
                  <a:lnTo>
                    <a:pt x="174" y="42"/>
                  </a:lnTo>
                  <a:lnTo>
                    <a:pt x="173" y="199"/>
                  </a:lnTo>
                  <a:lnTo>
                    <a:pt x="173" y="201"/>
                  </a:lnTo>
                  <a:lnTo>
                    <a:pt x="171" y="208"/>
                  </a:lnTo>
                  <a:lnTo>
                    <a:pt x="169" y="217"/>
                  </a:lnTo>
                  <a:lnTo>
                    <a:pt x="162" y="225"/>
                  </a:lnTo>
                  <a:lnTo>
                    <a:pt x="154" y="232"/>
                  </a:lnTo>
                  <a:lnTo>
                    <a:pt x="140" y="234"/>
                  </a:lnTo>
                  <a:lnTo>
                    <a:pt x="85" y="234"/>
                  </a:lnTo>
                  <a:lnTo>
                    <a:pt x="82" y="234"/>
                  </a:lnTo>
                  <a:lnTo>
                    <a:pt x="75" y="234"/>
                  </a:lnTo>
                  <a:lnTo>
                    <a:pt x="64" y="236"/>
                  </a:lnTo>
                  <a:lnTo>
                    <a:pt x="54" y="239"/>
                  </a:lnTo>
                  <a:lnTo>
                    <a:pt x="44" y="245"/>
                  </a:lnTo>
                  <a:lnTo>
                    <a:pt x="37" y="253"/>
                  </a:lnTo>
                  <a:lnTo>
                    <a:pt x="33" y="266"/>
                  </a:lnTo>
                  <a:lnTo>
                    <a:pt x="33" y="266"/>
                  </a:lnTo>
                  <a:lnTo>
                    <a:pt x="33" y="267"/>
                  </a:lnTo>
                  <a:lnTo>
                    <a:pt x="33" y="271"/>
                  </a:lnTo>
                  <a:lnTo>
                    <a:pt x="31" y="273"/>
                  </a:lnTo>
                  <a:lnTo>
                    <a:pt x="28" y="276"/>
                  </a:lnTo>
                  <a:lnTo>
                    <a:pt x="26" y="278"/>
                  </a:lnTo>
                  <a:lnTo>
                    <a:pt x="21" y="280"/>
                  </a:lnTo>
                  <a:lnTo>
                    <a:pt x="16" y="280"/>
                  </a:lnTo>
                  <a:lnTo>
                    <a:pt x="14" y="280"/>
                  </a:lnTo>
                  <a:lnTo>
                    <a:pt x="12" y="280"/>
                  </a:lnTo>
                  <a:lnTo>
                    <a:pt x="10" y="280"/>
                  </a:lnTo>
                  <a:lnTo>
                    <a:pt x="7" y="280"/>
                  </a:lnTo>
                  <a:lnTo>
                    <a:pt x="3" y="278"/>
                  </a:lnTo>
                  <a:lnTo>
                    <a:pt x="2" y="276"/>
                  </a:lnTo>
                  <a:lnTo>
                    <a:pt x="0" y="271"/>
                  </a:lnTo>
                  <a:lnTo>
                    <a:pt x="0" y="266"/>
                  </a:lnTo>
                  <a:lnTo>
                    <a:pt x="0" y="180"/>
                  </a:lnTo>
                  <a:lnTo>
                    <a:pt x="0" y="175"/>
                  </a:lnTo>
                  <a:lnTo>
                    <a:pt x="5" y="164"/>
                  </a:lnTo>
                  <a:lnTo>
                    <a:pt x="10" y="149"/>
                  </a:lnTo>
                  <a:lnTo>
                    <a:pt x="16" y="131"/>
                  </a:lnTo>
                  <a:lnTo>
                    <a:pt x="23" y="114"/>
                  </a:lnTo>
                  <a:lnTo>
                    <a:pt x="51" y="35"/>
                  </a:lnTo>
                  <a:lnTo>
                    <a:pt x="52" y="32"/>
                  </a:lnTo>
                  <a:lnTo>
                    <a:pt x="56" y="23"/>
                  </a:lnTo>
                  <a:lnTo>
                    <a:pt x="63" y="12"/>
                  </a:lnTo>
                  <a:lnTo>
                    <a:pt x="73" y="4"/>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459"/>
            <p:cNvSpPr>
              <a:spLocks/>
            </p:cNvSpPr>
            <p:nvPr/>
          </p:nvSpPr>
          <p:spPr bwMode="auto">
            <a:xfrm>
              <a:off x="8353425" y="994307"/>
              <a:ext cx="538163" cy="550863"/>
            </a:xfrm>
            <a:custGeom>
              <a:avLst/>
              <a:gdLst>
                <a:gd name="T0" fmla="*/ 283 w 339"/>
                <a:gd name="T1" fmla="*/ 0 h 347"/>
                <a:gd name="T2" fmla="*/ 304 w 339"/>
                <a:gd name="T3" fmla="*/ 0 h 347"/>
                <a:gd name="T4" fmla="*/ 316 w 339"/>
                <a:gd name="T5" fmla="*/ 0 h 347"/>
                <a:gd name="T6" fmla="*/ 323 w 339"/>
                <a:gd name="T7" fmla="*/ 1 h 347"/>
                <a:gd name="T8" fmla="*/ 325 w 339"/>
                <a:gd name="T9" fmla="*/ 3 h 347"/>
                <a:gd name="T10" fmla="*/ 329 w 339"/>
                <a:gd name="T11" fmla="*/ 7 h 347"/>
                <a:gd name="T12" fmla="*/ 332 w 339"/>
                <a:gd name="T13" fmla="*/ 10 h 347"/>
                <a:gd name="T14" fmla="*/ 336 w 339"/>
                <a:gd name="T15" fmla="*/ 14 h 347"/>
                <a:gd name="T16" fmla="*/ 337 w 339"/>
                <a:gd name="T17" fmla="*/ 19 h 347"/>
                <a:gd name="T18" fmla="*/ 339 w 339"/>
                <a:gd name="T19" fmla="*/ 26 h 347"/>
                <a:gd name="T20" fmla="*/ 339 w 339"/>
                <a:gd name="T21" fmla="*/ 264 h 347"/>
                <a:gd name="T22" fmla="*/ 337 w 339"/>
                <a:gd name="T23" fmla="*/ 270 h 347"/>
                <a:gd name="T24" fmla="*/ 336 w 339"/>
                <a:gd name="T25" fmla="*/ 276 h 347"/>
                <a:gd name="T26" fmla="*/ 332 w 339"/>
                <a:gd name="T27" fmla="*/ 279 h 347"/>
                <a:gd name="T28" fmla="*/ 329 w 339"/>
                <a:gd name="T29" fmla="*/ 283 h 347"/>
                <a:gd name="T30" fmla="*/ 325 w 339"/>
                <a:gd name="T31" fmla="*/ 284 h 347"/>
                <a:gd name="T32" fmla="*/ 323 w 339"/>
                <a:gd name="T33" fmla="*/ 286 h 347"/>
                <a:gd name="T34" fmla="*/ 316 w 339"/>
                <a:gd name="T35" fmla="*/ 288 h 347"/>
                <a:gd name="T36" fmla="*/ 301 w 339"/>
                <a:gd name="T37" fmla="*/ 288 h 347"/>
                <a:gd name="T38" fmla="*/ 280 w 339"/>
                <a:gd name="T39" fmla="*/ 290 h 347"/>
                <a:gd name="T40" fmla="*/ 255 w 339"/>
                <a:gd name="T41" fmla="*/ 290 h 347"/>
                <a:gd name="T42" fmla="*/ 238 w 339"/>
                <a:gd name="T43" fmla="*/ 293 h 347"/>
                <a:gd name="T44" fmla="*/ 219 w 339"/>
                <a:gd name="T45" fmla="*/ 304 h 347"/>
                <a:gd name="T46" fmla="*/ 212 w 339"/>
                <a:gd name="T47" fmla="*/ 311 h 347"/>
                <a:gd name="T48" fmla="*/ 205 w 339"/>
                <a:gd name="T49" fmla="*/ 316 h 347"/>
                <a:gd name="T50" fmla="*/ 199 w 339"/>
                <a:gd name="T51" fmla="*/ 323 h 347"/>
                <a:gd name="T52" fmla="*/ 196 w 339"/>
                <a:gd name="T53" fmla="*/ 328 h 347"/>
                <a:gd name="T54" fmla="*/ 194 w 339"/>
                <a:gd name="T55" fmla="*/ 332 h 347"/>
                <a:gd name="T56" fmla="*/ 191 w 339"/>
                <a:gd name="T57" fmla="*/ 337 h 347"/>
                <a:gd name="T58" fmla="*/ 185 w 339"/>
                <a:gd name="T59" fmla="*/ 344 h 347"/>
                <a:gd name="T60" fmla="*/ 180 w 339"/>
                <a:gd name="T61" fmla="*/ 347 h 347"/>
                <a:gd name="T62" fmla="*/ 18 w 339"/>
                <a:gd name="T63" fmla="*/ 347 h 347"/>
                <a:gd name="T64" fmla="*/ 14 w 339"/>
                <a:gd name="T65" fmla="*/ 346 h 347"/>
                <a:gd name="T66" fmla="*/ 9 w 339"/>
                <a:gd name="T67" fmla="*/ 339 h 347"/>
                <a:gd name="T68" fmla="*/ 2 w 339"/>
                <a:gd name="T69" fmla="*/ 328 h 347"/>
                <a:gd name="T70" fmla="*/ 0 w 339"/>
                <a:gd name="T71" fmla="*/ 312 h 347"/>
                <a:gd name="T72" fmla="*/ 0 w 339"/>
                <a:gd name="T73" fmla="*/ 26 h 347"/>
                <a:gd name="T74" fmla="*/ 0 w 339"/>
                <a:gd name="T75" fmla="*/ 19 h 347"/>
                <a:gd name="T76" fmla="*/ 2 w 339"/>
                <a:gd name="T77" fmla="*/ 14 h 347"/>
                <a:gd name="T78" fmla="*/ 6 w 339"/>
                <a:gd name="T79" fmla="*/ 10 h 347"/>
                <a:gd name="T80" fmla="*/ 9 w 339"/>
                <a:gd name="T81" fmla="*/ 7 h 347"/>
                <a:gd name="T82" fmla="*/ 13 w 339"/>
                <a:gd name="T83" fmla="*/ 3 h 347"/>
                <a:gd name="T84" fmla="*/ 16 w 339"/>
                <a:gd name="T85" fmla="*/ 1 h 347"/>
                <a:gd name="T86" fmla="*/ 20 w 339"/>
                <a:gd name="T87" fmla="*/ 0 h 347"/>
                <a:gd name="T88" fmla="*/ 27 w 339"/>
                <a:gd name="T89" fmla="*/ 0 h 347"/>
                <a:gd name="T90" fmla="*/ 39 w 339"/>
                <a:gd name="T91" fmla="*/ 0 h 347"/>
                <a:gd name="T92" fmla="*/ 58 w 339"/>
                <a:gd name="T93" fmla="*/ 0 h 347"/>
                <a:gd name="T94" fmla="*/ 84 w 339"/>
                <a:gd name="T95" fmla="*/ 0 h 347"/>
                <a:gd name="T96" fmla="*/ 117 w 339"/>
                <a:gd name="T97" fmla="*/ 0 h 347"/>
                <a:gd name="T98" fmla="*/ 161 w 339"/>
                <a:gd name="T99" fmla="*/ 0 h 347"/>
                <a:gd name="T100" fmla="*/ 213 w 339"/>
                <a:gd name="T101" fmla="*/ 0 h 347"/>
                <a:gd name="T102" fmla="*/ 252 w 339"/>
                <a:gd name="T103" fmla="*/ 0 h 347"/>
                <a:gd name="T104" fmla="*/ 283 w 339"/>
                <a:gd name="T10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9" h="347">
                  <a:moveTo>
                    <a:pt x="283" y="0"/>
                  </a:moveTo>
                  <a:lnTo>
                    <a:pt x="304" y="0"/>
                  </a:lnTo>
                  <a:lnTo>
                    <a:pt x="316" y="0"/>
                  </a:lnTo>
                  <a:lnTo>
                    <a:pt x="323" y="1"/>
                  </a:lnTo>
                  <a:lnTo>
                    <a:pt x="325" y="3"/>
                  </a:lnTo>
                  <a:lnTo>
                    <a:pt x="329" y="7"/>
                  </a:lnTo>
                  <a:lnTo>
                    <a:pt x="332" y="10"/>
                  </a:lnTo>
                  <a:lnTo>
                    <a:pt x="336" y="14"/>
                  </a:lnTo>
                  <a:lnTo>
                    <a:pt x="337" y="19"/>
                  </a:lnTo>
                  <a:lnTo>
                    <a:pt x="339" y="26"/>
                  </a:lnTo>
                  <a:lnTo>
                    <a:pt x="339" y="264"/>
                  </a:lnTo>
                  <a:lnTo>
                    <a:pt x="337" y="270"/>
                  </a:lnTo>
                  <a:lnTo>
                    <a:pt x="336" y="276"/>
                  </a:lnTo>
                  <a:lnTo>
                    <a:pt x="332" y="279"/>
                  </a:lnTo>
                  <a:lnTo>
                    <a:pt x="329" y="283"/>
                  </a:lnTo>
                  <a:lnTo>
                    <a:pt x="325" y="284"/>
                  </a:lnTo>
                  <a:lnTo>
                    <a:pt x="323" y="286"/>
                  </a:lnTo>
                  <a:lnTo>
                    <a:pt x="316" y="288"/>
                  </a:lnTo>
                  <a:lnTo>
                    <a:pt x="301" y="288"/>
                  </a:lnTo>
                  <a:lnTo>
                    <a:pt x="280" y="290"/>
                  </a:lnTo>
                  <a:lnTo>
                    <a:pt x="255" y="290"/>
                  </a:lnTo>
                  <a:lnTo>
                    <a:pt x="238" y="293"/>
                  </a:lnTo>
                  <a:lnTo>
                    <a:pt x="219" y="304"/>
                  </a:lnTo>
                  <a:lnTo>
                    <a:pt x="212" y="311"/>
                  </a:lnTo>
                  <a:lnTo>
                    <a:pt x="205" y="316"/>
                  </a:lnTo>
                  <a:lnTo>
                    <a:pt x="199" y="323"/>
                  </a:lnTo>
                  <a:lnTo>
                    <a:pt x="196" y="328"/>
                  </a:lnTo>
                  <a:lnTo>
                    <a:pt x="194" y="332"/>
                  </a:lnTo>
                  <a:lnTo>
                    <a:pt x="191" y="337"/>
                  </a:lnTo>
                  <a:lnTo>
                    <a:pt x="185" y="344"/>
                  </a:lnTo>
                  <a:lnTo>
                    <a:pt x="180" y="347"/>
                  </a:lnTo>
                  <a:lnTo>
                    <a:pt x="18" y="347"/>
                  </a:lnTo>
                  <a:lnTo>
                    <a:pt x="14" y="346"/>
                  </a:lnTo>
                  <a:lnTo>
                    <a:pt x="9" y="339"/>
                  </a:lnTo>
                  <a:lnTo>
                    <a:pt x="2" y="328"/>
                  </a:lnTo>
                  <a:lnTo>
                    <a:pt x="0" y="312"/>
                  </a:lnTo>
                  <a:lnTo>
                    <a:pt x="0" y="26"/>
                  </a:lnTo>
                  <a:lnTo>
                    <a:pt x="0" y="19"/>
                  </a:lnTo>
                  <a:lnTo>
                    <a:pt x="2" y="14"/>
                  </a:lnTo>
                  <a:lnTo>
                    <a:pt x="6" y="10"/>
                  </a:lnTo>
                  <a:lnTo>
                    <a:pt x="9" y="7"/>
                  </a:lnTo>
                  <a:lnTo>
                    <a:pt x="13" y="3"/>
                  </a:lnTo>
                  <a:lnTo>
                    <a:pt x="16" y="1"/>
                  </a:lnTo>
                  <a:lnTo>
                    <a:pt x="20" y="0"/>
                  </a:lnTo>
                  <a:lnTo>
                    <a:pt x="27" y="0"/>
                  </a:lnTo>
                  <a:lnTo>
                    <a:pt x="39" y="0"/>
                  </a:lnTo>
                  <a:lnTo>
                    <a:pt x="58" y="0"/>
                  </a:lnTo>
                  <a:lnTo>
                    <a:pt x="84" y="0"/>
                  </a:lnTo>
                  <a:lnTo>
                    <a:pt x="117" y="0"/>
                  </a:lnTo>
                  <a:lnTo>
                    <a:pt x="161" y="0"/>
                  </a:lnTo>
                  <a:lnTo>
                    <a:pt x="213" y="0"/>
                  </a:lnTo>
                  <a:lnTo>
                    <a:pt x="252" y="0"/>
                  </a:lnTo>
                  <a:lnTo>
                    <a:pt x="2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460"/>
            <p:cNvSpPr>
              <a:spLocks noEditPoints="1"/>
            </p:cNvSpPr>
            <p:nvPr/>
          </p:nvSpPr>
          <p:spPr bwMode="auto">
            <a:xfrm>
              <a:off x="8683625" y="1515007"/>
              <a:ext cx="207963" cy="204788"/>
            </a:xfrm>
            <a:custGeom>
              <a:avLst/>
              <a:gdLst>
                <a:gd name="T0" fmla="*/ 67 w 131"/>
                <a:gd name="T1" fmla="*/ 23 h 129"/>
                <a:gd name="T2" fmla="*/ 56 w 131"/>
                <a:gd name="T3" fmla="*/ 25 h 129"/>
                <a:gd name="T4" fmla="*/ 47 w 131"/>
                <a:gd name="T5" fmla="*/ 26 h 129"/>
                <a:gd name="T6" fmla="*/ 33 w 131"/>
                <a:gd name="T7" fmla="*/ 39 h 129"/>
                <a:gd name="T8" fmla="*/ 25 w 131"/>
                <a:gd name="T9" fmla="*/ 53 h 129"/>
                <a:gd name="T10" fmla="*/ 21 w 131"/>
                <a:gd name="T11" fmla="*/ 70 h 129"/>
                <a:gd name="T12" fmla="*/ 26 w 131"/>
                <a:gd name="T13" fmla="*/ 86 h 129"/>
                <a:gd name="T14" fmla="*/ 37 w 131"/>
                <a:gd name="T15" fmla="*/ 100 h 129"/>
                <a:gd name="T16" fmla="*/ 49 w 131"/>
                <a:gd name="T17" fmla="*/ 108 h 129"/>
                <a:gd name="T18" fmla="*/ 67 w 131"/>
                <a:gd name="T19" fmla="*/ 112 h 129"/>
                <a:gd name="T20" fmla="*/ 75 w 131"/>
                <a:gd name="T21" fmla="*/ 110 h 129"/>
                <a:gd name="T22" fmla="*/ 86 w 131"/>
                <a:gd name="T23" fmla="*/ 107 h 129"/>
                <a:gd name="T24" fmla="*/ 93 w 131"/>
                <a:gd name="T25" fmla="*/ 101 h 129"/>
                <a:gd name="T26" fmla="*/ 100 w 131"/>
                <a:gd name="T27" fmla="*/ 96 h 129"/>
                <a:gd name="T28" fmla="*/ 105 w 131"/>
                <a:gd name="T29" fmla="*/ 89 h 129"/>
                <a:gd name="T30" fmla="*/ 108 w 131"/>
                <a:gd name="T31" fmla="*/ 80 h 129"/>
                <a:gd name="T32" fmla="*/ 110 w 131"/>
                <a:gd name="T33" fmla="*/ 65 h 129"/>
                <a:gd name="T34" fmla="*/ 105 w 131"/>
                <a:gd name="T35" fmla="*/ 47 h 129"/>
                <a:gd name="T36" fmla="*/ 96 w 131"/>
                <a:gd name="T37" fmla="*/ 35 h 129"/>
                <a:gd name="T38" fmla="*/ 82 w 131"/>
                <a:gd name="T39" fmla="*/ 26 h 129"/>
                <a:gd name="T40" fmla="*/ 67 w 131"/>
                <a:gd name="T41" fmla="*/ 23 h 129"/>
                <a:gd name="T42" fmla="*/ 65 w 131"/>
                <a:gd name="T43" fmla="*/ 0 h 129"/>
                <a:gd name="T44" fmla="*/ 86 w 131"/>
                <a:gd name="T45" fmla="*/ 4 h 129"/>
                <a:gd name="T46" fmla="*/ 103 w 131"/>
                <a:gd name="T47" fmla="*/ 12 h 129"/>
                <a:gd name="T48" fmla="*/ 119 w 131"/>
                <a:gd name="T49" fmla="*/ 26 h 129"/>
                <a:gd name="T50" fmla="*/ 128 w 131"/>
                <a:gd name="T51" fmla="*/ 44 h 129"/>
                <a:gd name="T52" fmla="*/ 131 w 131"/>
                <a:gd name="T53" fmla="*/ 65 h 129"/>
                <a:gd name="T54" fmla="*/ 126 w 131"/>
                <a:gd name="T55" fmla="*/ 89 h 129"/>
                <a:gd name="T56" fmla="*/ 112 w 131"/>
                <a:gd name="T57" fmla="*/ 110 h 129"/>
                <a:gd name="T58" fmla="*/ 91 w 131"/>
                <a:gd name="T59" fmla="*/ 124 h 129"/>
                <a:gd name="T60" fmla="*/ 65 w 131"/>
                <a:gd name="T61" fmla="*/ 129 h 129"/>
                <a:gd name="T62" fmla="*/ 44 w 131"/>
                <a:gd name="T63" fmla="*/ 126 h 129"/>
                <a:gd name="T64" fmla="*/ 26 w 131"/>
                <a:gd name="T65" fmla="*/ 117 h 129"/>
                <a:gd name="T66" fmla="*/ 12 w 131"/>
                <a:gd name="T67" fmla="*/ 103 h 129"/>
                <a:gd name="T68" fmla="*/ 4 w 131"/>
                <a:gd name="T69" fmla="*/ 86 h 129"/>
                <a:gd name="T70" fmla="*/ 0 w 131"/>
                <a:gd name="T71" fmla="*/ 65 h 129"/>
                <a:gd name="T72" fmla="*/ 5 w 131"/>
                <a:gd name="T73" fmla="*/ 39 h 129"/>
                <a:gd name="T74" fmla="*/ 19 w 131"/>
                <a:gd name="T75" fmla="*/ 18 h 129"/>
                <a:gd name="T76" fmla="*/ 40 w 131"/>
                <a:gd name="T77" fmla="*/ 5 h 129"/>
                <a:gd name="T78" fmla="*/ 65 w 131"/>
                <a:gd name="T7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 h="129">
                  <a:moveTo>
                    <a:pt x="67" y="23"/>
                  </a:moveTo>
                  <a:lnTo>
                    <a:pt x="56" y="25"/>
                  </a:lnTo>
                  <a:lnTo>
                    <a:pt x="47" y="26"/>
                  </a:lnTo>
                  <a:lnTo>
                    <a:pt x="33" y="39"/>
                  </a:lnTo>
                  <a:lnTo>
                    <a:pt x="25" y="53"/>
                  </a:lnTo>
                  <a:lnTo>
                    <a:pt x="21" y="70"/>
                  </a:lnTo>
                  <a:lnTo>
                    <a:pt x="26" y="86"/>
                  </a:lnTo>
                  <a:lnTo>
                    <a:pt x="37" y="100"/>
                  </a:lnTo>
                  <a:lnTo>
                    <a:pt x="49" y="108"/>
                  </a:lnTo>
                  <a:lnTo>
                    <a:pt x="67" y="112"/>
                  </a:lnTo>
                  <a:lnTo>
                    <a:pt x="75" y="110"/>
                  </a:lnTo>
                  <a:lnTo>
                    <a:pt x="86" y="107"/>
                  </a:lnTo>
                  <a:lnTo>
                    <a:pt x="93" y="101"/>
                  </a:lnTo>
                  <a:lnTo>
                    <a:pt x="100" y="96"/>
                  </a:lnTo>
                  <a:lnTo>
                    <a:pt x="105" y="89"/>
                  </a:lnTo>
                  <a:lnTo>
                    <a:pt x="108" y="80"/>
                  </a:lnTo>
                  <a:lnTo>
                    <a:pt x="110" y="65"/>
                  </a:lnTo>
                  <a:lnTo>
                    <a:pt x="105" y="47"/>
                  </a:lnTo>
                  <a:lnTo>
                    <a:pt x="96" y="35"/>
                  </a:lnTo>
                  <a:lnTo>
                    <a:pt x="82" y="26"/>
                  </a:lnTo>
                  <a:lnTo>
                    <a:pt x="67" y="23"/>
                  </a:lnTo>
                  <a:close/>
                  <a:moveTo>
                    <a:pt x="65" y="0"/>
                  </a:moveTo>
                  <a:lnTo>
                    <a:pt x="86" y="4"/>
                  </a:lnTo>
                  <a:lnTo>
                    <a:pt x="103" y="12"/>
                  </a:lnTo>
                  <a:lnTo>
                    <a:pt x="119" y="26"/>
                  </a:lnTo>
                  <a:lnTo>
                    <a:pt x="128" y="44"/>
                  </a:lnTo>
                  <a:lnTo>
                    <a:pt x="131" y="65"/>
                  </a:lnTo>
                  <a:lnTo>
                    <a:pt x="126" y="89"/>
                  </a:lnTo>
                  <a:lnTo>
                    <a:pt x="112" y="110"/>
                  </a:lnTo>
                  <a:lnTo>
                    <a:pt x="91" y="124"/>
                  </a:lnTo>
                  <a:lnTo>
                    <a:pt x="65" y="129"/>
                  </a:lnTo>
                  <a:lnTo>
                    <a:pt x="44" y="126"/>
                  </a:lnTo>
                  <a:lnTo>
                    <a:pt x="26" y="117"/>
                  </a:lnTo>
                  <a:lnTo>
                    <a:pt x="12" y="103"/>
                  </a:lnTo>
                  <a:lnTo>
                    <a:pt x="4" y="86"/>
                  </a:lnTo>
                  <a:lnTo>
                    <a:pt x="0" y="65"/>
                  </a:lnTo>
                  <a:lnTo>
                    <a:pt x="5" y="39"/>
                  </a:lnTo>
                  <a:lnTo>
                    <a:pt x="19" y="18"/>
                  </a:lnTo>
                  <a:lnTo>
                    <a:pt x="40" y="5"/>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461"/>
            <p:cNvSpPr>
              <a:spLocks/>
            </p:cNvSpPr>
            <p:nvPr/>
          </p:nvSpPr>
          <p:spPr bwMode="auto">
            <a:xfrm>
              <a:off x="8747125" y="1578507"/>
              <a:ext cx="84138" cy="84138"/>
            </a:xfrm>
            <a:custGeom>
              <a:avLst/>
              <a:gdLst>
                <a:gd name="T0" fmla="*/ 30 w 53"/>
                <a:gd name="T1" fmla="*/ 0 h 53"/>
                <a:gd name="T2" fmla="*/ 42 w 53"/>
                <a:gd name="T3" fmla="*/ 6 h 53"/>
                <a:gd name="T4" fmla="*/ 51 w 53"/>
                <a:gd name="T5" fmla="*/ 18 h 53"/>
                <a:gd name="T6" fmla="*/ 53 w 53"/>
                <a:gd name="T7" fmla="*/ 30 h 53"/>
                <a:gd name="T8" fmla="*/ 47 w 53"/>
                <a:gd name="T9" fmla="*/ 44 h 53"/>
                <a:gd name="T10" fmla="*/ 37 w 53"/>
                <a:gd name="T11" fmla="*/ 53 h 53"/>
                <a:gd name="T12" fmla="*/ 23 w 53"/>
                <a:gd name="T13" fmla="*/ 53 h 53"/>
                <a:gd name="T14" fmla="*/ 11 w 53"/>
                <a:gd name="T15" fmla="*/ 47 h 53"/>
                <a:gd name="T16" fmla="*/ 2 w 53"/>
                <a:gd name="T17" fmla="*/ 37 h 53"/>
                <a:gd name="T18" fmla="*/ 0 w 53"/>
                <a:gd name="T19" fmla="*/ 32 h 53"/>
                <a:gd name="T20" fmla="*/ 0 w 53"/>
                <a:gd name="T21" fmla="*/ 28 h 53"/>
                <a:gd name="T22" fmla="*/ 0 w 53"/>
                <a:gd name="T23" fmla="*/ 28 h 53"/>
                <a:gd name="T24" fmla="*/ 0 w 53"/>
                <a:gd name="T25" fmla="*/ 27 h 53"/>
                <a:gd name="T26" fmla="*/ 0 w 53"/>
                <a:gd name="T27" fmla="*/ 27 h 53"/>
                <a:gd name="T28" fmla="*/ 0 w 53"/>
                <a:gd name="T29" fmla="*/ 27 h 53"/>
                <a:gd name="T30" fmla="*/ 0 w 53"/>
                <a:gd name="T31" fmla="*/ 27 h 53"/>
                <a:gd name="T32" fmla="*/ 0 w 53"/>
                <a:gd name="T33" fmla="*/ 27 h 53"/>
                <a:gd name="T34" fmla="*/ 0 w 53"/>
                <a:gd name="T35" fmla="*/ 27 h 53"/>
                <a:gd name="T36" fmla="*/ 0 w 53"/>
                <a:gd name="T37" fmla="*/ 25 h 53"/>
                <a:gd name="T38" fmla="*/ 2 w 53"/>
                <a:gd name="T39" fmla="*/ 25 h 53"/>
                <a:gd name="T40" fmla="*/ 4 w 53"/>
                <a:gd name="T41" fmla="*/ 27 h 53"/>
                <a:gd name="T42" fmla="*/ 7 w 53"/>
                <a:gd name="T43" fmla="*/ 28 h 53"/>
                <a:gd name="T44" fmla="*/ 11 w 53"/>
                <a:gd name="T45" fmla="*/ 28 h 53"/>
                <a:gd name="T46" fmla="*/ 16 w 53"/>
                <a:gd name="T47" fmla="*/ 28 h 53"/>
                <a:gd name="T48" fmla="*/ 20 w 53"/>
                <a:gd name="T49" fmla="*/ 25 h 53"/>
                <a:gd name="T50" fmla="*/ 23 w 53"/>
                <a:gd name="T51" fmla="*/ 21 h 53"/>
                <a:gd name="T52" fmla="*/ 23 w 53"/>
                <a:gd name="T53" fmla="*/ 18 h 53"/>
                <a:gd name="T54" fmla="*/ 23 w 53"/>
                <a:gd name="T55" fmla="*/ 13 h 53"/>
                <a:gd name="T56" fmla="*/ 21 w 53"/>
                <a:gd name="T57" fmla="*/ 11 h 53"/>
                <a:gd name="T58" fmla="*/ 20 w 53"/>
                <a:gd name="T59" fmla="*/ 7 h 53"/>
                <a:gd name="T60" fmla="*/ 16 w 53"/>
                <a:gd name="T61" fmla="*/ 6 h 53"/>
                <a:gd name="T62" fmla="*/ 16 w 53"/>
                <a:gd name="T63" fmla="*/ 6 h 53"/>
                <a:gd name="T64" fmla="*/ 16 w 53"/>
                <a:gd name="T65" fmla="*/ 6 h 53"/>
                <a:gd name="T66" fmla="*/ 16 w 53"/>
                <a:gd name="T67" fmla="*/ 4 h 53"/>
                <a:gd name="T68" fmla="*/ 16 w 53"/>
                <a:gd name="T69" fmla="*/ 2 h 53"/>
                <a:gd name="T70" fmla="*/ 16 w 53"/>
                <a:gd name="T71" fmla="*/ 2 h 53"/>
                <a:gd name="T72" fmla="*/ 16 w 53"/>
                <a:gd name="T73" fmla="*/ 2 h 53"/>
                <a:gd name="T74" fmla="*/ 30 w 53"/>
                <a:gd name="T7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53">
                  <a:moveTo>
                    <a:pt x="30" y="0"/>
                  </a:moveTo>
                  <a:lnTo>
                    <a:pt x="42" y="6"/>
                  </a:lnTo>
                  <a:lnTo>
                    <a:pt x="51" y="18"/>
                  </a:lnTo>
                  <a:lnTo>
                    <a:pt x="53" y="30"/>
                  </a:lnTo>
                  <a:lnTo>
                    <a:pt x="47" y="44"/>
                  </a:lnTo>
                  <a:lnTo>
                    <a:pt x="37" y="53"/>
                  </a:lnTo>
                  <a:lnTo>
                    <a:pt x="23" y="53"/>
                  </a:lnTo>
                  <a:lnTo>
                    <a:pt x="11" y="47"/>
                  </a:lnTo>
                  <a:lnTo>
                    <a:pt x="2" y="37"/>
                  </a:lnTo>
                  <a:lnTo>
                    <a:pt x="0" y="32"/>
                  </a:lnTo>
                  <a:lnTo>
                    <a:pt x="0" y="28"/>
                  </a:lnTo>
                  <a:lnTo>
                    <a:pt x="0" y="28"/>
                  </a:lnTo>
                  <a:lnTo>
                    <a:pt x="0" y="27"/>
                  </a:lnTo>
                  <a:lnTo>
                    <a:pt x="0" y="27"/>
                  </a:lnTo>
                  <a:lnTo>
                    <a:pt x="0" y="27"/>
                  </a:lnTo>
                  <a:lnTo>
                    <a:pt x="0" y="27"/>
                  </a:lnTo>
                  <a:lnTo>
                    <a:pt x="0" y="27"/>
                  </a:lnTo>
                  <a:lnTo>
                    <a:pt x="0" y="27"/>
                  </a:lnTo>
                  <a:lnTo>
                    <a:pt x="0" y="25"/>
                  </a:lnTo>
                  <a:lnTo>
                    <a:pt x="2" y="25"/>
                  </a:lnTo>
                  <a:lnTo>
                    <a:pt x="4" y="27"/>
                  </a:lnTo>
                  <a:lnTo>
                    <a:pt x="7" y="28"/>
                  </a:lnTo>
                  <a:lnTo>
                    <a:pt x="11" y="28"/>
                  </a:lnTo>
                  <a:lnTo>
                    <a:pt x="16" y="28"/>
                  </a:lnTo>
                  <a:lnTo>
                    <a:pt x="20" y="25"/>
                  </a:lnTo>
                  <a:lnTo>
                    <a:pt x="23" y="21"/>
                  </a:lnTo>
                  <a:lnTo>
                    <a:pt x="23" y="18"/>
                  </a:lnTo>
                  <a:lnTo>
                    <a:pt x="23" y="13"/>
                  </a:lnTo>
                  <a:lnTo>
                    <a:pt x="21" y="11"/>
                  </a:lnTo>
                  <a:lnTo>
                    <a:pt x="20" y="7"/>
                  </a:lnTo>
                  <a:lnTo>
                    <a:pt x="16" y="6"/>
                  </a:lnTo>
                  <a:lnTo>
                    <a:pt x="16" y="6"/>
                  </a:lnTo>
                  <a:lnTo>
                    <a:pt x="16" y="6"/>
                  </a:lnTo>
                  <a:lnTo>
                    <a:pt x="16" y="4"/>
                  </a:lnTo>
                  <a:lnTo>
                    <a:pt x="16" y="2"/>
                  </a:lnTo>
                  <a:lnTo>
                    <a:pt x="16" y="2"/>
                  </a:lnTo>
                  <a:lnTo>
                    <a:pt x="16"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462"/>
            <p:cNvSpPr>
              <a:spLocks noEditPoints="1"/>
            </p:cNvSpPr>
            <p:nvPr/>
          </p:nvSpPr>
          <p:spPr bwMode="auto">
            <a:xfrm>
              <a:off x="8110538" y="1515007"/>
              <a:ext cx="207963" cy="204788"/>
            </a:xfrm>
            <a:custGeom>
              <a:avLst/>
              <a:gdLst>
                <a:gd name="T0" fmla="*/ 66 w 131"/>
                <a:gd name="T1" fmla="*/ 23 h 129"/>
                <a:gd name="T2" fmla="*/ 56 w 131"/>
                <a:gd name="T3" fmla="*/ 25 h 129"/>
                <a:gd name="T4" fmla="*/ 47 w 131"/>
                <a:gd name="T5" fmla="*/ 26 h 129"/>
                <a:gd name="T6" fmla="*/ 33 w 131"/>
                <a:gd name="T7" fmla="*/ 39 h 129"/>
                <a:gd name="T8" fmla="*/ 24 w 131"/>
                <a:gd name="T9" fmla="*/ 53 h 129"/>
                <a:gd name="T10" fmla="*/ 21 w 131"/>
                <a:gd name="T11" fmla="*/ 70 h 129"/>
                <a:gd name="T12" fmla="*/ 26 w 131"/>
                <a:gd name="T13" fmla="*/ 86 h 129"/>
                <a:gd name="T14" fmla="*/ 35 w 131"/>
                <a:gd name="T15" fmla="*/ 100 h 129"/>
                <a:gd name="T16" fmla="*/ 49 w 131"/>
                <a:gd name="T17" fmla="*/ 108 h 129"/>
                <a:gd name="T18" fmla="*/ 66 w 131"/>
                <a:gd name="T19" fmla="*/ 112 h 129"/>
                <a:gd name="T20" fmla="*/ 75 w 131"/>
                <a:gd name="T21" fmla="*/ 110 h 129"/>
                <a:gd name="T22" fmla="*/ 85 w 131"/>
                <a:gd name="T23" fmla="*/ 107 h 129"/>
                <a:gd name="T24" fmla="*/ 92 w 131"/>
                <a:gd name="T25" fmla="*/ 101 h 129"/>
                <a:gd name="T26" fmla="*/ 99 w 131"/>
                <a:gd name="T27" fmla="*/ 96 h 129"/>
                <a:gd name="T28" fmla="*/ 103 w 131"/>
                <a:gd name="T29" fmla="*/ 89 h 129"/>
                <a:gd name="T30" fmla="*/ 106 w 131"/>
                <a:gd name="T31" fmla="*/ 80 h 129"/>
                <a:gd name="T32" fmla="*/ 110 w 131"/>
                <a:gd name="T33" fmla="*/ 65 h 129"/>
                <a:gd name="T34" fmla="*/ 105 w 131"/>
                <a:gd name="T35" fmla="*/ 47 h 129"/>
                <a:gd name="T36" fmla="*/ 96 w 131"/>
                <a:gd name="T37" fmla="*/ 35 h 129"/>
                <a:gd name="T38" fmla="*/ 82 w 131"/>
                <a:gd name="T39" fmla="*/ 26 h 129"/>
                <a:gd name="T40" fmla="*/ 66 w 131"/>
                <a:gd name="T41" fmla="*/ 23 h 129"/>
                <a:gd name="T42" fmla="*/ 64 w 131"/>
                <a:gd name="T43" fmla="*/ 0 h 129"/>
                <a:gd name="T44" fmla="*/ 85 w 131"/>
                <a:gd name="T45" fmla="*/ 4 h 129"/>
                <a:gd name="T46" fmla="*/ 103 w 131"/>
                <a:gd name="T47" fmla="*/ 12 h 129"/>
                <a:gd name="T48" fmla="*/ 118 w 131"/>
                <a:gd name="T49" fmla="*/ 26 h 129"/>
                <a:gd name="T50" fmla="*/ 127 w 131"/>
                <a:gd name="T51" fmla="*/ 44 h 129"/>
                <a:gd name="T52" fmla="*/ 131 w 131"/>
                <a:gd name="T53" fmla="*/ 65 h 129"/>
                <a:gd name="T54" fmla="*/ 125 w 131"/>
                <a:gd name="T55" fmla="*/ 89 h 129"/>
                <a:gd name="T56" fmla="*/ 111 w 131"/>
                <a:gd name="T57" fmla="*/ 110 h 129"/>
                <a:gd name="T58" fmla="*/ 91 w 131"/>
                <a:gd name="T59" fmla="*/ 124 h 129"/>
                <a:gd name="T60" fmla="*/ 64 w 131"/>
                <a:gd name="T61" fmla="*/ 129 h 129"/>
                <a:gd name="T62" fmla="*/ 43 w 131"/>
                <a:gd name="T63" fmla="*/ 126 h 129"/>
                <a:gd name="T64" fmla="*/ 26 w 131"/>
                <a:gd name="T65" fmla="*/ 117 h 129"/>
                <a:gd name="T66" fmla="*/ 12 w 131"/>
                <a:gd name="T67" fmla="*/ 103 h 129"/>
                <a:gd name="T68" fmla="*/ 3 w 131"/>
                <a:gd name="T69" fmla="*/ 86 h 129"/>
                <a:gd name="T70" fmla="*/ 0 w 131"/>
                <a:gd name="T71" fmla="*/ 65 h 129"/>
                <a:gd name="T72" fmla="*/ 5 w 131"/>
                <a:gd name="T73" fmla="*/ 39 h 129"/>
                <a:gd name="T74" fmla="*/ 19 w 131"/>
                <a:gd name="T75" fmla="*/ 18 h 129"/>
                <a:gd name="T76" fmla="*/ 40 w 131"/>
                <a:gd name="T77" fmla="*/ 5 h 129"/>
                <a:gd name="T78" fmla="*/ 64 w 131"/>
                <a:gd name="T7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 h="129">
                  <a:moveTo>
                    <a:pt x="66" y="23"/>
                  </a:moveTo>
                  <a:lnTo>
                    <a:pt x="56" y="25"/>
                  </a:lnTo>
                  <a:lnTo>
                    <a:pt x="47" y="26"/>
                  </a:lnTo>
                  <a:lnTo>
                    <a:pt x="33" y="39"/>
                  </a:lnTo>
                  <a:lnTo>
                    <a:pt x="24" y="53"/>
                  </a:lnTo>
                  <a:lnTo>
                    <a:pt x="21" y="70"/>
                  </a:lnTo>
                  <a:lnTo>
                    <a:pt x="26" y="86"/>
                  </a:lnTo>
                  <a:lnTo>
                    <a:pt x="35" y="100"/>
                  </a:lnTo>
                  <a:lnTo>
                    <a:pt x="49" y="108"/>
                  </a:lnTo>
                  <a:lnTo>
                    <a:pt x="66" y="112"/>
                  </a:lnTo>
                  <a:lnTo>
                    <a:pt x="75" y="110"/>
                  </a:lnTo>
                  <a:lnTo>
                    <a:pt x="85" y="107"/>
                  </a:lnTo>
                  <a:lnTo>
                    <a:pt x="92" y="101"/>
                  </a:lnTo>
                  <a:lnTo>
                    <a:pt x="99" y="96"/>
                  </a:lnTo>
                  <a:lnTo>
                    <a:pt x="103" y="89"/>
                  </a:lnTo>
                  <a:lnTo>
                    <a:pt x="106" y="80"/>
                  </a:lnTo>
                  <a:lnTo>
                    <a:pt x="110" y="65"/>
                  </a:lnTo>
                  <a:lnTo>
                    <a:pt x="105" y="47"/>
                  </a:lnTo>
                  <a:lnTo>
                    <a:pt x="96" y="35"/>
                  </a:lnTo>
                  <a:lnTo>
                    <a:pt x="82" y="26"/>
                  </a:lnTo>
                  <a:lnTo>
                    <a:pt x="66" y="23"/>
                  </a:lnTo>
                  <a:close/>
                  <a:moveTo>
                    <a:pt x="64" y="0"/>
                  </a:moveTo>
                  <a:lnTo>
                    <a:pt x="85" y="4"/>
                  </a:lnTo>
                  <a:lnTo>
                    <a:pt x="103" y="12"/>
                  </a:lnTo>
                  <a:lnTo>
                    <a:pt x="118" y="26"/>
                  </a:lnTo>
                  <a:lnTo>
                    <a:pt x="127" y="44"/>
                  </a:lnTo>
                  <a:lnTo>
                    <a:pt x="131" y="65"/>
                  </a:lnTo>
                  <a:lnTo>
                    <a:pt x="125" y="89"/>
                  </a:lnTo>
                  <a:lnTo>
                    <a:pt x="111" y="110"/>
                  </a:lnTo>
                  <a:lnTo>
                    <a:pt x="91" y="124"/>
                  </a:lnTo>
                  <a:lnTo>
                    <a:pt x="64" y="129"/>
                  </a:lnTo>
                  <a:lnTo>
                    <a:pt x="43" y="126"/>
                  </a:lnTo>
                  <a:lnTo>
                    <a:pt x="26" y="117"/>
                  </a:lnTo>
                  <a:lnTo>
                    <a:pt x="12" y="103"/>
                  </a:lnTo>
                  <a:lnTo>
                    <a:pt x="3" y="86"/>
                  </a:lnTo>
                  <a:lnTo>
                    <a:pt x="0" y="65"/>
                  </a:lnTo>
                  <a:lnTo>
                    <a:pt x="5" y="39"/>
                  </a:lnTo>
                  <a:lnTo>
                    <a:pt x="19" y="18"/>
                  </a:lnTo>
                  <a:lnTo>
                    <a:pt x="40" y="5"/>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463"/>
            <p:cNvSpPr>
              <a:spLocks/>
            </p:cNvSpPr>
            <p:nvPr/>
          </p:nvSpPr>
          <p:spPr bwMode="auto">
            <a:xfrm>
              <a:off x="8170863" y="1578507"/>
              <a:ext cx="85725" cy="84138"/>
            </a:xfrm>
            <a:custGeom>
              <a:avLst/>
              <a:gdLst>
                <a:gd name="T0" fmla="*/ 32 w 54"/>
                <a:gd name="T1" fmla="*/ 0 h 53"/>
                <a:gd name="T2" fmla="*/ 44 w 54"/>
                <a:gd name="T3" fmla="*/ 6 h 53"/>
                <a:gd name="T4" fmla="*/ 53 w 54"/>
                <a:gd name="T5" fmla="*/ 18 h 53"/>
                <a:gd name="T6" fmla="*/ 54 w 54"/>
                <a:gd name="T7" fmla="*/ 30 h 53"/>
                <a:gd name="T8" fmla="*/ 49 w 54"/>
                <a:gd name="T9" fmla="*/ 44 h 53"/>
                <a:gd name="T10" fmla="*/ 39 w 54"/>
                <a:gd name="T11" fmla="*/ 53 h 53"/>
                <a:gd name="T12" fmla="*/ 25 w 54"/>
                <a:gd name="T13" fmla="*/ 53 h 53"/>
                <a:gd name="T14" fmla="*/ 11 w 54"/>
                <a:gd name="T15" fmla="*/ 47 h 53"/>
                <a:gd name="T16" fmla="*/ 4 w 54"/>
                <a:gd name="T17" fmla="*/ 37 h 53"/>
                <a:gd name="T18" fmla="*/ 2 w 54"/>
                <a:gd name="T19" fmla="*/ 32 h 53"/>
                <a:gd name="T20" fmla="*/ 0 w 54"/>
                <a:gd name="T21" fmla="*/ 28 h 53"/>
                <a:gd name="T22" fmla="*/ 0 w 54"/>
                <a:gd name="T23" fmla="*/ 28 h 53"/>
                <a:gd name="T24" fmla="*/ 2 w 54"/>
                <a:gd name="T25" fmla="*/ 27 h 53"/>
                <a:gd name="T26" fmla="*/ 2 w 54"/>
                <a:gd name="T27" fmla="*/ 27 h 53"/>
                <a:gd name="T28" fmla="*/ 2 w 54"/>
                <a:gd name="T29" fmla="*/ 27 h 53"/>
                <a:gd name="T30" fmla="*/ 2 w 54"/>
                <a:gd name="T31" fmla="*/ 27 h 53"/>
                <a:gd name="T32" fmla="*/ 2 w 54"/>
                <a:gd name="T33" fmla="*/ 27 h 53"/>
                <a:gd name="T34" fmla="*/ 2 w 54"/>
                <a:gd name="T35" fmla="*/ 27 h 53"/>
                <a:gd name="T36" fmla="*/ 2 w 54"/>
                <a:gd name="T37" fmla="*/ 25 h 53"/>
                <a:gd name="T38" fmla="*/ 4 w 54"/>
                <a:gd name="T39" fmla="*/ 25 h 53"/>
                <a:gd name="T40" fmla="*/ 5 w 54"/>
                <a:gd name="T41" fmla="*/ 27 h 53"/>
                <a:gd name="T42" fmla="*/ 9 w 54"/>
                <a:gd name="T43" fmla="*/ 28 h 53"/>
                <a:gd name="T44" fmla="*/ 12 w 54"/>
                <a:gd name="T45" fmla="*/ 28 h 53"/>
                <a:gd name="T46" fmla="*/ 18 w 54"/>
                <a:gd name="T47" fmla="*/ 28 h 53"/>
                <a:gd name="T48" fmla="*/ 21 w 54"/>
                <a:gd name="T49" fmla="*/ 25 h 53"/>
                <a:gd name="T50" fmla="*/ 25 w 54"/>
                <a:gd name="T51" fmla="*/ 21 h 53"/>
                <a:gd name="T52" fmla="*/ 25 w 54"/>
                <a:gd name="T53" fmla="*/ 18 h 53"/>
                <a:gd name="T54" fmla="*/ 25 w 54"/>
                <a:gd name="T55" fmla="*/ 13 h 53"/>
                <a:gd name="T56" fmla="*/ 23 w 54"/>
                <a:gd name="T57" fmla="*/ 11 h 53"/>
                <a:gd name="T58" fmla="*/ 21 w 54"/>
                <a:gd name="T59" fmla="*/ 7 h 53"/>
                <a:gd name="T60" fmla="*/ 18 w 54"/>
                <a:gd name="T61" fmla="*/ 6 h 53"/>
                <a:gd name="T62" fmla="*/ 18 w 54"/>
                <a:gd name="T63" fmla="*/ 6 h 53"/>
                <a:gd name="T64" fmla="*/ 18 w 54"/>
                <a:gd name="T65" fmla="*/ 6 h 53"/>
                <a:gd name="T66" fmla="*/ 18 w 54"/>
                <a:gd name="T67" fmla="*/ 4 h 53"/>
                <a:gd name="T68" fmla="*/ 18 w 54"/>
                <a:gd name="T69" fmla="*/ 2 h 53"/>
                <a:gd name="T70" fmla="*/ 18 w 54"/>
                <a:gd name="T71" fmla="*/ 2 h 53"/>
                <a:gd name="T72" fmla="*/ 18 w 54"/>
                <a:gd name="T73" fmla="*/ 2 h 53"/>
                <a:gd name="T74" fmla="*/ 32 w 54"/>
                <a:gd name="T7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53">
                  <a:moveTo>
                    <a:pt x="32" y="0"/>
                  </a:moveTo>
                  <a:lnTo>
                    <a:pt x="44" y="6"/>
                  </a:lnTo>
                  <a:lnTo>
                    <a:pt x="53" y="18"/>
                  </a:lnTo>
                  <a:lnTo>
                    <a:pt x="54" y="30"/>
                  </a:lnTo>
                  <a:lnTo>
                    <a:pt x="49" y="44"/>
                  </a:lnTo>
                  <a:lnTo>
                    <a:pt x="39" y="53"/>
                  </a:lnTo>
                  <a:lnTo>
                    <a:pt x="25" y="53"/>
                  </a:lnTo>
                  <a:lnTo>
                    <a:pt x="11" y="47"/>
                  </a:lnTo>
                  <a:lnTo>
                    <a:pt x="4" y="37"/>
                  </a:lnTo>
                  <a:lnTo>
                    <a:pt x="2" y="32"/>
                  </a:lnTo>
                  <a:lnTo>
                    <a:pt x="0" y="28"/>
                  </a:lnTo>
                  <a:lnTo>
                    <a:pt x="0" y="28"/>
                  </a:lnTo>
                  <a:lnTo>
                    <a:pt x="2" y="27"/>
                  </a:lnTo>
                  <a:lnTo>
                    <a:pt x="2" y="27"/>
                  </a:lnTo>
                  <a:lnTo>
                    <a:pt x="2" y="27"/>
                  </a:lnTo>
                  <a:lnTo>
                    <a:pt x="2" y="27"/>
                  </a:lnTo>
                  <a:lnTo>
                    <a:pt x="2" y="27"/>
                  </a:lnTo>
                  <a:lnTo>
                    <a:pt x="2" y="27"/>
                  </a:lnTo>
                  <a:lnTo>
                    <a:pt x="2" y="25"/>
                  </a:lnTo>
                  <a:lnTo>
                    <a:pt x="4" y="25"/>
                  </a:lnTo>
                  <a:lnTo>
                    <a:pt x="5" y="27"/>
                  </a:lnTo>
                  <a:lnTo>
                    <a:pt x="9" y="28"/>
                  </a:lnTo>
                  <a:lnTo>
                    <a:pt x="12" y="28"/>
                  </a:lnTo>
                  <a:lnTo>
                    <a:pt x="18" y="28"/>
                  </a:lnTo>
                  <a:lnTo>
                    <a:pt x="21" y="25"/>
                  </a:lnTo>
                  <a:lnTo>
                    <a:pt x="25" y="21"/>
                  </a:lnTo>
                  <a:lnTo>
                    <a:pt x="25" y="18"/>
                  </a:lnTo>
                  <a:lnTo>
                    <a:pt x="25" y="13"/>
                  </a:lnTo>
                  <a:lnTo>
                    <a:pt x="23" y="11"/>
                  </a:lnTo>
                  <a:lnTo>
                    <a:pt x="21" y="7"/>
                  </a:lnTo>
                  <a:lnTo>
                    <a:pt x="18" y="6"/>
                  </a:lnTo>
                  <a:lnTo>
                    <a:pt x="18" y="6"/>
                  </a:lnTo>
                  <a:lnTo>
                    <a:pt x="18" y="6"/>
                  </a:lnTo>
                  <a:lnTo>
                    <a:pt x="18" y="4"/>
                  </a:lnTo>
                  <a:lnTo>
                    <a:pt x="18" y="2"/>
                  </a:lnTo>
                  <a:lnTo>
                    <a:pt x="18" y="2"/>
                  </a:lnTo>
                  <a:lnTo>
                    <a:pt x="18"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2" name="Freeform 220"/>
          <p:cNvSpPr>
            <a:spLocks noChangeAspect="1" noEditPoints="1"/>
          </p:cNvSpPr>
          <p:nvPr/>
        </p:nvSpPr>
        <p:spPr bwMode="auto">
          <a:xfrm>
            <a:off x="8473632" y="525994"/>
            <a:ext cx="185873" cy="157381"/>
          </a:xfrm>
          <a:custGeom>
            <a:avLst/>
            <a:gdLst>
              <a:gd name="T0" fmla="*/ 382 w 548"/>
              <a:gd name="T1" fmla="*/ 57 h 464"/>
              <a:gd name="T2" fmla="*/ 348 w 548"/>
              <a:gd name="T3" fmla="*/ 68 h 464"/>
              <a:gd name="T4" fmla="*/ 346 w 548"/>
              <a:gd name="T5" fmla="*/ 77 h 464"/>
              <a:gd name="T6" fmla="*/ 351 w 548"/>
              <a:gd name="T7" fmla="*/ 82 h 464"/>
              <a:gd name="T8" fmla="*/ 381 w 548"/>
              <a:gd name="T9" fmla="*/ 91 h 464"/>
              <a:gd name="T10" fmla="*/ 428 w 548"/>
              <a:gd name="T11" fmla="*/ 120 h 464"/>
              <a:gd name="T12" fmla="*/ 461 w 548"/>
              <a:gd name="T13" fmla="*/ 166 h 464"/>
              <a:gd name="T14" fmla="*/ 472 w 548"/>
              <a:gd name="T15" fmla="*/ 194 h 464"/>
              <a:gd name="T16" fmla="*/ 479 w 548"/>
              <a:gd name="T17" fmla="*/ 199 h 464"/>
              <a:gd name="T18" fmla="*/ 484 w 548"/>
              <a:gd name="T19" fmla="*/ 197 h 464"/>
              <a:gd name="T20" fmla="*/ 489 w 548"/>
              <a:gd name="T21" fmla="*/ 192 h 464"/>
              <a:gd name="T22" fmla="*/ 494 w 548"/>
              <a:gd name="T23" fmla="*/ 148 h 464"/>
              <a:gd name="T24" fmla="*/ 470 w 548"/>
              <a:gd name="T25" fmla="*/ 92 h 464"/>
              <a:gd name="T26" fmla="*/ 423 w 548"/>
              <a:gd name="T27" fmla="*/ 61 h 464"/>
              <a:gd name="T28" fmla="*/ 150 w 548"/>
              <a:gd name="T29" fmla="*/ 0 h 464"/>
              <a:gd name="T30" fmla="*/ 218 w 548"/>
              <a:gd name="T31" fmla="*/ 17 h 464"/>
              <a:gd name="T32" fmla="*/ 267 w 548"/>
              <a:gd name="T33" fmla="*/ 64 h 464"/>
              <a:gd name="T34" fmla="*/ 274 w 548"/>
              <a:gd name="T35" fmla="*/ 68 h 464"/>
              <a:gd name="T36" fmla="*/ 281 w 548"/>
              <a:gd name="T37" fmla="*/ 64 h 464"/>
              <a:gd name="T38" fmla="*/ 302 w 548"/>
              <a:gd name="T39" fmla="*/ 38 h 464"/>
              <a:gd name="T40" fmla="*/ 362 w 548"/>
              <a:gd name="T41" fmla="*/ 5 h 464"/>
              <a:gd name="T42" fmla="*/ 433 w 548"/>
              <a:gd name="T43" fmla="*/ 5 h 464"/>
              <a:gd name="T44" fmla="*/ 496 w 548"/>
              <a:gd name="T45" fmla="*/ 36 h 464"/>
              <a:gd name="T46" fmla="*/ 534 w 548"/>
              <a:gd name="T47" fmla="*/ 84 h 464"/>
              <a:gd name="T48" fmla="*/ 548 w 548"/>
              <a:gd name="T49" fmla="*/ 134 h 464"/>
              <a:gd name="T50" fmla="*/ 547 w 548"/>
              <a:gd name="T51" fmla="*/ 168 h 464"/>
              <a:gd name="T52" fmla="*/ 538 w 548"/>
              <a:gd name="T53" fmla="*/ 201 h 464"/>
              <a:gd name="T54" fmla="*/ 513 w 548"/>
              <a:gd name="T55" fmla="*/ 248 h 464"/>
              <a:gd name="T56" fmla="*/ 468 w 548"/>
              <a:gd name="T57" fmla="*/ 309 h 464"/>
              <a:gd name="T58" fmla="*/ 391 w 548"/>
              <a:gd name="T59" fmla="*/ 381 h 464"/>
              <a:gd name="T60" fmla="*/ 278 w 548"/>
              <a:gd name="T61" fmla="*/ 463 h 464"/>
              <a:gd name="T62" fmla="*/ 276 w 548"/>
              <a:gd name="T63" fmla="*/ 463 h 464"/>
              <a:gd name="T64" fmla="*/ 271 w 548"/>
              <a:gd name="T65" fmla="*/ 463 h 464"/>
              <a:gd name="T66" fmla="*/ 269 w 548"/>
              <a:gd name="T67" fmla="*/ 463 h 464"/>
              <a:gd name="T68" fmla="*/ 156 w 548"/>
              <a:gd name="T69" fmla="*/ 381 h 464"/>
              <a:gd name="T70" fmla="*/ 79 w 548"/>
              <a:gd name="T71" fmla="*/ 309 h 464"/>
              <a:gd name="T72" fmla="*/ 33 w 548"/>
              <a:gd name="T73" fmla="*/ 248 h 464"/>
              <a:gd name="T74" fmla="*/ 11 w 548"/>
              <a:gd name="T75" fmla="*/ 199 h 464"/>
              <a:gd name="T76" fmla="*/ 2 w 548"/>
              <a:gd name="T77" fmla="*/ 166 h 464"/>
              <a:gd name="T78" fmla="*/ 0 w 548"/>
              <a:gd name="T79" fmla="*/ 134 h 464"/>
              <a:gd name="T80" fmla="*/ 14 w 548"/>
              <a:gd name="T81" fmla="*/ 84 h 464"/>
              <a:gd name="T82" fmla="*/ 52 w 548"/>
              <a:gd name="T83" fmla="*/ 36 h 464"/>
              <a:gd name="T84" fmla="*/ 115 w 548"/>
              <a:gd name="T85" fmla="*/ 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8" h="464">
                <a:moveTo>
                  <a:pt x="393" y="57"/>
                </a:moveTo>
                <a:lnTo>
                  <a:pt x="382" y="57"/>
                </a:lnTo>
                <a:lnTo>
                  <a:pt x="351" y="64"/>
                </a:lnTo>
                <a:lnTo>
                  <a:pt x="348" y="68"/>
                </a:lnTo>
                <a:lnTo>
                  <a:pt x="346" y="71"/>
                </a:lnTo>
                <a:lnTo>
                  <a:pt x="346" y="77"/>
                </a:lnTo>
                <a:lnTo>
                  <a:pt x="348" y="80"/>
                </a:lnTo>
                <a:lnTo>
                  <a:pt x="351" y="82"/>
                </a:lnTo>
                <a:lnTo>
                  <a:pt x="355" y="84"/>
                </a:lnTo>
                <a:lnTo>
                  <a:pt x="381" y="91"/>
                </a:lnTo>
                <a:lnTo>
                  <a:pt x="405" y="103"/>
                </a:lnTo>
                <a:lnTo>
                  <a:pt x="428" y="120"/>
                </a:lnTo>
                <a:lnTo>
                  <a:pt x="447" y="141"/>
                </a:lnTo>
                <a:lnTo>
                  <a:pt x="461" y="166"/>
                </a:lnTo>
                <a:lnTo>
                  <a:pt x="470" y="190"/>
                </a:lnTo>
                <a:lnTo>
                  <a:pt x="472" y="194"/>
                </a:lnTo>
                <a:lnTo>
                  <a:pt x="473" y="197"/>
                </a:lnTo>
                <a:lnTo>
                  <a:pt x="479" y="199"/>
                </a:lnTo>
                <a:lnTo>
                  <a:pt x="479" y="199"/>
                </a:lnTo>
                <a:lnTo>
                  <a:pt x="484" y="197"/>
                </a:lnTo>
                <a:lnTo>
                  <a:pt x="486" y="195"/>
                </a:lnTo>
                <a:lnTo>
                  <a:pt x="489" y="192"/>
                </a:lnTo>
                <a:lnTo>
                  <a:pt x="494" y="169"/>
                </a:lnTo>
                <a:lnTo>
                  <a:pt x="494" y="148"/>
                </a:lnTo>
                <a:lnTo>
                  <a:pt x="486" y="119"/>
                </a:lnTo>
                <a:lnTo>
                  <a:pt x="470" y="92"/>
                </a:lnTo>
                <a:lnTo>
                  <a:pt x="449" y="73"/>
                </a:lnTo>
                <a:lnTo>
                  <a:pt x="423" y="61"/>
                </a:lnTo>
                <a:lnTo>
                  <a:pt x="393" y="57"/>
                </a:lnTo>
                <a:close/>
                <a:moveTo>
                  <a:pt x="150" y="0"/>
                </a:moveTo>
                <a:lnTo>
                  <a:pt x="187" y="5"/>
                </a:lnTo>
                <a:lnTo>
                  <a:pt x="218" y="17"/>
                </a:lnTo>
                <a:lnTo>
                  <a:pt x="246" y="38"/>
                </a:lnTo>
                <a:lnTo>
                  <a:pt x="267" y="64"/>
                </a:lnTo>
                <a:lnTo>
                  <a:pt x="269" y="68"/>
                </a:lnTo>
                <a:lnTo>
                  <a:pt x="274" y="68"/>
                </a:lnTo>
                <a:lnTo>
                  <a:pt x="278" y="68"/>
                </a:lnTo>
                <a:lnTo>
                  <a:pt x="281" y="64"/>
                </a:lnTo>
                <a:lnTo>
                  <a:pt x="281" y="64"/>
                </a:lnTo>
                <a:lnTo>
                  <a:pt x="302" y="38"/>
                </a:lnTo>
                <a:lnTo>
                  <a:pt x="330" y="17"/>
                </a:lnTo>
                <a:lnTo>
                  <a:pt x="362" y="5"/>
                </a:lnTo>
                <a:lnTo>
                  <a:pt x="396" y="0"/>
                </a:lnTo>
                <a:lnTo>
                  <a:pt x="433" y="5"/>
                </a:lnTo>
                <a:lnTo>
                  <a:pt x="468" y="19"/>
                </a:lnTo>
                <a:lnTo>
                  <a:pt x="496" y="36"/>
                </a:lnTo>
                <a:lnTo>
                  <a:pt x="517" y="57"/>
                </a:lnTo>
                <a:lnTo>
                  <a:pt x="534" y="84"/>
                </a:lnTo>
                <a:lnTo>
                  <a:pt x="545" y="112"/>
                </a:lnTo>
                <a:lnTo>
                  <a:pt x="548" y="134"/>
                </a:lnTo>
                <a:lnTo>
                  <a:pt x="547" y="157"/>
                </a:lnTo>
                <a:lnTo>
                  <a:pt x="547" y="168"/>
                </a:lnTo>
                <a:lnTo>
                  <a:pt x="543" y="181"/>
                </a:lnTo>
                <a:lnTo>
                  <a:pt x="538" y="201"/>
                </a:lnTo>
                <a:lnTo>
                  <a:pt x="527" y="223"/>
                </a:lnTo>
                <a:lnTo>
                  <a:pt x="513" y="248"/>
                </a:lnTo>
                <a:lnTo>
                  <a:pt x="494" y="278"/>
                </a:lnTo>
                <a:lnTo>
                  <a:pt x="468" y="309"/>
                </a:lnTo>
                <a:lnTo>
                  <a:pt x="435" y="344"/>
                </a:lnTo>
                <a:lnTo>
                  <a:pt x="391" y="381"/>
                </a:lnTo>
                <a:lnTo>
                  <a:pt x="341" y="421"/>
                </a:lnTo>
                <a:lnTo>
                  <a:pt x="278" y="463"/>
                </a:lnTo>
                <a:lnTo>
                  <a:pt x="279" y="463"/>
                </a:lnTo>
                <a:lnTo>
                  <a:pt x="276" y="463"/>
                </a:lnTo>
                <a:lnTo>
                  <a:pt x="274" y="464"/>
                </a:lnTo>
                <a:lnTo>
                  <a:pt x="271" y="463"/>
                </a:lnTo>
                <a:lnTo>
                  <a:pt x="269" y="463"/>
                </a:lnTo>
                <a:lnTo>
                  <a:pt x="269" y="463"/>
                </a:lnTo>
                <a:lnTo>
                  <a:pt x="208" y="421"/>
                </a:lnTo>
                <a:lnTo>
                  <a:pt x="156" y="381"/>
                </a:lnTo>
                <a:lnTo>
                  <a:pt x="114" y="344"/>
                </a:lnTo>
                <a:lnTo>
                  <a:pt x="79" y="309"/>
                </a:lnTo>
                <a:lnTo>
                  <a:pt x="52" y="276"/>
                </a:lnTo>
                <a:lnTo>
                  <a:pt x="33" y="248"/>
                </a:lnTo>
                <a:lnTo>
                  <a:pt x="19" y="222"/>
                </a:lnTo>
                <a:lnTo>
                  <a:pt x="11" y="199"/>
                </a:lnTo>
                <a:lnTo>
                  <a:pt x="4" y="180"/>
                </a:lnTo>
                <a:lnTo>
                  <a:pt x="2" y="166"/>
                </a:lnTo>
                <a:lnTo>
                  <a:pt x="0" y="155"/>
                </a:lnTo>
                <a:lnTo>
                  <a:pt x="0" y="134"/>
                </a:lnTo>
                <a:lnTo>
                  <a:pt x="4" y="112"/>
                </a:lnTo>
                <a:lnTo>
                  <a:pt x="14" y="84"/>
                </a:lnTo>
                <a:lnTo>
                  <a:pt x="30" y="57"/>
                </a:lnTo>
                <a:lnTo>
                  <a:pt x="52" y="36"/>
                </a:lnTo>
                <a:lnTo>
                  <a:pt x="80" y="19"/>
                </a:lnTo>
                <a:lnTo>
                  <a:pt x="115" y="5"/>
                </a:lnTo>
                <a:lnTo>
                  <a:pt x="15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53" name="Group 52"/>
          <p:cNvGrpSpPr>
            <a:grpSpLocks noChangeAspect="1"/>
          </p:cNvGrpSpPr>
          <p:nvPr/>
        </p:nvGrpSpPr>
        <p:grpSpPr>
          <a:xfrm>
            <a:off x="5816942" y="4538066"/>
            <a:ext cx="221019" cy="221421"/>
            <a:chOff x="8018463" y="2751931"/>
            <a:chExt cx="873125" cy="874713"/>
          </a:xfrm>
          <a:solidFill>
            <a:schemeClr val="tx1"/>
          </a:solidFill>
        </p:grpSpPr>
        <p:sp>
          <p:nvSpPr>
            <p:cNvPr id="54" name="Freeform 212"/>
            <p:cNvSpPr>
              <a:spLocks/>
            </p:cNvSpPr>
            <p:nvPr/>
          </p:nvSpPr>
          <p:spPr bwMode="auto">
            <a:xfrm>
              <a:off x="8658225" y="2902744"/>
              <a:ext cx="87313" cy="88900"/>
            </a:xfrm>
            <a:custGeom>
              <a:avLst/>
              <a:gdLst>
                <a:gd name="T0" fmla="*/ 27 w 55"/>
                <a:gd name="T1" fmla="*/ 0 h 56"/>
                <a:gd name="T2" fmla="*/ 34 w 55"/>
                <a:gd name="T3" fmla="*/ 1 h 56"/>
                <a:gd name="T4" fmla="*/ 41 w 55"/>
                <a:gd name="T5" fmla="*/ 3 h 56"/>
                <a:gd name="T6" fmla="*/ 46 w 55"/>
                <a:gd name="T7" fmla="*/ 8 h 56"/>
                <a:gd name="T8" fmla="*/ 55 w 55"/>
                <a:gd name="T9" fmla="*/ 21 h 56"/>
                <a:gd name="T10" fmla="*/ 55 w 55"/>
                <a:gd name="T11" fmla="*/ 35 h 56"/>
                <a:gd name="T12" fmla="*/ 46 w 55"/>
                <a:gd name="T13" fmla="*/ 47 h 56"/>
                <a:gd name="T14" fmla="*/ 41 w 55"/>
                <a:gd name="T15" fmla="*/ 52 h 56"/>
                <a:gd name="T16" fmla="*/ 34 w 55"/>
                <a:gd name="T17" fmla="*/ 54 h 56"/>
                <a:gd name="T18" fmla="*/ 27 w 55"/>
                <a:gd name="T19" fmla="*/ 56 h 56"/>
                <a:gd name="T20" fmla="*/ 20 w 55"/>
                <a:gd name="T21" fmla="*/ 54 h 56"/>
                <a:gd name="T22" fmla="*/ 13 w 55"/>
                <a:gd name="T23" fmla="*/ 52 h 56"/>
                <a:gd name="T24" fmla="*/ 7 w 55"/>
                <a:gd name="T25" fmla="*/ 47 h 56"/>
                <a:gd name="T26" fmla="*/ 0 w 55"/>
                <a:gd name="T27" fmla="*/ 35 h 56"/>
                <a:gd name="T28" fmla="*/ 0 w 55"/>
                <a:gd name="T29" fmla="*/ 21 h 56"/>
                <a:gd name="T30" fmla="*/ 7 w 55"/>
                <a:gd name="T31" fmla="*/ 8 h 56"/>
                <a:gd name="T32" fmla="*/ 13 w 55"/>
                <a:gd name="T33" fmla="*/ 3 h 56"/>
                <a:gd name="T34" fmla="*/ 20 w 55"/>
                <a:gd name="T35" fmla="*/ 1 h 56"/>
                <a:gd name="T36" fmla="*/ 27 w 55"/>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6">
                  <a:moveTo>
                    <a:pt x="27" y="0"/>
                  </a:moveTo>
                  <a:lnTo>
                    <a:pt x="34" y="1"/>
                  </a:lnTo>
                  <a:lnTo>
                    <a:pt x="41" y="3"/>
                  </a:lnTo>
                  <a:lnTo>
                    <a:pt x="46" y="8"/>
                  </a:lnTo>
                  <a:lnTo>
                    <a:pt x="55" y="21"/>
                  </a:lnTo>
                  <a:lnTo>
                    <a:pt x="55" y="35"/>
                  </a:lnTo>
                  <a:lnTo>
                    <a:pt x="46" y="47"/>
                  </a:lnTo>
                  <a:lnTo>
                    <a:pt x="41" y="52"/>
                  </a:lnTo>
                  <a:lnTo>
                    <a:pt x="34" y="54"/>
                  </a:lnTo>
                  <a:lnTo>
                    <a:pt x="27" y="56"/>
                  </a:lnTo>
                  <a:lnTo>
                    <a:pt x="20" y="54"/>
                  </a:lnTo>
                  <a:lnTo>
                    <a:pt x="13" y="52"/>
                  </a:lnTo>
                  <a:lnTo>
                    <a:pt x="7" y="47"/>
                  </a:lnTo>
                  <a:lnTo>
                    <a:pt x="0" y="35"/>
                  </a:lnTo>
                  <a:lnTo>
                    <a:pt x="0" y="21"/>
                  </a:lnTo>
                  <a:lnTo>
                    <a:pt x="7" y="8"/>
                  </a:lnTo>
                  <a:lnTo>
                    <a:pt x="13" y="3"/>
                  </a:lnTo>
                  <a:lnTo>
                    <a:pt x="20" y="1"/>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13"/>
            <p:cNvSpPr>
              <a:spLocks noEditPoints="1"/>
            </p:cNvSpPr>
            <p:nvPr/>
          </p:nvSpPr>
          <p:spPr bwMode="auto">
            <a:xfrm>
              <a:off x="8018463" y="2751931"/>
              <a:ext cx="873125" cy="874713"/>
            </a:xfrm>
            <a:custGeom>
              <a:avLst/>
              <a:gdLst>
                <a:gd name="T0" fmla="*/ 407 w 550"/>
                <a:gd name="T1" fmla="*/ 65 h 551"/>
                <a:gd name="T2" fmla="*/ 376 w 550"/>
                <a:gd name="T3" fmla="*/ 95 h 551"/>
                <a:gd name="T4" fmla="*/ 369 w 550"/>
                <a:gd name="T5" fmla="*/ 131 h 551"/>
                <a:gd name="T6" fmla="*/ 386 w 550"/>
                <a:gd name="T7" fmla="*/ 166 h 551"/>
                <a:gd name="T8" fmla="*/ 430 w 550"/>
                <a:gd name="T9" fmla="*/ 184 h 551"/>
                <a:gd name="T10" fmla="*/ 473 w 550"/>
                <a:gd name="T11" fmla="*/ 166 h 551"/>
                <a:gd name="T12" fmla="*/ 491 w 550"/>
                <a:gd name="T13" fmla="*/ 131 h 551"/>
                <a:gd name="T14" fmla="*/ 486 w 550"/>
                <a:gd name="T15" fmla="*/ 95 h 551"/>
                <a:gd name="T16" fmla="*/ 454 w 550"/>
                <a:gd name="T17" fmla="*/ 65 h 551"/>
                <a:gd name="T18" fmla="*/ 487 w 550"/>
                <a:gd name="T19" fmla="*/ 0 h 551"/>
                <a:gd name="T20" fmla="*/ 524 w 550"/>
                <a:gd name="T21" fmla="*/ 25 h 551"/>
                <a:gd name="T22" fmla="*/ 545 w 550"/>
                <a:gd name="T23" fmla="*/ 51 h 551"/>
                <a:gd name="T24" fmla="*/ 550 w 550"/>
                <a:gd name="T25" fmla="*/ 63 h 551"/>
                <a:gd name="T26" fmla="*/ 550 w 550"/>
                <a:gd name="T27" fmla="*/ 86 h 551"/>
                <a:gd name="T28" fmla="*/ 547 w 550"/>
                <a:gd name="T29" fmla="*/ 135 h 551"/>
                <a:gd name="T30" fmla="*/ 543 w 550"/>
                <a:gd name="T31" fmla="*/ 194 h 551"/>
                <a:gd name="T32" fmla="*/ 540 w 550"/>
                <a:gd name="T33" fmla="*/ 245 h 551"/>
                <a:gd name="T34" fmla="*/ 534 w 550"/>
                <a:gd name="T35" fmla="*/ 269 h 551"/>
                <a:gd name="T36" fmla="*/ 271 w 550"/>
                <a:gd name="T37" fmla="*/ 533 h 551"/>
                <a:gd name="T38" fmla="*/ 253 w 550"/>
                <a:gd name="T39" fmla="*/ 549 h 551"/>
                <a:gd name="T40" fmla="*/ 245 w 550"/>
                <a:gd name="T41" fmla="*/ 551 h 551"/>
                <a:gd name="T42" fmla="*/ 238 w 550"/>
                <a:gd name="T43" fmla="*/ 549 h 551"/>
                <a:gd name="T44" fmla="*/ 222 w 550"/>
                <a:gd name="T45" fmla="*/ 544 h 551"/>
                <a:gd name="T46" fmla="*/ 189 w 550"/>
                <a:gd name="T47" fmla="*/ 524 h 551"/>
                <a:gd name="T48" fmla="*/ 135 w 550"/>
                <a:gd name="T49" fmla="*/ 479 h 551"/>
                <a:gd name="T50" fmla="*/ 46 w 550"/>
                <a:gd name="T51" fmla="*/ 388 h 551"/>
                <a:gd name="T52" fmla="*/ 14 w 550"/>
                <a:gd name="T53" fmla="*/ 343 h 551"/>
                <a:gd name="T54" fmla="*/ 4 w 550"/>
                <a:gd name="T55" fmla="*/ 318 h 551"/>
                <a:gd name="T56" fmla="*/ 2 w 550"/>
                <a:gd name="T57" fmla="*/ 311 h 551"/>
                <a:gd name="T58" fmla="*/ 2 w 550"/>
                <a:gd name="T59" fmla="*/ 303 h 551"/>
                <a:gd name="T60" fmla="*/ 5 w 550"/>
                <a:gd name="T61" fmla="*/ 292 h 551"/>
                <a:gd name="T62" fmla="*/ 239 w 550"/>
                <a:gd name="T63" fmla="*/ 58 h 551"/>
                <a:gd name="T64" fmla="*/ 290 w 550"/>
                <a:gd name="T65" fmla="*/ 14 h 551"/>
                <a:gd name="T66" fmla="*/ 328 w 550"/>
                <a:gd name="T67" fmla="*/ 9 h 551"/>
                <a:gd name="T68" fmla="*/ 386 w 550"/>
                <a:gd name="T69" fmla="*/ 6 h 551"/>
                <a:gd name="T70" fmla="*/ 444 w 550"/>
                <a:gd name="T71" fmla="*/ 2 h 551"/>
                <a:gd name="T72" fmla="*/ 482 w 550"/>
                <a:gd name="T73"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0" h="551">
                  <a:moveTo>
                    <a:pt x="430" y="60"/>
                  </a:moveTo>
                  <a:lnTo>
                    <a:pt x="407" y="65"/>
                  </a:lnTo>
                  <a:lnTo>
                    <a:pt x="386" y="79"/>
                  </a:lnTo>
                  <a:lnTo>
                    <a:pt x="376" y="95"/>
                  </a:lnTo>
                  <a:lnTo>
                    <a:pt x="369" y="114"/>
                  </a:lnTo>
                  <a:lnTo>
                    <a:pt x="369" y="131"/>
                  </a:lnTo>
                  <a:lnTo>
                    <a:pt x="376" y="151"/>
                  </a:lnTo>
                  <a:lnTo>
                    <a:pt x="386" y="166"/>
                  </a:lnTo>
                  <a:lnTo>
                    <a:pt x="407" y="180"/>
                  </a:lnTo>
                  <a:lnTo>
                    <a:pt x="430" y="184"/>
                  </a:lnTo>
                  <a:lnTo>
                    <a:pt x="454" y="180"/>
                  </a:lnTo>
                  <a:lnTo>
                    <a:pt x="473" y="166"/>
                  </a:lnTo>
                  <a:lnTo>
                    <a:pt x="486" y="151"/>
                  </a:lnTo>
                  <a:lnTo>
                    <a:pt x="491" y="131"/>
                  </a:lnTo>
                  <a:lnTo>
                    <a:pt x="491" y="114"/>
                  </a:lnTo>
                  <a:lnTo>
                    <a:pt x="486" y="95"/>
                  </a:lnTo>
                  <a:lnTo>
                    <a:pt x="473" y="79"/>
                  </a:lnTo>
                  <a:lnTo>
                    <a:pt x="454" y="65"/>
                  </a:lnTo>
                  <a:lnTo>
                    <a:pt x="430" y="60"/>
                  </a:lnTo>
                  <a:close/>
                  <a:moveTo>
                    <a:pt x="487" y="0"/>
                  </a:moveTo>
                  <a:lnTo>
                    <a:pt x="508" y="13"/>
                  </a:lnTo>
                  <a:lnTo>
                    <a:pt x="524" y="25"/>
                  </a:lnTo>
                  <a:lnTo>
                    <a:pt x="536" y="39"/>
                  </a:lnTo>
                  <a:lnTo>
                    <a:pt x="545" y="51"/>
                  </a:lnTo>
                  <a:lnTo>
                    <a:pt x="548" y="60"/>
                  </a:lnTo>
                  <a:lnTo>
                    <a:pt x="550" y="63"/>
                  </a:lnTo>
                  <a:lnTo>
                    <a:pt x="550" y="70"/>
                  </a:lnTo>
                  <a:lnTo>
                    <a:pt x="550" y="86"/>
                  </a:lnTo>
                  <a:lnTo>
                    <a:pt x="548" y="109"/>
                  </a:lnTo>
                  <a:lnTo>
                    <a:pt x="547" y="135"/>
                  </a:lnTo>
                  <a:lnTo>
                    <a:pt x="545" y="165"/>
                  </a:lnTo>
                  <a:lnTo>
                    <a:pt x="543" y="194"/>
                  </a:lnTo>
                  <a:lnTo>
                    <a:pt x="541" y="222"/>
                  </a:lnTo>
                  <a:lnTo>
                    <a:pt x="540" y="245"/>
                  </a:lnTo>
                  <a:lnTo>
                    <a:pt x="536" y="262"/>
                  </a:lnTo>
                  <a:lnTo>
                    <a:pt x="534" y="269"/>
                  </a:lnTo>
                  <a:lnTo>
                    <a:pt x="492" y="311"/>
                  </a:lnTo>
                  <a:lnTo>
                    <a:pt x="271" y="533"/>
                  </a:lnTo>
                  <a:lnTo>
                    <a:pt x="259" y="545"/>
                  </a:lnTo>
                  <a:lnTo>
                    <a:pt x="253" y="549"/>
                  </a:lnTo>
                  <a:lnTo>
                    <a:pt x="250" y="551"/>
                  </a:lnTo>
                  <a:lnTo>
                    <a:pt x="245" y="551"/>
                  </a:lnTo>
                  <a:lnTo>
                    <a:pt x="241" y="551"/>
                  </a:lnTo>
                  <a:lnTo>
                    <a:pt x="238" y="549"/>
                  </a:lnTo>
                  <a:lnTo>
                    <a:pt x="232" y="549"/>
                  </a:lnTo>
                  <a:lnTo>
                    <a:pt x="222" y="544"/>
                  </a:lnTo>
                  <a:lnTo>
                    <a:pt x="208" y="537"/>
                  </a:lnTo>
                  <a:lnTo>
                    <a:pt x="189" y="524"/>
                  </a:lnTo>
                  <a:lnTo>
                    <a:pt x="164" y="505"/>
                  </a:lnTo>
                  <a:lnTo>
                    <a:pt x="135" y="479"/>
                  </a:lnTo>
                  <a:lnTo>
                    <a:pt x="72" y="418"/>
                  </a:lnTo>
                  <a:lnTo>
                    <a:pt x="46" y="388"/>
                  </a:lnTo>
                  <a:lnTo>
                    <a:pt x="28" y="364"/>
                  </a:lnTo>
                  <a:lnTo>
                    <a:pt x="14" y="343"/>
                  </a:lnTo>
                  <a:lnTo>
                    <a:pt x="7" y="329"/>
                  </a:lnTo>
                  <a:lnTo>
                    <a:pt x="4" y="318"/>
                  </a:lnTo>
                  <a:lnTo>
                    <a:pt x="2" y="313"/>
                  </a:lnTo>
                  <a:lnTo>
                    <a:pt x="2" y="311"/>
                  </a:lnTo>
                  <a:lnTo>
                    <a:pt x="0" y="306"/>
                  </a:lnTo>
                  <a:lnTo>
                    <a:pt x="2" y="303"/>
                  </a:lnTo>
                  <a:lnTo>
                    <a:pt x="2" y="297"/>
                  </a:lnTo>
                  <a:lnTo>
                    <a:pt x="5" y="292"/>
                  </a:lnTo>
                  <a:lnTo>
                    <a:pt x="18" y="280"/>
                  </a:lnTo>
                  <a:lnTo>
                    <a:pt x="239" y="58"/>
                  </a:lnTo>
                  <a:lnTo>
                    <a:pt x="281" y="16"/>
                  </a:lnTo>
                  <a:lnTo>
                    <a:pt x="290" y="14"/>
                  </a:lnTo>
                  <a:lnTo>
                    <a:pt x="306" y="13"/>
                  </a:lnTo>
                  <a:lnTo>
                    <a:pt x="328" y="9"/>
                  </a:lnTo>
                  <a:lnTo>
                    <a:pt x="356" y="7"/>
                  </a:lnTo>
                  <a:lnTo>
                    <a:pt x="386" y="6"/>
                  </a:lnTo>
                  <a:lnTo>
                    <a:pt x="416" y="4"/>
                  </a:lnTo>
                  <a:lnTo>
                    <a:pt x="444" y="2"/>
                  </a:lnTo>
                  <a:lnTo>
                    <a:pt x="466" y="0"/>
                  </a:lnTo>
                  <a:lnTo>
                    <a:pt x="482" y="0"/>
                  </a:lnTo>
                  <a:lnTo>
                    <a:pt x="4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5"/>
          <p:cNvGrpSpPr>
            <a:grpSpLocks noChangeAspect="1"/>
          </p:cNvGrpSpPr>
          <p:nvPr/>
        </p:nvGrpSpPr>
        <p:grpSpPr>
          <a:xfrm>
            <a:off x="10239902" y="525994"/>
            <a:ext cx="160296" cy="157381"/>
            <a:chOff x="6011863" y="2794794"/>
            <a:chExt cx="873125" cy="857250"/>
          </a:xfrm>
          <a:solidFill>
            <a:schemeClr val="tx1"/>
          </a:solidFill>
        </p:grpSpPr>
        <p:sp>
          <p:nvSpPr>
            <p:cNvPr id="57" name="Freeform 250"/>
            <p:cNvSpPr>
              <a:spLocks/>
            </p:cNvSpPr>
            <p:nvPr/>
          </p:nvSpPr>
          <p:spPr bwMode="auto">
            <a:xfrm>
              <a:off x="6572250" y="2902744"/>
              <a:ext cx="138113" cy="166688"/>
            </a:xfrm>
            <a:custGeom>
              <a:avLst/>
              <a:gdLst>
                <a:gd name="T0" fmla="*/ 43 w 87"/>
                <a:gd name="T1" fmla="*/ 0 h 105"/>
                <a:gd name="T2" fmla="*/ 61 w 87"/>
                <a:gd name="T3" fmla="*/ 4 h 105"/>
                <a:gd name="T4" fmla="*/ 75 w 87"/>
                <a:gd name="T5" fmla="*/ 13 h 105"/>
                <a:gd name="T6" fmla="*/ 84 w 87"/>
                <a:gd name="T7" fmla="*/ 27 h 105"/>
                <a:gd name="T8" fmla="*/ 87 w 87"/>
                <a:gd name="T9" fmla="*/ 44 h 105"/>
                <a:gd name="T10" fmla="*/ 87 w 87"/>
                <a:gd name="T11" fmla="*/ 58 h 105"/>
                <a:gd name="T12" fmla="*/ 84 w 87"/>
                <a:gd name="T13" fmla="*/ 74 h 105"/>
                <a:gd name="T14" fmla="*/ 75 w 87"/>
                <a:gd name="T15" fmla="*/ 88 h 105"/>
                <a:gd name="T16" fmla="*/ 71 w 87"/>
                <a:gd name="T17" fmla="*/ 93 h 105"/>
                <a:gd name="T18" fmla="*/ 66 w 87"/>
                <a:gd name="T19" fmla="*/ 97 h 105"/>
                <a:gd name="T20" fmla="*/ 59 w 87"/>
                <a:gd name="T21" fmla="*/ 102 h 105"/>
                <a:gd name="T22" fmla="*/ 50 w 87"/>
                <a:gd name="T23" fmla="*/ 104 h 105"/>
                <a:gd name="T24" fmla="*/ 43 w 87"/>
                <a:gd name="T25" fmla="*/ 105 h 105"/>
                <a:gd name="T26" fmla="*/ 36 w 87"/>
                <a:gd name="T27" fmla="*/ 104 h 105"/>
                <a:gd name="T28" fmla="*/ 29 w 87"/>
                <a:gd name="T29" fmla="*/ 102 h 105"/>
                <a:gd name="T30" fmla="*/ 22 w 87"/>
                <a:gd name="T31" fmla="*/ 97 h 105"/>
                <a:gd name="T32" fmla="*/ 15 w 87"/>
                <a:gd name="T33" fmla="*/ 91 h 105"/>
                <a:gd name="T34" fmla="*/ 12 w 87"/>
                <a:gd name="T35" fmla="*/ 86 h 105"/>
                <a:gd name="T36" fmla="*/ 5 w 87"/>
                <a:gd name="T37" fmla="*/ 72 h 105"/>
                <a:gd name="T38" fmla="*/ 1 w 87"/>
                <a:gd name="T39" fmla="*/ 58 h 105"/>
                <a:gd name="T40" fmla="*/ 0 w 87"/>
                <a:gd name="T41" fmla="*/ 44 h 105"/>
                <a:gd name="T42" fmla="*/ 3 w 87"/>
                <a:gd name="T43" fmla="*/ 27 h 105"/>
                <a:gd name="T44" fmla="*/ 14 w 87"/>
                <a:gd name="T45" fmla="*/ 13 h 105"/>
                <a:gd name="T46" fmla="*/ 28 w 87"/>
                <a:gd name="T47" fmla="*/ 4 h 105"/>
                <a:gd name="T48" fmla="*/ 43 w 87"/>
                <a:gd name="T4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105">
                  <a:moveTo>
                    <a:pt x="43" y="0"/>
                  </a:moveTo>
                  <a:lnTo>
                    <a:pt x="61" y="4"/>
                  </a:lnTo>
                  <a:lnTo>
                    <a:pt x="75" y="13"/>
                  </a:lnTo>
                  <a:lnTo>
                    <a:pt x="84" y="27"/>
                  </a:lnTo>
                  <a:lnTo>
                    <a:pt x="87" y="44"/>
                  </a:lnTo>
                  <a:lnTo>
                    <a:pt x="87" y="58"/>
                  </a:lnTo>
                  <a:lnTo>
                    <a:pt x="84" y="74"/>
                  </a:lnTo>
                  <a:lnTo>
                    <a:pt x="75" y="88"/>
                  </a:lnTo>
                  <a:lnTo>
                    <a:pt x="71" y="93"/>
                  </a:lnTo>
                  <a:lnTo>
                    <a:pt x="66" y="97"/>
                  </a:lnTo>
                  <a:lnTo>
                    <a:pt x="59" y="102"/>
                  </a:lnTo>
                  <a:lnTo>
                    <a:pt x="50" y="104"/>
                  </a:lnTo>
                  <a:lnTo>
                    <a:pt x="43" y="105"/>
                  </a:lnTo>
                  <a:lnTo>
                    <a:pt x="36" y="104"/>
                  </a:lnTo>
                  <a:lnTo>
                    <a:pt x="29" y="102"/>
                  </a:lnTo>
                  <a:lnTo>
                    <a:pt x="22" y="97"/>
                  </a:lnTo>
                  <a:lnTo>
                    <a:pt x="15" y="91"/>
                  </a:lnTo>
                  <a:lnTo>
                    <a:pt x="12" y="86"/>
                  </a:lnTo>
                  <a:lnTo>
                    <a:pt x="5" y="72"/>
                  </a:lnTo>
                  <a:lnTo>
                    <a:pt x="1" y="58"/>
                  </a:lnTo>
                  <a:lnTo>
                    <a:pt x="0" y="44"/>
                  </a:lnTo>
                  <a:lnTo>
                    <a:pt x="3" y="27"/>
                  </a:lnTo>
                  <a:lnTo>
                    <a:pt x="14" y="13"/>
                  </a:lnTo>
                  <a:lnTo>
                    <a:pt x="28" y="4"/>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51"/>
            <p:cNvSpPr>
              <a:spLocks noEditPoints="1"/>
            </p:cNvSpPr>
            <p:nvPr/>
          </p:nvSpPr>
          <p:spPr bwMode="auto">
            <a:xfrm>
              <a:off x="6011863" y="2794794"/>
              <a:ext cx="873125" cy="857250"/>
            </a:xfrm>
            <a:custGeom>
              <a:avLst/>
              <a:gdLst>
                <a:gd name="T0" fmla="*/ 61 w 550"/>
                <a:gd name="T1" fmla="*/ 187 h 540"/>
                <a:gd name="T2" fmla="*/ 42 w 550"/>
                <a:gd name="T3" fmla="*/ 198 h 540"/>
                <a:gd name="T4" fmla="*/ 40 w 550"/>
                <a:gd name="T5" fmla="*/ 226 h 540"/>
                <a:gd name="T6" fmla="*/ 52 w 550"/>
                <a:gd name="T7" fmla="*/ 397 h 540"/>
                <a:gd name="T8" fmla="*/ 91 w 550"/>
                <a:gd name="T9" fmla="*/ 409 h 540"/>
                <a:gd name="T10" fmla="*/ 185 w 550"/>
                <a:gd name="T11" fmla="*/ 503 h 540"/>
                <a:gd name="T12" fmla="*/ 227 w 550"/>
                <a:gd name="T13" fmla="*/ 400 h 540"/>
                <a:gd name="T14" fmla="*/ 243 w 550"/>
                <a:gd name="T15" fmla="*/ 201 h 540"/>
                <a:gd name="T16" fmla="*/ 239 w 550"/>
                <a:gd name="T17" fmla="*/ 198 h 540"/>
                <a:gd name="T18" fmla="*/ 220 w 550"/>
                <a:gd name="T19" fmla="*/ 187 h 540"/>
                <a:gd name="T20" fmla="*/ 161 w 550"/>
                <a:gd name="T21" fmla="*/ 186 h 540"/>
                <a:gd name="T22" fmla="*/ 141 w 550"/>
                <a:gd name="T23" fmla="*/ 68 h 540"/>
                <a:gd name="T24" fmla="*/ 98 w 550"/>
                <a:gd name="T25" fmla="*/ 112 h 540"/>
                <a:gd name="T26" fmla="*/ 114 w 550"/>
                <a:gd name="T27" fmla="*/ 159 h 540"/>
                <a:gd name="T28" fmla="*/ 141 w 550"/>
                <a:gd name="T29" fmla="*/ 173 h 540"/>
                <a:gd name="T30" fmla="*/ 168 w 550"/>
                <a:gd name="T31" fmla="*/ 161 h 540"/>
                <a:gd name="T32" fmla="*/ 185 w 550"/>
                <a:gd name="T33" fmla="*/ 112 h 540"/>
                <a:gd name="T34" fmla="*/ 141 w 550"/>
                <a:gd name="T35" fmla="*/ 68 h 540"/>
                <a:gd name="T36" fmla="*/ 278 w 550"/>
                <a:gd name="T37" fmla="*/ 507 h 540"/>
                <a:gd name="T38" fmla="*/ 328 w 550"/>
                <a:gd name="T39" fmla="*/ 406 h 540"/>
                <a:gd name="T40" fmla="*/ 307 w 550"/>
                <a:gd name="T41" fmla="*/ 393 h 540"/>
                <a:gd name="T42" fmla="*/ 295 w 550"/>
                <a:gd name="T43" fmla="*/ 199 h 540"/>
                <a:gd name="T44" fmla="*/ 300 w 550"/>
                <a:gd name="T45" fmla="*/ 196 h 540"/>
                <a:gd name="T46" fmla="*/ 337 w 550"/>
                <a:gd name="T47" fmla="*/ 180 h 540"/>
                <a:gd name="T48" fmla="*/ 396 w 550"/>
                <a:gd name="T49" fmla="*/ 191 h 540"/>
                <a:gd name="T50" fmla="*/ 457 w 550"/>
                <a:gd name="T51" fmla="*/ 180 h 540"/>
                <a:gd name="T52" fmla="*/ 494 w 550"/>
                <a:gd name="T53" fmla="*/ 196 h 540"/>
                <a:gd name="T54" fmla="*/ 499 w 550"/>
                <a:gd name="T55" fmla="*/ 199 h 540"/>
                <a:gd name="T56" fmla="*/ 485 w 550"/>
                <a:gd name="T57" fmla="*/ 397 h 540"/>
                <a:gd name="T58" fmla="*/ 447 w 550"/>
                <a:gd name="T59" fmla="*/ 409 h 540"/>
                <a:gd name="T60" fmla="*/ 503 w 550"/>
                <a:gd name="T61" fmla="*/ 474 h 540"/>
                <a:gd name="T62" fmla="*/ 510 w 550"/>
                <a:gd name="T63" fmla="*/ 468 h 540"/>
                <a:gd name="T64" fmla="*/ 517 w 550"/>
                <a:gd name="T65" fmla="*/ 79 h 540"/>
                <a:gd name="T66" fmla="*/ 508 w 550"/>
                <a:gd name="T67" fmla="*/ 72 h 540"/>
                <a:gd name="T68" fmla="*/ 456 w 550"/>
                <a:gd name="T69" fmla="*/ 53 h 540"/>
                <a:gd name="T70" fmla="*/ 278 w 550"/>
                <a:gd name="T71" fmla="*/ 35 h 540"/>
                <a:gd name="T72" fmla="*/ 339 w 550"/>
                <a:gd name="T73" fmla="*/ 2 h 540"/>
                <a:gd name="T74" fmla="*/ 491 w 550"/>
                <a:gd name="T75" fmla="*/ 27 h 540"/>
                <a:gd name="T76" fmla="*/ 533 w 550"/>
                <a:gd name="T77" fmla="*/ 48 h 540"/>
                <a:gd name="T78" fmla="*/ 550 w 550"/>
                <a:gd name="T79" fmla="*/ 463 h 540"/>
                <a:gd name="T80" fmla="*/ 526 w 550"/>
                <a:gd name="T81" fmla="*/ 500 h 540"/>
                <a:gd name="T82" fmla="*/ 464 w 550"/>
                <a:gd name="T83" fmla="*/ 523 h 540"/>
                <a:gd name="T84" fmla="*/ 278 w 550"/>
                <a:gd name="T85" fmla="*/ 540 h 540"/>
                <a:gd name="T86" fmla="*/ 183 w 550"/>
                <a:gd name="T87" fmla="*/ 537 h 540"/>
                <a:gd name="T88" fmla="*/ 98 w 550"/>
                <a:gd name="T89" fmla="*/ 524 h 540"/>
                <a:gd name="T90" fmla="*/ 24 w 550"/>
                <a:gd name="T91" fmla="*/ 500 h 540"/>
                <a:gd name="T92" fmla="*/ 0 w 550"/>
                <a:gd name="T93" fmla="*/ 463 h 540"/>
                <a:gd name="T94" fmla="*/ 17 w 550"/>
                <a:gd name="T95" fmla="*/ 48 h 540"/>
                <a:gd name="T96" fmla="*/ 61 w 550"/>
                <a:gd name="T97" fmla="*/ 27 h 540"/>
                <a:gd name="T98" fmla="*/ 211 w 550"/>
                <a:gd name="T99" fmla="*/ 2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0" h="540">
                  <a:moveTo>
                    <a:pt x="105" y="173"/>
                  </a:moveTo>
                  <a:lnTo>
                    <a:pt x="103" y="173"/>
                  </a:lnTo>
                  <a:lnTo>
                    <a:pt x="80" y="180"/>
                  </a:lnTo>
                  <a:lnTo>
                    <a:pt x="61" y="187"/>
                  </a:lnTo>
                  <a:lnTo>
                    <a:pt x="56" y="191"/>
                  </a:lnTo>
                  <a:lnTo>
                    <a:pt x="51" y="192"/>
                  </a:lnTo>
                  <a:lnTo>
                    <a:pt x="44" y="196"/>
                  </a:lnTo>
                  <a:lnTo>
                    <a:pt x="42" y="198"/>
                  </a:lnTo>
                  <a:lnTo>
                    <a:pt x="42" y="198"/>
                  </a:lnTo>
                  <a:lnTo>
                    <a:pt x="42" y="198"/>
                  </a:lnTo>
                  <a:lnTo>
                    <a:pt x="40" y="199"/>
                  </a:lnTo>
                  <a:lnTo>
                    <a:pt x="40" y="226"/>
                  </a:lnTo>
                  <a:lnTo>
                    <a:pt x="47" y="330"/>
                  </a:lnTo>
                  <a:lnTo>
                    <a:pt x="49" y="346"/>
                  </a:lnTo>
                  <a:lnTo>
                    <a:pt x="52" y="393"/>
                  </a:lnTo>
                  <a:lnTo>
                    <a:pt x="52" y="397"/>
                  </a:lnTo>
                  <a:lnTo>
                    <a:pt x="56" y="400"/>
                  </a:lnTo>
                  <a:lnTo>
                    <a:pt x="61" y="402"/>
                  </a:lnTo>
                  <a:lnTo>
                    <a:pt x="72" y="406"/>
                  </a:lnTo>
                  <a:lnTo>
                    <a:pt x="91" y="409"/>
                  </a:lnTo>
                  <a:lnTo>
                    <a:pt x="96" y="488"/>
                  </a:lnTo>
                  <a:lnTo>
                    <a:pt x="119" y="493"/>
                  </a:lnTo>
                  <a:lnTo>
                    <a:pt x="150" y="498"/>
                  </a:lnTo>
                  <a:lnTo>
                    <a:pt x="185" y="503"/>
                  </a:lnTo>
                  <a:lnTo>
                    <a:pt x="190" y="409"/>
                  </a:lnTo>
                  <a:lnTo>
                    <a:pt x="224" y="404"/>
                  </a:lnTo>
                  <a:lnTo>
                    <a:pt x="225" y="402"/>
                  </a:lnTo>
                  <a:lnTo>
                    <a:pt x="227" y="400"/>
                  </a:lnTo>
                  <a:lnTo>
                    <a:pt x="229" y="397"/>
                  </a:lnTo>
                  <a:lnTo>
                    <a:pt x="232" y="343"/>
                  </a:lnTo>
                  <a:lnTo>
                    <a:pt x="234" y="329"/>
                  </a:lnTo>
                  <a:lnTo>
                    <a:pt x="243" y="201"/>
                  </a:lnTo>
                  <a:lnTo>
                    <a:pt x="243" y="199"/>
                  </a:lnTo>
                  <a:lnTo>
                    <a:pt x="241" y="198"/>
                  </a:lnTo>
                  <a:lnTo>
                    <a:pt x="239" y="198"/>
                  </a:lnTo>
                  <a:lnTo>
                    <a:pt x="239" y="198"/>
                  </a:lnTo>
                  <a:lnTo>
                    <a:pt x="237" y="196"/>
                  </a:lnTo>
                  <a:lnTo>
                    <a:pt x="232" y="192"/>
                  </a:lnTo>
                  <a:lnTo>
                    <a:pt x="227" y="191"/>
                  </a:lnTo>
                  <a:lnTo>
                    <a:pt x="220" y="187"/>
                  </a:lnTo>
                  <a:lnTo>
                    <a:pt x="201" y="180"/>
                  </a:lnTo>
                  <a:lnTo>
                    <a:pt x="178" y="173"/>
                  </a:lnTo>
                  <a:lnTo>
                    <a:pt x="178" y="173"/>
                  </a:lnTo>
                  <a:lnTo>
                    <a:pt x="161" y="186"/>
                  </a:lnTo>
                  <a:lnTo>
                    <a:pt x="141" y="191"/>
                  </a:lnTo>
                  <a:lnTo>
                    <a:pt x="122" y="186"/>
                  </a:lnTo>
                  <a:lnTo>
                    <a:pt x="105" y="173"/>
                  </a:lnTo>
                  <a:close/>
                  <a:moveTo>
                    <a:pt x="141" y="68"/>
                  </a:moveTo>
                  <a:lnTo>
                    <a:pt x="124" y="72"/>
                  </a:lnTo>
                  <a:lnTo>
                    <a:pt x="110" y="81"/>
                  </a:lnTo>
                  <a:lnTo>
                    <a:pt x="101" y="95"/>
                  </a:lnTo>
                  <a:lnTo>
                    <a:pt x="98" y="112"/>
                  </a:lnTo>
                  <a:lnTo>
                    <a:pt x="98" y="126"/>
                  </a:lnTo>
                  <a:lnTo>
                    <a:pt x="101" y="140"/>
                  </a:lnTo>
                  <a:lnTo>
                    <a:pt x="108" y="154"/>
                  </a:lnTo>
                  <a:lnTo>
                    <a:pt x="114" y="159"/>
                  </a:lnTo>
                  <a:lnTo>
                    <a:pt x="119" y="165"/>
                  </a:lnTo>
                  <a:lnTo>
                    <a:pt x="126" y="170"/>
                  </a:lnTo>
                  <a:lnTo>
                    <a:pt x="134" y="172"/>
                  </a:lnTo>
                  <a:lnTo>
                    <a:pt x="141" y="173"/>
                  </a:lnTo>
                  <a:lnTo>
                    <a:pt x="148" y="172"/>
                  </a:lnTo>
                  <a:lnTo>
                    <a:pt x="155" y="170"/>
                  </a:lnTo>
                  <a:lnTo>
                    <a:pt x="162" y="165"/>
                  </a:lnTo>
                  <a:lnTo>
                    <a:pt x="168" y="161"/>
                  </a:lnTo>
                  <a:lnTo>
                    <a:pt x="173" y="156"/>
                  </a:lnTo>
                  <a:lnTo>
                    <a:pt x="180" y="142"/>
                  </a:lnTo>
                  <a:lnTo>
                    <a:pt x="183" y="126"/>
                  </a:lnTo>
                  <a:lnTo>
                    <a:pt x="185" y="112"/>
                  </a:lnTo>
                  <a:lnTo>
                    <a:pt x="182" y="95"/>
                  </a:lnTo>
                  <a:lnTo>
                    <a:pt x="171" y="81"/>
                  </a:lnTo>
                  <a:lnTo>
                    <a:pt x="157" y="72"/>
                  </a:lnTo>
                  <a:lnTo>
                    <a:pt x="141" y="68"/>
                  </a:lnTo>
                  <a:close/>
                  <a:moveTo>
                    <a:pt x="278" y="35"/>
                  </a:moveTo>
                  <a:lnTo>
                    <a:pt x="272" y="35"/>
                  </a:lnTo>
                  <a:lnTo>
                    <a:pt x="272" y="507"/>
                  </a:lnTo>
                  <a:lnTo>
                    <a:pt x="278" y="507"/>
                  </a:lnTo>
                  <a:lnTo>
                    <a:pt x="318" y="507"/>
                  </a:lnTo>
                  <a:lnTo>
                    <a:pt x="353" y="505"/>
                  </a:lnTo>
                  <a:lnTo>
                    <a:pt x="347" y="409"/>
                  </a:lnTo>
                  <a:lnTo>
                    <a:pt x="328" y="406"/>
                  </a:lnTo>
                  <a:lnTo>
                    <a:pt x="316" y="402"/>
                  </a:lnTo>
                  <a:lnTo>
                    <a:pt x="313" y="400"/>
                  </a:lnTo>
                  <a:lnTo>
                    <a:pt x="309" y="397"/>
                  </a:lnTo>
                  <a:lnTo>
                    <a:pt x="307" y="393"/>
                  </a:lnTo>
                  <a:lnTo>
                    <a:pt x="304" y="346"/>
                  </a:lnTo>
                  <a:lnTo>
                    <a:pt x="304" y="330"/>
                  </a:lnTo>
                  <a:lnTo>
                    <a:pt x="295" y="201"/>
                  </a:lnTo>
                  <a:lnTo>
                    <a:pt x="295" y="199"/>
                  </a:lnTo>
                  <a:lnTo>
                    <a:pt x="297" y="198"/>
                  </a:lnTo>
                  <a:lnTo>
                    <a:pt x="299" y="198"/>
                  </a:lnTo>
                  <a:lnTo>
                    <a:pt x="299" y="198"/>
                  </a:lnTo>
                  <a:lnTo>
                    <a:pt x="300" y="196"/>
                  </a:lnTo>
                  <a:lnTo>
                    <a:pt x="306" y="192"/>
                  </a:lnTo>
                  <a:lnTo>
                    <a:pt x="311" y="191"/>
                  </a:lnTo>
                  <a:lnTo>
                    <a:pt x="318" y="187"/>
                  </a:lnTo>
                  <a:lnTo>
                    <a:pt x="337" y="180"/>
                  </a:lnTo>
                  <a:lnTo>
                    <a:pt x="360" y="173"/>
                  </a:lnTo>
                  <a:lnTo>
                    <a:pt x="360" y="173"/>
                  </a:lnTo>
                  <a:lnTo>
                    <a:pt x="377" y="186"/>
                  </a:lnTo>
                  <a:lnTo>
                    <a:pt x="396" y="191"/>
                  </a:lnTo>
                  <a:lnTo>
                    <a:pt x="416" y="186"/>
                  </a:lnTo>
                  <a:lnTo>
                    <a:pt x="433" y="173"/>
                  </a:lnTo>
                  <a:lnTo>
                    <a:pt x="435" y="173"/>
                  </a:lnTo>
                  <a:lnTo>
                    <a:pt x="457" y="180"/>
                  </a:lnTo>
                  <a:lnTo>
                    <a:pt x="477" y="187"/>
                  </a:lnTo>
                  <a:lnTo>
                    <a:pt x="482" y="191"/>
                  </a:lnTo>
                  <a:lnTo>
                    <a:pt x="487" y="192"/>
                  </a:lnTo>
                  <a:lnTo>
                    <a:pt x="494" y="196"/>
                  </a:lnTo>
                  <a:lnTo>
                    <a:pt x="496" y="198"/>
                  </a:lnTo>
                  <a:lnTo>
                    <a:pt x="496" y="198"/>
                  </a:lnTo>
                  <a:lnTo>
                    <a:pt x="496" y="198"/>
                  </a:lnTo>
                  <a:lnTo>
                    <a:pt x="499" y="199"/>
                  </a:lnTo>
                  <a:lnTo>
                    <a:pt x="499" y="201"/>
                  </a:lnTo>
                  <a:lnTo>
                    <a:pt x="489" y="329"/>
                  </a:lnTo>
                  <a:lnTo>
                    <a:pt x="489" y="343"/>
                  </a:lnTo>
                  <a:lnTo>
                    <a:pt x="485" y="397"/>
                  </a:lnTo>
                  <a:lnTo>
                    <a:pt x="484" y="400"/>
                  </a:lnTo>
                  <a:lnTo>
                    <a:pt x="482" y="402"/>
                  </a:lnTo>
                  <a:lnTo>
                    <a:pt x="480" y="404"/>
                  </a:lnTo>
                  <a:lnTo>
                    <a:pt x="447" y="409"/>
                  </a:lnTo>
                  <a:lnTo>
                    <a:pt x="442" y="493"/>
                  </a:lnTo>
                  <a:lnTo>
                    <a:pt x="471" y="484"/>
                  </a:lnTo>
                  <a:lnTo>
                    <a:pt x="492" y="477"/>
                  </a:lnTo>
                  <a:lnTo>
                    <a:pt x="503" y="474"/>
                  </a:lnTo>
                  <a:lnTo>
                    <a:pt x="508" y="470"/>
                  </a:lnTo>
                  <a:lnTo>
                    <a:pt x="508" y="470"/>
                  </a:lnTo>
                  <a:lnTo>
                    <a:pt x="508" y="470"/>
                  </a:lnTo>
                  <a:lnTo>
                    <a:pt x="510" y="468"/>
                  </a:lnTo>
                  <a:lnTo>
                    <a:pt x="513" y="467"/>
                  </a:lnTo>
                  <a:lnTo>
                    <a:pt x="515" y="465"/>
                  </a:lnTo>
                  <a:lnTo>
                    <a:pt x="517" y="463"/>
                  </a:lnTo>
                  <a:lnTo>
                    <a:pt x="517" y="79"/>
                  </a:lnTo>
                  <a:lnTo>
                    <a:pt x="515" y="77"/>
                  </a:lnTo>
                  <a:lnTo>
                    <a:pt x="513" y="75"/>
                  </a:lnTo>
                  <a:lnTo>
                    <a:pt x="510" y="72"/>
                  </a:lnTo>
                  <a:lnTo>
                    <a:pt x="508" y="72"/>
                  </a:lnTo>
                  <a:lnTo>
                    <a:pt x="505" y="68"/>
                  </a:lnTo>
                  <a:lnTo>
                    <a:pt x="494" y="65"/>
                  </a:lnTo>
                  <a:lnTo>
                    <a:pt x="478" y="60"/>
                  </a:lnTo>
                  <a:lnTo>
                    <a:pt x="456" y="53"/>
                  </a:lnTo>
                  <a:lnTo>
                    <a:pt x="424" y="46"/>
                  </a:lnTo>
                  <a:lnTo>
                    <a:pt x="386" y="41"/>
                  </a:lnTo>
                  <a:lnTo>
                    <a:pt x="337" y="37"/>
                  </a:lnTo>
                  <a:lnTo>
                    <a:pt x="278" y="35"/>
                  </a:lnTo>
                  <a:close/>
                  <a:moveTo>
                    <a:pt x="272" y="0"/>
                  </a:moveTo>
                  <a:lnTo>
                    <a:pt x="272" y="0"/>
                  </a:lnTo>
                  <a:lnTo>
                    <a:pt x="278" y="0"/>
                  </a:lnTo>
                  <a:lnTo>
                    <a:pt x="339" y="2"/>
                  </a:lnTo>
                  <a:lnTo>
                    <a:pt x="389" y="6"/>
                  </a:lnTo>
                  <a:lnTo>
                    <a:pt x="431" y="13"/>
                  </a:lnTo>
                  <a:lnTo>
                    <a:pt x="464" y="20"/>
                  </a:lnTo>
                  <a:lnTo>
                    <a:pt x="491" y="27"/>
                  </a:lnTo>
                  <a:lnTo>
                    <a:pt x="508" y="34"/>
                  </a:lnTo>
                  <a:lnTo>
                    <a:pt x="520" y="39"/>
                  </a:lnTo>
                  <a:lnTo>
                    <a:pt x="526" y="42"/>
                  </a:lnTo>
                  <a:lnTo>
                    <a:pt x="533" y="48"/>
                  </a:lnTo>
                  <a:lnTo>
                    <a:pt x="541" y="54"/>
                  </a:lnTo>
                  <a:lnTo>
                    <a:pt x="548" y="65"/>
                  </a:lnTo>
                  <a:lnTo>
                    <a:pt x="550" y="79"/>
                  </a:lnTo>
                  <a:lnTo>
                    <a:pt x="550" y="463"/>
                  </a:lnTo>
                  <a:lnTo>
                    <a:pt x="548" y="477"/>
                  </a:lnTo>
                  <a:lnTo>
                    <a:pt x="541" y="488"/>
                  </a:lnTo>
                  <a:lnTo>
                    <a:pt x="533" y="495"/>
                  </a:lnTo>
                  <a:lnTo>
                    <a:pt x="526" y="500"/>
                  </a:lnTo>
                  <a:lnTo>
                    <a:pt x="520" y="503"/>
                  </a:lnTo>
                  <a:lnTo>
                    <a:pt x="508" y="509"/>
                  </a:lnTo>
                  <a:lnTo>
                    <a:pt x="491" y="516"/>
                  </a:lnTo>
                  <a:lnTo>
                    <a:pt x="464" y="523"/>
                  </a:lnTo>
                  <a:lnTo>
                    <a:pt x="431" y="530"/>
                  </a:lnTo>
                  <a:lnTo>
                    <a:pt x="389" y="535"/>
                  </a:lnTo>
                  <a:lnTo>
                    <a:pt x="339" y="538"/>
                  </a:lnTo>
                  <a:lnTo>
                    <a:pt x="278" y="540"/>
                  </a:lnTo>
                  <a:lnTo>
                    <a:pt x="272" y="540"/>
                  </a:lnTo>
                  <a:lnTo>
                    <a:pt x="272" y="540"/>
                  </a:lnTo>
                  <a:lnTo>
                    <a:pt x="225" y="540"/>
                  </a:lnTo>
                  <a:lnTo>
                    <a:pt x="183" y="537"/>
                  </a:lnTo>
                  <a:lnTo>
                    <a:pt x="183" y="537"/>
                  </a:lnTo>
                  <a:lnTo>
                    <a:pt x="136" y="531"/>
                  </a:lnTo>
                  <a:lnTo>
                    <a:pt x="98" y="523"/>
                  </a:lnTo>
                  <a:lnTo>
                    <a:pt x="98" y="524"/>
                  </a:lnTo>
                  <a:lnTo>
                    <a:pt x="66" y="517"/>
                  </a:lnTo>
                  <a:lnTo>
                    <a:pt x="45" y="509"/>
                  </a:lnTo>
                  <a:lnTo>
                    <a:pt x="31" y="503"/>
                  </a:lnTo>
                  <a:lnTo>
                    <a:pt x="24" y="500"/>
                  </a:lnTo>
                  <a:lnTo>
                    <a:pt x="17" y="495"/>
                  </a:lnTo>
                  <a:lnTo>
                    <a:pt x="11" y="488"/>
                  </a:lnTo>
                  <a:lnTo>
                    <a:pt x="4" y="477"/>
                  </a:lnTo>
                  <a:lnTo>
                    <a:pt x="0" y="463"/>
                  </a:lnTo>
                  <a:lnTo>
                    <a:pt x="0" y="79"/>
                  </a:lnTo>
                  <a:lnTo>
                    <a:pt x="4" y="65"/>
                  </a:lnTo>
                  <a:lnTo>
                    <a:pt x="11" y="54"/>
                  </a:lnTo>
                  <a:lnTo>
                    <a:pt x="17" y="48"/>
                  </a:lnTo>
                  <a:lnTo>
                    <a:pt x="24" y="42"/>
                  </a:lnTo>
                  <a:lnTo>
                    <a:pt x="31" y="39"/>
                  </a:lnTo>
                  <a:lnTo>
                    <a:pt x="42" y="34"/>
                  </a:lnTo>
                  <a:lnTo>
                    <a:pt x="61" y="27"/>
                  </a:lnTo>
                  <a:lnTo>
                    <a:pt x="86" y="20"/>
                  </a:lnTo>
                  <a:lnTo>
                    <a:pt x="119" y="13"/>
                  </a:lnTo>
                  <a:lnTo>
                    <a:pt x="161" y="6"/>
                  </a:lnTo>
                  <a:lnTo>
                    <a:pt x="211" y="2"/>
                  </a:lnTo>
                  <a:lnTo>
                    <a:pt x="2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58"/>
          <p:cNvGrpSpPr>
            <a:grpSpLocks noChangeAspect="1"/>
          </p:cNvGrpSpPr>
          <p:nvPr/>
        </p:nvGrpSpPr>
        <p:grpSpPr>
          <a:xfrm>
            <a:off x="10080811" y="4542411"/>
            <a:ext cx="319387" cy="212730"/>
            <a:chOff x="4046538" y="2912536"/>
            <a:chExt cx="869950" cy="579437"/>
          </a:xfrm>
          <a:solidFill>
            <a:schemeClr val="tx1"/>
          </a:solidFill>
        </p:grpSpPr>
        <p:sp>
          <p:nvSpPr>
            <p:cNvPr id="60" name="Freeform 225"/>
            <p:cNvSpPr>
              <a:spLocks noEditPoints="1"/>
            </p:cNvSpPr>
            <p:nvPr/>
          </p:nvSpPr>
          <p:spPr bwMode="auto">
            <a:xfrm>
              <a:off x="4171950" y="3041123"/>
              <a:ext cx="744538" cy="450850"/>
            </a:xfrm>
            <a:custGeom>
              <a:avLst/>
              <a:gdLst>
                <a:gd name="T0" fmla="*/ 235 w 469"/>
                <a:gd name="T1" fmla="*/ 22 h 284"/>
                <a:gd name="T2" fmla="*/ 202 w 469"/>
                <a:gd name="T3" fmla="*/ 26 h 284"/>
                <a:gd name="T4" fmla="*/ 174 w 469"/>
                <a:gd name="T5" fmla="*/ 38 h 284"/>
                <a:gd name="T6" fmla="*/ 150 w 469"/>
                <a:gd name="T7" fmla="*/ 57 h 284"/>
                <a:gd name="T8" fmla="*/ 131 w 469"/>
                <a:gd name="T9" fmla="*/ 82 h 284"/>
                <a:gd name="T10" fmla="*/ 120 w 469"/>
                <a:gd name="T11" fmla="*/ 110 h 284"/>
                <a:gd name="T12" fmla="*/ 115 w 469"/>
                <a:gd name="T13" fmla="*/ 141 h 284"/>
                <a:gd name="T14" fmla="*/ 120 w 469"/>
                <a:gd name="T15" fmla="*/ 174 h 284"/>
                <a:gd name="T16" fmla="*/ 131 w 469"/>
                <a:gd name="T17" fmla="*/ 202 h 284"/>
                <a:gd name="T18" fmla="*/ 150 w 469"/>
                <a:gd name="T19" fmla="*/ 227 h 284"/>
                <a:gd name="T20" fmla="*/ 174 w 469"/>
                <a:gd name="T21" fmla="*/ 246 h 284"/>
                <a:gd name="T22" fmla="*/ 202 w 469"/>
                <a:gd name="T23" fmla="*/ 258 h 284"/>
                <a:gd name="T24" fmla="*/ 235 w 469"/>
                <a:gd name="T25" fmla="*/ 261 h 284"/>
                <a:gd name="T26" fmla="*/ 267 w 469"/>
                <a:gd name="T27" fmla="*/ 258 h 284"/>
                <a:gd name="T28" fmla="*/ 295 w 469"/>
                <a:gd name="T29" fmla="*/ 246 h 284"/>
                <a:gd name="T30" fmla="*/ 319 w 469"/>
                <a:gd name="T31" fmla="*/ 227 h 284"/>
                <a:gd name="T32" fmla="*/ 338 w 469"/>
                <a:gd name="T33" fmla="*/ 202 h 284"/>
                <a:gd name="T34" fmla="*/ 351 w 469"/>
                <a:gd name="T35" fmla="*/ 174 h 284"/>
                <a:gd name="T36" fmla="*/ 354 w 469"/>
                <a:gd name="T37" fmla="*/ 141 h 284"/>
                <a:gd name="T38" fmla="*/ 351 w 469"/>
                <a:gd name="T39" fmla="*/ 110 h 284"/>
                <a:gd name="T40" fmla="*/ 338 w 469"/>
                <a:gd name="T41" fmla="*/ 82 h 284"/>
                <a:gd name="T42" fmla="*/ 319 w 469"/>
                <a:gd name="T43" fmla="*/ 57 h 284"/>
                <a:gd name="T44" fmla="*/ 295 w 469"/>
                <a:gd name="T45" fmla="*/ 38 h 284"/>
                <a:gd name="T46" fmla="*/ 267 w 469"/>
                <a:gd name="T47" fmla="*/ 26 h 284"/>
                <a:gd name="T48" fmla="*/ 235 w 469"/>
                <a:gd name="T49" fmla="*/ 22 h 284"/>
                <a:gd name="T50" fmla="*/ 12 w 469"/>
                <a:gd name="T51" fmla="*/ 0 h 284"/>
                <a:gd name="T52" fmla="*/ 457 w 469"/>
                <a:gd name="T53" fmla="*/ 0 h 284"/>
                <a:gd name="T54" fmla="*/ 462 w 469"/>
                <a:gd name="T55" fmla="*/ 0 h 284"/>
                <a:gd name="T56" fmla="*/ 466 w 469"/>
                <a:gd name="T57" fmla="*/ 3 h 284"/>
                <a:gd name="T58" fmla="*/ 469 w 469"/>
                <a:gd name="T59" fmla="*/ 7 h 284"/>
                <a:gd name="T60" fmla="*/ 469 w 469"/>
                <a:gd name="T61" fmla="*/ 12 h 284"/>
                <a:gd name="T62" fmla="*/ 469 w 469"/>
                <a:gd name="T63" fmla="*/ 272 h 284"/>
                <a:gd name="T64" fmla="*/ 469 w 469"/>
                <a:gd name="T65" fmla="*/ 275 h 284"/>
                <a:gd name="T66" fmla="*/ 466 w 469"/>
                <a:gd name="T67" fmla="*/ 281 h 284"/>
                <a:gd name="T68" fmla="*/ 462 w 469"/>
                <a:gd name="T69" fmla="*/ 282 h 284"/>
                <a:gd name="T70" fmla="*/ 457 w 469"/>
                <a:gd name="T71" fmla="*/ 284 h 284"/>
                <a:gd name="T72" fmla="*/ 12 w 469"/>
                <a:gd name="T73" fmla="*/ 284 h 284"/>
                <a:gd name="T74" fmla="*/ 8 w 469"/>
                <a:gd name="T75" fmla="*/ 282 h 284"/>
                <a:gd name="T76" fmla="*/ 3 w 469"/>
                <a:gd name="T77" fmla="*/ 281 h 284"/>
                <a:gd name="T78" fmla="*/ 1 w 469"/>
                <a:gd name="T79" fmla="*/ 275 h 284"/>
                <a:gd name="T80" fmla="*/ 0 w 469"/>
                <a:gd name="T81" fmla="*/ 272 h 284"/>
                <a:gd name="T82" fmla="*/ 0 w 469"/>
                <a:gd name="T83" fmla="*/ 12 h 284"/>
                <a:gd name="T84" fmla="*/ 1 w 469"/>
                <a:gd name="T85" fmla="*/ 7 h 284"/>
                <a:gd name="T86" fmla="*/ 3 w 469"/>
                <a:gd name="T87" fmla="*/ 3 h 284"/>
                <a:gd name="T88" fmla="*/ 8 w 469"/>
                <a:gd name="T89" fmla="*/ 0 h 284"/>
                <a:gd name="T90" fmla="*/ 12 w 469"/>
                <a:gd name="T9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9" h="284">
                  <a:moveTo>
                    <a:pt x="235" y="22"/>
                  </a:moveTo>
                  <a:lnTo>
                    <a:pt x="202" y="26"/>
                  </a:lnTo>
                  <a:lnTo>
                    <a:pt x="174" y="38"/>
                  </a:lnTo>
                  <a:lnTo>
                    <a:pt x="150" y="57"/>
                  </a:lnTo>
                  <a:lnTo>
                    <a:pt x="131" y="82"/>
                  </a:lnTo>
                  <a:lnTo>
                    <a:pt x="120" y="110"/>
                  </a:lnTo>
                  <a:lnTo>
                    <a:pt x="115" y="141"/>
                  </a:lnTo>
                  <a:lnTo>
                    <a:pt x="120" y="174"/>
                  </a:lnTo>
                  <a:lnTo>
                    <a:pt x="131" y="202"/>
                  </a:lnTo>
                  <a:lnTo>
                    <a:pt x="150" y="227"/>
                  </a:lnTo>
                  <a:lnTo>
                    <a:pt x="174" y="246"/>
                  </a:lnTo>
                  <a:lnTo>
                    <a:pt x="202" y="258"/>
                  </a:lnTo>
                  <a:lnTo>
                    <a:pt x="235" y="261"/>
                  </a:lnTo>
                  <a:lnTo>
                    <a:pt x="267" y="258"/>
                  </a:lnTo>
                  <a:lnTo>
                    <a:pt x="295" y="246"/>
                  </a:lnTo>
                  <a:lnTo>
                    <a:pt x="319" y="227"/>
                  </a:lnTo>
                  <a:lnTo>
                    <a:pt x="338" y="202"/>
                  </a:lnTo>
                  <a:lnTo>
                    <a:pt x="351" y="174"/>
                  </a:lnTo>
                  <a:lnTo>
                    <a:pt x="354" y="141"/>
                  </a:lnTo>
                  <a:lnTo>
                    <a:pt x="351" y="110"/>
                  </a:lnTo>
                  <a:lnTo>
                    <a:pt x="338" y="82"/>
                  </a:lnTo>
                  <a:lnTo>
                    <a:pt x="319" y="57"/>
                  </a:lnTo>
                  <a:lnTo>
                    <a:pt x="295" y="38"/>
                  </a:lnTo>
                  <a:lnTo>
                    <a:pt x="267" y="26"/>
                  </a:lnTo>
                  <a:lnTo>
                    <a:pt x="235" y="22"/>
                  </a:lnTo>
                  <a:close/>
                  <a:moveTo>
                    <a:pt x="12" y="0"/>
                  </a:moveTo>
                  <a:lnTo>
                    <a:pt x="457" y="0"/>
                  </a:lnTo>
                  <a:lnTo>
                    <a:pt x="462" y="0"/>
                  </a:lnTo>
                  <a:lnTo>
                    <a:pt x="466" y="3"/>
                  </a:lnTo>
                  <a:lnTo>
                    <a:pt x="469" y="7"/>
                  </a:lnTo>
                  <a:lnTo>
                    <a:pt x="469" y="12"/>
                  </a:lnTo>
                  <a:lnTo>
                    <a:pt x="469" y="272"/>
                  </a:lnTo>
                  <a:lnTo>
                    <a:pt x="469" y="275"/>
                  </a:lnTo>
                  <a:lnTo>
                    <a:pt x="466" y="281"/>
                  </a:lnTo>
                  <a:lnTo>
                    <a:pt x="462" y="282"/>
                  </a:lnTo>
                  <a:lnTo>
                    <a:pt x="457" y="284"/>
                  </a:lnTo>
                  <a:lnTo>
                    <a:pt x="12" y="284"/>
                  </a:lnTo>
                  <a:lnTo>
                    <a:pt x="8" y="282"/>
                  </a:lnTo>
                  <a:lnTo>
                    <a:pt x="3" y="281"/>
                  </a:lnTo>
                  <a:lnTo>
                    <a:pt x="1" y="275"/>
                  </a:lnTo>
                  <a:lnTo>
                    <a:pt x="0" y="272"/>
                  </a:lnTo>
                  <a:lnTo>
                    <a:pt x="0" y="12"/>
                  </a:lnTo>
                  <a:lnTo>
                    <a:pt x="1" y="7"/>
                  </a:lnTo>
                  <a:lnTo>
                    <a:pt x="3" y="3"/>
                  </a:lnTo>
                  <a:lnTo>
                    <a:pt x="8"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noEditPoints="1"/>
            </p:cNvSpPr>
            <p:nvPr/>
          </p:nvSpPr>
          <p:spPr bwMode="auto">
            <a:xfrm>
              <a:off x="4462463" y="3104623"/>
              <a:ext cx="174625" cy="319088"/>
            </a:xfrm>
            <a:custGeom>
              <a:avLst/>
              <a:gdLst>
                <a:gd name="T0" fmla="*/ 65 w 110"/>
                <a:gd name="T1" fmla="*/ 155 h 201"/>
                <a:gd name="T2" fmla="*/ 73 w 110"/>
                <a:gd name="T3" fmla="*/ 152 h 201"/>
                <a:gd name="T4" fmla="*/ 79 w 110"/>
                <a:gd name="T5" fmla="*/ 141 h 201"/>
                <a:gd name="T6" fmla="*/ 80 w 110"/>
                <a:gd name="T7" fmla="*/ 131 h 201"/>
                <a:gd name="T8" fmla="*/ 75 w 110"/>
                <a:gd name="T9" fmla="*/ 122 h 201"/>
                <a:gd name="T10" fmla="*/ 65 w 110"/>
                <a:gd name="T11" fmla="*/ 115 h 201"/>
                <a:gd name="T12" fmla="*/ 40 w 110"/>
                <a:gd name="T13" fmla="*/ 43 h 201"/>
                <a:gd name="T14" fmla="*/ 33 w 110"/>
                <a:gd name="T15" fmla="*/ 49 h 201"/>
                <a:gd name="T16" fmla="*/ 30 w 110"/>
                <a:gd name="T17" fmla="*/ 56 h 201"/>
                <a:gd name="T18" fmla="*/ 30 w 110"/>
                <a:gd name="T19" fmla="*/ 68 h 201"/>
                <a:gd name="T20" fmla="*/ 37 w 110"/>
                <a:gd name="T21" fmla="*/ 77 h 201"/>
                <a:gd name="T22" fmla="*/ 44 w 110"/>
                <a:gd name="T23" fmla="*/ 43 h 201"/>
                <a:gd name="T24" fmla="*/ 59 w 110"/>
                <a:gd name="T25" fmla="*/ 0 h 201"/>
                <a:gd name="T26" fmla="*/ 65 w 110"/>
                <a:gd name="T27" fmla="*/ 5 h 201"/>
                <a:gd name="T28" fmla="*/ 65 w 110"/>
                <a:gd name="T29" fmla="*/ 17 h 201"/>
                <a:gd name="T30" fmla="*/ 98 w 110"/>
                <a:gd name="T31" fmla="*/ 31 h 201"/>
                <a:gd name="T32" fmla="*/ 103 w 110"/>
                <a:gd name="T33" fmla="*/ 38 h 201"/>
                <a:gd name="T34" fmla="*/ 103 w 110"/>
                <a:gd name="T35" fmla="*/ 47 h 201"/>
                <a:gd name="T36" fmla="*/ 98 w 110"/>
                <a:gd name="T37" fmla="*/ 54 h 201"/>
                <a:gd name="T38" fmla="*/ 91 w 110"/>
                <a:gd name="T39" fmla="*/ 57 h 201"/>
                <a:gd name="T40" fmla="*/ 84 w 110"/>
                <a:gd name="T41" fmla="*/ 54 h 201"/>
                <a:gd name="T42" fmla="*/ 75 w 110"/>
                <a:gd name="T43" fmla="*/ 47 h 201"/>
                <a:gd name="T44" fmla="*/ 65 w 110"/>
                <a:gd name="T45" fmla="*/ 43 h 201"/>
                <a:gd name="T46" fmla="*/ 82 w 110"/>
                <a:gd name="T47" fmla="*/ 92 h 201"/>
                <a:gd name="T48" fmla="*/ 107 w 110"/>
                <a:gd name="T49" fmla="*/ 117 h 201"/>
                <a:gd name="T50" fmla="*/ 107 w 110"/>
                <a:gd name="T51" fmla="*/ 152 h 201"/>
                <a:gd name="T52" fmla="*/ 84 w 110"/>
                <a:gd name="T53" fmla="*/ 176 h 201"/>
                <a:gd name="T54" fmla="*/ 65 w 110"/>
                <a:gd name="T55" fmla="*/ 188 h 201"/>
                <a:gd name="T56" fmla="*/ 63 w 110"/>
                <a:gd name="T57" fmla="*/ 195 h 201"/>
                <a:gd name="T58" fmla="*/ 58 w 110"/>
                <a:gd name="T59" fmla="*/ 199 h 201"/>
                <a:gd name="T60" fmla="*/ 49 w 110"/>
                <a:gd name="T61" fmla="*/ 201 h 201"/>
                <a:gd name="T62" fmla="*/ 44 w 110"/>
                <a:gd name="T63" fmla="*/ 195 h 201"/>
                <a:gd name="T64" fmla="*/ 44 w 110"/>
                <a:gd name="T65" fmla="*/ 188 h 201"/>
                <a:gd name="T66" fmla="*/ 21 w 110"/>
                <a:gd name="T67" fmla="*/ 174 h 201"/>
                <a:gd name="T68" fmla="*/ 2 w 110"/>
                <a:gd name="T69" fmla="*/ 160 h 201"/>
                <a:gd name="T70" fmla="*/ 0 w 110"/>
                <a:gd name="T71" fmla="*/ 155 h 201"/>
                <a:gd name="T72" fmla="*/ 2 w 110"/>
                <a:gd name="T73" fmla="*/ 148 h 201"/>
                <a:gd name="T74" fmla="*/ 9 w 110"/>
                <a:gd name="T75" fmla="*/ 141 h 201"/>
                <a:gd name="T76" fmla="*/ 17 w 110"/>
                <a:gd name="T77" fmla="*/ 141 h 201"/>
                <a:gd name="T78" fmla="*/ 23 w 110"/>
                <a:gd name="T79" fmla="*/ 145 h 201"/>
                <a:gd name="T80" fmla="*/ 31 w 110"/>
                <a:gd name="T81" fmla="*/ 152 h 201"/>
                <a:gd name="T82" fmla="*/ 44 w 110"/>
                <a:gd name="T83" fmla="*/ 155 h 201"/>
                <a:gd name="T84" fmla="*/ 30 w 110"/>
                <a:gd name="T85" fmla="*/ 104 h 201"/>
                <a:gd name="T86" fmla="*/ 9 w 110"/>
                <a:gd name="T87" fmla="*/ 89 h 201"/>
                <a:gd name="T88" fmla="*/ 0 w 110"/>
                <a:gd name="T89" fmla="*/ 63 h 201"/>
                <a:gd name="T90" fmla="*/ 11 w 110"/>
                <a:gd name="T91" fmla="*/ 33 h 201"/>
                <a:gd name="T92" fmla="*/ 44 w 110"/>
                <a:gd name="T93" fmla="*/ 17 h 201"/>
                <a:gd name="T94" fmla="*/ 44 w 110"/>
                <a:gd name="T95" fmla="*/ 5 h 201"/>
                <a:gd name="T96" fmla="*/ 49 w 110"/>
                <a:gd name="T9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201">
                  <a:moveTo>
                    <a:pt x="65" y="115"/>
                  </a:moveTo>
                  <a:lnTo>
                    <a:pt x="65" y="155"/>
                  </a:lnTo>
                  <a:lnTo>
                    <a:pt x="68" y="153"/>
                  </a:lnTo>
                  <a:lnTo>
                    <a:pt x="73" y="152"/>
                  </a:lnTo>
                  <a:lnTo>
                    <a:pt x="77" y="146"/>
                  </a:lnTo>
                  <a:lnTo>
                    <a:pt x="79" y="141"/>
                  </a:lnTo>
                  <a:lnTo>
                    <a:pt x="80" y="136"/>
                  </a:lnTo>
                  <a:lnTo>
                    <a:pt x="80" y="131"/>
                  </a:lnTo>
                  <a:lnTo>
                    <a:pt x="79" y="125"/>
                  </a:lnTo>
                  <a:lnTo>
                    <a:pt x="75" y="122"/>
                  </a:lnTo>
                  <a:lnTo>
                    <a:pt x="70" y="118"/>
                  </a:lnTo>
                  <a:lnTo>
                    <a:pt x="65" y="115"/>
                  </a:lnTo>
                  <a:close/>
                  <a:moveTo>
                    <a:pt x="44" y="43"/>
                  </a:moveTo>
                  <a:lnTo>
                    <a:pt x="40" y="43"/>
                  </a:lnTo>
                  <a:lnTo>
                    <a:pt x="37" y="45"/>
                  </a:lnTo>
                  <a:lnTo>
                    <a:pt x="33" y="49"/>
                  </a:lnTo>
                  <a:lnTo>
                    <a:pt x="31" y="52"/>
                  </a:lnTo>
                  <a:lnTo>
                    <a:pt x="30" y="56"/>
                  </a:lnTo>
                  <a:lnTo>
                    <a:pt x="30" y="61"/>
                  </a:lnTo>
                  <a:lnTo>
                    <a:pt x="30" y="68"/>
                  </a:lnTo>
                  <a:lnTo>
                    <a:pt x="33" y="73"/>
                  </a:lnTo>
                  <a:lnTo>
                    <a:pt x="37" y="77"/>
                  </a:lnTo>
                  <a:lnTo>
                    <a:pt x="44" y="78"/>
                  </a:lnTo>
                  <a:lnTo>
                    <a:pt x="44" y="43"/>
                  </a:lnTo>
                  <a:close/>
                  <a:moveTo>
                    <a:pt x="54" y="0"/>
                  </a:moveTo>
                  <a:lnTo>
                    <a:pt x="59" y="0"/>
                  </a:lnTo>
                  <a:lnTo>
                    <a:pt x="63" y="1"/>
                  </a:lnTo>
                  <a:lnTo>
                    <a:pt x="65" y="5"/>
                  </a:lnTo>
                  <a:lnTo>
                    <a:pt x="65" y="12"/>
                  </a:lnTo>
                  <a:lnTo>
                    <a:pt x="65" y="17"/>
                  </a:lnTo>
                  <a:lnTo>
                    <a:pt x="84" y="22"/>
                  </a:lnTo>
                  <a:lnTo>
                    <a:pt x="98" y="31"/>
                  </a:lnTo>
                  <a:lnTo>
                    <a:pt x="101" y="35"/>
                  </a:lnTo>
                  <a:lnTo>
                    <a:pt x="103" y="38"/>
                  </a:lnTo>
                  <a:lnTo>
                    <a:pt x="105" y="43"/>
                  </a:lnTo>
                  <a:lnTo>
                    <a:pt x="103" y="47"/>
                  </a:lnTo>
                  <a:lnTo>
                    <a:pt x="101" y="50"/>
                  </a:lnTo>
                  <a:lnTo>
                    <a:pt x="98" y="54"/>
                  </a:lnTo>
                  <a:lnTo>
                    <a:pt x="94" y="57"/>
                  </a:lnTo>
                  <a:lnTo>
                    <a:pt x="91" y="57"/>
                  </a:lnTo>
                  <a:lnTo>
                    <a:pt x="86" y="57"/>
                  </a:lnTo>
                  <a:lnTo>
                    <a:pt x="84" y="54"/>
                  </a:lnTo>
                  <a:lnTo>
                    <a:pt x="80" y="52"/>
                  </a:lnTo>
                  <a:lnTo>
                    <a:pt x="75" y="47"/>
                  </a:lnTo>
                  <a:lnTo>
                    <a:pt x="68" y="43"/>
                  </a:lnTo>
                  <a:lnTo>
                    <a:pt x="65" y="43"/>
                  </a:lnTo>
                  <a:lnTo>
                    <a:pt x="65" y="85"/>
                  </a:lnTo>
                  <a:lnTo>
                    <a:pt x="82" y="92"/>
                  </a:lnTo>
                  <a:lnTo>
                    <a:pt x="96" y="103"/>
                  </a:lnTo>
                  <a:lnTo>
                    <a:pt x="107" y="117"/>
                  </a:lnTo>
                  <a:lnTo>
                    <a:pt x="110" y="134"/>
                  </a:lnTo>
                  <a:lnTo>
                    <a:pt x="107" y="152"/>
                  </a:lnTo>
                  <a:lnTo>
                    <a:pt x="98" y="166"/>
                  </a:lnTo>
                  <a:lnTo>
                    <a:pt x="84" y="176"/>
                  </a:lnTo>
                  <a:lnTo>
                    <a:pt x="65" y="180"/>
                  </a:lnTo>
                  <a:lnTo>
                    <a:pt x="65" y="188"/>
                  </a:lnTo>
                  <a:lnTo>
                    <a:pt x="65" y="192"/>
                  </a:lnTo>
                  <a:lnTo>
                    <a:pt x="63" y="195"/>
                  </a:lnTo>
                  <a:lnTo>
                    <a:pt x="61" y="199"/>
                  </a:lnTo>
                  <a:lnTo>
                    <a:pt x="58" y="199"/>
                  </a:lnTo>
                  <a:lnTo>
                    <a:pt x="54" y="201"/>
                  </a:lnTo>
                  <a:lnTo>
                    <a:pt x="49" y="201"/>
                  </a:lnTo>
                  <a:lnTo>
                    <a:pt x="45" y="199"/>
                  </a:lnTo>
                  <a:lnTo>
                    <a:pt x="44" y="195"/>
                  </a:lnTo>
                  <a:lnTo>
                    <a:pt x="44" y="192"/>
                  </a:lnTo>
                  <a:lnTo>
                    <a:pt x="44" y="188"/>
                  </a:lnTo>
                  <a:lnTo>
                    <a:pt x="44" y="180"/>
                  </a:lnTo>
                  <a:lnTo>
                    <a:pt x="21" y="174"/>
                  </a:lnTo>
                  <a:lnTo>
                    <a:pt x="4" y="164"/>
                  </a:lnTo>
                  <a:lnTo>
                    <a:pt x="2" y="160"/>
                  </a:lnTo>
                  <a:lnTo>
                    <a:pt x="0" y="159"/>
                  </a:lnTo>
                  <a:lnTo>
                    <a:pt x="0" y="155"/>
                  </a:lnTo>
                  <a:lnTo>
                    <a:pt x="0" y="152"/>
                  </a:lnTo>
                  <a:lnTo>
                    <a:pt x="2" y="148"/>
                  </a:lnTo>
                  <a:lnTo>
                    <a:pt x="5" y="145"/>
                  </a:lnTo>
                  <a:lnTo>
                    <a:pt x="9" y="141"/>
                  </a:lnTo>
                  <a:lnTo>
                    <a:pt x="14" y="141"/>
                  </a:lnTo>
                  <a:lnTo>
                    <a:pt x="17" y="141"/>
                  </a:lnTo>
                  <a:lnTo>
                    <a:pt x="19" y="143"/>
                  </a:lnTo>
                  <a:lnTo>
                    <a:pt x="23" y="145"/>
                  </a:lnTo>
                  <a:lnTo>
                    <a:pt x="26" y="148"/>
                  </a:lnTo>
                  <a:lnTo>
                    <a:pt x="31" y="152"/>
                  </a:lnTo>
                  <a:lnTo>
                    <a:pt x="37" y="153"/>
                  </a:lnTo>
                  <a:lnTo>
                    <a:pt x="44" y="155"/>
                  </a:lnTo>
                  <a:lnTo>
                    <a:pt x="44" y="110"/>
                  </a:lnTo>
                  <a:lnTo>
                    <a:pt x="30" y="104"/>
                  </a:lnTo>
                  <a:lnTo>
                    <a:pt x="17" y="98"/>
                  </a:lnTo>
                  <a:lnTo>
                    <a:pt x="9" y="89"/>
                  </a:lnTo>
                  <a:lnTo>
                    <a:pt x="2" y="78"/>
                  </a:lnTo>
                  <a:lnTo>
                    <a:pt x="0" y="63"/>
                  </a:lnTo>
                  <a:lnTo>
                    <a:pt x="2" y="45"/>
                  </a:lnTo>
                  <a:lnTo>
                    <a:pt x="11" y="33"/>
                  </a:lnTo>
                  <a:lnTo>
                    <a:pt x="24" y="22"/>
                  </a:lnTo>
                  <a:lnTo>
                    <a:pt x="44" y="17"/>
                  </a:lnTo>
                  <a:lnTo>
                    <a:pt x="44" y="12"/>
                  </a:lnTo>
                  <a:lnTo>
                    <a:pt x="44" y="5"/>
                  </a:lnTo>
                  <a:lnTo>
                    <a:pt x="45" y="1"/>
                  </a:lnTo>
                  <a:lnTo>
                    <a:pt x="49" y="0"/>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4046538" y="2912536"/>
              <a:ext cx="742950" cy="452438"/>
            </a:xfrm>
            <a:custGeom>
              <a:avLst/>
              <a:gdLst>
                <a:gd name="T0" fmla="*/ 11 w 468"/>
                <a:gd name="T1" fmla="*/ 0 h 285"/>
                <a:gd name="T2" fmla="*/ 458 w 468"/>
                <a:gd name="T3" fmla="*/ 0 h 285"/>
                <a:gd name="T4" fmla="*/ 461 w 468"/>
                <a:gd name="T5" fmla="*/ 2 h 285"/>
                <a:gd name="T6" fmla="*/ 465 w 468"/>
                <a:gd name="T7" fmla="*/ 4 h 285"/>
                <a:gd name="T8" fmla="*/ 468 w 468"/>
                <a:gd name="T9" fmla="*/ 7 h 285"/>
                <a:gd name="T10" fmla="*/ 468 w 468"/>
                <a:gd name="T11" fmla="*/ 12 h 285"/>
                <a:gd name="T12" fmla="*/ 468 w 468"/>
                <a:gd name="T13" fmla="*/ 44 h 285"/>
                <a:gd name="T14" fmla="*/ 91 w 468"/>
                <a:gd name="T15" fmla="*/ 44 h 285"/>
                <a:gd name="T16" fmla="*/ 91 w 468"/>
                <a:gd name="T17" fmla="*/ 44 h 285"/>
                <a:gd name="T18" fmla="*/ 61 w 468"/>
                <a:gd name="T19" fmla="*/ 44 h 285"/>
                <a:gd name="T20" fmla="*/ 59 w 468"/>
                <a:gd name="T21" fmla="*/ 44 h 285"/>
                <a:gd name="T22" fmla="*/ 54 w 468"/>
                <a:gd name="T23" fmla="*/ 46 h 285"/>
                <a:gd name="T24" fmla="*/ 49 w 468"/>
                <a:gd name="T25" fmla="*/ 47 h 285"/>
                <a:gd name="T26" fmla="*/ 47 w 468"/>
                <a:gd name="T27" fmla="*/ 49 h 285"/>
                <a:gd name="T28" fmla="*/ 44 w 468"/>
                <a:gd name="T29" fmla="*/ 54 h 285"/>
                <a:gd name="T30" fmla="*/ 44 w 468"/>
                <a:gd name="T31" fmla="*/ 60 h 285"/>
                <a:gd name="T32" fmla="*/ 44 w 468"/>
                <a:gd name="T33" fmla="*/ 60 h 285"/>
                <a:gd name="T34" fmla="*/ 44 w 468"/>
                <a:gd name="T35" fmla="*/ 60 h 285"/>
                <a:gd name="T36" fmla="*/ 44 w 468"/>
                <a:gd name="T37" fmla="*/ 88 h 285"/>
                <a:gd name="T38" fmla="*/ 44 w 468"/>
                <a:gd name="T39" fmla="*/ 93 h 285"/>
                <a:gd name="T40" fmla="*/ 44 w 468"/>
                <a:gd name="T41" fmla="*/ 285 h 285"/>
                <a:gd name="T42" fmla="*/ 11 w 468"/>
                <a:gd name="T43" fmla="*/ 285 h 285"/>
                <a:gd name="T44" fmla="*/ 7 w 468"/>
                <a:gd name="T45" fmla="*/ 283 h 285"/>
                <a:gd name="T46" fmla="*/ 4 w 468"/>
                <a:gd name="T47" fmla="*/ 281 h 285"/>
                <a:gd name="T48" fmla="*/ 0 w 468"/>
                <a:gd name="T49" fmla="*/ 278 h 285"/>
                <a:gd name="T50" fmla="*/ 0 w 468"/>
                <a:gd name="T51" fmla="*/ 273 h 285"/>
                <a:gd name="T52" fmla="*/ 0 w 468"/>
                <a:gd name="T53" fmla="*/ 12 h 285"/>
                <a:gd name="T54" fmla="*/ 0 w 468"/>
                <a:gd name="T55" fmla="*/ 7 h 285"/>
                <a:gd name="T56" fmla="*/ 4 w 468"/>
                <a:gd name="T57" fmla="*/ 4 h 285"/>
                <a:gd name="T58" fmla="*/ 7 w 468"/>
                <a:gd name="T59" fmla="*/ 2 h 285"/>
                <a:gd name="T60" fmla="*/ 11 w 468"/>
                <a:gd name="T6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8" h="285">
                  <a:moveTo>
                    <a:pt x="11" y="0"/>
                  </a:moveTo>
                  <a:lnTo>
                    <a:pt x="458" y="0"/>
                  </a:lnTo>
                  <a:lnTo>
                    <a:pt x="461" y="2"/>
                  </a:lnTo>
                  <a:lnTo>
                    <a:pt x="465" y="4"/>
                  </a:lnTo>
                  <a:lnTo>
                    <a:pt x="468" y="7"/>
                  </a:lnTo>
                  <a:lnTo>
                    <a:pt x="468" y="12"/>
                  </a:lnTo>
                  <a:lnTo>
                    <a:pt x="468" y="44"/>
                  </a:lnTo>
                  <a:lnTo>
                    <a:pt x="91" y="44"/>
                  </a:lnTo>
                  <a:lnTo>
                    <a:pt x="91" y="44"/>
                  </a:lnTo>
                  <a:lnTo>
                    <a:pt x="61" y="44"/>
                  </a:lnTo>
                  <a:lnTo>
                    <a:pt x="59" y="44"/>
                  </a:lnTo>
                  <a:lnTo>
                    <a:pt x="54" y="46"/>
                  </a:lnTo>
                  <a:lnTo>
                    <a:pt x="49" y="47"/>
                  </a:lnTo>
                  <a:lnTo>
                    <a:pt x="47" y="49"/>
                  </a:lnTo>
                  <a:lnTo>
                    <a:pt x="44" y="54"/>
                  </a:lnTo>
                  <a:lnTo>
                    <a:pt x="44" y="60"/>
                  </a:lnTo>
                  <a:lnTo>
                    <a:pt x="44" y="60"/>
                  </a:lnTo>
                  <a:lnTo>
                    <a:pt x="44" y="60"/>
                  </a:lnTo>
                  <a:lnTo>
                    <a:pt x="44" y="88"/>
                  </a:lnTo>
                  <a:lnTo>
                    <a:pt x="44" y="93"/>
                  </a:lnTo>
                  <a:lnTo>
                    <a:pt x="44" y="285"/>
                  </a:lnTo>
                  <a:lnTo>
                    <a:pt x="11" y="285"/>
                  </a:lnTo>
                  <a:lnTo>
                    <a:pt x="7" y="283"/>
                  </a:lnTo>
                  <a:lnTo>
                    <a:pt x="4" y="281"/>
                  </a:lnTo>
                  <a:lnTo>
                    <a:pt x="0" y="278"/>
                  </a:lnTo>
                  <a:lnTo>
                    <a:pt x="0" y="273"/>
                  </a:lnTo>
                  <a:lnTo>
                    <a:pt x="0" y="12"/>
                  </a:lnTo>
                  <a:lnTo>
                    <a:pt x="0" y="7"/>
                  </a:lnTo>
                  <a:lnTo>
                    <a:pt x="4" y="4"/>
                  </a:lnTo>
                  <a:lnTo>
                    <a:pt x="7" y="2"/>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p:cNvGrpSpPr>
            <a:grpSpLocks noChangeAspect="1"/>
          </p:cNvGrpSpPr>
          <p:nvPr/>
        </p:nvGrpSpPr>
        <p:grpSpPr>
          <a:xfrm>
            <a:off x="3196636" y="529113"/>
            <a:ext cx="197532" cy="198279"/>
            <a:chOff x="2073275" y="2765162"/>
            <a:chExt cx="839788" cy="842962"/>
          </a:xfrm>
          <a:solidFill>
            <a:schemeClr val="tx1"/>
          </a:solidFill>
        </p:grpSpPr>
        <p:sp>
          <p:nvSpPr>
            <p:cNvPr id="64" name="Freeform 245"/>
            <p:cNvSpPr>
              <a:spLocks/>
            </p:cNvSpPr>
            <p:nvPr/>
          </p:nvSpPr>
          <p:spPr bwMode="auto">
            <a:xfrm>
              <a:off x="2330450" y="2976299"/>
              <a:ext cx="582613" cy="631825"/>
            </a:xfrm>
            <a:custGeom>
              <a:avLst/>
              <a:gdLst>
                <a:gd name="T0" fmla="*/ 126 w 367"/>
                <a:gd name="T1" fmla="*/ 0 h 398"/>
                <a:gd name="T2" fmla="*/ 138 w 367"/>
                <a:gd name="T3" fmla="*/ 5 h 398"/>
                <a:gd name="T4" fmla="*/ 140 w 367"/>
                <a:gd name="T5" fmla="*/ 7 h 398"/>
                <a:gd name="T6" fmla="*/ 145 w 367"/>
                <a:gd name="T7" fmla="*/ 10 h 398"/>
                <a:gd name="T8" fmla="*/ 362 w 367"/>
                <a:gd name="T9" fmla="*/ 229 h 398"/>
                <a:gd name="T10" fmla="*/ 365 w 367"/>
                <a:gd name="T11" fmla="*/ 258 h 398"/>
                <a:gd name="T12" fmla="*/ 358 w 367"/>
                <a:gd name="T13" fmla="*/ 278 h 398"/>
                <a:gd name="T14" fmla="*/ 332 w 367"/>
                <a:gd name="T15" fmla="*/ 314 h 398"/>
                <a:gd name="T16" fmla="*/ 285 w 367"/>
                <a:gd name="T17" fmla="*/ 363 h 398"/>
                <a:gd name="T18" fmla="*/ 247 w 367"/>
                <a:gd name="T19" fmla="*/ 387 h 398"/>
                <a:gd name="T20" fmla="*/ 227 w 367"/>
                <a:gd name="T21" fmla="*/ 396 h 398"/>
                <a:gd name="T22" fmla="*/ 217 w 367"/>
                <a:gd name="T23" fmla="*/ 398 h 398"/>
                <a:gd name="T24" fmla="*/ 210 w 367"/>
                <a:gd name="T25" fmla="*/ 396 h 398"/>
                <a:gd name="T26" fmla="*/ 198 w 367"/>
                <a:gd name="T27" fmla="*/ 393 h 398"/>
                <a:gd name="T28" fmla="*/ 191 w 367"/>
                <a:gd name="T29" fmla="*/ 387 h 398"/>
                <a:gd name="T30" fmla="*/ 100 w 367"/>
                <a:gd name="T31" fmla="*/ 281 h 398"/>
                <a:gd name="T32" fmla="*/ 121 w 367"/>
                <a:gd name="T33" fmla="*/ 269 h 398"/>
                <a:gd name="T34" fmla="*/ 131 w 367"/>
                <a:gd name="T35" fmla="*/ 262 h 398"/>
                <a:gd name="T36" fmla="*/ 219 w 367"/>
                <a:gd name="T37" fmla="*/ 351 h 398"/>
                <a:gd name="T38" fmla="*/ 227 w 367"/>
                <a:gd name="T39" fmla="*/ 347 h 398"/>
                <a:gd name="T40" fmla="*/ 255 w 367"/>
                <a:gd name="T41" fmla="*/ 326 h 398"/>
                <a:gd name="T42" fmla="*/ 295 w 367"/>
                <a:gd name="T43" fmla="*/ 286 h 398"/>
                <a:gd name="T44" fmla="*/ 316 w 367"/>
                <a:gd name="T45" fmla="*/ 257 h 398"/>
                <a:gd name="T46" fmla="*/ 117 w 367"/>
                <a:gd name="T47" fmla="*/ 47 h 398"/>
                <a:gd name="T48" fmla="*/ 110 w 367"/>
                <a:gd name="T49" fmla="*/ 51 h 398"/>
                <a:gd name="T50" fmla="*/ 81 w 367"/>
                <a:gd name="T51" fmla="*/ 72 h 398"/>
                <a:gd name="T52" fmla="*/ 60 w 367"/>
                <a:gd name="T53" fmla="*/ 91 h 398"/>
                <a:gd name="T54" fmla="*/ 53 w 367"/>
                <a:gd name="T55" fmla="*/ 98 h 398"/>
                <a:gd name="T56" fmla="*/ 41 w 367"/>
                <a:gd name="T57" fmla="*/ 110 h 398"/>
                <a:gd name="T58" fmla="*/ 32 w 367"/>
                <a:gd name="T59" fmla="*/ 122 h 398"/>
                <a:gd name="T60" fmla="*/ 4 w 367"/>
                <a:gd name="T61" fmla="*/ 84 h 398"/>
                <a:gd name="T62" fmla="*/ 16 w 367"/>
                <a:gd name="T63" fmla="*/ 72 h 398"/>
                <a:gd name="T64" fmla="*/ 28 w 367"/>
                <a:gd name="T65" fmla="*/ 58 h 398"/>
                <a:gd name="T66" fmla="*/ 74 w 367"/>
                <a:gd name="T67" fmla="*/ 19 h 398"/>
                <a:gd name="T68" fmla="*/ 102 w 367"/>
                <a:gd name="T69" fmla="*/ 3 h 398"/>
                <a:gd name="T70" fmla="*/ 119 w 367"/>
                <a:gd name="T7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398">
                  <a:moveTo>
                    <a:pt x="119" y="0"/>
                  </a:moveTo>
                  <a:lnTo>
                    <a:pt x="126" y="0"/>
                  </a:lnTo>
                  <a:lnTo>
                    <a:pt x="133" y="2"/>
                  </a:lnTo>
                  <a:lnTo>
                    <a:pt x="138" y="5"/>
                  </a:lnTo>
                  <a:lnTo>
                    <a:pt x="140" y="7"/>
                  </a:lnTo>
                  <a:lnTo>
                    <a:pt x="140" y="7"/>
                  </a:lnTo>
                  <a:lnTo>
                    <a:pt x="144" y="9"/>
                  </a:lnTo>
                  <a:lnTo>
                    <a:pt x="145" y="10"/>
                  </a:lnTo>
                  <a:lnTo>
                    <a:pt x="357" y="222"/>
                  </a:lnTo>
                  <a:lnTo>
                    <a:pt x="362" y="229"/>
                  </a:lnTo>
                  <a:lnTo>
                    <a:pt x="367" y="241"/>
                  </a:lnTo>
                  <a:lnTo>
                    <a:pt x="365" y="258"/>
                  </a:lnTo>
                  <a:lnTo>
                    <a:pt x="364" y="265"/>
                  </a:lnTo>
                  <a:lnTo>
                    <a:pt x="358" y="278"/>
                  </a:lnTo>
                  <a:lnTo>
                    <a:pt x="348" y="295"/>
                  </a:lnTo>
                  <a:lnTo>
                    <a:pt x="332" y="314"/>
                  </a:lnTo>
                  <a:lnTo>
                    <a:pt x="309" y="340"/>
                  </a:lnTo>
                  <a:lnTo>
                    <a:pt x="285" y="363"/>
                  </a:lnTo>
                  <a:lnTo>
                    <a:pt x="264" y="379"/>
                  </a:lnTo>
                  <a:lnTo>
                    <a:pt x="247" y="387"/>
                  </a:lnTo>
                  <a:lnTo>
                    <a:pt x="234" y="394"/>
                  </a:lnTo>
                  <a:lnTo>
                    <a:pt x="227" y="396"/>
                  </a:lnTo>
                  <a:lnTo>
                    <a:pt x="222" y="396"/>
                  </a:lnTo>
                  <a:lnTo>
                    <a:pt x="217" y="398"/>
                  </a:lnTo>
                  <a:lnTo>
                    <a:pt x="217" y="398"/>
                  </a:lnTo>
                  <a:lnTo>
                    <a:pt x="210" y="396"/>
                  </a:lnTo>
                  <a:lnTo>
                    <a:pt x="203" y="394"/>
                  </a:lnTo>
                  <a:lnTo>
                    <a:pt x="198" y="393"/>
                  </a:lnTo>
                  <a:lnTo>
                    <a:pt x="194" y="389"/>
                  </a:lnTo>
                  <a:lnTo>
                    <a:pt x="191" y="387"/>
                  </a:lnTo>
                  <a:lnTo>
                    <a:pt x="89" y="286"/>
                  </a:lnTo>
                  <a:lnTo>
                    <a:pt x="100" y="281"/>
                  </a:lnTo>
                  <a:lnTo>
                    <a:pt x="112" y="276"/>
                  </a:lnTo>
                  <a:lnTo>
                    <a:pt x="121" y="269"/>
                  </a:lnTo>
                  <a:lnTo>
                    <a:pt x="128" y="264"/>
                  </a:lnTo>
                  <a:lnTo>
                    <a:pt x="131" y="262"/>
                  </a:lnTo>
                  <a:lnTo>
                    <a:pt x="131" y="262"/>
                  </a:lnTo>
                  <a:lnTo>
                    <a:pt x="219" y="351"/>
                  </a:lnTo>
                  <a:lnTo>
                    <a:pt x="220" y="351"/>
                  </a:lnTo>
                  <a:lnTo>
                    <a:pt x="227" y="347"/>
                  </a:lnTo>
                  <a:lnTo>
                    <a:pt x="240" y="339"/>
                  </a:lnTo>
                  <a:lnTo>
                    <a:pt x="255" y="326"/>
                  </a:lnTo>
                  <a:lnTo>
                    <a:pt x="276" y="307"/>
                  </a:lnTo>
                  <a:lnTo>
                    <a:pt x="295" y="286"/>
                  </a:lnTo>
                  <a:lnTo>
                    <a:pt x="309" y="269"/>
                  </a:lnTo>
                  <a:lnTo>
                    <a:pt x="316" y="257"/>
                  </a:lnTo>
                  <a:lnTo>
                    <a:pt x="320" y="250"/>
                  </a:lnTo>
                  <a:lnTo>
                    <a:pt x="117" y="47"/>
                  </a:lnTo>
                  <a:lnTo>
                    <a:pt x="117" y="47"/>
                  </a:lnTo>
                  <a:lnTo>
                    <a:pt x="110" y="51"/>
                  </a:lnTo>
                  <a:lnTo>
                    <a:pt x="98" y="58"/>
                  </a:lnTo>
                  <a:lnTo>
                    <a:pt x="81" y="72"/>
                  </a:lnTo>
                  <a:lnTo>
                    <a:pt x="60" y="91"/>
                  </a:lnTo>
                  <a:lnTo>
                    <a:pt x="60" y="91"/>
                  </a:lnTo>
                  <a:lnTo>
                    <a:pt x="60" y="91"/>
                  </a:lnTo>
                  <a:lnTo>
                    <a:pt x="53" y="98"/>
                  </a:lnTo>
                  <a:lnTo>
                    <a:pt x="48" y="105"/>
                  </a:lnTo>
                  <a:lnTo>
                    <a:pt x="41" y="110"/>
                  </a:lnTo>
                  <a:lnTo>
                    <a:pt x="37" y="117"/>
                  </a:lnTo>
                  <a:lnTo>
                    <a:pt x="32" y="122"/>
                  </a:lnTo>
                  <a:lnTo>
                    <a:pt x="0" y="91"/>
                  </a:lnTo>
                  <a:lnTo>
                    <a:pt x="4" y="84"/>
                  </a:lnTo>
                  <a:lnTo>
                    <a:pt x="9" y="79"/>
                  </a:lnTo>
                  <a:lnTo>
                    <a:pt x="16" y="72"/>
                  </a:lnTo>
                  <a:lnTo>
                    <a:pt x="21" y="65"/>
                  </a:lnTo>
                  <a:lnTo>
                    <a:pt x="28" y="58"/>
                  </a:lnTo>
                  <a:lnTo>
                    <a:pt x="53" y="35"/>
                  </a:lnTo>
                  <a:lnTo>
                    <a:pt x="74" y="19"/>
                  </a:lnTo>
                  <a:lnTo>
                    <a:pt x="89" y="9"/>
                  </a:lnTo>
                  <a:lnTo>
                    <a:pt x="102" y="3"/>
                  </a:lnTo>
                  <a:lnTo>
                    <a:pt x="110" y="2"/>
                  </a:lnTo>
                  <a:lnTo>
                    <a:pt x="1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46"/>
            <p:cNvSpPr>
              <a:spLocks/>
            </p:cNvSpPr>
            <p:nvPr/>
          </p:nvSpPr>
          <p:spPr bwMode="auto">
            <a:xfrm>
              <a:off x="2073275" y="2765162"/>
              <a:ext cx="554038" cy="608013"/>
            </a:xfrm>
            <a:custGeom>
              <a:avLst/>
              <a:gdLst>
                <a:gd name="T0" fmla="*/ 150 w 349"/>
                <a:gd name="T1" fmla="*/ 0 h 383"/>
                <a:gd name="T2" fmla="*/ 155 w 349"/>
                <a:gd name="T3" fmla="*/ 0 h 383"/>
                <a:gd name="T4" fmla="*/ 161 w 349"/>
                <a:gd name="T5" fmla="*/ 2 h 383"/>
                <a:gd name="T6" fmla="*/ 166 w 349"/>
                <a:gd name="T7" fmla="*/ 4 h 383"/>
                <a:gd name="T8" fmla="*/ 168 w 349"/>
                <a:gd name="T9" fmla="*/ 6 h 383"/>
                <a:gd name="T10" fmla="*/ 171 w 349"/>
                <a:gd name="T11" fmla="*/ 7 h 383"/>
                <a:gd name="T12" fmla="*/ 175 w 349"/>
                <a:gd name="T13" fmla="*/ 11 h 383"/>
                <a:gd name="T14" fmla="*/ 269 w 349"/>
                <a:gd name="T15" fmla="*/ 105 h 383"/>
                <a:gd name="T16" fmla="*/ 264 w 349"/>
                <a:gd name="T17" fmla="*/ 105 h 383"/>
                <a:gd name="T18" fmla="*/ 241 w 349"/>
                <a:gd name="T19" fmla="*/ 114 h 383"/>
                <a:gd name="T20" fmla="*/ 192 w 349"/>
                <a:gd name="T21" fmla="*/ 91 h 383"/>
                <a:gd name="T22" fmla="*/ 138 w 349"/>
                <a:gd name="T23" fmla="*/ 49 h 383"/>
                <a:gd name="T24" fmla="*/ 110 w 349"/>
                <a:gd name="T25" fmla="*/ 70 h 383"/>
                <a:gd name="T26" fmla="*/ 70 w 349"/>
                <a:gd name="T27" fmla="*/ 110 h 383"/>
                <a:gd name="T28" fmla="*/ 51 w 349"/>
                <a:gd name="T29" fmla="*/ 138 h 383"/>
                <a:gd name="T30" fmla="*/ 45 w 349"/>
                <a:gd name="T31" fmla="*/ 147 h 383"/>
                <a:gd name="T32" fmla="*/ 140 w 349"/>
                <a:gd name="T33" fmla="*/ 241 h 383"/>
                <a:gd name="T34" fmla="*/ 178 w 349"/>
                <a:gd name="T35" fmla="*/ 280 h 383"/>
                <a:gd name="T36" fmla="*/ 234 w 349"/>
                <a:gd name="T37" fmla="*/ 335 h 383"/>
                <a:gd name="T38" fmla="*/ 243 w 349"/>
                <a:gd name="T39" fmla="*/ 332 h 383"/>
                <a:gd name="T40" fmla="*/ 271 w 349"/>
                <a:gd name="T41" fmla="*/ 311 h 383"/>
                <a:gd name="T42" fmla="*/ 318 w 349"/>
                <a:gd name="T43" fmla="*/ 262 h 383"/>
                <a:gd name="T44" fmla="*/ 318 w 349"/>
                <a:gd name="T45" fmla="*/ 262 h 383"/>
                <a:gd name="T46" fmla="*/ 344 w 349"/>
                <a:gd name="T47" fmla="*/ 302 h 383"/>
                <a:gd name="T48" fmla="*/ 330 w 349"/>
                <a:gd name="T49" fmla="*/ 318 h 383"/>
                <a:gd name="T50" fmla="*/ 316 w 349"/>
                <a:gd name="T51" fmla="*/ 334 h 383"/>
                <a:gd name="T52" fmla="*/ 271 w 349"/>
                <a:gd name="T53" fmla="*/ 369 h 383"/>
                <a:gd name="T54" fmla="*/ 244 w 349"/>
                <a:gd name="T55" fmla="*/ 381 h 383"/>
                <a:gd name="T56" fmla="*/ 236 w 349"/>
                <a:gd name="T57" fmla="*/ 383 h 383"/>
                <a:gd name="T58" fmla="*/ 223 w 349"/>
                <a:gd name="T59" fmla="*/ 383 h 383"/>
                <a:gd name="T60" fmla="*/ 213 w 349"/>
                <a:gd name="T61" fmla="*/ 377 h 383"/>
                <a:gd name="T62" fmla="*/ 208 w 349"/>
                <a:gd name="T63" fmla="*/ 374 h 383"/>
                <a:gd name="T64" fmla="*/ 206 w 349"/>
                <a:gd name="T65" fmla="*/ 372 h 383"/>
                <a:gd name="T66" fmla="*/ 9 w 349"/>
                <a:gd name="T67" fmla="*/ 175 h 383"/>
                <a:gd name="T68" fmla="*/ 0 w 349"/>
                <a:gd name="T69" fmla="*/ 157 h 383"/>
                <a:gd name="T70" fmla="*/ 0 w 349"/>
                <a:gd name="T71" fmla="*/ 138 h 383"/>
                <a:gd name="T72" fmla="*/ 2 w 349"/>
                <a:gd name="T73" fmla="*/ 133 h 383"/>
                <a:gd name="T74" fmla="*/ 7 w 349"/>
                <a:gd name="T75" fmla="*/ 121 h 383"/>
                <a:gd name="T76" fmla="*/ 12 w 349"/>
                <a:gd name="T77" fmla="*/ 112 h 383"/>
                <a:gd name="T78" fmla="*/ 23 w 349"/>
                <a:gd name="T79" fmla="*/ 96 h 383"/>
                <a:gd name="T80" fmla="*/ 56 w 349"/>
                <a:gd name="T81" fmla="*/ 58 h 383"/>
                <a:gd name="T82" fmla="*/ 101 w 349"/>
                <a:gd name="T83" fmla="*/ 20 h 383"/>
                <a:gd name="T84" fmla="*/ 131 w 349"/>
                <a:gd name="T85" fmla="*/ 4 h 383"/>
                <a:gd name="T86" fmla="*/ 145 w 349"/>
                <a:gd name="T87" fmla="*/ 0 h 383"/>
                <a:gd name="T88" fmla="*/ 148 w 349"/>
                <a:gd name="T89"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383">
                  <a:moveTo>
                    <a:pt x="148" y="0"/>
                  </a:moveTo>
                  <a:lnTo>
                    <a:pt x="150" y="0"/>
                  </a:lnTo>
                  <a:lnTo>
                    <a:pt x="152" y="0"/>
                  </a:lnTo>
                  <a:lnTo>
                    <a:pt x="155" y="0"/>
                  </a:lnTo>
                  <a:lnTo>
                    <a:pt x="157" y="0"/>
                  </a:lnTo>
                  <a:lnTo>
                    <a:pt x="161" y="2"/>
                  </a:lnTo>
                  <a:lnTo>
                    <a:pt x="162" y="2"/>
                  </a:lnTo>
                  <a:lnTo>
                    <a:pt x="166" y="4"/>
                  </a:lnTo>
                  <a:lnTo>
                    <a:pt x="166" y="4"/>
                  </a:lnTo>
                  <a:lnTo>
                    <a:pt x="168" y="6"/>
                  </a:lnTo>
                  <a:lnTo>
                    <a:pt x="169" y="6"/>
                  </a:lnTo>
                  <a:lnTo>
                    <a:pt x="171" y="7"/>
                  </a:lnTo>
                  <a:lnTo>
                    <a:pt x="173" y="7"/>
                  </a:lnTo>
                  <a:lnTo>
                    <a:pt x="175" y="11"/>
                  </a:lnTo>
                  <a:lnTo>
                    <a:pt x="175" y="11"/>
                  </a:lnTo>
                  <a:lnTo>
                    <a:pt x="269" y="105"/>
                  </a:lnTo>
                  <a:lnTo>
                    <a:pt x="269" y="105"/>
                  </a:lnTo>
                  <a:lnTo>
                    <a:pt x="264" y="105"/>
                  </a:lnTo>
                  <a:lnTo>
                    <a:pt x="253" y="109"/>
                  </a:lnTo>
                  <a:lnTo>
                    <a:pt x="241" y="114"/>
                  </a:lnTo>
                  <a:lnTo>
                    <a:pt x="223" y="124"/>
                  </a:lnTo>
                  <a:lnTo>
                    <a:pt x="192" y="91"/>
                  </a:lnTo>
                  <a:lnTo>
                    <a:pt x="147" y="46"/>
                  </a:lnTo>
                  <a:lnTo>
                    <a:pt x="138" y="49"/>
                  </a:lnTo>
                  <a:lnTo>
                    <a:pt x="126" y="58"/>
                  </a:lnTo>
                  <a:lnTo>
                    <a:pt x="110" y="70"/>
                  </a:lnTo>
                  <a:lnTo>
                    <a:pt x="89" y="89"/>
                  </a:lnTo>
                  <a:lnTo>
                    <a:pt x="70" y="110"/>
                  </a:lnTo>
                  <a:lnTo>
                    <a:pt x="58" y="126"/>
                  </a:lnTo>
                  <a:lnTo>
                    <a:pt x="51" y="138"/>
                  </a:lnTo>
                  <a:lnTo>
                    <a:pt x="47" y="143"/>
                  </a:lnTo>
                  <a:lnTo>
                    <a:pt x="45" y="147"/>
                  </a:lnTo>
                  <a:lnTo>
                    <a:pt x="45" y="147"/>
                  </a:lnTo>
                  <a:lnTo>
                    <a:pt x="140" y="241"/>
                  </a:lnTo>
                  <a:lnTo>
                    <a:pt x="145" y="246"/>
                  </a:lnTo>
                  <a:lnTo>
                    <a:pt x="178" y="280"/>
                  </a:lnTo>
                  <a:lnTo>
                    <a:pt x="234" y="335"/>
                  </a:lnTo>
                  <a:lnTo>
                    <a:pt x="234" y="335"/>
                  </a:lnTo>
                  <a:lnTo>
                    <a:pt x="237" y="334"/>
                  </a:lnTo>
                  <a:lnTo>
                    <a:pt x="243" y="332"/>
                  </a:lnTo>
                  <a:lnTo>
                    <a:pt x="255" y="323"/>
                  </a:lnTo>
                  <a:lnTo>
                    <a:pt x="271" y="311"/>
                  </a:lnTo>
                  <a:lnTo>
                    <a:pt x="292" y="292"/>
                  </a:lnTo>
                  <a:lnTo>
                    <a:pt x="318" y="262"/>
                  </a:lnTo>
                  <a:lnTo>
                    <a:pt x="318" y="262"/>
                  </a:lnTo>
                  <a:lnTo>
                    <a:pt x="318" y="262"/>
                  </a:lnTo>
                  <a:lnTo>
                    <a:pt x="349" y="295"/>
                  </a:lnTo>
                  <a:lnTo>
                    <a:pt x="344" y="302"/>
                  </a:lnTo>
                  <a:lnTo>
                    <a:pt x="337" y="311"/>
                  </a:lnTo>
                  <a:lnTo>
                    <a:pt x="330" y="318"/>
                  </a:lnTo>
                  <a:lnTo>
                    <a:pt x="323" y="325"/>
                  </a:lnTo>
                  <a:lnTo>
                    <a:pt x="316" y="334"/>
                  </a:lnTo>
                  <a:lnTo>
                    <a:pt x="290" y="355"/>
                  </a:lnTo>
                  <a:lnTo>
                    <a:pt x="271" y="369"/>
                  </a:lnTo>
                  <a:lnTo>
                    <a:pt x="255" y="377"/>
                  </a:lnTo>
                  <a:lnTo>
                    <a:pt x="244" y="381"/>
                  </a:lnTo>
                  <a:lnTo>
                    <a:pt x="241" y="381"/>
                  </a:lnTo>
                  <a:lnTo>
                    <a:pt x="236" y="383"/>
                  </a:lnTo>
                  <a:lnTo>
                    <a:pt x="232" y="383"/>
                  </a:lnTo>
                  <a:lnTo>
                    <a:pt x="223" y="383"/>
                  </a:lnTo>
                  <a:lnTo>
                    <a:pt x="218" y="381"/>
                  </a:lnTo>
                  <a:lnTo>
                    <a:pt x="213" y="377"/>
                  </a:lnTo>
                  <a:lnTo>
                    <a:pt x="208" y="374"/>
                  </a:lnTo>
                  <a:lnTo>
                    <a:pt x="208" y="374"/>
                  </a:lnTo>
                  <a:lnTo>
                    <a:pt x="208" y="374"/>
                  </a:lnTo>
                  <a:lnTo>
                    <a:pt x="206" y="372"/>
                  </a:lnTo>
                  <a:lnTo>
                    <a:pt x="206" y="372"/>
                  </a:lnTo>
                  <a:lnTo>
                    <a:pt x="9" y="175"/>
                  </a:lnTo>
                  <a:lnTo>
                    <a:pt x="3" y="168"/>
                  </a:lnTo>
                  <a:lnTo>
                    <a:pt x="0" y="157"/>
                  </a:lnTo>
                  <a:lnTo>
                    <a:pt x="0" y="142"/>
                  </a:lnTo>
                  <a:lnTo>
                    <a:pt x="0" y="138"/>
                  </a:lnTo>
                  <a:lnTo>
                    <a:pt x="0" y="136"/>
                  </a:lnTo>
                  <a:lnTo>
                    <a:pt x="2" y="133"/>
                  </a:lnTo>
                  <a:lnTo>
                    <a:pt x="3" y="128"/>
                  </a:lnTo>
                  <a:lnTo>
                    <a:pt x="7" y="121"/>
                  </a:lnTo>
                  <a:lnTo>
                    <a:pt x="12" y="112"/>
                  </a:lnTo>
                  <a:lnTo>
                    <a:pt x="12" y="112"/>
                  </a:lnTo>
                  <a:lnTo>
                    <a:pt x="12" y="110"/>
                  </a:lnTo>
                  <a:lnTo>
                    <a:pt x="23" y="96"/>
                  </a:lnTo>
                  <a:lnTo>
                    <a:pt x="37" y="79"/>
                  </a:lnTo>
                  <a:lnTo>
                    <a:pt x="56" y="58"/>
                  </a:lnTo>
                  <a:lnTo>
                    <a:pt x="80" y="35"/>
                  </a:lnTo>
                  <a:lnTo>
                    <a:pt x="101" y="20"/>
                  </a:lnTo>
                  <a:lnTo>
                    <a:pt x="119" y="9"/>
                  </a:lnTo>
                  <a:lnTo>
                    <a:pt x="131" y="4"/>
                  </a:lnTo>
                  <a:lnTo>
                    <a:pt x="138" y="0"/>
                  </a:lnTo>
                  <a:lnTo>
                    <a:pt x="145" y="0"/>
                  </a:lnTo>
                  <a:lnTo>
                    <a:pt x="147" y="0"/>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p:cNvGrpSpPr>
            <a:grpSpLocks noChangeAspect="1"/>
          </p:cNvGrpSpPr>
          <p:nvPr/>
        </p:nvGrpSpPr>
        <p:grpSpPr>
          <a:xfrm>
            <a:off x="6714308" y="508750"/>
            <a:ext cx="173032" cy="174625"/>
            <a:chOff x="6034088" y="2746639"/>
            <a:chExt cx="862012" cy="869950"/>
          </a:xfrm>
          <a:solidFill>
            <a:schemeClr val="tx1"/>
          </a:solidFill>
        </p:grpSpPr>
        <p:sp>
          <p:nvSpPr>
            <p:cNvPr id="67" name="Freeform 200"/>
            <p:cNvSpPr>
              <a:spLocks/>
            </p:cNvSpPr>
            <p:nvPr/>
          </p:nvSpPr>
          <p:spPr bwMode="auto">
            <a:xfrm>
              <a:off x="6034088" y="2914914"/>
              <a:ext cx="701675" cy="701675"/>
            </a:xfrm>
            <a:custGeom>
              <a:avLst/>
              <a:gdLst>
                <a:gd name="T0" fmla="*/ 220 w 442"/>
                <a:gd name="T1" fmla="*/ 0 h 442"/>
                <a:gd name="T2" fmla="*/ 260 w 442"/>
                <a:gd name="T3" fmla="*/ 4 h 442"/>
                <a:gd name="T4" fmla="*/ 299 w 442"/>
                <a:gd name="T5" fmla="*/ 14 h 442"/>
                <a:gd name="T6" fmla="*/ 333 w 442"/>
                <a:gd name="T7" fmla="*/ 32 h 442"/>
                <a:gd name="T8" fmla="*/ 293 w 442"/>
                <a:gd name="T9" fmla="*/ 72 h 442"/>
                <a:gd name="T10" fmla="*/ 258 w 442"/>
                <a:gd name="T11" fmla="*/ 60 h 442"/>
                <a:gd name="T12" fmla="*/ 220 w 442"/>
                <a:gd name="T13" fmla="*/ 55 h 442"/>
                <a:gd name="T14" fmla="*/ 183 w 442"/>
                <a:gd name="T15" fmla="*/ 60 h 442"/>
                <a:gd name="T16" fmla="*/ 148 w 442"/>
                <a:gd name="T17" fmla="*/ 72 h 442"/>
                <a:gd name="T18" fmla="*/ 117 w 442"/>
                <a:gd name="T19" fmla="*/ 91 h 442"/>
                <a:gd name="T20" fmla="*/ 91 w 442"/>
                <a:gd name="T21" fmla="*/ 117 h 442"/>
                <a:gd name="T22" fmla="*/ 72 w 442"/>
                <a:gd name="T23" fmla="*/ 147 h 442"/>
                <a:gd name="T24" fmla="*/ 59 w 442"/>
                <a:gd name="T25" fmla="*/ 182 h 442"/>
                <a:gd name="T26" fmla="*/ 56 w 442"/>
                <a:gd name="T27" fmla="*/ 220 h 442"/>
                <a:gd name="T28" fmla="*/ 59 w 442"/>
                <a:gd name="T29" fmla="*/ 259 h 442"/>
                <a:gd name="T30" fmla="*/ 72 w 442"/>
                <a:gd name="T31" fmla="*/ 294 h 442"/>
                <a:gd name="T32" fmla="*/ 91 w 442"/>
                <a:gd name="T33" fmla="*/ 323 h 442"/>
                <a:gd name="T34" fmla="*/ 117 w 442"/>
                <a:gd name="T35" fmla="*/ 350 h 442"/>
                <a:gd name="T36" fmla="*/ 148 w 442"/>
                <a:gd name="T37" fmla="*/ 369 h 442"/>
                <a:gd name="T38" fmla="*/ 183 w 442"/>
                <a:gd name="T39" fmla="*/ 381 h 442"/>
                <a:gd name="T40" fmla="*/ 220 w 442"/>
                <a:gd name="T41" fmla="*/ 386 h 442"/>
                <a:gd name="T42" fmla="*/ 258 w 442"/>
                <a:gd name="T43" fmla="*/ 381 h 442"/>
                <a:gd name="T44" fmla="*/ 293 w 442"/>
                <a:gd name="T45" fmla="*/ 369 h 442"/>
                <a:gd name="T46" fmla="*/ 323 w 442"/>
                <a:gd name="T47" fmla="*/ 350 h 442"/>
                <a:gd name="T48" fmla="*/ 349 w 442"/>
                <a:gd name="T49" fmla="*/ 323 h 442"/>
                <a:gd name="T50" fmla="*/ 368 w 442"/>
                <a:gd name="T51" fmla="*/ 294 h 442"/>
                <a:gd name="T52" fmla="*/ 381 w 442"/>
                <a:gd name="T53" fmla="*/ 259 h 442"/>
                <a:gd name="T54" fmla="*/ 386 w 442"/>
                <a:gd name="T55" fmla="*/ 220 h 442"/>
                <a:gd name="T56" fmla="*/ 381 w 442"/>
                <a:gd name="T57" fmla="*/ 182 h 442"/>
                <a:gd name="T58" fmla="*/ 367 w 442"/>
                <a:gd name="T59" fmla="*/ 145 h 442"/>
                <a:gd name="T60" fmla="*/ 407 w 442"/>
                <a:gd name="T61" fmla="*/ 103 h 442"/>
                <a:gd name="T62" fmla="*/ 426 w 442"/>
                <a:gd name="T63" fmla="*/ 138 h 442"/>
                <a:gd name="T64" fmla="*/ 437 w 442"/>
                <a:gd name="T65" fmla="*/ 178 h 442"/>
                <a:gd name="T66" fmla="*/ 442 w 442"/>
                <a:gd name="T67" fmla="*/ 220 h 442"/>
                <a:gd name="T68" fmla="*/ 437 w 442"/>
                <a:gd name="T69" fmla="*/ 266 h 442"/>
                <a:gd name="T70" fmla="*/ 424 w 442"/>
                <a:gd name="T71" fmla="*/ 306 h 442"/>
                <a:gd name="T72" fmla="*/ 403 w 442"/>
                <a:gd name="T73" fmla="*/ 344 h 442"/>
                <a:gd name="T74" fmla="*/ 377 w 442"/>
                <a:gd name="T75" fmla="*/ 377 h 442"/>
                <a:gd name="T76" fmla="*/ 344 w 442"/>
                <a:gd name="T77" fmla="*/ 404 h 442"/>
                <a:gd name="T78" fmla="*/ 306 w 442"/>
                <a:gd name="T79" fmla="*/ 425 h 442"/>
                <a:gd name="T80" fmla="*/ 265 w 442"/>
                <a:gd name="T81" fmla="*/ 437 h 442"/>
                <a:gd name="T82" fmla="*/ 220 w 442"/>
                <a:gd name="T83" fmla="*/ 442 h 442"/>
                <a:gd name="T84" fmla="*/ 176 w 442"/>
                <a:gd name="T85" fmla="*/ 437 h 442"/>
                <a:gd name="T86" fmla="*/ 134 w 442"/>
                <a:gd name="T87" fmla="*/ 425 h 442"/>
                <a:gd name="T88" fmla="*/ 98 w 442"/>
                <a:gd name="T89" fmla="*/ 404 h 442"/>
                <a:gd name="T90" fmla="*/ 65 w 442"/>
                <a:gd name="T91" fmla="*/ 377 h 442"/>
                <a:gd name="T92" fmla="*/ 37 w 442"/>
                <a:gd name="T93" fmla="*/ 344 h 442"/>
                <a:gd name="T94" fmla="*/ 17 w 442"/>
                <a:gd name="T95" fmla="*/ 306 h 442"/>
                <a:gd name="T96" fmla="*/ 3 w 442"/>
                <a:gd name="T97" fmla="*/ 266 h 442"/>
                <a:gd name="T98" fmla="*/ 0 w 442"/>
                <a:gd name="T99" fmla="*/ 220 h 442"/>
                <a:gd name="T100" fmla="*/ 3 w 442"/>
                <a:gd name="T101" fmla="*/ 177 h 442"/>
                <a:gd name="T102" fmla="*/ 17 w 442"/>
                <a:gd name="T103" fmla="*/ 135 h 442"/>
                <a:gd name="T104" fmla="*/ 37 w 442"/>
                <a:gd name="T105" fmla="*/ 96 h 442"/>
                <a:gd name="T106" fmla="*/ 65 w 442"/>
                <a:gd name="T107" fmla="*/ 65 h 442"/>
                <a:gd name="T108" fmla="*/ 98 w 442"/>
                <a:gd name="T109" fmla="*/ 37 h 442"/>
                <a:gd name="T110" fmla="*/ 134 w 442"/>
                <a:gd name="T111" fmla="*/ 18 h 442"/>
                <a:gd name="T112" fmla="*/ 176 w 442"/>
                <a:gd name="T113" fmla="*/ 4 h 442"/>
                <a:gd name="T114" fmla="*/ 220 w 442"/>
                <a:gd name="T11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2" h="442">
                  <a:moveTo>
                    <a:pt x="220" y="0"/>
                  </a:moveTo>
                  <a:lnTo>
                    <a:pt x="260" y="4"/>
                  </a:lnTo>
                  <a:lnTo>
                    <a:pt x="299" y="14"/>
                  </a:lnTo>
                  <a:lnTo>
                    <a:pt x="333" y="32"/>
                  </a:lnTo>
                  <a:lnTo>
                    <a:pt x="293" y="72"/>
                  </a:lnTo>
                  <a:lnTo>
                    <a:pt x="258" y="60"/>
                  </a:lnTo>
                  <a:lnTo>
                    <a:pt x="220" y="55"/>
                  </a:lnTo>
                  <a:lnTo>
                    <a:pt x="183" y="60"/>
                  </a:lnTo>
                  <a:lnTo>
                    <a:pt x="148" y="72"/>
                  </a:lnTo>
                  <a:lnTo>
                    <a:pt x="117" y="91"/>
                  </a:lnTo>
                  <a:lnTo>
                    <a:pt x="91" y="117"/>
                  </a:lnTo>
                  <a:lnTo>
                    <a:pt x="72" y="147"/>
                  </a:lnTo>
                  <a:lnTo>
                    <a:pt x="59" y="182"/>
                  </a:lnTo>
                  <a:lnTo>
                    <a:pt x="56" y="220"/>
                  </a:lnTo>
                  <a:lnTo>
                    <a:pt x="59" y="259"/>
                  </a:lnTo>
                  <a:lnTo>
                    <a:pt x="72" y="294"/>
                  </a:lnTo>
                  <a:lnTo>
                    <a:pt x="91" y="323"/>
                  </a:lnTo>
                  <a:lnTo>
                    <a:pt x="117" y="350"/>
                  </a:lnTo>
                  <a:lnTo>
                    <a:pt x="148" y="369"/>
                  </a:lnTo>
                  <a:lnTo>
                    <a:pt x="183" y="381"/>
                  </a:lnTo>
                  <a:lnTo>
                    <a:pt x="220" y="386"/>
                  </a:lnTo>
                  <a:lnTo>
                    <a:pt x="258" y="381"/>
                  </a:lnTo>
                  <a:lnTo>
                    <a:pt x="293" y="369"/>
                  </a:lnTo>
                  <a:lnTo>
                    <a:pt x="323" y="350"/>
                  </a:lnTo>
                  <a:lnTo>
                    <a:pt x="349" y="323"/>
                  </a:lnTo>
                  <a:lnTo>
                    <a:pt x="368" y="294"/>
                  </a:lnTo>
                  <a:lnTo>
                    <a:pt x="381" y="259"/>
                  </a:lnTo>
                  <a:lnTo>
                    <a:pt x="386" y="220"/>
                  </a:lnTo>
                  <a:lnTo>
                    <a:pt x="381" y="182"/>
                  </a:lnTo>
                  <a:lnTo>
                    <a:pt x="367" y="145"/>
                  </a:lnTo>
                  <a:lnTo>
                    <a:pt x="407" y="103"/>
                  </a:lnTo>
                  <a:lnTo>
                    <a:pt x="426" y="138"/>
                  </a:lnTo>
                  <a:lnTo>
                    <a:pt x="437" y="178"/>
                  </a:lnTo>
                  <a:lnTo>
                    <a:pt x="442" y="220"/>
                  </a:lnTo>
                  <a:lnTo>
                    <a:pt x="437" y="266"/>
                  </a:lnTo>
                  <a:lnTo>
                    <a:pt x="424" y="306"/>
                  </a:lnTo>
                  <a:lnTo>
                    <a:pt x="403" y="344"/>
                  </a:lnTo>
                  <a:lnTo>
                    <a:pt x="377" y="377"/>
                  </a:lnTo>
                  <a:lnTo>
                    <a:pt x="344" y="404"/>
                  </a:lnTo>
                  <a:lnTo>
                    <a:pt x="306" y="425"/>
                  </a:lnTo>
                  <a:lnTo>
                    <a:pt x="265" y="437"/>
                  </a:lnTo>
                  <a:lnTo>
                    <a:pt x="220" y="442"/>
                  </a:lnTo>
                  <a:lnTo>
                    <a:pt x="176" y="437"/>
                  </a:lnTo>
                  <a:lnTo>
                    <a:pt x="134" y="425"/>
                  </a:lnTo>
                  <a:lnTo>
                    <a:pt x="98" y="404"/>
                  </a:lnTo>
                  <a:lnTo>
                    <a:pt x="65" y="377"/>
                  </a:lnTo>
                  <a:lnTo>
                    <a:pt x="37" y="344"/>
                  </a:lnTo>
                  <a:lnTo>
                    <a:pt x="17" y="306"/>
                  </a:lnTo>
                  <a:lnTo>
                    <a:pt x="3" y="266"/>
                  </a:lnTo>
                  <a:lnTo>
                    <a:pt x="0" y="220"/>
                  </a:lnTo>
                  <a:lnTo>
                    <a:pt x="3" y="177"/>
                  </a:lnTo>
                  <a:lnTo>
                    <a:pt x="17" y="135"/>
                  </a:lnTo>
                  <a:lnTo>
                    <a:pt x="37" y="96"/>
                  </a:lnTo>
                  <a:lnTo>
                    <a:pt x="65" y="65"/>
                  </a:lnTo>
                  <a:lnTo>
                    <a:pt x="98" y="37"/>
                  </a:lnTo>
                  <a:lnTo>
                    <a:pt x="134" y="18"/>
                  </a:lnTo>
                  <a:lnTo>
                    <a:pt x="176"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01"/>
            <p:cNvSpPr>
              <a:spLocks/>
            </p:cNvSpPr>
            <p:nvPr/>
          </p:nvSpPr>
          <p:spPr bwMode="auto">
            <a:xfrm>
              <a:off x="6208713" y="3089539"/>
              <a:ext cx="352425" cy="352425"/>
            </a:xfrm>
            <a:custGeom>
              <a:avLst/>
              <a:gdLst>
                <a:gd name="T0" fmla="*/ 110 w 222"/>
                <a:gd name="T1" fmla="*/ 0 h 222"/>
                <a:gd name="T2" fmla="*/ 143 w 222"/>
                <a:gd name="T3" fmla="*/ 6 h 222"/>
                <a:gd name="T4" fmla="*/ 77 w 222"/>
                <a:gd name="T5" fmla="*/ 75 h 222"/>
                <a:gd name="T6" fmla="*/ 73 w 222"/>
                <a:gd name="T7" fmla="*/ 81 h 222"/>
                <a:gd name="T8" fmla="*/ 70 w 222"/>
                <a:gd name="T9" fmla="*/ 88 h 222"/>
                <a:gd name="T10" fmla="*/ 68 w 222"/>
                <a:gd name="T11" fmla="*/ 95 h 222"/>
                <a:gd name="T12" fmla="*/ 68 w 222"/>
                <a:gd name="T13" fmla="*/ 100 h 222"/>
                <a:gd name="T14" fmla="*/ 68 w 222"/>
                <a:gd name="T15" fmla="*/ 112 h 222"/>
                <a:gd name="T16" fmla="*/ 72 w 222"/>
                <a:gd name="T17" fmla="*/ 124 h 222"/>
                <a:gd name="T18" fmla="*/ 80 w 222"/>
                <a:gd name="T19" fmla="*/ 138 h 222"/>
                <a:gd name="T20" fmla="*/ 93 w 222"/>
                <a:gd name="T21" fmla="*/ 149 h 222"/>
                <a:gd name="T22" fmla="*/ 107 w 222"/>
                <a:gd name="T23" fmla="*/ 156 h 222"/>
                <a:gd name="T24" fmla="*/ 122 w 222"/>
                <a:gd name="T25" fmla="*/ 157 h 222"/>
                <a:gd name="T26" fmla="*/ 131 w 222"/>
                <a:gd name="T27" fmla="*/ 157 h 222"/>
                <a:gd name="T28" fmla="*/ 138 w 222"/>
                <a:gd name="T29" fmla="*/ 154 h 222"/>
                <a:gd name="T30" fmla="*/ 145 w 222"/>
                <a:gd name="T31" fmla="*/ 150 h 222"/>
                <a:gd name="T32" fmla="*/ 152 w 222"/>
                <a:gd name="T33" fmla="*/ 145 h 222"/>
                <a:gd name="T34" fmla="*/ 217 w 222"/>
                <a:gd name="T35" fmla="*/ 79 h 222"/>
                <a:gd name="T36" fmla="*/ 222 w 222"/>
                <a:gd name="T37" fmla="*/ 110 h 222"/>
                <a:gd name="T38" fmla="*/ 218 w 222"/>
                <a:gd name="T39" fmla="*/ 140 h 222"/>
                <a:gd name="T40" fmla="*/ 206 w 222"/>
                <a:gd name="T41" fmla="*/ 166 h 222"/>
                <a:gd name="T42" fmla="*/ 189 w 222"/>
                <a:gd name="T43" fmla="*/ 189 h 222"/>
                <a:gd name="T44" fmla="*/ 166 w 222"/>
                <a:gd name="T45" fmla="*/ 206 h 222"/>
                <a:gd name="T46" fmla="*/ 140 w 222"/>
                <a:gd name="T47" fmla="*/ 217 h 222"/>
                <a:gd name="T48" fmla="*/ 110 w 222"/>
                <a:gd name="T49" fmla="*/ 222 h 222"/>
                <a:gd name="T50" fmla="*/ 80 w 222"/>
                <a:gd name="T51" fmla="*/ 217 h 222"/>
                <a:gd name="T52" fmla="*/ 54 w 222"/>
                <a:gd name="T53" fmla="*/ 206 h 222"/>
                <a:gd name="T54" fmla="*/ 31 w 222"/>
                <a:gd name="T55" fmla="*/ 189 h 222"/>
                <a:gd name="T56" fmla="*/ 14 w 222"/>
                <a:gd name="T57" fmla="*/ 166 h 222"/>
                <a:gd name="T58" fmla="*/ 3 w 222"/>
                <a:gd name="T59" fmla="*/ 140 h 222"/>
                <a:gd name="T60" fmla="*/ 0 w 222"/>
                <a:gd name="T61" fmla="*/ 110 h 222"/>
                <a:gd name="T62" fmla="*/ 3 w 222"/>
                <a:gd name="T63" fmla="*/ 81 h 222"/>
                <a:gd name="T64" fmla="*/ 14 w 222"/>
                <a:gd name="T65" fmla="*/ 54 h 222"/>
                <a:gd name="T66" fmla="*/ 31 w 222"/>
                <a:gd name="T67" fmla="*/ 32 h 222"/>
                <a:gd name="T68" fmla="*/ 54 w 222"/>
                <a:gd name="T69" fmla="*/ 14 h 222"/>
                <a:gd name="T70" fmla="*/ 80 w 222"/>
                <a:gd name="T71" fmla="*/ 4 h 222"/>
                <a:gd name="T72" fmla="*/ 110 w 222"/>
                <a:gd name="T7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2" h="222">
                  <a:moveTo>
                    <a:pt x="110" y="0"/>
                  </a:moveTo>
                  <a:lnTo>
                    <a:pt x="143" y="6"/>
                  </a:lnTo>
                  <a:lnTo>
                    <a:pt x="77" y="75"/>
                  </a:lnTo>
                  <a:lnTo>
                    <a:pt x="73" y="81"/>
                  </a:lnTo>
                  <a:lnTo>
                    <a:pt x="70" y="88"/>
                  </a:lnTo>
                  <a:lnTo>
                    <a:pt x="68" y="95"/>
                  </a:lnTo>
                  <a:lnTo>
                    <a:pt x="68" y="100"/>
                  </a:lnTo>
                  <a:lnTo>
                    <a:pt x="68" y="112"/>
                  </a:lnTo>
                  <a:lnTo>
                    <a:pt x="72" y="124"/>
                  </a:lnTo>
                  <a:lnTo>
                    <a:pt x="80" y="138"/>
                  </a:lnTo>
                  <a:lnTo>
                    <a:pt x="93" y="149"/>
                  </a:lnTo>
                  <a:lnTo>
                    <a:pt x="107" y="156"/>
                  </a:lnTo>
                  <a:lnTo>
                    <a:pt x="122" y="157"/>
                  </a:lnTo>
                  <a:lnTo>
                    <a:pt x="131" y="157"/>
                  </a:lnTo>
                  <a:lnTo>
                    <a:pt x="138" y="154"/>
                  </a:lnTo>
                  <a:lnTo>
                    <a:pt x="145" y="150"/>
                  </a:lnTo>
                  <a:lnTo>
                    <a:pt x="152" y="145"/>
                  </a:lnTo>
                  <a:lnTo>
                    <a:pt x="217" y="79"/>
                  </a:lnTo>
                  <a:lnTo>
                    <a:pt x="222" y="110"/>
                  </a:lnTo>
                  <a:lnTo>
                    <a:pt x="218" y="140"/>
                  </a:lnTo>
                  <a:lnTo>
                    <a:pt x="206" y="166"/>
                  </a:lnTo>
                  <a:lnTo>
                    <a:pt x="189" y="189"/>
                  </a:lnTo>
                  <a:lnTo>
                    <a:pt x="166" y="206"/>
                  </a:lnTo>
                  <a:lnTo>
                    <a:pt x="140" y="217"/>
                  </a:lnTo>
                  <a:lnTo>
                    <a:pt x="110" y="222"/>
                  </a:lnTo>
                  <a:lnTo>
                    <a:pt x="80" y="217"/>
                  </a:lnTo>
                  <a:lnTo>
                    <a:pt x="54" y="206"/>
                  </a:lnTo>
                  <a:lnTo>
                    <a:pt x="31" y="189"/>
                  </a:lnTo>
                  <a:lnTo>
                    <a:pt x="14" y="166"/>
                  </a:lnTo>
                  <a:lnTo>
                    <a:pt x="3" y="140"/>
                  </a:lnTo>
                  <a:lnTo>
                    <a:pt x="0" y="110"/>
                  </a:lnTo>
                  <a:lnTo>
                    <a:pt x="3" y="81"/>
                  </a:lnTo>
                  <a:lnTo>
                    <a:pt x="14" y="54"/>
                  </a:lnTo>
                  <a:lnTo>
                    <a:pt x="31" y="32"/>
                  </a:lnTo>
                  <a:lnTo>
                    <a:pt x="54" y="14"/>
                  </a:lnTo>
                  <a:lnTo>
                    <a:pt x="80" y="4"/>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02"/>
            <p:cNvSpPr>
              <a:spLocks/>
            </p:cNvSpPr>
            <p:nvPr/>
          </p:nvSpPr>
          <p:spPr bwMode="auto">
            <a:xfrm>
              <a:off x="6369050" y="2746639"/>
              <a:ext cx="527050" cy="538163"/>
            </a:xfrm>
            <a:custGeom>
              <a:avLst/>
              <a:gdLst>
                <a:gd name="T0" fmla="*/ 246 w 332"/>
                <a:gd name="T1" fmla="*/ 0 h 339"/>
                <a:gd name="T2" fmla="*/ 252 w 332"/>
                <a:gd name="T3" fmla="*/ 7 h 339"/>
                <a:gd name="T4" fmla="*/ 269 w 332"/>
                <a:gd name="T5" fmla="*/ 31 h 339"/>
                <a:gd name="T6" fmla="*/ 297 w 332"/>
                <a:gd name="T7" fmla="*/ 59 h 339"/>
                <a:gd name="T8" fmla="*/ 320 w 332"/>
                <a:gd name="T9" fmla="*/ 75 h 339"/>
                <a:gd name="T10" fmla="*/ 323 w 332"/>
                <a:gd name="T11" fmla="*/ 77 h 339"/>
                <a:gd name="T12" fmla="*/ 325 w 332"/>
                <a:gd name="T13" fmla="*/ 78 h 339"/>
                <a:gd name="T14" fmla="*/ 329 w 332"/>
                <a:gd name="T15" fmla="*/ 80 h 339"/>
                <a:gd name="T16" fmla="*/ 330 w 332"/>
                <a:gd name="T17" fmla="*/ 84 h 339"/>
                <a:gd name="T18" fmla="*/ 332 w 332"/>
                <a:gd name="T19" fmla="*/ 85 h 339"/>
                <a:gd name="T20" fmla="*/ 330 w 332"/>
                <a:gd name="T21" fmla="*/ 92 h 339"/>
                <a:gd name="T22" fmla="*/ 325 w 332"/>
                <a:gd name="T23" fmla="*/ 98 h 339"/>
                <a:gd name="T24" fmla="*/ 325 w 332"/>
                <a:gd name="T25" fmla="*/ 98 h 339"/>
                <a:gd name="T26" fmla="*/ 260 w 332"/>
                <a:gd name="T27" fmla="*/ 110 h 339"/>
                <a:gd name="T28" fmla="*/ 271 w 332"/>
                <a:gd name="T29" fmla="*/ 117 h 339"/>
                <a:gd name="T30" fmla="*/ 278 w 332"/>
                <a:gd name="T31" fmla="*/ 120 h 339"/>
                <a:gd name="T32" fmla="*/ 280 w 332"/>
                <a:gd name="T33" fmla="*/ 122 h 339"/>
                <a:gd name="T34" fmla="*/ 281 w 332"/>
                <a:gd name="T35" fmla="*/ 122 h 339"/>
                <a:gd name="T36" fmla="*/ 285 w 332"/>
                <a:gd name="T37" fmla="*/ 124 h 339"/>
                <a:gd name="T38" fmla="*/ 287 w 332"/>
                <a:gd name="T39" fmla="*/ 127 h 339"/>
                <a:gd name="T40" fmla="*/ 287 w 332"/>
                <a:gd name="T41" fmla="*/ 129 h 339"/>
                <a:gd name="T42" fmla="*/ 287 w 332"/>
                <a:gd name="T43" fmla="*/ 138 h 339"/>
                <a:gd name="T44" fmla="*/ 281 w 332"/>
                <a:gd name="T45" fmla="*/ 143 h 339"/>
                <a:gd name="T46" fmla="*/ 281 w 332"/>
                <a:gd name="T47" fmla="*/ 143 h 339"/>
                <a:gd name="T48" fmla="*/ 199 w 332"/>
                <a:gd name="T49" fmla="*/ 157 h 339"/>
                <a:gd name="T50" fmla="*/ 21 w 332"/>
                <a:gd name="T51" fmla="*/ 339 h 339"/>
                <a:gd name="T52" fmla="*/ 11 w 332"/>
                <a:gd name="T53" fmla="*/ 337 h 339"/>
                <a:gd name="T54" fmla="*/ 4 w 332"/>
                <a:gd name="T55" fmla="*/ 330 h 339"/>
                <a:gd name="T56" fmla="*/ 2 w 332"/>
                <a:gd name="T57" fmla="*/ 323 h 339"/>
                <a:gd name="T58" fmla="*/ 0 w 332"/>
                <a:gd name="T59" fmla="*/ 318 h 339"/>
                <a:gd name="T60" fmla="*/ 0 w 332"/>
                <a:gd name="T61" fmla="*/ 314 h 339"/>
                <a:gd name="T62" fmla="*/ 185 w 332"/>
                <a:gd name="T63" fmla="*/ 58 h 339"/>
                <a:gd name="T64" fmla="*/ 187 w 332"/>
                <a:gd name="T65" fmla="*/ 52 h 339"/>
                <a:gd name="T66" fmla="*/ 187 w 332"/>
                <a:gd name="T67" fmla="*/ 51 h 339"/>
                <a:gd name="T68" fmla="*/ 191 w 332"/>
                <a:gd name="T69" fmla="*/ 47 h 339"/>
                <a:gd name="T70" fmla="*/ 194 w 332"/>
                <a:gd name="T71" fmla="*/ 44 h 339"/>
                <a:gd name="T72" fmla="*/ 203 w 332"/>
                <a:gd name="T73" fmla="*/ 45 h 339"/>
                <a:gd name="T74" fmla="*/ 206 w 332"/>
                <a:gd name="T75" fmla="*/ 47 h 339"/>
                <a:gd name="T76" fmla="*/ 210 w 332"/>
                <a:gd name="T77" fmla="*/ 54 h 339"/>
                <a:gd name="T78" fmla="*/ 217 w 332"/>
                <a:gd name="T79" fmla="*/ 65 h 339"/>
                <a:gd name="T80" fmla="*/ 231 w 332"/>
                <a:gd name="T81" fmla="*/ 12 h 339"/>
                <a:gd name="T82" fmla="*/ 232 w 332"/>
                <a:gd name="T83" fmla="*/ 9 h 339"/>
                <a:gd name="T84" fmla="*/ 232 w 332"/>
                <a:gd name="T85" fmla="*/ 7 h 339"/>
                <a:gd name="T86" fmla="*/ 234 w 332"/>
                <a:gd name="T87" fmla="*/ 2 h 339"/>
                <a:gd name="T88" fmla="*/ 239 w 332"/>
                <a:gd name="T8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2" h="339">
                  <a:moveTo>
                    <a:pt x="243" y="0"/>
                  </a:moveTo>
                  <a:lnTo>
                    <a:pt x="246" y="0"/>
                  </a:lnTo>
                  <a:lnTo>
                    <a:pt x="250" y="2"/>
                  </a:lnTo>
                  <a:lnTo>
                    <a:pt x="252" y="7"/>
                  </a:lnTo>
                  <a:lnTo>
                    <a:pt x="259" y="16"/>
                  </a:lnTo>
                  <a:lnTo>
                    <a:pt x="269" y="31"/>
                  </a:lnTo>
                  <a:lnTo>
                    <a:pt x="283" y="47"/>
                  </a:lnTo>
                  <a:lnTo>
                    <a:pt x="297" y="59"/>
                  </a:lnTo>
                  <a:lnTo>
                    <a:pt x="309" y="68"/>
                  </a:lnTo>
                  <a:lnTo>
                    <a:pt x="320" y="75"/>
                  </a:lnTo>
                  <a:lnTo>
                    <a:pt x="323" y="77"/>
                  </a:lnTo>
                  <a:lnTo>
                    <a:pt x="323" y="77"/>
                  </a:lnTo>
                  <a:lnTo>
                    <a:pt x="323" y="77"/>
                  </a:lnTo>
                  <a:lnTo>
                    <a:pt x="325" y="78"/>
                  </a:lnTo>
                  <a:lnTo>
                    <a:pt x="329" y="80"/>
                  </a:lnTo>
                  <a:lnTo>
                    <a:pt x="329" y="80"/>
                  </a:lnTo>
                  <a:lnTo>
                    <a:pt x="330" y="82"/>
                  </a:lnTo>
                  <a:lnTo>
                    <a:pt x="330" y="84"/>
                  </a:lnTo>
                  <a:lnTo>
                    <a:pt x="332" y="85"/>
                  </a:lnTo>
                  <a:lnTo>
                    <a:pt x="332" y="85"/>
                  </a:lnTo>
                  <a:lnTo>
                    <a:pt x="332" y="89"/>
                  </a:lnTo>
                  <a:lnTo>
                    <a:pt x="330" y="92"/>
                  </a:lnTo>
                  <a:lnTo>
                    <a:pt x="329" y="96"/>
                  </a:lnTo>
                  <a:lnTo>
                    <a:pt x="325" y="98"/>
                  </a:lnTo>
                  <a:lnTo>
                    <a:pt x="325" y="98"/>
                  </a:lnTo>
                  <a:lnTo>
                    <a:pt x="325" y="98"/>
                  </a:lnTo>
                  <a:lnTo>
                    <a:pt x="322" y="99"/>
                  </a:lnTo>
                  <a:lnTo>
                    <a:pt x="260" y="110"/>
                  </a:lnTo>
                  <a:lnTo>
                    <a:pt x="266" y="113"/>
                  </a:lnTo>
                  <a:lnTo>
                    <a:pt x="271" y="117"/>
                  </a:lnTo>
                  <a:lnTo>
                    <a:pt x="274" y="119"/>
                  </a:lnTo>
                  <a:lnTo>
                    <a:pt x="278" y="120"/>
                  </a:lnTo>
                  <a:lnTo>
                    <a:pt x="280" y="122"/>
                  </a:lnTo>
                  <a:lnTo>
                    <a:pt x="280" y="122"/>
                  </a:lnTo>
                  <a:lnTo>
                    <a:pt x="280" y="122"/>
                  </a:lnTo>
                  <a:lnTo>
                    <a:pt x="281" y="122"/>
                  </a:lnTo>
                  <a:lnTo>
                    <a:pt x="283" y="124"/>
                  </a:lnTo>
                  <a:lnTo>
                    <a:pt x="285" y="124"/>
                  </a:lnTo>
                  <a:lnTo>
                    <a:pt x="287" y="127"/>
                  </a:lnTo>
                  <a:lnTo>
                    <a:pt x="287" y="127"/>
                  </a:lnTo>
                  <a:lnTo>
                    <a:pt x="287" y="129"/>
                  </a:lnTo>
                  <a:lnTo>
                    <a:pt x="287" y="129"/>
                  </a:lnTo>
                  <a:lnTo>
                    <a:pt x="287" y="134"/>
                  </a:lnTo>
                  <a:lnTo>
                    <a:pt x="287" y="138"/>
                  </a:lnTo>
                  <a:lnTo>
                    <a:pt x="285" y="140"/>
                  </a:lnTo>
                  <a:lnTo>
                    <a:pt x="281" y="143"/>
                  </a:lnTo>
                  <a:lnTo>
                    <a:pt x="281" y="143"/>
                  </a:lnTo>
                  <a:lnTo>
                    <a:pt x="281" y="143"/>
                  </a:lnTo>
                  <a:lnTo>
                    <a:pt x="276" y="145"/>
                  </a:lnTo>
                  <a:lnTo>
                    <a:pt x="199" y="157"/>
                  </a:lnTo>
                  <a:lnTo>
                    <a:pt x="26" y="339"/>
                  </a:lnTo>
                  <a:lnTo>
                    <a:pt x="21" y="339"/>
                  </a:lnTo>
                  <a:lnTo>
                    <a:pt x="16" y="339"/>
                  </a:lnTo>
                  <a:lnTo>
                    <a:pt x="11" y="337"/>
                  </a:lnTo>
                  <a:lnTo>
                    <a:pt x="7" y="333"/>
                  </a:lnTo>
                  <a:lnTo>
                    <a:pt x="4" y="330"/>
                  </a:lnTo>
                  <a:lnTo>
                    <a:pt x="2" y="326"/>
                  </a:lnTo>
                  <a:lnTo>
                    <a:pt x="2" y="323"/>
                  </a:lnTo>
                  <a:lnTo>
                    <a:pt x="0" y="319"/>
                  </a:lnTo>
                  <a:lnTo>
                    <a:pt x="0" y="318"/>
                  </a:lnTo>
                  <a:lnTo>
                    <a:pt x="0" y="316"/>
                  </a:lnTo>
                  <a:lnTo>
                    <a:pt x="0" y="314"/>
                  </a:lnTo>
                  <a:lnTo>
                    <a:pt x="175" y="133"/>
                  </a:lnTo>
                  <a:lnTo>
                    <a:pt x="185" y="58"/>
                  </a:lnTo>
                  <a:lnTo>
                    <a:pt x="187" y="54"/>
                  </a:lnTo>
                  <a:lnTo>
                    <a:pt x="187" y="52"/>
                  </a:lnTo>
                  <a:lnTo>
                    <a:pt x="187" y="51"/>
                  </a:lnTo>
                  <a:lnTo>
                    <a:pt x="187" y="51"/>
                  </a:lnTo>
                  <a:lnTo>
                    <a:pt x="189" y="49"/>
                  </a:lnTo>
                  <a:lnTo>
                    <a:pt x="191" y="47"/>
                  </a:lnTo>
                  <a:lnTo>
                    <a:pt x="191" y="47"/>
                  </a:lnTo>
                  <a:lnTo>
                    <a:pt x="194" y="44"/>
                  </a:lnTo>
                  <a:lnTo>
                    <a:pt x="199" y="44"/>
                  </a:lnTo>
                  <a:lnTo>
                    <a:pt x="203" y="45"/>
                  </a:lnTo>
                  <a:lnTo>
                    <a:pt x="206" y="47"/>
                  </a:lnTo>
                  <a:lnTo>
                    <a:pt x="206" y="47"/>
                  </a:lnTo>
                  <a:lnTo>
                    <a:pt x="208" y="51"/>
                  </a:lnTo>
                  <a:lnTo>
                    <a:pt x="210" y="54"/>
                  </a:lnTo>
                  <a:lnTo>
                    <a:pt x="213" y="59"/>
                  </a:lnTo>
                  <a:lnTo>
                    <a:pt x="217" y="65"/>
                  </a:lnTo>
                  <a:lnTo>
                    <a:pt x="222" y="71"/>
                  </a:lnTo>
                  <a:lnTo>
                    <a:pt x="231" y="12"/>
                  </a:lnTo>
                  <a:lnTo>
                    <a:pt x="231" y="9"/>
                  </a:lnTo>
                  <a:lnTo>
                    <a:pt x="232" y="9"/>
                  </a:lnTo>
                  <a:lnTo>
                    <a:pt x="232" y="7"/>
                  </a:lnTo>
                  <a:lnTo>
                    <a:pt x="232" y="7"/>
                  </a:lnTo>
                  <a:lnTo>
                    <a:pt x="232" y="3"/>
                  </a:lnTo>
                  <a:lnTo>
                    <a:pt x="234" y="2"/>
                  </a:lnTo>
                  <a:lnTo>
                    <a:pt x="236" y="2"/>
                  </a:lnTo>
                  <a:lnTo>
                    <a:pt x="239" y="0"/>
                  </a:lnTo>
                  <a:lnTo>
                    <a:pt x="2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p:cNvSpPr txBox="1"/>
          <p:nvPr/>
        </p:nvSpPr>
        <p:spPr>
          <a:xfrm>
            <a:off x="1741716" y="719611"/>
            <a:ext cx="1637213" cy="1938992"/>
          </a:xfrm>
          <a:prstGeom prst="rect">
            <a:avLst/>
          </a:prstGeom>
          <a:noFill/>
        </p:spPr>
        <p:txBody>
          <a:bodyPr wrap="square" lIns="0" tIns="0" rIns="0" bIns="0" rtlCol="0">
            <a:spAutoFit/>
          </a:bodyPr>
          <a:lstStyle/>
          <a:p>
            <a:r>
              <a:rPr lang="en-US" sz="1050" dirty="0"/>
              <a:t>Need</a:t>
            </a:r>
          </a:p>
          <a:p>
            <a:pPr marL="171450" indent="-171450">
              <a:buFont typeface="Arial" panose="020B0604020202020204" pitchFamily="34" charset="0"/>
              <a:buChar char="•"/>
            </a:pPr>
            <a:r>
              <a:rPr lang="en-US" sz="1050" dirty="0"/>
              <a:t>Freelance design firm</a:t>
            </a:r>
          </a:p>
          <a:p>
            <a:pPr marL="171450" indent="-171450">
              <a:buFont typeface="Arial" panose="020B0604020202020204" pitchFamily="34" charset="0"/>
              <a:buChar char="•"/>
            </a:pPr>
            <a:r>
              <a:rPr lang="en-US" sz="1050" dirty="0"/>
              <a:t>Amazon Web Services</a:t>
            </a:r>
          </a:p>
          <a:p>
            <a:pPr marL="171450" indent="-171450">
              <a:buFont typeface="Arial" panose="020B0604020202020204" pitchFamily="34" charset="0"/>
              <a:buChar char="•"/>
            </a:pPr>
            <a:r>
              <a:rPr lang="en-US" sz="1050" dirty="0"/>
              <a:t>Early adopter vendors</a:t>
            </a:r>
          </a:p>
          <a:p>
            <a:pPr marL="171450" indent="-171450">
              <a:buFont typeface="Arial" panose="020B0604020202020204" pitchFamily="34" charset="0"/>
              <a:buChar char="•"/>
            </a:pPr>
            <a:r>
              <a:rPr lang="en-US" sz="1050" dirty="0"/>
              <a:t>Brand refinement</a:t>
            </a:r>
          </a:p>
          <a:p>
            <a:pPr marL="171450" indent="-171450">
              <a:buFont typeface="Arial" panose="020B0604020202020204" pitchFamily="34" charset="0"/>
              <a:buChar char="•"/>
            </a:pPr>
            <a:r>
              <a:rPr lang="en-US" sz="1050" dirty="0"/>
              <a:t>3D modeling partner</a:t>
            </a:r>
          </a:p>
          <a:p>
            <a:pPr marL="171450" indent="-171450">
              <a:buFont typeface="Arial" panose="020B0604020202020204" pitchFamily="34" charset="0"/>
              <a:buChar char="•"/>
            </a:pPr>
            <a:endParaRPr lang="en-US" sz="1050" dirty="0"/>
          </a:p>
          <a:p>
            <a:endParaRPr lang="en-US" sz="1050" dirty="0"/>
          </a:p>
          <a:p>
            <a:r>
              <a:rPr lang="en-US" sz="1050" dirty="0"/>
              <a:t>Have</a:t>
            </a:r>
          </a:p>
          <a:p>
            <a:pPr marL="171450" indent="-171450">
              <a:buFont typeface="Arial" panose="020B0604020202020204" pitchFamily="34" charset="0"/>
              <a:buChar char="•"/>
            </a:pPr>
            <a:r>
              <a:rPr lang="en-US" sz="1050" dirty="0"/>
              <a:t>Management team</a:t>
            </a:r>
          </a:p>
          <a:p>
            <a:pPr marL="171450" indent="-171450">
              <a:buFont typeface="Arial" panose="020B0604020202020204" pitchFamily="34" charset="0"/>
              <a:buChar char="•"/>
            </a:pPr>
            <a:r>
              <a:rPr lang="en-US" sz="1050" dirty="0"/>
              <a:t>VC interest</a:t>
            </a:r>
          </a:p>
          <a:p>
            <a:pPr marL="171450" indent="-171450">
              <a:buFont typeface="Arial" panose="020B0604020202020204" pitchFamily="34" charset="0"/>
              <a:buChar char="•"/>
            </a:pPr>
            <a:r>
              <a:rPr lang="en-US" sz="1050" dirty="0"/>
              <a:t>Intellectual property</a:t>
            </a:r>
          </a:p>
        </p:txBody>
      </p:sp>
      <p:sp>
        <p:nvSpPr>
          <p:cNvPr id="70" name="TextBox 69"/>
          <p:cNvSpPr txBox="1"/>
          <p:nvPr/>
        </p:nvSpPr>
        <p:spPr>
          <a:xfrm>
            <a:off x="3526029" y="791620"/>
            <a:ext cx="1690402" cy="1131079"/>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50" dirty="0"/>
              <a:t>Develop wireframes</a:t>
            </a:r>
          </a:p>
          <a:p>
            <a:pPr marL="171450" indent="-171450">
              <a:buFont typeface="Arial" panose="020B0604020202020204" pitchFamily="34" charset="0"/>
              <a:buChar char="•"/>
            </a:pPr>
            <a:r>
              <a:rPr lang="en-US" sz="1050" dirty="0"/>
              <a:t>Provision hosting platform</a:t>
            </a:r>
          </a:p>
          <a:p>
            <a:pPr marL="171450" indent="-171450">
              <a:buFont typeface="Arial" panose="020B0604020202020204" pitchFamily="34" charset="0"/>
              <a:buChar char="•"/>
            </a:pPr>
            <a:r>
              <a:rPr lang="en-US" sz="1050" dirty="0"/>
              <a:t>Gauge demand</a:t>
            </a:r>
          </a:p>
          <a:p>
            <a:pPr marL="171450" indent="-171450">
              <a:buFont typeface="Arial" panose="020B0604020202020204" pitchFamily="34" charset="0"/>
              <a:buChar char="•"/>
            </a:pPr>
            <a:r>
              <a:rPr lang="en-US" sz="1050" dirty="0"/>
              <a:t>Lock-in first customer</a:t>
            </a:r>
          </a:p>
          <a:p>
            <a:pPr marL="171450" indent="-171450">
              <a:buFont typeface="Arial" panose="020B0604020202020204" pitchFamily="34" charset="0"/>
              <a:buChar char="•"/>
            </a:pPr>
            <a:r>
              <a:rPr lang="en-US" sz="1050" dirty="0"/>
              <a:t>Define virtual dressing room in terms of user</a:t>
            </a:r>
          </a:p>
          <a:p>
            <a:pPr marL="171450" indent="-171450">
              <a:buFont typeface="Arial" panose="020B0604020202020204" pitchFamily="34" charset="0"/>
              <a:buChar char="•"/>
            </a:pPr>
            <a:r>
              <a:rPr lang="en-US" sz="1050" dirty="0"/>
              <a:t>Define $ perceived value</a:t>
            </a:r>
          </a:p>
        </p:txBody>
      </p:sp>
      <p:sp>
        <p:nvSpPr>
          <p:cNvPr id="72" name="TextBox 71"/>
          <p:cNvSpPr txBox="1"/>
          <p:nvPr/>
        </p:nvSpPr>
        <p:spPr>
          <a:xfrm>
            <a:off x="3496014" y="2574933"/>
            <a:ext cx="1690402" cy="1938992"/>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50" dirty="0"/>
              <a:t>Engineering – UI/UX/Platform/Modeling</a:t>
            </a:r>
          </a:p>
          <a:p>
            <a:pPr marL="171450" indent="-171450">
              <a:buFont typeface="Arial" panose="020B0604020202020204" pitchFamily="34" charset="0"/>
              <a:buChar char="•"/>
            </a:pPr>
            <a:r>
              <a:rPr lang="en-US" sz="1050" dirty="0"/>
              <a:t>Brand kit</a:t>
            </a:r>
          </a:p>
          <a:p>
            <a:pPr marL="171450" indent="-171450">
              <a:buFont typeface="Arial" panose="020B0604020202020204" pitchFamily="34" charset="0"/>
              <a:buChar char="•"/>
            </a:pPr>
            <a:r>
              <a:rPr lang="en-US" sz="1050" dirty="0"/>
              <a:t>3D engine + digital fashion consultant patents</a:t>
            </a:r>
          </a:p>
          <a:p>
            <a:pPr marL="171450" indent="-171450">
              <a:buFont typeface="Arial" panose="020B0604020202020204" pitchFamily="34" charset="0"/>
              <a:buChar char="•"/>
            </a:pPr>
            <a:r>
              <a:rPr lang="en-US" sz="1050" dirty="0"/>
              <a:t>Platform + enabling tools</a:t>
            </a:r>
          </a:p>
          <a:p>
            <a:pPr marL="171450" indent="-171450">
              <a:buFont typeface="Arial" panose="020B0604020202020204" pitchFamily="34" charset="0"/>
              <a:buChar char="•"/>
            </a:pPr>
            <a:r>
              <a:rPr lang="en-US" sz="1050" dirty="0"/>
              <a:t>Marketing material (video)</a:t>
            </a:r>
          </a:p>
          <a:p>
            <a:pPr marL="171450" indent="-171450">
              <a:buFont typeface="Arial" panose="020B0604020202020204" pitchFamily="34" charset="0"/>
              <a:buChar char="•"/>
            </a:pPr>
            <a:r>
              <a:rPr lang="en-US" sz="1050" dirty="0"/>
              <a:t>Google AdWords</a:t>
            </a:r>
          </a:p>
          <a:p>
            <a:pPr marL="171450" indent="-171450">
              <a:buFont typeface="Arial" panose="020B0604020202020204" pitchFamily="34" charset="0"/>
              <a:buChar char="•"/>
            </a:pPr>
            <a:r>
              <a:rPr lang="en-US" sz="1050" dirty="0"/>
              <a:t>Seed funding for MVP</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p:txBody>
      </p:sp>
      <p:sp>
        <p:nvSpPr>
          <p:cNvPr id="73" name="TextBox 72"/>
          <p:cNvSpPr txBox="1"/>
          <p:nvPr/>
        </p:nvSpPr>
        <p:spPr>
          <a:xfrm>
            <a:off x="5251133" y="1707705"/>
            <a:ext cx="1690402" cy="1292662"/>
          </a:xfrm>
          <a:prstGeom prst="rect">
            <a:avLst/>
          </a:prstGeom>
          <a:noFill/>
        </p:spPr>
        <p:txBody>
          <a:bodyPr wrap="square" lIns="0" tIns="0" rIns="0" bIns="0" rtlCol="0">
            <a:spAutoFit/>
          </a:bodyPr>
          <a:lstStyle/>
          <a:p>
            <a:r>
              <a:rPr lang="en-US" sz="1050" dirty="0"/>
              <a:t>For the </a:t>
            </a:r>
            <a:r>
              <a:rPr lang="en-US" sz="1050" b="1" dirty="0"/>
              <a:t>hybrid vendor</a:t>
            </a:r>
            <a:r>
              <a:rPr lang="en-US" sz="1050" dirty="0"/>
              <a:t> SimFit delivers an enriched experience for the </a:t>
            </a:r>
            <a:r>
              <a:rPr lang="en-US" sz="1050" b="1" dirty="0"/>
              <a:t>shopper </a:t>
            </a:r>
            <a:r>
              <a:rPr lang="en-US" sz="1050" dirty="0"/>
              <a:t>by way of product recommendations, virtual fitting, and promotions that will lead to improved customer experience and sales.</a:t>
            </a:r>
          </a:p>
        </p:txBody>
      </p:sp>
      <p:sp>
        <p:nvSpPr>
          <p:cNvPr id="75" name="TextBox 74"/>
          <p:cNvSpPr txBox="1"/>
          <p:nvPr/>
        </p:nvSpPr>
        <p:spPr>
          <a:xfrm>
            <a:off x="5246440" y="730308"/>
            <a:ext cx="1690402" cy="969496"/>
          </a:xfrm>
          <a:prstGeom prst="rect">
            <a:avLst/>
          </a:prstGeom>
          <a:noFill/>
        </p:spPr>
        <p:txBody>
          <a:bodyPr wrap="square" lIns="0" tIns="0" rIns="0" bIns="0" rtlCol="0">
            <a:spAutoFit/>
          </a:bodyPr>
          <a:lstStyle/>
          <a:p>
            <a:r>
              <a:rPr lang="en-US" sz="1050" dirty="0"/>
              <a:t>For </a:t>
            </a:r>
            <a:r>
              <a:rPr lang="en-US" sz="1050" b="1" dirty="0"/>
              <a:t>100% online vendors </a:t>
            </a:r>
            <a:r>
              <a:rPr lang="en-US" sz="1050" dirty="0"/>
              <a:t>SimFit delivers an in-line virtual shopping and fitting assistant for their customer to boost shopper confidence and increase revenue.</a:t>
            </a:r>
          </a:p>
        </p:txBody>
      </p:sp>
      <p:sp>
        <p:nvSpPr>
          <p:cNvPr id="77" name="TextBox 76"/>
          <p:cNvSpPr txBox="1"/>
          <p:nvPr/>
        </p:nvSpPr>
        <p:spPr>
          <a:xfrm>
            <a:off x="6991775" y="3249412"/>
            <a:ext cx="1690402" cy="969496"/>
          </a:xfrm>
          <a:prstGeom prst="rect">
            <a:avLst/>
          </a:prstGeom>
          <a:noFill/>
        </p:spPr>
        <p:txBody>
          <a:bodyPr wrap="square" lIns="0" tIns="0" rIns="0" bIns="0" rtlCol="0">
            <a:spAutoFit/>
          </a:bodyPr>
          <a:lstStyle/>
          <a:p>
            <a:r>
              <a:rPr lang="en-US" sz="1050" dirty="0"/>
              <a:t>Mobile application</a:t>
            </a:r>
          </a:p>
          <a:p>
            <a:r>
              <a:rPr lang="en-US" sz="1050" dirty="0"/>
              <a:t>Web Portal</a:t>
            </a:r>
          </a:p>
          <a:p>
            <a:r>
              <a:rPr lang="en-US" sz="1050" dirty="0"/>
              <a:t>AdWords</a:t>
            </a:r>
          </a:p>
          <a:p>
            <a:r>
              <a:rPr lang="en-US" sz="1050" dirty="0"/>
              <a:t>KickStarter</a:t>
            </a:r>
          </a:p>
          <a:p>
            <a:r>
              <a:rPr lang="en-US" sz="1050" dirty="0"/>
              <a:t>In-store QR codes @ register</a:t>
            </a:r>
          </a:p>
          <a:p>
            <a:r>
              <a:rPr lang="en-US" sz="1050" dirty="0"/>
              <a:t>Word of mouth</a:t>
            </a:r>
          </a:p>
        </p:txBody>
      </p:sp>
      <p:sp>
        <p:nvSpPr>
          <p:cNvPr id="3" name="Rectangle 2"/>
          <p:cNvSpPr/>
          <p:nvPr/>
        </p:nvSpPr>
        <p:spPr>
          <a:xfrm>
            <a:off x="8707102" y="683374"/>
            <a:ext cx="2009638" cy="3647152"/>
          </a:xfrm>
          <a:prstGeom prst="rect">
            <a:avLst/>
          </a:prstGeom>
        </p:spPr>
        <p:txBody>
          <a:bodyPr wrap="square">
            <a:spAutoFit/>
          </a:bodyPr>
          <a:lstStyle/>
          <a:p>
            <a:r>
              <a:rPr lang="en-US" sz="1100" b="1" dirty="0"/>
              <a:t>100% online vendor</a:t>
            </a:r>
          </a:p>
          <a:p>
            <a:pPr marL="171450" indent="-171450">
              <a:buFont typeface="Arial" panose="020B0604020202020204" pitchFamily="34" charset="0"/>
              <a:buChar char="•"/>
            </a:pPr>
            <a:r>
              <a:rPr lang="en-US" sz="1100" dirty="0"/>
              <a:t>The JackThreads, Gilt, HauteLook’s of the world</a:t>
            </a:r>
          </a:p>
          <a:p>
            <a:pPr marL="171450" indent="-171450">
              <a:buFont typeface="Arial" panose="020B0604020202020204" pitchFamily="34" charset="0"/>
              <a:buChar char="•"/>
            </a:pPr>
            <a:r>
              <a:rPr lang="en-US" sz="1100" dirty="0"/>
              <a:t>Mid to high quality clothing</a:t>
            </a:r>
          </a:p>
          <a:p>
            <a:pPr marL="171450" indent="-171450">
              <a:buFont typeface="Arial" panose="020B0604020202020204" pitchFamily="34" charset="0"/>
              <a:buChar char="•"/>
            </a:pPr>
            <a:r>
              <a:rPr lang="en-US" sz="1100" dirty="0"/>
              <a:t>Reaching fashion minded shoppers</a:t>
            </a:r>
            <a:endParaRPr lang="en-US" sz="1100" b="1" dirty="0"/>
          </a:p>
          <a:p>
            <a:r>
              <a:rPr lang="en-US" sz="1100" b="1" dirty="0"/>
              <a:t>Hybrid Vendor</a:t>
            </a:r>
          </a:p>
          <a:p>
            <a:pPr marL="171450" indent="-171450">
              <a:buFont typeface="Arial" panose="020B0604020202020204" pitchFamily="34" charset="0"/>
              <a:buChar char="•"/>
            </a:pPr>
            <a:r>
              <a:rPr lang="en-US" sz="1100" dirty="0"/>
              <a:t>Nordstrom, JCrew, and Madewell’s of the world</a:t>
            </a:r>
          </a:p>
          <a:p>
            <a:pPr marL="171450" indent="-171450">
              <a:buFont typeface="Arial" panose="020B0604020202020204" pitchFamily="34" charset="0"/>
              <a:buChar char="•"/>
            </a:pPr>
            <a:r>
              <a:rPr lang="en-US" sz="1100" dirty="0"/>
              <a:t>Fashion conscious consumer with mid to high price point</a:t>
            </a:r>
          </a:p>
          <a:p>
            <a:pPr marL="171450" indent="-171450">
              <a:buFont typeface="Arial" panose="020B0604020202020204" pitchFamily="34" charset="0"/>
              <a:buChar char="•"/>
            </a:pPr>
            <a:r>
              <a:rPr lang="en-US" sz="1100" dirty="0"/>
              <a:t>Pushing envelope of technology in industry (Nordstrom)</a:t>
            </a:r>
            <a:endParaRPr lang="en-US" sz="1100" b="1" dirty="0"/>
          </a:p>
          <a:p>
            <a:r>
              <a:rPr lang="en-US" sz="1100" dirty="0"/>
              <a:t>Specialty clothing</a:t>
            </a:r>
          </a:p>
          <a:p>
            <a:pPr marL="171450" indent="-171450">
              <a:buFont typeface="Arial" panose="020B0604020202020204" pitchFamily="34" charset="0"/>
              <a:buChar char="•"/>
            </a:pPr>
            <a:r>
              <a:rPr lang="en-US" sz="1100" dirty="0"/>
              <a:t>High need for tailoring</a:t>
            </a:r>
          </a:p>
          <a:p>
            <a:pPr marL="171450" indent="-171450">
              <a:buFont typeface="Arial" panose="020B0604020202020204" pitchFamily="34" charset="0"/>
              <a:buChar char="•"/>
            </a:pPr>
            <a:r>
              <a:rPr lang="en-US" sz="1100" dirty="0"/>
              <a:t>Target customer is shy may not enjoy tons of interaction</a:t>
            </a:r>
          </a:p>
          <a:p>
            <a:pPr marL="171450" indent="-171450">
              <a:buFont typeface="Arial" panose="020B0604020202020204" pitchFamily="34" charset="0"/>
              <a:buChar char="•"/>
            </a:pPr>
            <a:r>
              <a:rPr lang="en-US" sz="1100" dirty="0"/>
              <a:t>Long process time per sale</a:t>
            </a:r>
          </a:p>
          <a:p>
            <a:endParaRPr lang="en-US" sz="1100" dirty="0"/>
          </a:p>
        </p:txBody>
      </p:sp>
      <p:sp>
        <p:nvSpPr>
          <p:cNvPr id="79" name="TextBox 78"/>
          <p:cNvSpPr txBox="1"/>
          <p:nvPr/>
        </p:nvSpPr>
        <p:spPr>
          <a:xfrm>
            <a:off x="6156129" y="4744089"/>
            <a:ext cx="4315096" cy="646331"/>
          </a:xfrm>
          <a:prstGeom prst="rect">
            <a:avLst/>
          </a:prstGeom>
          <a:noFill/>
        </p:spPr>
        <p:txBody>
          <a:bodyPr wrap="square" lIns="0" tIns="0" rIns="0" bIns="0" rtlCol="0">
            <a:spAutoFit/>
          </a:bodyPr>
          <a:lstStyle/>
          <a:p>
            <a:pPr marL="228600" indent="-228600">
              <a:buFont typeface="Arial" panose="020B0604020202020204" pitchFamily="34" charset="0"/>
              <a:buChar char="•"/>
            </a:pPr>
            <a:r>
              <a:rPr lang="en-US" sz="1050" dirty="0"/>
              <a:t>Tiered model by user/team</a:t>
            </a:r>
          </a:p>
          <a:p>
            <a:pPr marL="228600" indent="-228600">
              <a:buFont typeface="Arial" panose="020B0604020202020204" pitchFamily="34" charset="0"/>
              <a:buChar char="•"/>
            </a:pPr>
            <a:r>
              <a:rPr lang="en-US" sz="1050" dirty="0"/>
              <a:t>Advertising from strategic partners</a:t>
            </a:r>
          </a:p>
          <a:p>
            <a:pPr marL="228600" indent="-228600">
              <a:buFont typeface="Arial" panose="020B0604020202020204" pitchFamily="34" charset="0"/>
              <a:buChar char="•"/>
            </a:pPr>
            <a:r>
              <a:rPr lang="en-US" sz="1050" dirty="0"/>
              <a:t>Transactional model – api transactions</a:t>
            </a:r>
          </a:p>
          <a:p>
            <a:pPr marL="228600" indent="-228600">
              <a:buFont typeface="Arial" panose="020B0604020202020204" pitchFamily="34" charset="0"/>
              <a:buChar char="•"/>
            </a:pPr>
            <a:r>
              <a:rPr lang="en-US" sz="1050" dirty="0"/>
              <a:t>Add-ons: enhanced analytics</a:t>
            </a:r>
          </a:p>
        </p:txBody>
      </p:sp>
      <p:sp>
        <p:nvSpPr>
          <p:cNvPr id="80" name="TextBox 79"/>
          <p:cNvSpPr txBox="1"/>
          <p:nvPr/>
        </p:nvSpPr>
        <p:spPr>
          <a:xfrm>
            <a:off x="1737361" y="4744089"/>
            <a:ext cx="3925077" cy="646331"/>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50" dirty="0"/>
              <a:t>People – freelance artist, 2 additional engineers, </a:t>
            </a:r>
            <a:r>
              <a:rPr lang="en-US" sz="1050"/>
              <a:t>adjust over time</a:t>
            </a:r>
            <a:endParaRPr lang="en-US" sz="1050" dirty="0"/>
          </a:p>
          <a:p>
            <a:pPr marL="171450" indent="-171450">
              <a:buFont typeface="Arial" panose="020B0604020202020204" pitchFamily="34" charset="0"/>
              <a:buChar char="•"/>
            </a:pPr>
            <a:r>
              <a:rPr lang="en-US" sz="1050" dirty="0"/>
              <a:t>Runtime costs – cloud infrastructure, dns, internet connection</a:t>
            </a:r>
          </a:p>
          <a:p>
            <a:pPr marL="171450" indent="-171450">
              <a:buFont typeface="Arial" panose="020B0604020202020204" pitchFamily="34" charset="0"/>
              <a:buChar char="•"/>
            </a:pPr>
            <a:r>
              <a:rPr lang="en-US" sz="1050" dirty="0"/>
              <a:t>Sales/marketing– kickstart video, brand kit, adwords, hand-outs</a:t>
            </a:r>
          </a:p>
          <a:p>
            <a:pPr marL="171450" indent="-171450">
              <a:buFont typeface="Arial" panose="020B0604020202020204" pitchFamily="34" charset="0"/>
              <a:buChar char="•"/>
            </a:pPr>
            <a:r>
              <a:rPr lang="en-US" sz="1050" dirty="0"/>
              <a:t>Other – software licensing (analytics, modeling), rent, equipment</a:t>
            </a:r>
          </a:p>
        </p:txBody>
      </p:sp>
      <p:sp>
        <p:nvSpPr>
          <p:cNvPr id="71" name="TextBox 70"/>
          <p:cNvSpPr txBox="1"/>
          <p:nvPr/>
        </p:nvSpPr>
        <p:spPr>
          <a:xfrm>
            <a:off x="5251133" y="3128544"/>
            <a:ext cx="1690402" cy="1292662"/>
          </a:xfrm>
          <a:prstGeom prst="rect">
            <a:avLst/>
          </a:prstGeom>
          <a:noFill/>
        </p:spPr>
        <p:txBody>
          <a:bodyPr wrap="square" lIns="0" tIns="0" rIns="0" bIns="0" rtlCol="0">
            <a:spAutoFit/>
          </a:bodyPr>
          <a:lstStyle/>
          <a:p>
            <a:r>
              <a:rPr lang="en-US" sz="1050" dirty="0"/>
              <a:t>For the </a:t>
            </a:r>
            <a:r>
              <a:rPr lang="en-US" sz="1050" b="1" dirty="0"/>
              <a:t>specialty clothing store </a:t>
            </a:r>
            <a:r>
              <a:rPr lang="en-US" sz="1050" dirty="0"/>
              <a:t>SimFit delivers a platform for their customer to received personalized recommendations, and tailoring to improve satisfaction, return customers, and sales.</a:t>
            </a:r>
          </a:p>
        </p:txBody>
      </p:sp>
      <p:sp>
        <p:nvSpPr>
          <p:cNvPr id="78" name="Rectangle 77"/>
          <p:cNvSpPr/>
          <p:nvPr/>
        </p:nvSpPr>
        <p:spPr>
          <a:xfrm>
            <a:off x="6973025" y="661421"/>
            <a:ext cx="1721663" cy="2462213"/>
          </a:xfrm>
          <a:prstGeom prst="rect">
            <a:avLst/>
          </a:prstGeom>
        </p:spPr>
        <p:txBody>
          <a:bodyPr wrap="square">
            <a:spAutoFit/>
          </a:bodyPr>
          <a:lstStyle/>
          <a:p>
            <a:r>
              <a:rPr lang="en-US" sz="1100" b="1" dirty="0"/>
              <a:t>All segments</a:t>
            </a:r>
          </a:p>
          <a:p>
            <a:pPr marL="171450" indent="-171450">
              <a:buFont typeface="Arial" panose="020B0604020202020204" pitchFamily="34" charset="0"/>
              <a:buChar char="•"/>
            </a:pPr>
            <a:r>
              <a:rPr lang="en-US" sz="1100" dirty="0"/>
              <a:t>Self service API access</a:t>
            </a:r>
          </a:p>
          <a:p>
            <a:pPr marL="171450" indent="-171450">
              <a:buFont typeface="Arial" panose="020B0604020202020204" pitchFamily="34" charset="0"/>
              <a:buChar char="•"/>
            </a:pPr>
            <a:r>
              <a:rPr lang="en-US" sz="1100" dirty="0"/>
              <a:t>24x7 support</a:t>
            </a:r>
          </a:p>
          <a:p>
            <a:pPr marL="171450" indent="-171450">
              <a:buFont typeface="Arial" panose="020B0604020202020204" pitchFamily="34" charset="0"/>
              <a:buChar char="•"/>
            </a:pPr>
            <a:r>
              <a:rPr lang="en-US" sz="1100" dirty="0"/>
              <a:t>Co-develop the future</a:t>
            </a:r>
          </a:p>
          <a:p>
            <a:pPr marL="628650" lvl="1" indent="-171450">
              <a:buFont typeface="Arial" panose="020B0604020202020204" pitchFamily="34" charset="0"/>
              <a:buChar char="•"/>
            </a:pPr>
            <a:r>
              <a:rPr lang="en-US" sz="1100" dirty="0"/>
              <a:t>Enhancement pipeline</a:t>
            </a:r>
          </a:p>
          <a:p>
            <a:pPr marL="171450" indent="-171450">
              <a:buFont typeface="Arial" panose="020B0604020202020204" pitchFamily="34" charset="0"/>
              <a:buChar char="•"/>
            </a:pPr>
            <a:r>
              <a:rPr lang="en-US" sz="1100" dirty="0"/>
              <a:t>High level of integration for promotions/ad placement</a:t>
            </a:r>
          </a:p>
          <a:p>
            <a:r>
              <a:rPr lang="en-US" sz="1100" b="1" dirty="0"/>
              <a:t>Hybrid + Specialty</a:t>
            </a:r>
          </a:p>
          <a:p>
            <a:pPr marL="171450" indent="-171450">
              <a:buFont typeface="Arial" panose="020B0604020202020204" pitchFamily="34" charset="0"/>
              <a:buChar char="•"/>
            </a:pPr>
            <a:r>
              <a:rPr lang="en-US" sz="1100" dirty="0"/>
              <a:t>In person consultation</a:t>
            </a:r>
          </a:p>
          <a:p>
            <a:pPr marL="171450" indent="-171450">
              <a:buFont typeface="Arial" panose="020B0604020202020204" pitchFamily="34" charset="0"/>
              <a:buChar char="•"/>
            </a:pPr>
            <a:r>
              <a:rPr lang="en-US" sz="1100" dirty="0"/>
              <a:t>Extend mobile app to meet vendor needs</a:t>
            </a:r>
          </a:p>
          <a:p>
            <a:pPr marL="171450" indent="-171450">
              <a:buFont typeface="Arial" panose="020B0604020202020204" pitchFamily="34" charset="0"/>
              <a:buChar char="•"/>
            </a:pPr>
            <a:endParaRPr lang="en-US" sz="1100" dirty="0"/>
          </a:p>
        </p:txBody>
      </p:sp>
      <p:sp>
        <p:nvSpPr>
          <p:cNvPr id="16" name="Rectangle 15"/>
          <p:cNvSpPr/>
          <p:nvPr/>
        </p:nvSpPr>
        <p:spPr>
          <a:xfrm>
            <a:off x="6076953" y="4386942"/>
            <a:ext cx="4536377" cy="1599815"/>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504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44881" y="2639305"/>
            <a:ext cx="9611572" cy="1072488"/>
            <a:chOff x="1244881" y="1330036"/>
            <a:chExt cx="9611572" cy="1072488"/>
          </a:xfrm>
        </p:grpSpPr>
        <p:sp>
          <p:nvSpPr>
            <p:cNvPr id="88" name="Rectangle 4"/>
            <p:cNvSpPr>
              <a:spLocks noChangeArrowheads="1"/>
            </p:cNvSpPr>
            <p:nvPr/>
          </p:nvSpPr>
          <p:spPr bwMode="gray">
            <a:xfrm>
              <a:off x="3033376" y="1330037"/>
              <a:ext cx="7823077" cy="333823"/>
            </a:xfrm>
            <a:prstGeom prst="rect">
              <a:avLst/>
            </a:prstGeom>
            <a:gradFill rotWithShape="0">
              <a:gsLst>
                <a:gs pos="0">
                  <a:schemeClr val="bg1">
                    <a:lumMod val="95000"/>
                  </a:schemeClr>
                </a:gs>
                <a:gs pos="100000">
                  <a:srgbClr val="FFFFFF"/>
                </a:gs>
              </a:gsLst>
              <a:lin ang="0" scaled="1"/>
            </a:gradFill>
            <a:ln>
              <a:noFill/>
            </a:ln>
            <a:effectLst/>
            <a:extLst/>
          </p:spPr>
          <p:txBody>
            <a:bodyPr wrap="none" anchor="ctr"/>
            <a:lstStyle/>
            <a:p>
              <a:pPr marL="0" lvl="1"/>
              <a:r>
                <a:rPr lang="en-US" sz="1400" b="1" dirty="0" smtClean="0">
                  <a:solidFill>
                    <a:srgbClr val="454545"/>
                  </a:solidFill>
                </a:rPr>
                <a:t>Implementing the primary features and user interface of the app</a:t>
              </a:r>
              <a:endParaRPr lang="en-US" sz="1400" b="1" dirty="0">
                <a:solidFill>
                  <a:srgbClr val="454545"/>
                </a:solidFill>
              </a:endParaRPr>
            </a:p>
          </p:txBody>
        </p:sp>
        <p:sp>
          <p:nvSpPr>
            <p:cNvPr id="89" name="Rectangle 88"/>
            <p:cNvSpPr/>
            <p:nvPr/>
          </p:nvSpPr>
          <p:spPr>
            <a:xfrm>
              <a:off x="1244881" y="1330036"/>
              <a:ext cx="1447800" cy="857043"/>
            </a:xfrm>
            <a:prstGeom prst="rect">
              <a:avLst/>
            </a:prstGeom>
            <a:solidFill>
              <a:srgbClr val="0070C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a:solidFill>
                    <a:prstClr val="white"/>
                  </a:solidFill>
                </a:rPr>
                <a:t>Plan</a:t>
              </a:r>
            </a:p>
          </p:txBody>
        </p:sp>
        <p:sp>
          <p:nvSpPr>
            <p:cNvPr id="90" name="TextBox 89"/>
            <p:cNvSpPr txBox="1"/>
            <p:nvPr/>
          </p:nvSpPr>
          <p:spPr>
            <a:xfrm>
              <a:off x="3033376" y="1663860"/>
              <a:ext cx="775931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454545"/>
                  </a:solidFill>
                </a:rPr>
                <a:t>Map View to see all the sensors and clusters of pedestrians</a:t>
              </a:r>
              <a:endParaRPr lang="en-US" sz="1400" dirty="0" smtClean="0">
                <a:solidFill>
                  <a:srgbClr val="454545"/>
                </a:solidFill>
              </a:endParaRPr>
            </a:p>
            <a:p>
              <a:pPr marL="285750" indent="-285750">
                <a:buFont typeface="Arial" panose="020B0604020202020204" pitchFamily="34" charset="0"/>
                <a:buChar char="•"/>
              </a:pPr>
              <a:r>
                <a:rPr lang="en-US" sz="1400" dirty="0" smtClean="0">
                  <a:solidFill>
                    <a:srgbClr val="454545"/>
                  </a:solidFill>
                </a:rPr>
                <a:t>All secondary features are mentioned in business plan but not implemented due to shortage of time and resources</a:t>
              </a:r>
              <a:endParaRPr lang="en-US" sz="1400" dirty="0">
                <a:solidFill>
                  <a:srgbClr val="454545"/>
                </a:solidFill>
              </a:endParaRPr>
            </a:p>
          </p:txBody>
        </p:sp>
      </p:grpSp>
      <p:grpSp>
        <p:nvGrpSpPr>
          <p:cNvPr id="4" name="Group 3"/>
          <p:cNvGrpSpPr/>
          <p:nvPr/>
        </p:nvGrpSpPr>
        <p:grpSpPr>
          <a:xfrm>
            <a:off x="1244881" y="5098976"/>
            <a:ext cx="9611572" cy="1072488"/>
            <a:chOff x="1244881" y="2574636"/>
            <a:chExt cx="9611572" cy="1072488"/>
          </a:xfrm>
        </p:grpSpPr>
        <p:sp>
          <p:nvSpPr>
            <p:cNvPr id="85" name="Rectangle 4"/>
            <p:cNvSpPr>
              <a:spLocks noChangeArrowheads="1"/>
            </p:cNvSpPr>
            <p:nvPr/>
          </p:nvSpPr>
          <p:spPr bwMode="gray">
            <a:xfrm>
              <a:off x="3033376" y="2574637"/>
              <a:ext cx="7823077" cy="333823"/>
            </a:xfrm>
            <a:prstGeom prst="rect">
              <a:avLst/>
            </a:prstGeom>
            <a:gradFill rotWithShape="0">
              <a:gsLst>
                <a:gs pos="0">
                  <a:schemeClr val="bg1">
                    <a:lumMod val="95000"/>
                  </a:schemeClr>
                </a:gs>
                <a:gs pos="100000">
                  <a:srgbClr val="FFFFFF"/>
                </a:gs>
              </a:gsLst>
              <a:lin ang="0" scaled="1"/>
            </a:gradFill>
            <a:ln>
              <a:noFill/>
            </a:ln>
            <a:effectLst/>
            <a:extLst/>
          </p:spPr>
          <p:txBody>
            <a:bodyPr wrap="none" anchor="ctr"/>
            <a:lstStyle/>
            <a:p>
              <a:r>
                <a:rPr lang="en-US" sz="1400" b="1" dirty="0" smtClean="0">
                  <a:solidFill>
                    <a:srgbClr val="454545"/>
                  </a:solidFill>
                </a:rPr>
                <a:t>Target Market and Customer Impact</a:t>
              </a:r>
              <a:endParaRPr lang="en-US" sz="1400" b="1" dirty="0">
                <a:solidFill>
                  <a:srgbClr val="454545"/>
                </a:solidFill>
              </a:endParaRPr>
            </a:p>
          </p:txBody>
        </p:sp>
        <p:sp>
          <p:nvSpPr>
            <p:cNvPr id="86" name="Rectangle 85"/>
            <p:cNvSpPr/>
            <p:nvPr/>
          </p:nvSpPr>
          <p:spPr>
            <a:xfrm>
              <a:off x="1244881" y="2574636"/>
              <a:ext cx="1447800" cy="857043"/>
            </a:xfrm>
            <a:prstGeom prst="rect">
              <a:avLst/>
            </a:prstGeom>
            <a:solidFill>
              <a:srgbClr val="0070C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solidFill>
                    <a:prstClr val="white"/>
                  </a:solidFill>
                </a:rPr>
                <a:t>Market</a:t>
              </a:r>
              <a:endParaRPr lang="en-US" b="1" dirty="0">
                <a:solidFill>
                  <a:prstClr val="white"/>
                </a:solidFill>
              </a:endParaRPr>
            </a:p>
          </p:txBody>
        </p:sp>
        <p:sp>
          <p:nvSpPr>
            <p:cNvPr id="87" name="TextBox 86"/>
            <p:cNvSpPr txBox="1"/>
            <p:nvPr/>
          </p:nvSpPr>
          <p:spPr>
            <a:xfrm>
              <a:off x="3033376" y="2908460"/>
              <a:ext cx="782307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454545"/>
                  </a:solidFill>
                </a:rPr>
                <a:t>Construction Companies</a:t>
              </a:r>
              <a:endParaRPr lang="en-US" sz="1400" dirty="0">
                <a:solidFill>
                  <a:srgbClr val="454545"/>
                </a:solidFill>
              </a:endParaRPr>
            </a:p>
            <a:p>
              <a:pPr marL="285750" indent="-285750">
                <a:buFont typeface="Arial" panose="020B0604020202020204" pitchFamily="34" charset="0"/>
                <a:buChar char="•"/>
              </a:pPr>
              <a:r>
                <a:rPr lang="en-US" sz="1400" dirty="0" smtClean="0">
                  <a:solidFill>
                    <a:srgbClr val="454545"/>
                  </a:solidFill>
                </a:rPr>
                <a:t>Local Governments</a:t>
              </a:r>
              <a:endParaRPr lang="en-US" sz="1400" dirty="0" smtClean="0">
                <a:solidFill>
                  <a:srgbClr val="454545"/>
                </a:solidFill>
              </a:endParaRPr>
            </a:p>
            <a:p>
              <a:pPr marL="285750" indent="-285750">
                <a:buFont typeface="Arial" panose="020B0604020202020204" pitchFamily="34" charset="0"/>
                <a:buChar char="•"/>
              </a:pPr>
              <a:r>
                <a:rPr lang="en-US" sz="1400" dirty="0" smtClean="0">
                  <a:solidFill>
                    <a:srgbClr val="454545"/>
                  </a:solidFill>
                </a:rPr>
                <a:t>Involves Pedestrian Safety, Traffic flow and Environmental safety for Smart City</a:t>
              </a:r>
              <a:endParaRPr lang="en-US" sz="1400" dirty="0">
                <a:solidFill>
                  <a:srgbClr val="454545"/>
                </a:solidFill>
              </a:endParaRPr>
            </a:p>
          </p:txBody>
        </p:sp>
      </p:grpSp>
      <p:grpSp>
        <p:nvGrpSpPr>
          <p:cNvPr id="5" name="Group 4"/>
          <p:cNvGrpSpPr/>
          <p:nvPr/>
        </p:nvGrpSpPr>
        <p:grpSpPr>
          <a:xfrm>
            <a:off x="1244881" y="3869141"/>
            <a:ext cx="9611572" cy="1287931"/>
            <a:chOff x="1244881" y="3819236"/>
            <a:chExt cx="9611572" cy="1287931"/>
          </a:xfrm>
        </p:grpSpPr>
        <p:sp>
          <p:nvSpPr>
            <p:cNvPr id="70" name="Rectangle 4"/>
            <p:cNvSpPr>
              <a:spLocks noChangeArrowheads="1"/>
            </p:cNvSpPr>
            <p:nvPr/>
          </p:nvSpPr>
          <p:spPr bwMode="gray">
            <a:xfrm>
              <a:off x="3033376" y="3819237"/>
              <a:ext cx="7823077" cy="333823"/>
            </a:xfrm>
            <a:prstGeom prst="rect">
              <a:avLst/>
            </a:prstGeom>
            <a:gradFill rotWithShape="0">
              <a:gsLst>
                <a:gs pos="0">
                  <a:schemeClr val="bg1">
                    <a:lumMod val="95000"/>
                  </a:schemeClr>
                </a:gs>
                <a:gs pos="100000">
                  <a:srgbClr val="FFFFFF"/>
                </a:gs>
              </a:gsLst>
              <a:lin ang="0" scaled="1"/>
            </a:gradFill>
            <a:ln>
              <a:noFill/>
            </a:ln>
            <a:effectLst/>
            <a:extLst/>
          </p:spPr>
          <p:txBody>
            <a:bodyPr wrap="none" anchor="ctr"/>
            <a:lstStyle/>
            <a:p>
              <a:r>
                <a:rPr lang="en-US" sz="1400" b="1" dirty="0" smtClean="0">
                  <a:solidFill>
                    <a:srgbClr val="454545"/>
                  </a:solidFill>
                </a:rPr>
                <a:t>Features implemented </a:t>
              </a:r>
              <a:endParaRPr lang="en-US" sz="1400" b="1" dirty="0">
                <a:solidFill>
                  <a:srgbClr val="454545"/>
                </a:solidFill>
              </a:endParaRPr>
            </a:p>
          </p:txBody>
        </p:sp>
        <p:sp>
          <p:nvSpPr>
            <p:cNvPr id="83" name="Rectangle 82"/>
            <p:cNvSpPr/>
            <p:nvPr/>
          </p:nvSpPr>
          <p:spPr>
            <a:xfrm>
              <a:off x="1244881" y="3819236"/>
              <a:ext cx="1447800" cy="857043"/>
            </a:xfrm>
            <a:prstGeom prst="rect">
              <a:avLst/>
            </a:prstGeom>
            <a:solidFill>
              <a:srgbClr val="0070C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solidFill>
                    <a:prstClr val="white"/>
                  </a:solidFill>
                </a:rPr>
                <a:t>Features</a:t>
              </a:r>
              <a:endParaRPr lang="en-US" b="1" dirty="0">
                <a:solidFill>
                  <a:prstClr val="white"/>
                </a:solidFill>
              </a:endParaRPr>
            </a:p>
          </p:txBody>
        </p:sp>
        <p:sp>
          <p:nvSpPr>
            <p:cNvPr id="84" name="TextBox 83"/>
            <p:cNvSpPr txBox="1"/>
            <p:nvPr/>
          </p:nvSpPr>
          <p:spPr>
            <a:xfrm>
              <a:off x="3033376" y="4153060"/>
              <a:ext cx="782307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454545"/>
                  </a:solidFill>
                </a:rPr>
                <a:t>Map </a:t>
              </a:r>
              <a:r>
                <a:rPr lang="en-US" sz="1400" dirty="0" smtClean="0">
                  <a:solidFill>
                    <a:srgbClr val="454545"/>
                  </a:solidFill>
                </a:rPr>
                <a:t>View with </a:t>
              </a:r>
              <a:r>
                <a:rPr lang="en-US" sz="1400" dirty="0" smtClean="0">
                  <a:solidFill>
                    <a:srgbClr val="454545"/>
                  </a:solidFill>
                </a:rPr>
                <a:t>pedestrian </a:t>
              </a:r>
              <a:r>
                <a:rPr lang="en-US" sz="1400" dirty="0" smtClean="0">
                  <a:solidFill>
                    <a:srgbClr val="454545"/>
                  </a:solidFill>
                </a:rPr>
                <a:t>clusters identified on </a:t>
              </a:r>
              <a:r>
                <a:rPr lang="en-US" sz="1400" dirty="0" smtClean="0">
                  <a:solidFill>
                    <a:srgbClr val="454545"/>
                  </a:solidFill>
                </a:rPr>
                <a:t>screen and identify traffic bottlenecks</a:t>
              </a:r>
              <a:endParaRPr lang="en-US" sz="1400" dirty="0" smtClean="0">
                <a:solidFill>
                  <a:srgbClr val="454545"/>
                </a:solidFill>
              </a:endParaRPr>
            </a:p>
            <a:p>
              <a:pPr marL="285750" indent="-285750">
                <a:buFont typeface="Arial" panose="020B0604020202020204" pitchFamily="34" charset="0"/>
                <a:buChar char="•"/>
              </a:pPr>
              <a:r>
                <a:rPr lang="en-US" sz="1400" dirty="0" smtClean="0">
                  <a:solidFill>
                    <a:srgbClr val="454545"/>
                  </a:solidFill>
                </a:rPr>
                <a:t>Allow companies to place pins on the map for their asset based on the pedestrian clusters and traffic flow</a:t>
              </a:r>
              <a:endParaRPr lang="en-US" sz="1400" dirty="0" smtClean="0">
                <a:solidFill>
                  <a:srgbClr val="454545"/>
                </a:solidFill>
              </a:endParaRPr>
            </a:p>
            <a:p>
              <a:pPr marL="285750" indent="-285750">
                <a:buFont typeface="Arial" panose="020B0604020202020204" pitchFamily="34" charset="0"/>
                <a:buChar char="•"/>
              </a:pPr>
              <a:r>
                <a:rPr lang="en-US" sz="1400" dirty="0" smtClean="0">
                  <a:solidFill>
                    <a:srgbClr val="454545"/>
                  </a:solidFill>
                </a:rPr>
                <a:t>Mainly targeting construction companies to promote smart construction</a:t>
              </a:r>
              <a:endParaRPr lang="en-US" sz="1400" dirty="0">
                <a:solidFill>
                  <a:srgbClr val="454545"/>
                </a:solidFill>
              </a:endParaRPr>
            </a:p>
          </p:txBody>
        </p:sp>
      </p:grpSp>
      <p:grpSp>
        <p:nvGrpSpPr>
          <p:cNvPr id="6" name="Group 5"/>
          <p:cNvGrpSpPr/>
          <p:nvPr/>
        </p:nvGrpSpPr>
        <p:grpSpPr>
          <a:xfrm>
            <a:off x="1244881" y="1409469"/>
            <a:ext cx="9631693" cy="1287931"/>
            <a:chOff x="1244881" y="5063836"/>
            <a:chExt cx="9631693" cy="1287931"/>
          </a:xfrm>
        </p:grpSpPr>
        <p:sp>
          <p:nvSpPr>
            <p:cNvPr id="58" name="Rectangle 4"/>
            <p:cNvSpPr>
              <a:spLocks noChangeArrowheads="1"/>
            </p:cNvSpPr>
            <p:nvPr/>
          </p:nvSpPr>
          <p:spPr bwMode="gray">
            <a:xfrm>
              <a:off x="3033376" y="5063837"/>
              <a:ext cx="7823077" cy="333823"/>
            </a:xfrm>
            <a:prstGeom prst="rect">
              <a:avLst/>
            </a:prstGeom>
            <a:gradFill rotWithShape="0">
              <a:gsLst>
                <a:gs pos="0">
                  <a:schemeClr val="bg1">
                    <a:lumMod val="95000"/>
                  </a:schemeClr>
                </a:gs>
                <a:gs pos="100000">
                  <a:srgbClr val="FFFFFF"/>
                </a:gs>
              </a:gsLst>
              <a:lin ang="0" scaled="1"/>
            </a:gradFill>
            <a:ln>
              <a:noFill/>
            </a:ln>
            <a:effectLst/>
            <a:extLst/>
          </p:spPr>
          <p:txBody>
            <a:bodyPr wrap="none" anchor="ctr"/>
            <a:lstStyle/>
            <a:p>
              <a:r>
                <a:rPr lang="en-US" sz="1400" b="1" dirty="0">
                  <a:solidFill>
                    <a:srgbClr val="454545"/>
                  </a:solidFill>
                </a:rPr>
                <a:t>Successful PoC </a:t>
              </a:r>
              <a:r>
                <a:rPr lang="mr-IN" sz="1400" b="1" dirty="0">
                  <a:solidFill>
                    <a:srgbClr val="454545"/>
                  </a:solidFill>
                </a:rPr>
                <a:t>–</a:t>
              </a:r>
              <a:r>
                <a:rPr lang="en-US" sz="1400" b="1" dirty="0">
                  <a:solidFill>
                    <a:srgbClr val="454545"/>
                  </a:solidFill>
                </a:rPr>
                <a:t> </a:t>
              </a:r>
              <a:r>
                <a:rPr lang="en-US" sz="1400" b="1" dirty="0" smtClean="0">
                  <a:solidFill>
                    <a:srgbClr val="454545"/>
                  </a:solidFill>
                </a:rPr>
                <a:t>Current Vision mobile app with GE Current street sensors</a:t>
              </a:r>
              <a:endParaRPr lang="en-US" sz="1400" b="1" dirty="0">
                <a:solidFill>
                  <a:srgbClr val="454545"/>
                </a:solidFill>
              </a:endParaRPr>
            </a:p>
          </p:txBody>
        </p:sp>
        <p:sp>
          <p:nvSpPr>
            <p:cNvPr id="62" name="Rectangle 61"/>
            <p:cNvSpPr/>
            <p:nvPr/>
          </p:nvSpPr>
          <p:spPr>
            <a:xfrm>
              <a:off x="1244881" y="5063836"/>
              <a:ext cx="1447800" cy="857043"/>
            </a:xfrm>
            <a:prstGeom prst="rect">
              <a:avLst/>
            </a:prstGeom>
            <a:solidFill>
              <a:srgbClr val="0070C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a:solidFill>
                    <a:prstClr val="white"/>
                  </a:solidFill>
                </a:rPr>
                <a:t>PoC results</a:t>
              </a:r>
            </a:p>
          </p:txBody>
        </p:sp>
        <p:sp>
          <p:nvSpPr>
            <p:cNvPr id="66" name="TextBox 65"/>
            <p:cNvSpPr txBox="1"/>
            <p:nvPr/>
          </p:nvSpPr>
          <p:spPr>
            <a:xfrm>
              <a:off x="3033376" y="5397660"/>
              <a:ext cx="7843198"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rgbClr val="454545"/>
                  </a:solidFill>
                </a:rPr>
                <a:t>Completed a Beta version of the app with </a:t>
              </a:r>
              <a:r>
                <a:rPr lang="en-US" sz="1400" dirty="0" smtClean="0">
                  <a:solidFill>
                    <a:srgbClr val="454545"/>
                  </a:solidFill>
                </a:rPr>
                <a:t>all</a:t>
              </a:r>
              <a:r>
                <a:rPr lang="en-US" sz="1400" dirty="0" smtClean="0">
                  <a:solidFill>
                    <a:srgbClr val="454545"/>
                  </a:solidFill>
                </a:rPr>
                <a:t> </a:t>
              </a:r>
              <a:r>
                <a:rPr lang="en-US" sz="1400" dirty="0" smtClean="0">
                  <a:solidFill>
                    <a:srgbClr val="454545"/>
                  </a:solidFill>
                </a:rPr>
                <a:t>primary features</a:t>
              </a:r>
            </a:p>
            <a:p>
              <a:pPr marL="285750" indent="-285750">
                <a:buFont typeface="Arial" panose="020B0604020202020204" pitchFamily="34" charset="0"/>
                <a:buChar char="•"/>
              </a:pPr>
              <a:r>
                <a:rPr lang="en-US" sz="1400" dirty="0" smtClean="0">
                  <a:solidFill>
                    <a:srgbClr val="454545"/>
                  </a:solidFill>
                </a:rPr>
                <a:t>Successfully used the GE Current APIs and Predix micro-services to find clusters of people </a:t>
              </a:r>
              <a:r>
                <a:rPr lang="en-US" sz="1400" dirty="0" smtClean="0">
                  <a:solidFill>
                    <a:srgbClr val="454545"/>
                  </a:solidFill>
                </a:rPr>
                <a:t>and </a:t>
              </a:r>
              <a:endParaRPr lang="en-US" sz="1400" dirty="0" smtClean="0">
                <a:solidFill>
                  <a:srgbClr val="454545"/>
                </a:solidFill>
              </a:endParaRPr>
            </a:p>
            <a:p>
              <a:pPr marL="285750" indent="-285750">
                <a:buFont typeface="Arial" panose="020B0604020202020204" pitchFamily="34" charset="0"/>
                <a:buChar char="•"/>
              </a:pPr>
              <a:r>
                <a:rPr lang="en-US" sz="1400" dirty="0" smtClean="0">
                  <a:solidFill>
                    <a:srgbClr val="454545"/>
                  </a:solidFill>
                </a:rPr>
                <a:t>Also used Google Maps API </a:t>
              </a:r>
              <a:r>
                <a:rPr lang="en-US" sz="1400" dirty="0" smtClean="0">
                  <a:solidFill>
                    <a:srgbClr val="454545"/>
                  </a:solidFill>
                </a:rPr>
                <a:t>to enable users to place pins on the map as their asset based on the pedestrian numbers</a:t>
              </a:r>
              <a:endParaRPr lang="en-US" sz="1400" dirty="0">
                <a:solidFill>
                  <a:srgbClr val="454545"/>
                </a:solidFill>
              </a:endParaRPr>
            </a:p>
          </p:txBody>
        </p:sp>
      </p:grpSp>
      <p:sp>
        <p:nvSpPr>
          <p:cNvPr id="3" name="Title 2"/>
          <p:cNvSpPr>
            <a:spLocks noGrp="1"/>
          </p:cNvSpPr>
          <p:nvPr>
            <p:ph type="title"/>
          </p:nvPr>
        </p:nvSpPr>
        <p:spPr/>
        <p:txBody>
          <a:bodyPr/>
          <a:lstStyle/>
          <a:p>
            <a:r>
              <a:rPr lang="en-US" dirty="0" smtClean="0"/>
              <a:t>Current Vision </a:t>
            </a:r>
            <a:r>
              <a:rPr lang="en-US" dirty="0"/>
              <a:t>| Executive Summary </a:t>
            </a:r>
          </a:p>
        </p:txBody>
      </p:sp>
      <p:sp>
        <p:nvSpPr>
          <p:cNvPr id="21" name="Slide Number Placeholder 1"/>
          <p:cNvSpPr txBox="1">
            <a:spLocks/>
          </p:cNvSpPr>
          <p:nvPr/>
        </p:nvSpPr>
        <p:spPr>
          <a:xfrm>
            <a:off x="11558854" y="6430257"/>
            <a:ext cx="329636" cy="1828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200" dirty="0"/>
              <a:t>2</a:t>
            </a:r>
          </a:p>
        </p:txBody>
      </p:sp>
    </p:spTree>
    <p:extLst>
      <p:ext uri="{BB962C8B-B14F-4D97-AF65-F5344CB8AC3E}">
        <p14:creationId xmlns:p14="http://schemas.microsoft.com/office/powerpoint/2010/main" val="349200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Current Vision </a:t>
            </a:r>
            <a:r>
              <a:rPr lang="en-US" dirty="0"/>
              <a:t>| </a:t>
            </a:r>
            <a:r>
              <a:rPr lang="en-US" dirty="0" smtClean="0"/>
              <a:t>Value Proposition</a:t>
            </a:r>
            <a:endParaRPr lang="en-US" dirty="0"/>
          </a:p>
        </p:txBody>
      </p:sp>
      <p:sp>
        <p:nvSpPr>
          <p:cNvPr id="18" name="Rectangle 17"/>
          <p:cNvSpPr/>
          <p:nvPr/>
        </p:nvSpPr>
        <p:spPr bwMode="gray">
          <a:xfrm>
            <a:off x="533399" y="1136486"/>
            <a:ext cx="7627375" cy="4928055"/>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2" name="Slide Number Placeholder 1"/>
          <p:cNvSpPr>
            <a:spLocks noGrp="1"/>
          </p:cNvSpPr>
          <p:nvPr>
            <p:ph type="sldNum" sz="quarter" idx="12"/>
          </p:nvPr>
        </p:nvSpPr>
        <p:spPr/>
        <p:txBody>
          <a:bodyPr/>
          <a:lstStyle/>
          <a:p>
            <a:fld id="{00E6A5BD-C011-4A45-AA3A-201790FB7F2B}" type="slidenum">
              <a:rPr lang="en-CA" smtClean="0"/>
              <a:t>4</a:t>
            </a:fld>
            <a:endParaRPr lang="en-CA" dirty="0"/>
          </a:p>
        </p:txBody>
      </p:sp>
      <p:sp>
        <p:nvSpPr>
          <p:cNvPr id="82" name="TextBox 81"/>
          <p:cNvSpPr txBox="1"/>
          <p:nvPr/>
        </p:nvSpPr>
        <p:spPr>
          <a:xfrm>
            <a:off x="693433" y="1578503"/>
            <a:ext cx="667718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t>XXXXXXXXXXXXXXXXXXXXXXXXXXXXXXXXXXXXXXXXXXXXXX</a:t>
            </a:r>
            <a:endParaRPr lang="en-US" sz="1600" dirty="0"/>
          </a:p>
        </p:txBody>
      </p:sp>
      <p:sp>
        <p:nvSpPr>
          <p:cNvPr id="84" name="TextBox 83"/>
          <p:cNvSpPr txBox="1"/>
          <p:nvPr/>
        </p:nvSpPr>
        <p:spPr>
          <a:xfrm>
            <a:off x="693432" y="2786234"/>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20" name="TextBox 19"/>
          <p:cNvSpPr txBox="1"/>
          <p:nvPr/>
        </p:nvSpPr>
        <p:spPr>
          <a:xfrm>
            <a:off x="693432" y="3389740"/>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24" name="TextBox 23"/>
          <p:cNvSpPr txBox="1"/>
          <p:nvPr/>
        </p:nvSpPr>
        <p:spPr>
          <a:xfrm>
            <a:off x="693434" y="3993246"/>
            <a:ext cx="6677184"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25" name="TextBox 24"/>
          <p:cNvSpPr txBox="1"/>
          <p:nvPr/>
        </p:nvSpPr>
        <p:spPr>
          <a:xfrm>
            <a:off x="693432" y="4596752"/>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12" name="TextBox 11"/>
          <p:cNvSpPr txBox="1"/>
          <p:nvPr/>
        </p:nvSpPr>
        <p:spPr>
          <a:xfrm>
            <a:off x="693433" y="2182368"/>
            <a:ext cx="667718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t>XXXXXXXXXXXXXXXXXXXXXXXXXXXXXXXXXXXXXXXXXXXXXX</a:t>
            </a:r>
            <a:endParaRPr lang="en-US" sz="1600" dirty="0"/>
          </a:p>
        </p:txBody>
      </p:sp>
      <p:pic>
        <p:nvPicPr>
          <p:cNvPr id="4" name="Picture 3"/>
          <p:cNvPicPr>
            <a:picLocks noChangeAspect="1"/>
          </p:cNvPicPr>
          <p:nvPr/>
        </p:nvPicPr>
        <p:blipFill>
          <a:blip r:embed="rId3"/>
          <a:stretch>
            <a:fillRect/>
          </a:stretch>
        </p:blipFill>
        <p:spPr>
          <a:xfrm>
            <a:off x="8386770" y="2405095"/>
            <a:ext cx="3356864" cy="2307844"/>
          </a:xfrm>
          <a:prstGeom prst="rect">
            <a:avLst/>
          </a:prstGeom>
        </p:spPr>
      </p:pic>
    </p:spTree>
    <p:extLst>
      <p:ext uri="{BB962C8B-B14F-4D97-AF65-F5344CB8AC3E}">
        <p14:creationId xmlns:p14="http://schemas.microsoft.com/office/powerpoint/2010/main" val="1354112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Current Vision </a:t>
            </a:r>
            <a:r>
              <a:rPr lang="en-US" dirty="0"/>
              <a:t>| </a:t>
            </a:r>
            <a:r>
              <a:rPr lang="en-US" dirty="0" smtClean="0"/>
              <a:t>Business Model</a:t>
            </a:r>
            <a:endParaRPr lang="en-US" dirty="0"/>
          </a:p>
        </p:txBody>
      </p:sp>
      <p:sp>
        <p:nvSpPr>
          <p:cNvPr id="18" name="Rectangle 17"/>
          <p:cNvSpPr/>
          <p:nvPr/>
        </p:nvSpPr>
        <p:spPr bwMode="gray">
          <a:xfrm>
            <a:off x="533399" y="1136486"/>
            <a:ext cx="7627375" cy="4928055"/>
          </a:xfrm>
          <a:prstGeom prst="rect">
            <a:avLst/>
          </a:prstGeom>
          <a:noFill/>
          <a:ln w="9525">
            <a:solidFill>
              <a:schemeClr val="tx1">
                <a:lumMod val="40000"/>
                <a:lumOff val="60000"/>
              </a:schemeClr>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1E4191"/>
              </a:solidFill>
              <a:effectLst/>
              <a:uLnTx/>
              <a:uFillTx/>
            </a:endParaRPr>
          </a:p>
        </p:txBody>
      </p:sp>
      <p:sp>
        <p:nvSpPr>
          <p:cNvPr id="2" name="Slide Number Placeholder 1"/>
          <p:cNvSpPr>
            <a:spLocks noGrp="1"/>
          </p:cNvSpPr>
          <p:nvPr>
            <p:ph type="sldNum" sz="quarter" idx="12"/>
          </p:nvPr>
        </p:nvSpPr>
        <p:spPr/>
        <p:txBody>
          <a:bodyPr/>
          <a:lstStyle/>
          <a:p>
            <a:fld id="{00E6A5BD-C011-4A45-AA3A-201790FB7F2B}" type="slidenum">
              <a:rPr lang="en-CA" smtClean="0"/>
              <a:t>5</a:t>
            </a:fld>
            <a:endParaRPr lang="en-CA" dirty="0"/>
          </a:p>
        </p:txBody>
      </p:sp>
      <p:sp>
        <p:nvSpPr>
          <p:cNvPr id="82" name="TextBox 81"/>
          <p:cNvSpPr txBox="1"/>
          <p:nvPr/>
        </p:nvSpPr>
        <p:spPr>
          <a:xfrm>
            <a:off x="693433" y="1578503"/>
            <a:ext cx="667718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t>XXXXXXXXXXXXXXXXXXXXXXXXXXXXXXXXXXXXXXXXXXXXXX</a:t>
            </a:r>
            <a:endParaRPr lang="en-US" sz="1600" dirty="0"/>
          </a:p>
        </p:txBody>
      </p:sp>
      <p:sp>
        <p:nvSpPr>
          <p:cNvPr id="84" name="TextBox 83"/>
          <p:cNvSpPr txBox="1"/>
          <p:nvPr/>
        </p:nvSpPr>
        <p:spPr>
          <a:xfrm>
            <a:off x="693432" y="2786234"/>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20" name="TextBox 19"/>
          <p:cNvSpPr txBox="1"/>
          <p:nvPr/>
        </p:nvSpPr>
        <p:spPr>
          <a:xfrm>
            <a:off x="693432" y="3389740"/>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24" name="TextBox 23"/>
          <p:cNvSpPr txBox="1"/>
          <p:nvPr/>
        </p:nvSpPr>
        <p:spPr>
          <a:xfrm>
            <a:off x="693434" y="3993246"/>
            <a:ext cx="6677184"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25" name="TextBox 24"/>
          <p:cNvSpPr txBox="1"/>
          <p:nvPr/>
        </p:nvSpPr>
        <p:spPr>
          <a:xfrm>
            <a:off x="693432" y="4596752"/>
            <a:ext cx="6677186"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a:t>XXXXXXXXXXXXXXXXXXXXXXXXXXXXXXXXXXXXXXXXXXXXXX</a:t>
            </a:r>
          </a:p>
        </p:txBody>
      </p:sp>
      <p:sp>
        <p:nvSpPr>
          <p:cNvPr id="12" name="TextBox 11"/>
          <p:cNvSpPr txBox="1"/>
          <p:nvPr/>
        </p:nvSpPr>
        <p:spPr>
          <a:xfrm>
            <a:off x="693433" y="2182368"/>
            <a:ext cx="6677185" cy="338554"/>
          </a:xfrm>
          <a:prstGeom prst="rect">
            <a:avLst/>
          </a:prstGeom>
          <a:noFill/>
        </p:spPr>
        <p:txBody>
          <a:bodyPr wrap="square" rtlCol="0">
            <a:spAutoFit/>
          </a:bodyPr>
          <a:lstStyle/>
          <a:p>
            <a:pPr marL="285750" indent="-285750" defTabSz="457200">
              <a:buFont typeface="Arial" panose="020B0604020202020204" pitchFamily="34" charset="0"/>
              <a:buChar char="•"/>
            </a:pPr>
            <a:r>
              <a:rPr lang="en-US" sz="1600" dirty="0" smtClean="0"/>
              <a:t>XXXXXXXXXXXXXXXXXXXXXXXXXXXXXXXXXXXXXXXXXXXXXX</a:t>
            </a:r>
            <a:endParaRPr lang="en-US" sz="1600" dirty="0"/>
          </a:p>
        </p:txBody>
      </p:sp>
      <p:pic>
        <p:nvPicPr>
          <p:cNvPr id="3" name="Picture 2"/>
          <p:cNvPicPr>
            <a:picLocks noChangeAspect="1"/>
          </p:cNvPicPr>
          <p:nvPr/>
        </p:nvPicPr>
        <p:blipFill>
          <a:blip r:embed="rId3"/>
          <a:stretch>
            <a:fillRect/>
          </a:stretch>
        </p:blipFill>
        <p:spPr>
          <a:xfrm>
            <a:off x="8320807" y="1136486"/>
            <a:ext cx="3625620" cy="2417080"/>
          </a:xfrm>
          <a:prstGeom prst="rect">
            <a:avLst/>
          </a:prstGeom>
        </p:spPr>
      </p:pic>
      <p:pic>
        <p:nvPicPr>
          <p:cNvPr id="4" name="Picture 3"/>
          <p:cNvPicPr>
            <a:picLocks noChangeAspect="1"/>
          </p:cNvPicPr>
          <p:nvPr/>
        </p:nvPicPr>
        <p:blipFill>
          <a:blip r:embed="rId4"/>
          <a:stretch>
            <a:fillRect/>
          </a:stretch>
        </p:blipFill>
        <p:spPr>
          <a:xfrm>
            <a:off x="8763963" y="3849467"/>
            <a:ext cx="2739308" cy="2215074"/>
          </a:xfrm>
          <a:prstGeom prst="rect">
            <a:avLst/>
          </a:prstGeom>
        </p:spPr>
      </p:pic>
    </p:spTree>
    <p:extLst>
      <p:ext uri="{BB962C8B-B14F-4D97-AF65-F5344CB8AC3E}">
        <p14:creationId xmlns:p14="http://schemas.microsoft.com/office/powerpoint/2010/main" val="782986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Current Vision </a:t>
            </a:r>
            <a:r>
              <a:rPr lang="en-US" dirty="0"/>
              <a:t>| </a:t>
            </a:r>
            <a:r>
              <a:rPr lang="en-US" dirty="0" smtClean="0"/>
              <a:t>Org Structure</a:t>
            </a:r>
            <a:endParaRPr lang="en-US" dirty="0"/>
          </a:p>
        </p:txBody>
      </p:sp>
      <p:sp>
        <p:nvSpPr>
          <p:cNvPr id="2" name="Slide Number Placeholder 1"/>
          <p:cNvSpPr>
            <a:spLocks noGrp="1"/>
          </p:cNvSpPr>
          <p:nvPr>
            <p:ph type="sldNum" sz="quarter" idx="12"/>
          </p:nvPr>
        </p:nvSpPr>
        <p:spPr/>
        <p:txBody>
          <a:bodyPr/>
          <a:lstStyle/>
          <a:p>
            <a:fld id="{00E6A5BD-C011-4A45-AA3A-201790FB7F2B}" type="slidenum">
              <a:rPr lang="en-CA" smtClean="0"/>
              <a:t>6</a:t>
            </a:fld>
            <a:endParaRPr lang="en-CA" dirty="0"/>
          </a:p>
        </p:txBody>
      </p:sp>
      <p:graphicFrame>
        <p:nvGraphicFramePr>
          <p:cNvPr id="13" name="Diagram 12"/>
          <p:cNvGraphicFramePr/>
          <p:nvPr>
            <p:extLst>
              <p:ext uri="{D42A27DB-BD31-4B8C-83A1-F6EECF244321}">
                <p14:modId xmlns:p14="http://schemas.microsoft.com/office/powerpoint/2010/main" val="424444118"/>
              </p:ext>
            </p:extLst>
          </p:nvPr>
        </p:nvGraphicFramePr>
        <p:xfrm>
          <a:off x="1076446" y="1030148"/>
          <a:ext cx="10579260" cy="5312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2043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7188" y="2989385"/>
            <a:ext cx="9000934" cy="1512765"/>
          </a:xfrm>
        </p:spPr>
        <p:txBody>
          <a:bodyPr/>
          <a:lstStyle/>
          <a:p>
            <a:pPr algn="ctr"/>
            <a:r>
              <a:rPr lang="en-US" dirty="0" smtClean="0"/>
              <a:t>Product Development</a:t>
            </a:r>
            <a:endParaRPr lang="en-US" dirty="0"/>
          </a:p>
        </p:txBody>
      </p:sp>
      <p:sp>
        <p:nvSpPr>
          <p:cNvPr id="3" name="Slide Number Placeholder 2"/>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1532247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403950" y="6474576"/>
            <a:ext cx="329636" cy="182880"/>
          </a:xfrm>
        </p:spPr>
        <p:txBody>
          <a:bodyPr/>
          <a:lstStyle/>
          <a:p>
            <a:fld id="{00E6A5BD-C011-4A45-AA3A-201790FB7F2B}" type="slidenum">
              <a:rPr lang="en-CA" smtClean="0"/>
              <a:t>8</a:t>
            </a:fld>
            <a:endParaRPr lang="en-CA" dirty="0"/>
          </a:p>
        </p:txBody>
      </p:sp>
      <p:sp>
        <p:nvSpPr>
          <p:cNvPr id="146" name="TextBox 145"/>
          <p:cNvSpPr txBox="1"/>
          <p:nvPr/>
        </p:nvSpPr>
        <p:spPr bwMode="gray">
          <a:xfrm>
            <a:off x="633035" y="1178537"/>
            <a:ext cx="790281" cy="292388"/>
          </a:xfrm>
          <a:prstGeom prst="rect">
            <a:avLst/>
          </a:prstGeom>
          <a:noFill/>
          <a:ln>
            <a:noFill/>
          </a:ln>
          <a:effectLst/>
        </p:spPr>
        <p:txBody>
          <a:bodyPr wrap="none" lIns="0" tIns="0" rIns="0" anchor="ctr">
            <a:spAutoFit/>
          </a:bodyPr>
          <a:lstStyle>
            <a:defPPr>
              <a:defRPr lang="en-US"/>
            </a:defPPr>
            <a:lvl1pPr algn="ctr">
              <a:defRPr sz="1400" b="1">
                <a:solidFill>
                  <a:srgbClr val="1E4191"/>
                </a:solidFill>
              </a:defRPr>
            </a:lvl1pPr>
          </a:lstStyle>
          <a:p>
            <a:r>
              <a:rPr lang="en-US" sz="1600" dirty="0" smtClean="0">
                <a:solidFill>
                  <a:schemeClr val="tx1"/>
                </a:solidFill>
                <a:latin typeface="GE Inspira" charset="0"/>
                <a:ea typeface="GE Inspira" charset="0"/>
                <a:cs typeface="GE Inspira" charset="0"/>
              </a:rPr>
              <a:t>Features</a:t>
            </a:r>
            <a:endParaRPr lang="en-US" sz="1600" dirty="0">
              <a:solidFill>
                <a:schemeClr val="tx1"/>
              </a:solidFill>
              <a:latin typeface="GE Inspira" charset="0"/>
              <a:ea typeface="GE Inspira" charset="0"/>
              <a:cs typeface="GE Inspira" charset="0"/>
            </a:endParaRPr>
          </a:p>
        </p:txBody>
      </p:sp>
      <p:cxnSp>
        <p:nvCxnSpPr>
          <p:cNvPr id="147" name="Straight Connector 2"/>
          <p:cNvCxnSpPr>
            <a:cxnSpLocks noChangeShapeType="1"/>
          </p:cNvCxnSpPr>
          <p:nvPr/>
        </p:nvCxnSpPr>
        <p:spPr bwMode="gray">
          <a:xfrm>
            <a:off x="365236" y="1471460"/>
            <a:ext cx="1325880" cy="0"/>
          </a:xfrm>
          <a:prstGeom prst="line">
            <a:avLst/>
          </a:prstGeom>
          <a:noFill/>
          <a:ln w="19050" cap="flat" cmpd="sng" algn="ctr">
            <a:solidFill>
              <a:sysClr val="window" lastClr="FFFFFF">
                <a:lumMod val="75000"/>
              </a:sysClr>
            </a:solidFill>
            <a:prstDash val="solid"/>
            <a:headEnd type="none" w="med" len="med"/>
            <a:tailEnd type="none" w="med" len="med"/>
          </a:ln>
          <a:effectLst/>
          <a:extLst/>
        </p:spPr>
      </p:cxnSp>
      <p:sp>
        <p:nvSpPr>
          <p:cNvPr id="74" name="TextBox 73"/>
          <p:cNvSpPr txBox="1"/>
          <p:nvPr/>
        </p:nvSpPr>
        <p:spPr bwMode="gray">
          <a:xfrm>
            <a:off x="4493341" y="1178537"/>
            <a:ext cx="2236190" cy="292388"/>
          </a:xfrm>
          <a:prstGeom prst="rect">
            <a:avLst/>
          </a:prstGeom>
          <a:noFill/>
          <a:ln>
            <a:noFill/>
          </a:ln>
          <a:effectLst/>
        </p:spPr>
        <p:txBody>
          <a:bodyPr wrap="none" lIns="0" tIns="0" rIns="0" anchor="ctr">
            <a:spAutoFit/>
          </a:bodyPr>
          <a:lstStyle>
            <a:defPPr>
              <a:defRPr lang="en-US"/>
            </a:defPPr>
            <a:lvl1pPr algn="ctr">
              <a:defRPr sz="1400" b="1">
                <a:solidFill>
                  <a:srgbClr val="1E4191"/>
                </a:solidFill>
              </a:defRPr>
            </a:lvl1pPr>
          </a:lstStyle>
          <a:p>
            <a:r>
              <a:rPr lang="en-US" sz="1600" dirty="0" smtClean="0">
                <a:solidFill>
                  <a:schemeClr val="tx1"/>
                </a:solidFill>
                <a:latin typeface="GE Inspira" charset="0"/>
                <a:ea typeface="GE Inspira" charset="0"/>
                <a:cs typeface="GE Inspira" charset="0"/>
              </a:rPr>
              <a:t>Implementation Options</a:t>
            </a:r>
            <a:endParaRPr lang="en-US" sz="1600" dirty="0">
              <a:solidFill>
                <a:schemeClr val="tx1"/>
              </a:solidFill>
              <a:latin typeface="GE Inspira" charset="0"/>
              <a:ea typeface="GE Inspira" charset="0"/>
              <a:cs typeface="GE Inspira" charset="0"/>
            </a:endParaRPr>
          </a:p>
        </p:txBody>
      </p:sp>
      <p:cxnSp>
        <p:nvCxnSpPr>
          <p:cNvPr id="75" name="Straight Connector 2"/>
          <p:cNvCxnSpPr>
            <a:cxnSpLocks noChangeShapeType="1"/>
          </p:cNvCxnSpPr>
          <p:nvPr/>
        </p:nvCxnSpPr>
        <p:spPr bwMode="gray">
          <a:xfrm flipV="1">
            <a:off x="1959290" y="1471460"/>
            <a:ext cx="7955280" cy="15485"/>
          </a:xfrm>
          <a:prstGeom prst="line">
            <a:avLst/>
          </a:prstGeom>
          <a:noFill/>
          <a:ln w="19050" cap="flat" cmpd="sng" algn="ctr">
            <a:solidFill>
              <a:sysClr val="window" lastClr="FFFFFF">
                <a:lumMod val="75000"/>
              </a:sysClr>
            </a:solidFill>
            <a:prstDash val="solid"/>
            <a:headEnd type="none" w="med" len="med"/>
            <a:tailEnd type="none" w="med" len="med"/>
          </a:ln>
          <a:effectLst/>
          <a:extLst/>
        </p:spPr>
      </p:cxnSp>
      <p:sp>
        <p:nvSpPr>
          <p:cNvPr id="123" name="TextBox 122"/>
          <p:cNvSpPr txBox="1"/>
          <p:nvPr/>
        </p:nvSpPr>
        <p:spPr bwMode="gray">
          <a:xfrm>
            <a:off x="10276562" y="1178537"/>
            <a:ext cx="1721625" cy="292388"/>
          </a:xfrm>
          <a:prstGeom prst="rect">
            <a:avLst/>
          </a:prstGeom>
          <a:noFill/>
          <a:ln>
            <a:noFill/>
          </a:ln>
          <a:effectLst/>
        </p:spPr>
        <p:txBody>
          <a:bodyPr wrap="none" lIns="0" tIns="0" rIns="0" anchor="ctr">
            <a:spAutoFit/>
          </a:bodyPr>
          <a:lstStyle>
            <a:defPPr>
              <a:defRPr lang="en-US"/>
            </a:defPPr>
            <a:lvl1pPr algn="ctr">
              <a:defRPr sz="1400" b="1">
                <a:solidFill>
                  <a:srgbClr val="1E4191"/>
                </a:solidFill>
              </a:defRPr>
            </a:lvl1pPr>
          </a:lstStyle>
          <a:p>
            <a:r>
              <a:rPr lang="en-US" sz="1600" dirty="0">
                <a:solidFill>
                  <a:schemeClr val="tx1"/>
                </a:solidFill>
                <a:latin typeface="GE Inspira" charset="0"/>
                <a:ea typeface="GE Inspira" charset="0"/>
                <a:cs typeface="GE Inspira" charset="0"/>
              </a:rPr>
              <a:t>Level of confidence</a:t>
            </a:r>
          </a:p>
        </p:txBody>
      </p:sp>
      <p:cxnSp>
        <p:nvCxnSpPr>
          <p:cNvPr id="124" name="Straight Connector 2"/>
          <p:cNvCxnSpPr>
            <a:cxnSpLocks noChangeShapeType="1"/>
          </p:cNvCxnSpPr>
          <p:nvPr/>
        </p:nvCxnSpPr>
        <p:spPr bwMode="gray">
          <a:xfrm>
            <a:off x="10276562" y="1470925"/>
            <a:ext cx="1764747" cy="0"/>
          </a:xfrm>
          <a:prstGeom prst="line">
            <a:avLst/>
          </a:prstGeom>
          <a:noFill/>
          <a:ln w="19050" cap="flat" cmpd="sng" algn="ctr">
            <a:solidFill>
              <a:sysClr val="window" lastClr="FFFFFF">
                <a:lumMod val="75000"/>
              </a:sysClr>
            </a:solidFill>
            <a:prstDash val="solid"/>
            <a:headEnd type="none" w="med" len="med"/>
            <a:tailEnd type="none" w="med" len="med"/>
          </a:ln>
          <a:effectLst/>
          <a:extLst/>
        </p:spPr>
      </p:cxnSp>
      <p:grpSp>
        <p:nvGrpSpPr>
          <p:cNvPr id="61" name="Group 60"/>
          <p:cNvGrpSpPr/>
          <p:nvPr/>
        </p:nvGrpSpPr>
        <p:grpSpPr>
          <a:xfrm>
            <a:off x="376404" y="1559702"/>
            <a:ext cx="1303544" cy="632481"/>
            <a:chOff x="441809" y="2652226"/>
            <a:chExt cx="1303544" cy="632481"/>
          </a:xfrm>
        </p:grpSpPr>
        <p:sp>
          <p:nvSpPr>
            <p:cNvPr id="63" name="Freeform 9"/>
            <p:cNvSpPr>
              <a:spLocks/>
            </p:cNvSpPr>
            <p:nvPr/>
          </p:nvSpPr>
          <p:spPr bwMode="auto">
            <a:xfrm>
              <a:off x="478269" y="2664882"/>
              <a:ext cx="1258441" cy="469017"/>
            </a:xfrm>
            <a:custGeom>
              <a:avLst/>
              <a:gdLst/>
              <a:ahLst/>
              <a:cxnLst>
                <a:cxn ang="0">
                  <a:pos x="1429" y="301"/>
                </a:cxn>
                <a:cxn ang="0">
                  <a:pos x="1425" y="276"/>
                </a:cxn>
                <a:cxn ang="0">
                  <a:pos x="1375" y="255"/>
                </a:cxn>
                <a:cxn ang="0">
                  <a:pos x="1426" y="175"/>
                </a:cxn>
                <a:cxn ang="0">
                  <a:pos x="1426" y="124"/>
                </a:cxn>
                <a:cxn ang="0">
                  <a:pos x="1425" y="60"/>
                </a:cxn>
                <a:cxn ang="0">
                  <a:pos x="1380" y="39"/>
                </a:cxn>
                <a:cxn ang="0">
                  <a:pos x="1250" y="66"/>
                </a:cxn>
                <a:cxn ang="0">
                  <a:pos x="1258" y="9"/>
                </a:cxn>
                <a:cxn ang="0">
                  <a:pos x="1152" y="5"/>
                </a:cxn>
                <a:cxn ang="0">
                  <a:pos x="1046" y="34"/>
                </a:cxn>
                <a:cxn ang="0">
                  <a:pos x="1029" y="7"/>
                </a:cxn>
                <a:cxn ang="0">
                  <a:pos x="924" y="15"/>
                </a:cxn>
                <a:cxn ang="0">
                  <a:pos x="389" y="311"/>
                </a:cxn>
                <a:cxn ang="0">
                  <a:pos x="768" y="69"/>
                </a:cxn>
                <a:cxn ang="0">
                  <a:pos x="736" y="37"/>
                </a:cxn>
                <a:cxn ang="0">
                  <a:pos x="519" y="145"/>
                </a:cxn>
                <a:cxn ang="0">
                  <a:pos x="690" y="17"/>
                </a:cxn>
                <a:cxn ang="0">
                  <a:pos x="582" y="14"/>
                </a:cxn>
                <a:cxn ang="0">
                  <a:pos x="441" y="58"/>
                </a:cxn>
                <a:cxn ang="0">
                  <a:pos x="287" y="90"/>
                </a:cxn>
                <a:cxn ang="0">
                  <a:pos x="252" y="56"/>
                </a:cxn>
                <a:cxn ang="0">
                  <a:pos x="175" y="81"/>
                </a:cxn>
                <a:cxn ang="0">
                  <a:pos x="217" y="9"/>
                </a:cxn>
                <a:cxn ang="0">
                  <a:pos x="90" y="69"/>
                </a:cxn>
                <a:cxn ang="0">
                  <a:pos x="107" y="6"/>
                </a:cxn>
                <a:cxn ang="0">
                  <a:pos x="12" y="55"/>
                </a:cxn>
                <a:cxn ang="0">
                  <a:pos x="48" y="73"/>
                </a:cxn>
                <a:cxn ang="0">
                  <a:pos x="87" y="114"/>
                </a:cxn>
                <a:cxn ang="0">
                  <a:pos x="26" y="212"/>
                </a:cxn>
                <a:cxn ang="0">
                  <a:pos x="10" y="269"/>
                </a:cxn>
                <a:cxn ang="0">
                  <a:pos x="331" y="100"/>
                </a:cxn>
                <a:cxn ang="0">
                  <a:pos x="36" y="335"/>
                </a:cxn>
                <a:cxn ang="0">
                  <a:pos x="9" y="376"/>
                </a:cxn>
                <a:cxn ang="0">
                  <a:pos x="57" y="384"/>
                </a:cxn>
                <a:cxn ang="0">
                  <a:pos x="505" y="116"/>
                </a:cxn>
                <a:cxn ang="0">
                  <a:pos x="125" y="361"/>
                </a:cxn>
                <a:cxn ang="0">
                  <a:pos x="294" y="333"/>
                </a:cxn>
                <a:cxn ang="0">
                  <a:pos x="202" y="416"/>
                </a:cxn>
                <a:cxn ang="0">
                  <a:pos x="344" y="374"/>
                </a:cxn>
                <a:cxn ang="0">
                  <a:pos x="458" y="362"/>
                </a:cxn>
                <a:cxn ang="0">
                  <a:pos x="471" y="373"/>
                </a:cxn>
                <a:cxn ang="0">
                  <a:pos x="594" y="359"/>
                </a:cxn>
                <a:cxn ang="0">
                  <a:pos x="998" y="120"/>
                </a:cxn>
                <a:cxn ang="0">
                  <a:pos x="583" y="380"/>
                </a:cxn>
                <a:cxn ang="0">
                  <a:pos x="754" y="319"/>
                </a:cxn>
                <a:cxn ang="0">
                  <a:pos x="954" y="226"/>
                </a:cxn>
                <a:cxn ang="0">
                  <a:pos x="683" y="420"/>
                </a:cxn>
                <a:cxn ang="0">
                  <a:pos x="876" y="332"/>
                </a:cxn>
                <a:cxn ang="0">
                  <a:pos x="782" y="416"/>
                </a:cxn>
                <a:cxn ang="0">
                  <a:pos x="1256" y="150"/>
                </a:cxn>
                <a:cxn ang="0">
                  <a:pos x="910" y="410"/>
                </a:cxn>
                <a:cxn ang="0">
                  <a:pos x="1228" y="255"/>
                </a:cxn>
                <a:cxn ang="0">
                  <a:pos x="1038" y="386"/>
                </a:cxn>
                <a:cxn ang="0">
                  <a:pos x="1162" y="352"/>
                </a:cxn>
                <a:cxn ang="0">
                  <a:pos x="1189" y="350"/>
                </a:cxn>
                <a:cxn ang="0">
                  <a:pos x="1165" y="417"/>
                </a:cxn>
                <a:cxn ang="0">
                  <a:pos x="1246" y="417"/>
                </a:cxn>
                <a:cxn ang="0">
                  <a:pos x="1395" y="347"/>
                </a:cxn>
                <a:cxn ang="0">
                  <a:pos x="1379" y="424"/>
                </a:cxn>
                <a:cxn ang="0">
                  <a:pos x="1419" y="405"/>
                </a:cxn>
              </a:cxnLst>
              <a:rect l="0" t="0" r="r" b="b"/>
              <a:pathLst>
                <a:path w="1446" h="432">
                  <a:moveTo>
                    <a:pt x="1416" y="375"/>
                  </a:moveTo>
                  <a:cubicBezTo>
                    <a:pt x="1445" y="320"/>
                    <a:pt x="1444" y="317"/>
                    <a:pt x="1440" y="310"/>
                  </a:cubicBezTo>
                  <a:cubicBezTo>
                    <a:pt x="1438" y="305"/>
                    <a:pt x="1434" y="302"/>
                    <a:pt x="1429" y="301"/>
                  </a:cubicBezTo>
                  <a:cubicBezTo>
                    <a:pt x="1422" y="299"/>
                    <a:pt x="1413" y="301"/>
                    <a:pt x="1382" y="317"/>
                  </a:cubicBezTo>
                  <a:cubicBezTo>
                    <a:pt x="1392" y="308"/>
                    <a:pt x="1400" y="300"/>
                    <a:pt x="1407" y="294"/>
                  </a:cubicBezTo>
                  <a:cubicBezTo>
                    <a:pt x="1415" y="286"/>
                    <a:pt x="1421" y="280"/>
                    <a:pt x="1425" y="276"/>
                  </a:cubicBezTo>
                  <a:cubicBezTo>
                    <a:pt x="1433" y="268"/>
                    <a:pt x="1441" y="261"/>
                    <a:pt x="1435" y="250"/>
                  </a:cubicBezTo>
                  <a:cubicBezTo>
                    <a:pt x="1432" y="245"/>
                    <a:pt x="1428" y="242"/>
                    <a:pt x="1423" y="241"/>
                  </a:cubicBezTo>
                  <a:cubicBezTo>
                    <a:pt x="1417" y="239"/>
                    <a:pt x="1410" y="237"/>
                    <a:pt x="1375" y="255"/>
                  </a:cubicBezTo>
                  <a:cubicBezTo>
                    <a:pt x="1383" y="249"/>
                    <a:pt x="1390" y="243"/>
                    <a:pt x="1397" y="238"/>
                  </a:cubicBezTo>
                  <a:cubicBezTo>
                    <a:pt x="1432" y="211"/>
                    <a:pt x="1446" y="199"/>
                    <a:pt x="1438" y="184"/>
                  </a:cubicBezTo>
                  <a:cubicBezTo>
                    <a:pt x="1435" y="179"/>
                    <a:pt x="1431" y="176"/>
                    <a:pt x="1426" y="175"/>
                  </a:cubicBezTo>
                  <a:cubicBezTo>
                    <a:pt x="1417" y="173"/>
                    <a:pt x="1401" y="177"/>
                    <a:pt x="1366" y="195"/>
                  </a:cubicBezTo>
                  <a:cubicBezTo>
                    <a:pt x="1376" y="187"/>
                    <a:pt x="1385" y="181"/>
                    <a:pt x="1393" y="175"/>
                  </a:cubicBezTo>
                  <a:cubicBezTo>
                    <a:pt x="1422" y="151"/>
                    <a:pt x="1434" y="138"/>
                    <a:pt x="1426" y="124"/>
                  </a:cubicBezTo>
                  <a:cubicBezTo>
                    <a:pt x="1424" y="119"/>
                    <a:pt x="1420" y="116"/>
                    <a:pt x="1415" y="115"/>
                  </a:cubicBezTo>
                  <a:cubicBezTo>
                    <a:pt x="1409" y="114"/>
                    <a:pt x="1401" y="115"/>
                    <a:pt x="1386" y="122"/>
                  </a:cubicBezTo>
                  <a:cubicBezTo>
                    <a:pt x="1423" y="91"/>
                    <a:pt x="1433" y="74"/>
                    <a:pt x="1425" y="60"/>
                  </a:cubicBezTo>
                  <a:cubicBezTo>
                    <a:pt x="1422" y="54"/>
                    <a:pt x="1416" y="50"/>
                    <a:pt x="1410" y="49"/>
                  </a:cubicBezTo>
                  <a:cubicBezTo>
                    <a:pt x="1395" y="45"/>
                    <a:pt x="1366" y="55"/>
                    <a:pt x="1319" y="78"/>
                  </a:cubicBezTo>
                  <a:cubicBezTo>
                    <a:pt x="1340" y="65"/>
                    <a:pt x="1361" y="51"/>
                    <a:pt x="1380" y="39"/>
                  </a:cubicBezTo>
                  <a:cubicBezTo>
                    <a:pt x="1387" y="34"/>
                    <a:pt x="1390" y="25"/>
                    <a:pt x="1386" y="17"/>
                  </a:cubicBezTo>
                  <a:cubicBezTo>
                    <a:pt x="1383" y="13"/>
                    <a:pt x="1380" y="10"/>
                    <a:pt x="1375" y="9"/>
                  </a:cubicBezTo>
                  <a:cubicBezTo>
                    <a:pt x="1367" y="7"/>
                    <a:pt x="1360" y="5"/>
                    <a:pt x="1250" y="66"/>
                  </a:cubicBezTo>
                  <a:cubicBezTo>
                    <a:pt x="1250" y="66"/>
                    <a:pt x="1249" y="67"/>
                    <a:pt x="1248" y="67"/>
                  </a:cubicBezTo>
                  <a:cubicBezTo>
                    <a:pt x="1276" y="43"/>
                    <a:pt x="1279" y="31"/>
                    <a:pt x="1273" y="20"/>
                  </a:cubicBezTo>
                  <a:cubicBezTo>
                    <a:pt x="1270" y="14"/>
                    <a:pt x="1265" y="11"/>
                    <a:pt x="1258" y="9"/>
                  </a:cubicBezTo>
                  <a:cubicBezTo>
                    <a:pt x="1246" y="6"/>
                    <a:pt x="1224" y="9"/>
                    <a:pt x="1156" y="44"/>
                  </a:cubicBezTo>
                  <a:cubicBezTo>
                    <a:pt x="1166" y="33"/>
                    <a:pt x="1169" y="23"/>
                    <a:pt x="1163" y="14"/>
                  </a:cubicBezTo>
                  <a:cubicBezTo>
                    <a:pt x="1161" y="10"/>
                    <a:pt x="1157" y="7"/>
                    <a:pt x="1152" y="5"/>
                  </a:cubicBezTo>
                  <a:cubicBezTo>
                    <a:pt x="1133" y="0"/>
                    <a:pt x="1079" y="29"/>
                    <a:pt x="816" y="189"/>
                  </a:cubicBezTo>
                  <a:cubicBezTo>
                    <a:pt x="770" y="217"/>
                    <a:pt x="719" y="248"/>
                    <a:pt x="670" y="277"/>
                  </a:cubicBezTo>
                  <a:cubicBezTo>
                    <a:pt x="786" y="201"/>
                    <a:pt x="932" y="107"/>
                    <a:pt x="1046" y="34"/>
                  </a:cubicBezTo>
                  <a:cubicBezTo>
                    <a:pt x="1053" y="30"/>
                    <a:pt x="1055" y="20"/>
                    <a:pt x="1051" y="13"/>
                  </a:cubicBezTo>
                  <a:cubicBezTo>
                    <a:pt x="1047" y="5"/>
                    <a:pt x="1037" y="3"/>
                    <a:pt x="1029" y="7"/>
                  </a:cubicBezTo>
                  <a:cubicBezTo>
                    <a:pt x="1029" y="7"/>
                    <a:pt x="1029" y="7"/>
                    <a:pt x="1029" y="7"/>
                  </a:cubicBezTo>
                  <a:cubicBezTo>
                    <a:pt x="854" y="105"/>
                    <a:pt x="620" y="237"/>
                    <a:pt x="473" y="318"/>
                  </a:cubicBezTo>
                  <a:cubicBezTo>
                    <a:pt x="584" y="242"/>
                    <a:pt x="756" y="134"/>
                    <a:pt x="918" y="37"/>
                  </a:cubicBezTo>
                  <a:cubicBezTo>
                    <a:pt x="925" y="32"/>
                    <a:pt x="928" y="23"/>
                    <a:pt x="924" y="15"/>
                  </a:cubicBezTo>
                  <a:cubicBezTo>
                    <a:pt x="921" y="11"/>
                    <a:pt x="917" y="8"/>
                    <a:pt x="912" y="7"/>
                  </a:cubicBezTo>
                  <a:cubicBezTo>
                    <a:pt x="894" y="2"/>
                    <a:pt x="851" y="26"/>
                    <a:pt x="624" y="167"/>
                  </a:cubicBezTo>
                  <a:cubicBezTo>
                    <a:pt x="544" y="217"/>
                    <a:pt x="461" y="269"/>
                    <a:pt x="389" y="311"/>
                  </a:cubicBezTo>
                  <a:cubicBezTo>
                    <a:pt x="410" y="298"/>
                    <a:pt x="431" y="285"/>
                    <a:pt x="452" y="272"/>
                  </a:cubicBezTo>
                  <a:cubicBezTo>
                    <a:pt x="535" y="221"/>
                    <a:pt x="620" y="168"/>
                    <a:pt x="687" y="125"/>
                  </a:cubicBezTo>
                  <a:cubicBezTo>
                    <a:pt x="723" y="101"/>
                    <a:pt x="749" y="83"/>
                    <a:pt x="768" y="69"/>
                  </a:cubicBezTo>
                  <a:cubicBezTo>
                    <a:pt x="792" y="51"/>
                    <a:pt x="808" y="36"/>
                    <a:pt x="799" y="21"/>
                  </a:cubicBezTo>
                  <a:cubicBezTo>
                    <a:pt x="797" y="17"/>
                    <a:pt x="794" y="14"/>
                    <a:pt x="790" y="13"/>
                  </a:cubicBezTo>
                  <a:cubicBezTo>
                    <a:pt x="782" y="11"/>
                    <a:pt x="782" y="11"/>
                    <a:pt x="736" y="37"/>
                  </a:cubicBezTo>
                  <a:cubicBezTo>
                    <a:pt x="711" y="52"/>
                    <a:pt x="675" y="73"/>
                    <a:pt x="634" y="98"/>
                  </a:cubicBezTo>
                  <a:cubicBezTo>
                    <a:pt x="520" y="165"/>
                    <a:pt x="318" y="285"/>
                    <a:pt x="197" y="350"/>
                  </a:cubicBezTo>
                  <a:cubicBezTo>
                    <a:pt x="288" y="289"/>
                    <a:pt x="429" y="201"/>
                    <a:pt x="519" y="145"/>
                  </a:cubicBezTo>
                  <a:cubicBezTo>
                    <a:pt x="567" y="115"/>
                    <a:pt x="608" y="90"/>
                    <a:pt x="638" y="71"/>
                  </a:cubicBezTo>
                  <a:cubicBezTo>
                    <a:pt x="654" y="60"/>
                    <a:pt x="666" y="53"/>
                    <a:pt x="673" y="48"/>
                  </a:cubicBezTo>
                  <a:cubicBezTo>
                    <a:pt x="686" y="39"/>
                    <a:pt x="698" y="31"/>
                    <a:pt x="690" y="17"/>
                  </a:cubicBezTo>
                  <a:cubicBezTo>
                    <a:pt x="688" y="12"/>
                    <a:pt x="683" y="9"/>
                    <a:pt x="677" y="7"/>
                  </a:cubicBezTo>
                  <a:cubicBezTo>
                    <a:pt x="669" y="5"/>
                    <a:pt x="656" y="2"/>
                    <a:pt x="570" y="45"/>
                  </a:cubicBezTo>
                  <a:cubicBezTo>
                    <a:pt x="581" y="35"/>
                    <a:pt x="589" y="25"/>
                    <a:pt x="582" y="14"/>
                  </a:cubicBezTo>
                  <a:cubicBezTo>
                    <a:pt x="580" y="10"/>
                    <a:pt x="576" y="7"/>
                    <a:pt x="572" y="6"/>
                  </a:cubicBezTo>
                  <a:cubicBezTo>
                    <a:pt x="564" y="4"/>
                    <a:pt x="554" y="1"/>
                    <a:pt x="415" y="78"/>
                  </a:cubicBezTo>
                  <a:cubicBezTo>
                    <a:pt x="426" y="70"/>
                    <a:pt x="434" y="63"/>
                    <a:pt x="441" y="58"/>
                  </a:cubicBezTo>
                  <a:cubicBezTo>
                    <a:pt x="453" y="47"/>
                    <a:pt x="468" y="35"/>
                    <a:pt x="460" y="20"/>
                  </a:cubicBezTo>
                  <a:cubicBezTo>
                    <a:pt x="457" y="15"/>
                    <a:pt x="452" y="12"/>
                    <a:pt x="446" y="10"/>
                  </a:cubicBezTo>
                  <a:cubicBezTo>
                    <a:pt x="427" y="5"/>
                    <a:pt x="388" y="25"/>
                    <a:pt x="287" y="90"/>
                  </a:cubicBezTo>
                  <a:cubicBezTo>
                    <a:pt x="347" y="45"/>
                    <a:pt x="358" y="32"/>
                    <a:pt x="349" y="17"/>
                  </a:cubicBezTo>
                  <a:cubicBezTo>
                    <a:pt x="347" y="13"/>
                    <a:pt x="343" y="10"/>
                    <a:pt x="339" y="9"/>
                  </a:cubicBezTo>
                  <a:cubicBezTo>
                    <a:pt x="330" y="7"/>
                    <a:pt x="330" y="7"/>
                    <a:pt x="252" y="56"/>
                  </a:cubicBezTo>
                  <a:cubicBezTo>
                    <a:pt x="210" y="83"/>
                    <a:pt x="137" y="128"/>
                    <a:pt x="87" y="157"/>
                  </a:cubicBezTo>
                  <a:cubicBezTo>
                    <a:pt x="86" y="157"/>
                    <a:pt x="86" y="157"/>
                    <a:pt x="86" y="157"/>
                  </a:cubicBezTo>
                  <a:cubicBezTo>
                    <a:pt x="115" y="131"/>
                    <a:pt x="152" y="100"/>
                    <a:pt x="175" y="81"/>
                  </a:cubicBezTo>
                  <a:cubicBezTo>
                    <a:pt x="189" y="69"/>
                    <a:pt x="202" y="58"/>
                    <a:pt x="211" y="50"/>
                  </a:cubicBezTo>
                  <a:cubicBezTo>
                    <a:pt x="227" y="36"/>
                    <a:pt x="234" y="29"/>
                    <a:pt x="228" y="18"/>
                  </a:cubicBezTo>
                  <a:cubicBezTo>
                    <a:pt x="226" y="14"/>
                    <a:pt x="222" y="11"/>
                    <a:pt x="217" y="9"/>
                  </a:cubicBezTo>
                  <a:cubicBezTo>
                    <a:pt x="207" y="7"/>
                    <a:pt x="200" y="9"/>
                    <a:pt x="88" y="76"/>
                  </a:cubicBezTo>
                  <a:cubicBezTo>
                    <a:pt x="86" y="77"/>
                    <a:pt x="85" y="78"/>
                    <a:pt x="83" y="79"/>
                  </a:cubicBezTo>
                  <a:cubicBezTo>
                    <a:pt x="86" y="75"/>
                    <a:pt x="88" y="72"/>
                    <a:pt x="90" y="69"/>
                  </a:cubicBezTo>
                  <a:cubicBezTo>
                    <a:pt x="98" y="59"/>
                    <a:pt x="104" y="50"/>
                    <a:pt x="109" y="43"/>
                  </a:cubicBezTo>
                  <a:cubicBezTo>
                    <a:pt x="118" y="31"/>
                    <a:pt x="123" y="24"/>
                    <a:pt x="118" y="15"/>
                  </a:cubicBezTo>
                  <a:cubicBezTo>
                    <a:pt x="115" y="10"/>
                    <a:pt x="111" y="7"/>
                    <a:pt x="107" y="6"/>
                  </a:cubicBezTo>
                  <a:cubicBezTo>
                    <a:pt x="96" y="4"/>
                    <a:pt x="86" y="9"/>
                    <a:pt x="48" y="35"/>
                  </a:cubicBezTo>
                  <a:cubicBezTo>
                    <a:pt x="38" y="41"/>
                    <a:pt x="25" y="50"/>
                    <a:pt x="19" y="53"/>
                  </a:cubicBezTo>
                  <a:cubicBezTo>
                    <a:pt x="17" y="53"/>
                    <a:pt x="14" y="54"/>
                    <a:pt x="12" y="55"/>
                  </a:cubicBezTo>
                  <a:cubicBezTo>
                    <a:pt x="4" y="59"/>
                    <a:pt x="2" y="69"/>
                    <a:pt x="6" y="77"/>
                  </a:cubicBezTo>
                  <a:cubicBezTo>
                    <a:pt x="8" y="81"/>
                    <a:pt x="12" y="84"/>
                    <a:pt x="17" y="85"/>
                  </a:cubicBezTo>
                  <a:cubicBezTo>
                    <a:pt x="24" y="86"/>
                    <a:pt x="30" y="84"/>
                    <a:pt x="48" y="73"/>
                  </a:cubicBezTo>
                  <a:cubicBezTo>
                    <a:pt x="15" y="118"/>
                    <a:pt x="13" y="123"/>
                    <a:pt x="19" y="133"/>
                  </a:cubicBezTo>
                  <a:cubicBezTo>
                    <a:pt x="21" y="137"/>
                    <a:pt x="24" y="140"/>
                    <a:pt x="29" y="141"/>
                  </a:cubicBezTo>
                  <a:cubicBezTo>
                    <a:pt x="36" y="143"/>
                    <a:pt x="37" y="143"/>
                    <a:pt x="87" y="114"/>
                  </a:cubicBezTo>
                  <a:cubicBezTo>
                    <a:pt x="78" y="121"/>
                    <a:pt x="70" y="128"/>
                    <a:pt x="63" y="135"/>
                  </a:cubicBezTo>
                  <a:cubicBezTo>
                    <a:pt x="13" y="179"/>
                    <a:pt x="6" y="189"/>
                    <a:pt x="13" y="203"/>
                  </a:cubicBezTo>
                  <a:cubicBezTo>
                    <a:pt x="16" y="208"/>
                    <a:pt x="20" y="211"/>
                    <a:pt x="26" y="212"/>
                  </a:cubicBezTo>
                  <a:cubicBezTo>
                    <a:pt x="36" y="215"/>
                    <a:pt x="53" y="210"/>
                    <a:pt x="85" y="194"/>
                  </a:cubicBezTo>
                  <a:cubicBezTo>
                    <a:pt x="72" y="203"/>
                    <a:pt x="59" y="212"/>
                    <a:pt x="49" y="219"/>
                  </a:cubicBezTo>
                  <a:cubicBezTo>
                    <a:pt x="14" y="245"/>
                    <a:pt x="1" y="254"/>
                    <a:pt x="10" y="269"/>
                  </a:cubicBezTo>
                  <a:cubicBezTo>
                    <a:pt x="12" y="274"/>
                    <a:pt x="17" y="277"/>
                    <a:pt x="22" y="279"/>
                  </a:cubicBezTo>
                  <a:cubicBezTo>
                    <a:pt x="43" y="284"/>
                    <a:pt x="85" y="259"/>
                    <a:pt x="232" y="163"/>
                  </a:cubicBezTo>
                  <a:cubicBezTo>
                    <a:pt x="262" y="144"/>
                    <a:pt x="298" y="121"/>
                    <a:pt x="331" y="100"/>
                  </a:cubicBezTo>
                  <a:cubicBezTo>
                    <a:pt x="250" y="157"/>
                    <a:pt x="131" y="236"/>
                    <a:pt x="19" y="308"/>
                  </a:cubicBezTo>
                  <a:cubicBezTo>
                    <a:pt x="12" y="313"/>
                    <a:pt x="10" y="323"/>
                    <a:pt x="14" y="330"/>
                  </a:cubicBezTo>
                  <a:cubicBezTo>
                    <a:pt x="19" y="337"/>
                    <a:pt x="29" y="340"/>
                    <a:pt x="36" y="335"/>
                  </a:cubicBezTo>
                  <a:cubicBezTo>
                    <a:pt x="149" y="268"/>
                    <a:pt x="307" y="175"/>
                    <a:pt x="421" y="111"/>
                  </a:cubicBezTo>
                  <a:cubicBezTo>
                    <a:pt x="316" y="182"/>
                    <a:pt x="168" y="277"/>
                    <a:pt x="49" y="351"/>
                  </a:cubicBezTo>
                  <a:cubicBezTo>
                    <a:pt x="25" y="367"/>
                    <a:pt x="10" y="376"/>
                    <a:pt x="9" y="376"/>
                  </a:cubicBezTo>
                  <a:cubicBezTo>
                    <a:pt x="2" y="381"/>
                    <a:pt x="0" y="391"/>
                    <a:pt x="4" y="398"/>
                  </a:cubicBezTo>
                  <a:cubicBezTo>
                    <a:pt x="9" y="406"/>
                    <a:pt x="19" y="408"/>
                    <a:pt x="27" y="403"/>
                  </a:cubicBezTo>
                  <a:cubicBezTo>
                    <a:pt x="27" y="403"/>
                    <a:pt x="38" y="396"/>
                    <a:pt x="57" y="384"/>
                  </a:cubicBezTo>
                  <a:cubicBezTo>
                    <a:pt x="108" y="352"/>
                    <a:pt x="217" y="285"/>
                    <a:pt x="328" y="218"/>
                  </a:cubicBezTo>
                  <a:cubicBezTo>
                    <a:pt x="401" y="175"/>
                    <a:pt x="459" y="142"/>
                    <a:pt x="504" y="117"/>
                  </a:cubicBezTo>
                  <a:cubicBezTo>
                    <a:pt x="504" y="117"/>
                    <a:pt x="504" y="116"/>
                    <a:pt x="505" y="116"/>
                  </a:cubicBezTo>
                  <a:cubicBezTo>
                    <a:pt x="504" y="117"/>
                    <a:pt x="503" y="117"/>
                    <a:pt x="502" y="118"/>
                  </a:cubicBezTo>
                  <a:cubicBezTo>
                    <a:pt x="417" y="171"/>
                    <a:pt x="310" y="237"/>
                    <a:pt x="227" y="291"/>
                  </a:cubicBezTo>
                  <a:cubicBezTo>
                    <a:pt x="182" y="321"/>
                    <a:pt x="148" y="344"/>
                    <a:pt x="125" y="361"/>
                  </a:cubicBezTo>
                  <a:cubicBezTo>
                    <a:pt x="89" y="388"/>
                    <a:pt x="76" y="401"/>
                    <a:pt x="84" y="417"/>
                  </a:cubicBezTo>
                  <a:cubicBezTo>
                    <a:pt x="87" y="421"/>
                    <a:pt x="91" y="424"/>
                    <a:pt x="96" y="425"/>
                  </a:cubicBezTo>
                  <a:cubicBezTo>
                    <a:pt x="106" y="428"/>
                    <a:pt x="118" y="432"/>
                    <a:pt x="294" y="333"/>
                  </a:cubicBezTo>
                  <a:cubicBezTo>
                    <a:pt x="287" y="337"/>
                    <a:pt x="280" y="342"/>
                    <a:pt x="273" y="346"/>
                  </a:cubicBezTo>
                  <a:cubicBezTo>
                    <a:pt x="251" y="361"/>
                    <a:pt x="234" y="372"/>
                    <a:pt x="223" y="380"/>
                  </a:cubicBezTo>
                  <a:cubicBezTo>
                    <a:pt x="208" y="391"/>
                    <a:pt x="193" y="401"/>
                    <a:pt x="202" y="416"/>
                  </a:cubicBezTo>
                  <a:cubicBezTo>
                    <a:pt x="204" y="421"/>
                    <a:pt x="209" y="424"/>
                    <a:pt x="215" y="426"/>
                  </a:cubicBezTo>
                  <a:cubicBezTo>
                    <a:pt x="232" y="430"/>
                    <a:pt x="268" y="416"/>
                    <a:pt x="339" y="377"/>
                  </a:cubicBezTo>
                  <a:cubicBezTo>
                    <a:pt x="340" y="376"/>
                    <a:pt x="342" y="375"/>
                    <a:pt x="344" y="374"/>
                  </a:cubicBezTo>
                  <a:cubicBezTo>
                    <a:pt x="329" y="387"/>
                    <a:pt x="317" y="402"/>
                    <a:pt x="325" y="416"/>
                  </a:cubicBezTo>
                  <a:cubicBezTo>
                    <a:pt x="327" y="420"/>
                    <a:pt x="330" y="422"/>
                    <a:pt x="334" y="424"/>
                  </a:cubicBezTo>
                  <a:cubicBezTo>
                    <a:pt x="343" y="426"/>
                    <a:pt x="343" y="426"/>
                    <a:pt x="458" y="362"/>
                  </a:cubicBezTo>
                  <a:cubicBezTo>
                    <a:pt x="499" y="340"/>
                    <a:pt x="550" y="312"/>
                    <a:pt x="611" y="278"/>
                  </a:cubicBezTo>
                  <a:cubicBezTo>
                    <a:pt x="582" y="297"/>
                    <a:pt x="557" y="313"/>
                    <a:pt x="536" y="328"/>
                  </a:cubicBezTo>
                  <a:cubicBezTo>
                    <a:pt x="508" y="347"/>
                    <a:pt x="485" y="362"/>
                    <a:pt x="471" y="373"/>
                  </a:cubicBezTo>
                  <a:cubicBezTo>
                    <a:pt x="447" y="390"/>
                    <a:pt x="435" y="399"/>
                    <a:pt x="443" y="413"/>
                  </a:cubicBezTo>
                  <a:cubicBezTo>
                    <a:pt x="445" y="418"/>
                    <a:pt x="449" y="421"/>
                    <a:pt x="454" y="422"/>
                  </a:cubicBezTo>
                  <a:cubicBezTo>
                    <a:pt x="466" y="425"/>
                    <a:pt x="483" y="422"/>
                    <a:pt x="594" y="359"/>
                  </a:cubicBezTo>
                  <a:cubicBezTo>
                    <a:pt x="661" y="320"/>
                    <a:pt x="748" y="268"/>
                    <a:pt x="832" y="217"/>
                  </a:cubicBezTo>
                  <a:cubicBezTo>
                    <a:pt x="900" y="176"/>
                    <a:pt x="976" y="130"/>
                    <a:pt x="1037" y="94"/>
                  </a:cubicBezTo>
                  <a:cubicBezTo>
                    <a:pt x="1025" y="102"/>
                    <a:pt x="1012" y="110"/>
                    <a:pt x="998" y="120"/>
                  </a:cubicBezTo>
                  <a:cubicBezTo>
                    <a:pt x="922" y="169"/>
                    <a:pt x="830" y="226"/>
                    <a:pt x="749" y="276"/>
                  </a:cubicBezTo>
                  <a:cubicBezTo>
                    <a:pt x="698" y="307"/>
                    <a:pt x="653" y="334"/>
                    <a:pt x="621" y="355"/>
                  </a:cubicBezTo>
                  <a:cubicBezTo>
                    <a:pt x="604" y="366"/>
                    <a:pt x="592" y="374"/>
                    <a:pt x="583" y="380"/>
                  </a:cubicBezTo>
                  <a:cubicBezTo>
                    <a:pt x="571" y="388"/>
                    <a:pt x="558" y="398"/>
                    <a:pt x="566" y="412"/>
                  </a:cubicBezTo>
                  <a:cubicBezTo>
                    <a:pt x="568" y="415"/>
                    <a:pt x="572" y="418"/>
                    <a:pt x="576" y="419"/>
                  </a:cubicBezTo>
                  <a:cubicBezTo>
                    <a:pt x="586" y="422"/>
                    <a:pt x="587" y="422"/>
                    <a:pt x="754" y="319"/>
                  </a:cubicBezTo>
                  <a:cubicBezTo>
                    <a:pt x="846" y="262"/>
                    <a:pt x="961" y="190"/>
                    <a:pt x="1059" y="134"/>
                  </a:cubicBezTo>
                  <a:cubicBezTo>
                    <a:pt x="1145" y="84"/>
                    <a:pt x="1193" y="60"/>
                    <a:pt x="1219" y="49"/>
                  </a:cubicBezTo>
                  <a:cubicBezTo>
                    <a:pt x="1188" y="75"/>
                    <a:pt x="1116" y="126"/>
                    <a:pt x="954" y="226"/>
                  </a:cubicBezTo>
                  <a:cubicBezTo>
                    <a:pt x="816" y="311"/>
                    <a:pt x="680" y="390"/>
                    <a:pt x="679" y="391"/>
                  </a:cubicBezTo>
                  <a:cubicBezTo>
                    <a:pt x="671" y="395"/>
                    <a:pt x="668" y="405"/>
                    <a:pt x="673" y="413"/>
                  </a:cubicBezTo>
                  <a:cubicBezTo>
                    <a:pt x="675" y="416"/>
                    <a:pt x="679" y="419"/>
                    <a:pt x="683" y="420"/>
                  </a:cubicBezTo>
                  <a:cubicBezTo>
                    <a:pt x="694" y="423"/>
                    <a:pt x="695" y="424"/>
                    <a:pt x="961" y="269"/>
                  </a:cubicBezTo>
                  <a:cubicBezTo>
                    <a:pt x="987" y="254"/>
                    <a:pt x="1014" y="238"/>
                    <a:pt x="1042" y="222"/>
                  </a:cubicBezTo>
                  <a:cubicBezTo>
                    <a:pt x="973" y="267"/>
                    <a:pt x="917" y="304"/>
                    <a:pt x="876" y="332"/>
                  </a:cubicBezTo>
                  <a:cubicBezTo>
                    <a:pt x="848" y="351"/>
                    <a:pt x="826" y="366"/>
                    <a:pt x="811" y="377"/>
                  </a:cubicBezTo>
                  <a:cubicBezTo>
                    <a:pt x="803" y="382"/>
                    <a:pt x="797" y="387"/>
                    <a:pt x="793" y="390"/>
                  </a:cubicBezTo>
                  <a:cubicBezTo>
                    <a:pt x="787" y="394"/>
                    <a:pt x="775" y="403"/>
                    <a:pt x="782" y="416"/>
                  </a:cubicBezTo>
                  <a:cubicBezTo>
                    <a:pt x="785" y="420"/>
                    <a:pt x="789" y="423"/>
                    <a:pt x="793" y="424"/>
                  </a:cubicBezTo>
                  <a:cubicBezTo>
                    <a:pt x="807" y="427"/>
                    <a:pt x="826" y="418"/>
                    <a:pt x="1010" y="302"/>
                  </a:cubicBezTo>
                  <a:cubicBezTo>
                    <a:pt x="1090" y="251"/>
                    <a:pt x="1181" y="194"/>
                    <a:pt x="1256" y="150"/>
                  </a:cubicBezTo>
                  <a:cubicBezTo>
                    <a:pt x="1322" y="111"/>
                    <a:pt x="1359" y="94"/>
                    <a:pt x="1379" y="86"/>
                  </a:cubicBezTo>
                  <a:cubicBezTo>
                    <a:pt x="1320" y="139"/>
                    <a:pt x="1112" y="272"/>
                    <a:pt x="916" y="388"/>
                  </a:cubicBezTo>
                  <a:cubicBezTo>
                    <a:pt x="909" y="393"/>
                    <a:pt x="906" y="402"/>
                    <a:pt x="910" y="410"/>
                  </a:cubicBezTo>
                  <a:cubicBezTo>
                    <a:pt x="913" y="415"/>
                    <a:pt x="918" y="419"/>
                    <a:pt x="924" y="420"/>
                  </a:cubicBezTo>
                  <a:cubicBezTo>
                    <a:pt x="953" y="427"/>
                    <a:pt x="1028" y="383"/>
                    <a:pt x="1226" y="256"/>
                  </a:cubicBezTo>
                  <a:cubicBezTo>
                    <a:pt x="1227" y="256"/>
                    <a:pt x="1227" y="256"/>
                    <a:pt x="1228" y="255"/>
                  </a:cubicBezTo>
                  <a:cubicBezTo>
                    <a:pt x="1177" y="291"/>
                    <a:pt x="1127" y="325"/>
                    <a:pt x="1097" y="346"/>
                  </a:cubicBezTo>
                  <a:cubicBezTo>
                    <a:pt x="1078" y="358"/>
                    <a:pt x="1062" y="369"/>
                    <a:pt x="1051" y="377"/>
                  </a:cubicBezTo>
                  <a:cubicBezTo>
                    <a:pt x="1046" y="381"/>
                    <a:pt x="1041" y="384"/>
                    <a:pt x="1038" y="386"/>
                  </a:cubicBezTo>
                  <a:cubicBezTo>
                    <a:pt x="1034" y="389"/>
                    <a:pt x="1022" y="398"/>
                    <a:pt x="1029" y="410"/>
                  </a:cubicBezTo>
                  <a:cubicBezTo>
                    <a:pt x="1031" y="414"/>
                    <a:pt x="1035" y="417"/>
                    <a:pt x="1039" y="418"/>
                  </a:cubicBezTo>
                  <a:cubicBezTo>
                    <a:pt x="1049" y="421"/>
                    <a:pt x="1049" y="421"/>
                    <a:pt x="1162" y="352"/>
                  </a:cubicBezTo>
                  <a:cubicBezTo>
                    <a:pt x="1200" y="329"/>
                    <a:pt x="1254" y="296"/>
                    <a:pt x="1302" y="268"/>
                  </a:cubicBezTo>
                  <a:cubicBezTo>
                    <a:pt x="1298" y="271"/>
                    <a:pt x="1294" y="273"/>
                    <a:pt x="1290" y="276"/>
                  </a:cubicBezTo>
                  <a:cubicBezTo>
                    <a:pt x="1254" y="302"/>
                    <a:pt x="1217" y="329"/>
                    <a:pt x="1189" y="350"/>
                  </a:cubicBezTo>
                  <a:cubicBezTo>
                    <a:pt x="1145" y="384"/>
                    <a:pt x="1134" y="397"/>
                    <a:pt x="1142" y="412"/>
                  </a:cubicBezTo>
                  <a:cubicBezTo>
                    <a:pt x="1144" y="416"/>
                    <a:pt x="1148" y="418"/>
                    <a:pt x="1152" y="420"/>
                  </a:cubicBezTo>
                  <a:cubicBezTo>
                    <a:pt x="1157" y="421"/>
                    <a:pt x="1161" y="420"/>
                    <a:pt x="1165" y="417"/>
                  </a:cubicBezTo>
                  <a:cubicBezTo>
                    <a:pt x="1229" y="376"/>
                    <a:pt x="1299" y="333"/>
                    <a:pt x="1349" y="304"/>
                  </a:cubicBezTo>
                  <a:cubicBezTo>
                    <a:pt x="1317" y="334"/>
                    <a:pt x="1278" y="371"/>
                    <a:pt x="1249" y="398"/>
                  </a:cubicBezTo>
                  <a:cubicBezTo>
                    <a:pt x="1244" y="403"/>
                    <a:pt x="1242" y="411"/>
                    <a:pt x="1246" y="417"/>
                  </a:cubicBezTo>
                  <a:cubicBezTo>
                    <a:pt x="1248" y="421"/>
                    <a:pt x="1252" y="424"/>
                    <a:pt x="1256" y="425"/>
                  </a:cubicBezTo>
                  <a:cubicBezTo>
                    <a:pt x="1263" y="427"/>
                    <a:pt x="1263" y="427"/>
                    <a:pt x="1298" y="405"/>
                  </a:cubicBezTo>
                  <a:cubicBezTo>
                    <a:pt x="1319" y="392"/>
                    <a:pt x="1364" y="364"/>
                    <a:pt x="1395" y="347"/>
                  </a:cubicBezTo>
                  <a:cubicBezTo>
                    <a:pt x="1387" y="362"/>
                    <a:pt x="1377" y="382"/>
                    <a:pt x="1367" y="400"/>
                  </a:cubicBezTo>
                  <a:cubicBezTo>
                    <a:pt x="1365" y="405"/>
                    <a:pt x="1365" y="411"/>
                    <a:pt x="1367" y="415"/>
                  </a:cubicBezTo>
                  <a:cubicBezTo>
                    <a:pt x="1370" y="420"/>
                    <a:pt x="1374" y="423"/>
                    <a:pt x="1379" y="424"/>
                  </a:cubicBezTo>
                  <a:cubicBezTo>
                    <a:pt x="1385" y="425"/>
                    <a:pt x="1391" y="424"/>
                    <a:pt x="1397" y="420"/>
                  </a:cubicBezTo>
                  <a:cubicBezTo>
                    <a:pt x="1403" y="417"/>
                    <a:pt x="1409" y="413"/>
                    <a:pt x="1416" y="407"/>
                  </a:cubicBezTo>
                  <a:cubicBezTo>
                    <a:pt x="1417" y="406"/>
                    <a:pt x="1418" y="406"/>
                    <a:pt x="1419" y="405"/>
                  </a:cubicBezTo>
                  <a:cubicBezTo>
                    <a:pt x="1427" y="401"/>
                    <a:pt x="1430" y="391"/>
                    <a:pt x="1426" y="383"/>
                  </a:cubicBezTo>
                  <a:cubicBezTo>
                    <a:pt x="1424" y="379"/>
                    <a:pt x="1420" y="377"/>
                    <a:pt x="1416" y="375"/>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pPr algn="ctr"/>
              <a:r>
                <a:rPr lang="de-DE" sz="1200" dirty="0" smtClean="0">
                  <a:solidFill>
                    <a:schemeClr val="tx1">
                      <a:lumMod val="50000"/>
                    </a:schemeClr>
                  </a:solidFill>
                  <a:latin typeface="GE Inspira" charset="0"/>
                  <a:ea typeface="GE Inspira" charset="0"/>
                  <a:cs typeface="GE Inspira" charset="0"/>
                </a:rPr>
                <a:t>Map</a:t>
              </a:r>
              <a:r>
                <a:rPr lang="de-DE" sz="1200" dirty="0" smtClean="0">
                  <a:solidFill>
                    <a:schemeClr val="tx1">
                      <a:lumMod val="50000"/>
                    </a:schemeClr>
                  </a:solidFill>
                  <a:latin typeface="GE Inspira" charset="0"/>
                  <a:ea typeface="GE Inspira" charset="0"/>
                  <a:cs typeface="GE Inspira" charset="0"/>
                </a:rPr>
                <a:t> </a:t>
              </a:r>
              <a:r>
                <a:rPr lang="de-DE" sz="1200" dirty="0" smtClean="0">
                  <a:solidFill>
                    <a:schemeClr val="tx1">
                      <a:lumMod val="50000"/>
                    </a:schemeClr>
                  </a:solidFill>
                  <a:latin typeface="GE Inspira" charset="0"/>
                  <a:ea typeface="GE Inspira" charset="0"/>
                  <a:cs typeface="GE Inspira" charset="0"/>
                </a:rPr>
                <a:t>View</a:t>
              </a:r>
              <a:endParaRPr lang="de-DE" sz="1200" dirty="0">
                <a:solidFill>
                  <a:schemeClr val="tx1">
                    <a:lumMod val="50000"/>
                  </a:schemeClr>
                </a:solidFill>
                <a:latin typeface="GE Inspira" charset="0"/>
                <a:ea typeface="GE Inspira" charset="0"/>
                <a:cs typeface="GE Inspira" charset="0"/>
              </a:endParaRPr>
            </a:p>
          </p:txBody>
        </p:sp>
        <p:sp>
          <p:nvSpPr>
            <p:cNvPr id="66" name="Freeform 5"/>
            <p:cNvSpPr>
              <a:spLocks/>
            </p:cNvSpPr>
            <p:nvPr/>
          </p:nvSpPr>
          <p:spPr bwMode="auto">
            <a:xfrm>
              <a:off x="441809" y="2652226"/>
              <a:ext cx="1303544" cy="632481"/>
            </a:xfrm>
            <a:custGeom>
              <a:avLst/>
              <a:gdLst/>
              <a:ahLst/>
              <a:cxnLst>
                <a:cxn ang="0">
                  <a:pos x="1477" y="3"/>
                </a:cxn>
                <a:cxn ang="0">
                  <a:pos x="1475" y="3"/>
                </a:cxn>
                <a:cxn ang="0">
                  <a:pos x="1473" y="3"/>
                </a:cxn>
                <a:cxn ang="0">
                  <a:pos x="1450" y="3"/>
                </a:cxn>
                <a:cxn ang="0">
                  <a:pos x="1354" y="3"/>
                </a:cxn>
                <a:cxn ang="0">
                  <a:pos x="1127" y="3"/>
                </a:cxn>
                <a:cxn ang="0">
                  <a:pos x="571" y="4"/>
                </a:cxn>
                <a:cxn ang="0">
                  <a:pos x="262" y="5"/>
                </a:cxn>
                <a:cxn ang="0">
                  <a:pos x="104" y="5"/>
                </a:cxn>
                <a:cxn ang="0">
                  <a:pos x="25" y="5"/>
                </a:cxn>
                <a:cxn ang="0">
                  <a:pos x="22" y="5"/>
                </a:cxn>
                <a:cxn ang="0">
                  <a:pos x="21" y="5"/>
                </a:cxn>
                <a:cxn ang="0">
                  <a:pos x="10" y="17"/>
                </a:cxn>
                <a:cxn ang="0">
                  <a:pos x="10" y="22"/>
                </a:cxn>
                <a:cxn ang="0">
                  <a:pos x="10" y="32"/>
                </a:cxn>
                <a:cxn ang="0">
                  <a:pos x="10" y="52"/>
                </a:cxn>
                <a:cxn ang="0">
                  <a:pos x="11" y="92"/>
                </a:cxn>
                <a:cxn ang="0">
                  <a:pos x="11" y="407"/>
                </a:cxn>
                <a:cxn ang="0">
                  <a:pos x="12" y="427"/>
                </a:cxn>
                <a:cxn ang="0">
                  <a:pos x="12" y="432"/>
                </a:cxn>
                <a:cxn ang="0">
                  <a:pos x="22" y="441"/>
                </a:cxn>
                <a:cxn ang="0">
                  <a:pos x="23" y="441"/>
                </a:cxn>
                <a:cxn ang="0">
                  <a:pos x="25" y="441"/>
                </a:cxn>
                <a:cxn ang="0">
                  <a:pos x="35" y="441"/>
                </a:cxn>
                <a:cxn ang="0">
                  <a:pos x="74" y="441"/>
                </a:cxn>
                <a:cxn ang="0">
                  <a:pos x="151" y="441"/>
                </a:cxn>
                <a:cxn ang="0">
                  <a:pos x="301" y="441"/>
                </a:cxn>
                <a:cxn ang="0">
                  <a:pos x="839" y="439"/>
                </a:cxn>
                <a:cxn ang="0">
                  <a:pos x="1361" y="437"/>
                </a:cxn>
                <a:cxn ang="0">
                  <a:pos x="1361" y="426"/>
                </a:cxn>
                <a:cxn ang="0">
                  <a:pos x="822" y="422"/>
                </a:cxn>
                <a:cxn ang="0">
                  <a:pos x="303" y="421"/>
                </a:cxn>
                <a:cxn ang="0">
                  <a:pos x="159" y="421"/>
                </a:cxn>
                <a:cxn ang="0">
                  <a:pos x="85" y="420"/>
                </a:cxn>
                <a:cxn ang="0">
                  <a:pos x="48" y="420"/>
                </a:cxn>
                <a:cxn ang="0">
                  <a:pos x="33" y="420"/>
                </a:cxn>
                <a:cxn ang="0">
                  <a:pos x="33" y="119"/>
                </a:cxn>
                <a:cxn ang="0">
                  <a:pos x="33" y="43"/>
                </a:cxn>
                <a:cxn ang="0">
                  <a:pos x="33" y="28"/>
                </a:cxn>
                <a:cxn ang="0">
                  <a:pos x="71" y="28"/>
                </a:cxn>
                <a:cxn ang="0">
                  <a:pos x="223" y="28"/>
                </a:cxn>
                <a:cxn ang="0">
                  <a:pos x="522" y="29"/>
                </a:cxn>
                <a:cxn ang="0">
                  <a:pos x="1068" y="29"/>
                </a:cxn>
                <a:cxn ang="0">
                  <a:pos x="1298" y="29"/>
                </a:cxn>
                <a:cxn ang="0">
                  <a:pos x="1399" y="29"/>
                </a:cxn>
                <a:cxn ang="0">
                  <a:pos x="1446" y="29"/>
                </a:cxn>
                <a:cxn ang="0">
                  <a:pos x="1464" y="29"/>
                </a:cxn>
                <a:cxn ang="0">
                  <a:pos x="1465" y="257"/>
                </a:cxn>
                <a:cxn ang="0">
                  <a:pos x="1488" y="257"/>
                </a:cxn>
                <a:cxn ang="0">
                  <a:pos x="1490" y="73"/>
                </a:cxn>
                <a:cxn ang="0">
                  <a:pos x="1490" y="33"/>
                </a:cxn>
                <a:cxn ang="0">
                  <a:pos x="1490" y="22"/>
                </a:cxn>
                <a:cxn ang="0">
                  <a:pos x="1490" y="17"/>
                </a:cxn>
                <a:cxn ang="0">
                  <a:pos x="1490" y="16"/>
                </a:cxn>
                <a:cxn ang="0">
                  <a:pos x="1477" y="3"/>
                </a:cxn>
              </a:cxnLst>
              <a:rect l="0" t="0" r="r" b="b"/>
              <a:pathLst>
                <a:path w="1533" h="551">
                  <a:moveTo>
                    <a:pt x="1477" y="3"/>
                  </a:moveTo>
                  <a:cubicBezTo>
                    <a:pt x="1475" y="3"/>
                    <a:pt x="1475" y="3"/>
                    <a:pt x="1475" y="3"/>
                  </a:cubicBezTo>
                  <a:cubicBezTo>
                    <a:pt x="1473" y="3"/>
                    <a:pt x="1473" y="3"/>
                    <a:pt x="1473" y="3"/>
                  </a:cubicBezTo>
                  <a:cubicBezTo>
                    <a:pt x="1450" y="3"/>
                    <a:pt x="1450" y="3"/>
                    <a:pt x="1450" y="3"/>
                  </a:cubicBezTo>
                  <a:cubicBezTo>
                    <a:pt x="1420" y="3"/>
                    <a:pt x="1388" y="3"/>
                    <a:pt x="1354" y="3"/>
                  </a:cubicBezTo>
                  <a:cubicBezTo>
                    <a:pt x="1285" y="3"/>
                    <a:pt x="1209" y="3"/>
                    <a:pt x="1127" y="3"/>
                  </a:cubicBezTo>
                  <a:cubicBezTo>
                    <a:pt x="962" y="3"/>
                    <a:pt x="773" y="4"/>
                    <a:pt x="571" y="4"/>
                  </a:cubicBezTo>
                  <a:cubicBezTo>
                    <a:pt x="471" y="4"/>
                    <a:pt x="367" y="4"/>
                    <a:pt x="262" y="5"/>
                  </a:cubicBezTo>
                  <a:cubicBezTo>
                    <a:pt x="210" y="5"/>
                    <a:pt x="157" y="5"/>
                    <a:pt x="104" y="5"/>
                  </a:cubicBezTo>
                  <a:cubicBezTo>
                    <a:pt x="25" y="5"/>
                    <a:pt x="25" y="5"/>
                    <a:pt x="25" y="5"/>
                  </a:cubicBezTo>
                  <a:cubicBezTo>
                    <a:pt x="22" y="5"/>
                    <a:pt x="22" y="5"/>
                    <a:pt x="22" y="5"/>
                  </a:cubicBezTo>
                  <a:cubicBezTo>
                    <a:pt x="21" y="5"/>
                    <a:pt x="21" y="5"/>
                    <a:pt x="21" y="5"/>
                  </a:cubicBezTo>
                  <a:cubicBezTo>
                    <a:pt x="0" y="27"/>
                    <a:pt x="15" y="12"/>
                    <a:pt x="10" y="17"/>
                  </a:cubicBezTo>
                  <a:cubicBezTo>
                    <a:pt x="10" y="22"/>
                    <a:pt x="10" y="22"/>
                    <a:pt x="10" y="22"/>
                  </a:cubicBezTo>
                  <a:cubicBezTo>
                    <a:pt x="10" y="32"/>
                    <a:pt x="10" y="32"/>
                    <a:pt x="10" y="32"/>
                  </a:cubicBezTo>
                  <a:cubicBezTo>
                    <a:pt x="10" y="52"/>
                    <a:pt x="10" y="52"/>
                    <a:pt x="10" y="52"/>
                  </a:cubicBezTo>
                  <a:cubicBezTo>
                    <a:pt x="11" y="92"/>
                    <a:pt x="11" y="92"/>
                    <a:pt x="11" y="92"/>
                  </a:cubicBezTo>
                  <a:cubicBezTo>
                    <a:pt x="11" y="198"/>
                    <a:pt x="11" y="303"/>
                    <a:pt x="11" y="407"/>
                  </a:cubicBezTo>
                  <a:cubicBezTo>
                    <a:pt x="12" y="427"/>
                    <a:pt x="12" y="427"/>
                    <a:pt x="12" y="427"/>
                  </a:cubicBezTo>
                  <a:cubicBezTo>
                    <a:pt x="12" y="432"/>
                    <a:pt x="12" y="432"/>
                    <a:pt x="12" y="432"/>
                  </a:cubicBezTo>
                  <a:cubicBezTo>
                    <a:pt x="9" y="430"/>
                    <a:pt x="30" y="450"/>
                    <a:pt x="22" y="441"/>
                  </a:cubicBezTo>
                  <a:cubicBezTo>
                    <a:pt x="23" y="441"/>
                    <a:pt x="23" y="441"/>
                    <a:pt x="23" y="441"/>
                  </a:cubicBezTo>
                  <a:cubicBezTo>
                    <a:pt x="25" y="441"/>
                    <a:pt x="25" y="441"/>
                    <a:pt x="25" y="441"/>
                  </a:cubicBezTo>
                  <a:cubicBezTo>
                    <a:pt x="35" y="441"/>
                    <a:pt x="35" y="441"/>
                    <a:pt x="35" y="441"/>
                  </a:cubicBezTo>
                  <a:cubicBezTo>
                    <a:pt x="74" y="441"/>
                    <a:pt x="74" y="441"/>
                    <a:pt x="74" y="441"/>
                  </a:cubicBezTo>
                  <a:cubicBezTo>
                    <a:pt x="100" y="441"/>
                    <a:pt x="125" y="441"/>
                    <a:pt x="151" y="441"/>
                  </a:cubicBezTo>
                  <a:cubicBezTo>
                    <a:pt x="201" y="441"/>
                    <a:pt x="252" y="441"/>
                    <a:pt x="301" y="441"/>
                  </a:cubicBezTo>
                  <a:cubicBezTo>
                    <a:pt x="498" y="440"/>
                    <a:pt x="682" y="439"/>
                    <a:pt x="839" y="439"/>
                  </a:cubicBezTo>
                  <a:cubicBezTo>
                    <a:pt x="1153" y="438"/>
                    <a:pt x="1361" y="437"/>
                    <a:pt x="1361" y="437"/>
                  </a:cubicBezTo>
                  <a:cubicBezTo>
                    <a:pt x="1533" y="437"/>
                    <a:pt x="1459" y="432"/>
                    <a:pt x="1361" y="426"/>
                  </a:cubicBezTo>
                  <a:cubicBezTo>
                    <a:pt x="1337" y="424"/>
                    <a:pt x="1127" y="423"/>
                    <a:pt x="822" y="422"/>
                  </a:cubicBezTo>
                  <a:cubicBezTo>
                    <a:pt x="669" y="422"/>
                    <a:pt x="492" y="421"/>
                    <a:pt x="303" y="421"/>
                  </a:cubicBezTo>
                  <a:cubicBezTo>
                    <a:pt x="256" y="421"/>
                    <a:pt x="208" y="421"/>
                    <a:pt x="159" y="421"/>
                  </a:cubicBezTo>
                  <a:cubicBezTo>
                    <a:pt x="85" y="420"/>
                    <a:pt x="85" y="420"/>
                    <a:pt x="85" y="420"/>
                  </a:cubicBezTo>
                  <a:cubicBezTo>
                    <a:pt x="48" y="420"/>
                    <a:pt x="48" y="420"/>
                    <a:pt x="48" y="420"/>
                  </a:cubicBezTo>
                  <a:cubicBezTo>
                    <a:pt x="33" y="420"/>
                    <a:pt x="33" y="420"/>
                    <a:pt x="33" y="420"/>
                  </a:cubicBezTo>
                  <a:cubicBezTo>
                    <a:pt x="33" y="321"/>
                    <a:pt x="33" y="220"/>
                    <a:pt x="33" y="119"/>
                  </a:cubicBezTo>
                  <a:cubicBezTo>
                    <a:pt x="33" y="43"/>
                    <a:pt x="33" y="43"/>
                    <a:pt x="33" y="43"/>
                  </a:cubicBezTo>
                  <a:cubicBezTo>
                    <a:pt x="33" y="28"/>
                    <a:pt x="33" y="28"/>
                    <a:pt x="33" y="28"/>
                  </a:cubicBezTo>
                  <a:cubicBezTo>
                    <a:pt x="71" y="28"/>
                    <a:pt x="71" y="28"/>
                    <a:pt x="71" y="28"/>
                  </a:cubicBezTo>
                  <a:cubicBezTo>
                    <a:pt x="122" y="28"/>
                    <a:pt x="172" y="28"/>
                    <a:pt x="223" y="28"/>
                  </a:cubicBezTo>
                  <a:cubicBezTo>
                    <a:pt x="324" y="29"/>
                    <a:pt x="424" y="29"/>
                    <a:pt x="522" y="29"/>
                  </a:cubicBezTo>
                  <a:cubicBezTo>
                    <a:pt x="717" y="29"/>
                    <a:pt x="903" y="29"/>
                    <a:pt x="1068" y="29"/>
                  </a:cubicBezTo>
                  <a:cubicBezTo>
                    <a:pt x="1151" y="29"/>
                    <a:pt x="1228" y="29"/>
                    <a:pt x="1298" y="29"/>
                  </a:cubicBezTo>
                  <a:cubicBezTo>
                    <a:pt x="1334" y="29"/>
                    <a:pt x="1367" y="29"/>
                    <a:pt x="1399" y="29"/>
                  </a:cubicBezTo>
                  <a:cubicBezTo>
                    <a:pt x="1415" y="29"/>
                    <a:pt x="1431" y="29"/>
                    <a:pt x="1446" y="29"/>
                  </a:cubicBezTo>
                  <a:cubicBezTo>
                    <a:pt x="1464" y="29"/>
                    <a:pt x="1464" y="29"/>
                    <a:pt x="1464" y="29"/>
                  </a:cubicBezTo>
                  <a:cubicBezTo>
                    <a:pt x="1464" y="140"/>
                    <a:pt x="1465" y="220"/>
                    <a:pt x="1465" y="257"/>
                  </a:cubicBezTo>
                  <a:cubicBezTo>
                    <a:pt x="1467" y="551"/>
                    <a:pt x="1481" y="379"/>
                    <a:pt x="1488" y="257"/>
                  </a:cubicBezTo>
                  <a:cubicBezTo>
                    <a:pt x="1489" y="242"/>
                    <a:pt x="1489" y="176"/>
                    <a:pt x="1490" y="73"/>
                  </a:cubicBezTo>
                  <a:cubicBezTo>
                    <a:pt x="1490" y="60"/>
                    <a:pt x="1490" y="47"/>
                    <a:pt x="1490" y="33"/>
                  </a:cubicBezTo>
                  <a:cubicBezTo>
                    <a:pt x="1490" y="22"/>
                    <a:pt x="1490" y="22"/>
                    <a:pt x="1490" y="22"/>
                  </a:cubicBezTo>
                  <a:cubicBezTo>
                    <a:pt x="1490" y="17"/>
                    <a:pt x="1490" y="17"/>
                    <a:pt x="1490" y="17"/>
                  </a:cubicBezTo>
                  <a:cubicBezTo>
                    <a:pt x="1490" y="16"/>
                    <a:pt x="1490" y="16"/>
                    <a:pt x="1490" y="16"/>
                  </a:cubicBezTo>
                  <a:cubicBezTo>
                    <a:pt x="1501" y="28"/>
                    <a:pt x="1474" y="0"/>
                    <a:pt x="1477" y="3"/>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de-DE" sz="1100">
                <a:solidFill>
                  <a:srgbClr val="454545"/>
                </a:solidFill>
                <a:latin typeface="GE Inspira" charset="0"/>
                <a:ea typeface="GE Inspira" charset="0"/>
                <a:cs typeface="GE Inspira" charset="0"/>
              </a:endParaRPr>
            </a:p>
          </p:txBody>
        </p:sp>
      </p:grpSp>
      <p:sp>
        <p:nvSpPr>
          <p:cNvPr id="125" name="TextBox 124"/>
          <p:cNvSpPr txBox="1"/>
          <p:nvPr/>
        </p:nvSpPr>
        <p:spPr>
          <a:xfrm>
            <a:off x="2043740" y="1671212"/>
            <a:ext cx="7723005" cy="184666"/>
          </a:xfrm>
          <a:prstGeom prst="rect">
            <a:avLst/>
          </a:prstGeom>
          <a:noFill/>
        </p:spPr>
        <p:txBody>
          <a:bodyPr wrap="square" lIns="0" tIns="0" rIns="0" bIns="0" rtlCol="0" anchor="ctr">
            <a:spAutoFit/>
          </a:bodyPr>
          <a:lstStyle/>
          <a:p>
            <a:pPr>
              <a:spcAft>
                <a:spcPts val="600"/>
              </a:spcAft>
            </a:pPr>
            <a:r>
              <a:rPr lang="en-GB" sz="1200" dirty="0" smtClean="0">
                <a:solidFill>
                  <a:schemeClr val="bg2">
                    <a:lumMod val="25000"/>
                  </a:schemeClr>
                </a:solidFill>
                <a:latin typeface="GE Inspira" charset="0"/>
                <a:ea typeface="GE Inspira" charset="0"/>
                <a:cs typeface="GE Inspira" charset="0"/>
              </a:rPr>
              <a:t>XXXXXXXXXXXXXXXXXXXXXXXXXXXXXXXXXXXXXXXXXXXXXXXXXXXXXXXXXXXXXXXXXXXXXXXXXXXXXXXXX</a:t>
            </a:r>
            <a:endParaRPr lang="en-GB" sz="1200" dirty="0">
              <a:solidFill>
                <a:schemeClr val="bg2">
                  <a:lumMod val="25000"/>
                </a:schemeClr>
              </a:solidFill>
              <a:latin typeface="GE Inspira" charset="0"/>
              <a:ea typeface="GE Inspira" charset="0"/>
              <a:cs typeface="GE Inspira" charset="0"/>
            </a:endParaRPr>
          </a:p>
        </p:txBody>
      </p:sp>
      <p:grpSp>
        <p:nvGrpSpPr>
          <p:cNvPr id="87" name="Group 86"/>
          <p:cNvGrpSpPr/>
          <p:nvPr/>
        </p:nvGrpSpPr>
        <p:grpSpPr>
          <a:xfrm>
            <a:off x="376404" y="2132965"/>
            <a:ext cx="1303544" cy="632481"/>
            <a:chOff x="441809" y="2626826"/>
            <a:chExt cx="1303544" cy="632481"/>
          </a:xfrm>
        </p:grpSpPr>
        <p:sp>
          <p:nvSpPr>
            <p:cNvPr id="91" name="Freeform 9"/>
            <p:cNvSpPr>
              <a:spLocks/>
            </p:cNvSpPr>
            <p:nvPr/>
          </p:nvSpPr>
          <p:spPr bwMode="auto">
            <a:xfrm>
              <a:off x="478269" y="2664882"/>
              <a:ext cx="1258441" cy="469017"/>
            </a:xfrm>
            <a:custGeom>
              <a:avLst/>
              <a:gdLst/>
              <a:ahLst/>
              <a:cxnLst>
                <a:cxn ang="0">
                  <a:pos x="1429" y="301"/>
                </a:cxn>
                <a:cxn ang="0">
                  <a:pos x="1425" y="276"/>
                </a:cxn>
                <a:cxn ang="0">
                  <a:pos x="1375" y="255"/>
                </a:cxn>
                <a:cxn ang="0">
                  <a:pos x="1426" y="175"/>
                </a:cxn>
                <a:cxn ang="0">
                  <a:pos x="1426" y="124"/>
                </a:cxn>
                <a:cxn ang="0">
                  <a:pos x="1425" y="60"/>
                </a:cxn>
                <a:cxn ang="0">
                  <a:pos x="1380" y="39"/>
                </a:cxn>
                <a:cxn ang="0">
                  <a:pos x="1250" y="66"/>
                </a:cxn>
                <a:cxn ang="0">
                  <a:pos x="1258" y="9"/>
                </a:cxn>
                <a:cxn ang="0">
                  <a:pos x="1152" y="5"/>
                </a:cxn>
                <a:cxn ang="0">
                  <a:pos x="1046" y="34"/>
                </a:cxn>
                <a:cxn ang="0">
                  <a:pos x="1029" y="7"/>
                </a:cxn>
                <a:cxn ang="0">
                  <a:pos x="924" y="15"/>
                </a:cxn>
                <a:cxn ang="0">
                  <a:pos x="389" y="311"/>
                </a:cxn>
                <a:cxn ang="0">
                  <a:pos x="768" y="69"/>
                </a:cxn>
                <a:cxn ang="0">
                  <a:pos x="736" y="37"/>
                </a:cxn>
                <a:cxn ang="0">
                  <a:pos x="519" y="145"/>
                </a:cxn>
                <a:cxn ang="0">
                  <a:pos x="690" y="17"/>
                </a:cxn>
                <a:cxn ang="0">
                  <a:pos x="582" y="14"/>
                </a:cxn>
                <a:cxn ang="0">
                  <a:pos x="441" y="58"/>
                </a:cxn>
                <a:cxn ang="0">
                  <a:pos x="287" y="90"/>
                </a:cxn>
                <a:cxn ang="0">
                  <a:pos x="252" y="56"/>
                </a:cxn>
                <a:cxn ang="0">
                  <a:pos x="175" y="81"/>
                </a:cxn>
                <a:cxn ang="0">
                  <a:pos x="217" y="9"/>
                </a:cxn>
                <a:cxn ang="0">
                  <a:pos x="90" y="69"/>
                </a:cxn>
                <a:cxn ang="0">
                  <a:pos x="107" y="6"/>
                </a:cxn>
                <a:cxn ang="0">
                  <a:pos x="12" y="55"/>
                </a:cxn>
                <a:cxn ang="0">
                  <a:pos x="48" y="73"/>
                </a:cxn>
                <a:cxn ang="0">
                  <a:pos x="87" y="114"/>
                </a:cxn>
                <a:cxn ang="0">
                  <a:pos x="26" y="212"/>
                </a:cxn>
                <a:cxn ang="0">
                  <a:pos x="10" y="269"/>
                </a:cxn>
                <a:cxn ang="0">
                  <a:pos x="331" y="100"/>
                </a:cxn>
                <a:cxn ang="0">
                  <a:pos x="36" y="335"/>
                </a:cxn>
                <a:cxn ang="0">
                  <a:pos x="9" y="376"/>
                </a:cxn>
                <a:cxn ang="0">
                  <a:pos x="57" y="384"/>
                </a:cxn>
                <a:cxn ang="0">
                  <a:pos x="505" y="116"/>
                </a:cxn>
                <a:cxn ang="0">
                  <a:pos x="125" y="361"/>
                </a:cxn>
                <a:cxn ang="0">
                  <a:pos x="294" y="333"/>
                </a:cxn>
                <a:cxn ang="0">
                  <a:pos x="202" y="416"/>
                </a:cxn>
                <a:cxn ang="0">
                  <a:pos x="344" y="374"/>
                </a:cxn>
                <a:cxn ang="0">
                  <a:pos x="458" y="362"/>
                </a:cxn>
                <a:cxn ang="0">
                  <a:pos x="471" y="373"/>
                </a:cxn>
                <a:cxn ang="0">
                  <a:pos x="594" y="359"/>
                </a:cxn>
                <a:cxn ang="0">
                  <a:pos x="998" y="120"/>
                </a:cxn>
                <a:cxn ang="0">
                  <a:pos x="583" y="380"/>
                </a:cxn>
                <a:cxn ang="0">
                  <a:pos x="754" y="319"/>
                </a:cxn>
                <a:cxn ang="0">
                  <a:pos x="954" y="226"/>
                </a:cxn>
                <a:cxn ang="0">
                  <a:pos x="683" y="420"/>
                </a:cxn>
                <a:cxn ang="0">
                  <a:pos x="876" y="332"/>
                </a:cxn>
                <a:cxn ang="0">
                  <a:pos x="782" y="416"/>
                </a:cxn>
                <a:cxn ang="0">
                  <a:pos x="1256" y="150"/>
                </a:cxn>
                <a:cxn ang="0">
                  <a:pos x="910" y="410"/>
                </a:cxn>
                <a:cxn ang="0">
                  <a:pos x="1228" y="255"/>
                </a:cxn>
                <a:cxn ang="0">
                  <a:pos x="1038" y="386"/>
                </a:cxn>
                <a:cxn ang="0">
                  <a:pos x="1162" y="352"/>
                </a:cxn>
                <a:cxn ang="0">
                  <a:pos x="1189" y="350"/>
                </a:cxn>
                <a:cxn ang="0">
                  <a:pos x="1165" y="417"/>
                </a:cxn>
                <a:cxn ang="0">
                  <a:pos x="1246" y="417"/>
                </a:cxn>
                <a:cxn ang="0">
                  <a:pos x="1395" y="347"/>
                </a:cxn>
                <a:cxn ang="0">
                  <a:pos x="1379" y="424"/>
                </a:cxn>
                <a:cxn ang="0">
                  <a:pos x="1419" y="405"/>
                </a:cxn>
              </a:cxnLst>
              <a:rect l="0" t="0" r="r" b="b"/>
              <a:pathLst>
                <a:path w="1446" h="432">
                  <a:moveTo>
                    <a:pt x="1416" y="375"/>
                  </a:moveTo>
                  <a:cubicBezTo>
                    <a:pt x="1445" y="320"/>
                    <a:pt x="1444" y="317"/>
                    <a:pt x="1440" y="310"/>
                  </a:cubicBezTo>
                  <a:cubicBezTo>
                    <a:pt x="1438" y="305"/>
                    <a:pt x="1434" y="302"/>
                    <a:pt x="1429" y="301"/>
                  </a:cubicBezTo>
                  <a:cubicBezTo>
                    <a:pt x="1422" y="299"/>
                    <a:pt x="1413" y="301"/>
                    <a:pt x="1382" y="317"/>
                  </a:cubicBezTo>
                  <a:cubicBezTo>
                    <a:pt x="1392" y="308"/>
                    <a:pt x="1400" y="300"/>
                    <a:pt x="1407" y="294"/>
                  </a:cubicBezTo>
                  <a:cubicBezTo>
                    <a:pt x="1415" y="286"/>
                    <a:pt x="1421" y="280"/>
                    <a:pt x="1425" y="276"/>
                  </a:cubicBezTo>
                  <a:cubicBezTo>
                    <a:pt x="1433" y="268"/>
                    <a:pt x="1441" y="261"/>
                    <a:pt x="1435" y="250"/>
                  </a:cubicBezTo>
                  <a:cubicBezTo>
                    <a:pt x="1432" y="245"/>
                    <a:pt x="1428" y="242"/>
                    <a:pt x="1423" y="241"/>
                  </a:cubicBezTo>
                  <a:cubicBezTo>
                    <a:pt x="1417" y="239"/>
                    <a:pt x="1410" y="237"/>
                    <a:pt x="1375" y="255"/>
                  </a:cubicBezTo>
                  <a:cubicBezTo>
                    <a:pt x="1383" y="249"/>
                    <a:pt x="1390" y="243"/>
                    <a:pt x="1397" y="238"/>
                  </a:cubicBezTo>
                  <a:cubicBezTo>
                    <a:pt x="1432" y="211"/>
                    <a:pt x="1446" y="199"/>
                    <a:pt x="1438" y="184"/>
                  </a:cubicBezTo>
                  <a:cubicBezTo>
                    <a:pt x="1435" y="179"/>
                    <a:pt x="1431" y="176"/>
                    <a:pt x="1426" y="175"/>
                  </a:cubicBezTo>
                  <a:cubicBezTo>
                    <a:pt x="1417" y="173"/>
                    <a:pt x="1401" y="177"/>
                    <a:pt x="1366" y="195"/>
                  </a:cubicBezTo>
                  <a:cubicBezTo>
                    <a:pt x="1376" y="187"/>
                    <a:pt x="1385" y="181"/>
                    <a:pt x="1393" y="175"/>
                  </a:cubicBezTo>
                  <a:cubicBezTo>
                    <a:pt x="1422" y="151"/>
                    <a:pt x="1434" y="138"/>
                    <a:pt x="1426" y="124"/>
                  </a:cubicBezTo>
                  <a:cubicBezTo>
                    <a:pt x="1424" y="119"/>
                    <a:pt x="1420" y="116"/>
                    <a:pt x="1415" y="115"/>
                  </a:cubicBezTo>
                  <a:cubicBezTo>
                    <a:pt x="1409" y="114"/>
                    <a:pt x="1401" y="115"/>
                    <a:pt x="1386" y="122"/>
                  </a:cubicBezTo>
                  <a:cubicBezTo>
                    <a:pt x="1423" y="91"/>
                    <a:pt x="1433" y="74"/>
                    <a:pt x="1425" y="60"/>
                  </a:cubicBezTo>
                  <a:cubicBezTo>
                    <a:pt x="1422" y="54"/>
                    <a:pt x="1416" y="50"/>
                    <a:pt x="1410" y="49"/>
                  </a:cubicBezTo>
                  <a:cubicBezTo>
                    <a:pt x="1395" y="45"/>
                    <a:pt x="1366" y="55"/>
                    <a:pt x="1319" y="78"/>
                  </a:cubicBezTo>
                  <a:cubicBezTo>
                    <a:pt x="1340" y="65"/>
                    <a:pt x="1361" y="51"/>
                    <a:pt x="1380" y="39"/>
                  </a:cubicBezTo>
                  <a:cubicBezTo>
                    <a:pt x="1387" y="34"/>
                    <a:pt x="1390" y="25"/>
                    <a:pt x="1386" y="17"/>
                  </a:cubicBezTo>
                  <a:cubicBezTo>
                    <a:pt x="1383" y="13"/>
                    <a:pt x="1380" y="10"/>
                    <a:pt x="1375" y="9"/>
                  </a:cubicBezTo>
                  <a:cubicBezTo>
                    <a:pt x="1367" y="7"/>
                    <a:pt x="1360" y="5"/>
                    <a:pt x="1250" y="66"/>
                  </a:cubicBezTo>
                  <a:cubicBezTo>
                    <a:pt x="1250" y="66"/>
                    <a:pt x="1249" y="67"/>
                    <a:pt x="1248" y="67"/>
                  </a:cubicBezTo>
                  <a:cubicBezTo>
                    <a:pt x="1276" y="43"/>
                    <a:pt x="1279" y="31"/>
                    <a:pt x="1273" y="20"/>
                  </a:cubicBezTo>
                  <a:cubicBezTo>
                    <a:pt x="1270" y="14"/>
                    <a:pt x="1265" y="11"/>
                    <a:pt x="1258" y="9"/>
                  </a:cubicBezTo>
                  <a:cubicBezTo>
                    <a:pt x="1246" y="6"/>
                    <a:pt x="1224" y="9"/>
                    <a:pt x="1156" y="44"/>
                  </a:cubicBezTo>
                  <a:cubicBezTo>
                    <a:pt x="1166" y="33"/>
                    <a:pt x="1169" y="23"/>
                    <a:pt x="1163" y="14"/>
                  </a:cubicBezTo>
                  <a:cubicBezTo>
                    <a:pt x="1161" y="10"/>
                    <a:pt x="1157" y="7"/>
                    <a:pt x="1152" y="5"/>
                  </a:cubicBezTo>
                  <a:cubicBezTo>
                    <a:pt x="1133" y="0"/>
                    <a:pt x="1079" y="29"/>
                    <a:pt x="816" y="189"/>
                  </a:cubicBezTo>
                  <a:cubicBezTo>
                    <a:pt x="770" y="217"/>
                    <a:pt x="719" y="248"/>
                    <a:pt x="670" y="277"/>
                  </a:cubicBezTo>
                  <a:cubicBezTo>
                    <a:pt x="786" y="201"/>
                    <a:pt x="932" y="107"/>
                    <a:pt x="1046" y="34"/>
                  </a:cubicBezTo>
                  <a:cubicBezTo>
                    <a:pt x="1053" y="30"/>
                    <a:pt x="1055" y="20"/>
                    <a:pt x="1051" y="13"/>
                  </a:cubicBezTo>
                  <a:cubicBezTo>
                    <a:pt x="1047" y="5"/>
                    <a:pt x="1037" y="3"/>
                    <a:pt x="1029" y="7"/>
                  </a:cubicBezTo>
                  <a:cubicBezTo>
                    <a:pt x="1029" y="7"/>
                    <a:pt x="1029" y="7"/>
                    <a:pt x="1029" y="7"/>
                  </a:cubicBezTo>
                  <a:cubicBezTo>
                    <a:pt x="854" y="105"/>
                    <a:pt x="620" y="237"/>
                    <a:pt x="473" y="318"/>
                  </a:cubicBezTo>
                  <a:cubicBezTo>
                    <a:pt x="584" y="242"/>
                    <a:pt x="756" y="134"/>
                    <a:pt x="918" y="37"/>
                  </a:cubicBezTo>
                  <a:cubicBezTo>
                    <a:pt x="925" y="32"/>
                    <a:pt x="928" y="23"/>
                    <a:pt x="924" y="15"/>
                  </a:cubicBezTo>
                  <a:cubicBezTo>
                    <a:pt x="921" y="11"/>
                    <a:pt x="917" y="8"/>
                    <a:pt x="912" y="7"/>
                  </a:cubicBezTo>
                  <a:cubicBezTo>
                    <a:pt x="894" y="2"/>
                    <a:pt x="851" y="26"/>
                    <a:pt x="624" y="167"/>
                  </a:cubicBezTo>
                  <a:cubicBezTo>
                    <a:pt x="544" y="217"/>
                    <a:pt x="461" y="269"/>
                    <a:pt x="389" y="311"/>
                  </a:cubicBezTo>
                  <a:cubicBezTo>
                    <a:pt x="410" y="298"/>
                    <a:pt x="431" y="285"/>
                    <a:pt x="452" y="272"/>
                  </a:cubicBezTo>
                  <a:cubicBezTo>
                    <a:pt x="535" y="221"/>
                    <a:pt x="620" y="168"/>
                    <a:pt x="687" y="125"/>
                  </a:cubicBezTo>
                  <a:cubicBezTo>
                    <a:pt x="723" y="101"/>
                    <a:pt x="749" y="83"/>
                    <a:pt x="768" y="69"/>
                  </a:cubicBezTo>
                  <a:cubicBezTo>
                    <a:pt x="792" y="51"/>
                    <a:pt x="808" y="36"/>
                    <a:pt x="799" y="21"/>
                  </a:cubicBezTo>
                  <a:cubicBezTo>
                    <a:pt x="797" y="17"/>
                    <a:pt x="794" y="14"/>
                    <a:pt x="790" y="13"/>
                  </a:cubicBezTo>
                  <a:cubicBezTo>
                    <a:pt x="782" y="11"/>
                    <a:pt x="782" y="11"/>
                    <a:pt x="736" y="37"/>
                  </a:cubicBezTo>
                  <a:cubicBezTo>
                    <a:pt x="711" y="52"/>
                    <a:pt x="675" y="73"/>
                    <a:pt x="634" y="98"/>
                  </a:cubicBezTo>
                  <a:cubicBezTo>
                    <a:pt x="520" y="165"/>
                    <a:pt x="318" y="285"/>
                    <a:pt x="197" y="350"/>
                  </a:cubicBezTo>
                  <a:cubicBezTo>
                    <a:pt x="288" y="289"/>
                    <a:pt x="429" y="201"/>
                    <a:pt x="519" y="145"/>
                  </a:cubicBezTo>
                  <a:cubicBezTo>
                    <a:pt x="567" y="115"/>
                    <a:pt x="608" y="90"/>
                    <a:pt x="638" y="71"/>
                  </a:cubicBezTo>
                  <a:cubicBezTo>
                    <a:pt x="654" y="60"/>
                    <a:pt x="666" y="53"/>
                    <a:pt x="673" y="48"/>
                  </a:cubicBezTo>
                  <a:cubicBezTo>
                    <a:pt x="686" y="39"/>
                    <a:pt x="698" y="31"/>
                    <a:pt x="690" y="17"/>
                  </a:cubicBezTo>
                  <a:cubicBezTo>
                    <a:pt x="688" y="12"/>
                    <a:pt x="683" y="9"/>
                    <a:pt x="677" y="7"/>
                  </a:cubicBezTo>
                  <a:cubicBezTo>
                    <a:pt x="669" y="5"/>
                    <a:pt x="656" y="2"/>
                    <a:pt x="570" y="45"/>
                  </a:cubicBezTo>
                  <a:cubicBezTo>
                    <a:pt x="581" y="35"/>
                    <a:pt x="589" y="25"/>
                    <a:pt x="582" y="14"/>
                  </a:cubicBezTo>
                  <a:cubicBezTo>
                    <a:pt x="580" y="10"/>
                    <a:pt x="576" y="7"/>
                    <a:pt x="572" y="6"/>
                  </a:cubicBezTo>
                  <a:cubicBezTo>
                    <a:pt x="564" y="4"/>
                    <a:pt x="554" y="1"/>
                    <a:pt x="415" y="78"/>
                  </a:cubicBezTo>
                  <a:cubicBezTo>
                    <a:pt x="426" y="70"/>
                    <a:pt x="434" y="63"/>
                    <a:pt x="441" y="58"/>
                  </a:cubicBezTo>
                  <a:cubicBezTo>
                    <a:pt x="453" y="47"/>
                    <a:pt x="468" y="35"/>
                    <a:pt x="460" y="20"/>
                  </a:cubicBezTo>
                  <a:cubicBezTo>
                    <a:pt x="457" y="15"/>
                    <a:pt x="452" y="12"/>
                    <a:pt x="446" y="10"/>
                  </a:cubicBezTo>
                  <a:cubicBezTo>
                    <a:pt x="427" y="5"/>
                    <a:pt x="388" y="25"/>
                    <a:pt x="287" y="90"/>
                  </a:cubicBezTo>
                  <a:cubicBezTo>
                    <a:pt x="347" y="45"/>
                    <a:pt x="358" y="32"/>
                    <a:pt x="349" y="17"/>
                  </a:cubicBezTo>
                  <a:cubicBezTo>
                    <a:pt x="347" y="13"/>
                    <a:pt x="343" y="10"/>
                    <a:pt x="339" y="9"/>
                  </a:cubicBezTo>
                  <a:cubicBezTo>
                    <a:pt x="330" y="7"/>
                    <a:pt x="330" y="7"/>
                    <a:pt x="252" y="56"/>
                  </a:cubicBezTo>
                  <a:cubicBezTo>
                    <a:pt x="210" y="83"/>
                    <a:pt x="137" y="128"/>
                    <a:pt x="87" y="157"/>
                  </a:cubicBezTo>
                  <a:cubicBezTo>
                    <a:pt x="86" y="157"/>
                    <a:pt x="86" y="157"/>
                    <a:pt x="86" y="157"/>
                  </a:cubicBezTo>
                  <a:cubicBezTo>
                    <a:pt x="115" y="131"/>
                    <a:pt x="152" y="100"/>
                    <a:pt x="175" y="81"/>
                  </a:cubicBezTo>
                  <a:cubicBezTo>
                    <a:pt x="189" y="69"/>
                    <a:pt x="202" y="58"/>
                    <a:pt x="211" y="50"/>
                  </a:cubicBezTo>
                  <a:cubicBezTo>
                    <a:pt x="227" y="36"/>
                    <a:pt x="234" y="29"/>
                    <a:pt x="228" y="18"/>
                  </a:cubicBezTo>
                  <a:cubicBezTo>
                    <a:pt x="226" y="14"/>
                    <a:pt x="222" y="11"/>
                    <a:pt x="217" y="9"/>
                  </a:cubicBezTo>
                  <a:cubicBezTo>
                    <a:pt x="207" y="7"/>
                    <a:pt x="200" y="9"/>
                    <a:pt x="88" y="76"/>
                  </a:cubicBezTo>
                  <a:cubicBezTo>
                    <a:pt x="86" y="77"/>
                    <a:pt x="85" y="78"/>
                    <a:pt x="83" y="79"/>
                  </a:cubicBezTo>
                  <a:cubicBezTo>
                    <a:pt x="86" y="75"/>
                    <a:pt x="88" y="72"/>
                    <a:pt x="90" y="69"/>
                  </a:cubicBezTo>
                  <a:cubicBezTo>
                    <a:pt x="98" y="59"/>
                    <a:pt x="104" y="50"/>
                    <a:pt x="109" y="43"/>
                  </a:cubicBezTo>
                  <a:cubicBezTo>
                    <a:pt x="118" y="31"/>
                    <a:pt x="123" y="24"/>
                    <a:pt x="118" y="15"/>
                  </a:cubicBezTo>
                  <a:cubicBezTo>
                    <a:pt x="115" y="10"/>
                    <a:pt x="111" y="7"/>
                    <a:pt x="107" y="6"/>
                  </a:cubicBezTo>
                  <a:cubicBezTo>
                    <a:pt x="96" y="4"/>
                    <a:pt x="86" y="9"/>
                    <a:pt x="48" y="35"/>
                  </a:cubicBezTo>
                  <a:cubicBezTo>
                    <a:pt x="38" y="41"/>
                    <a:pt x="25" y="50"/>
                    <a:pt x="19" y="53"/>
                  </a:cubicBezTo>
                  <a:cubicBezTo>
                    <a:pt x="17" y="53"/>
                    <a:pt x="14" y="54"/>
                    <a:pt x="12" y="55"/>
                  </a:cubicBezTo>
                  <a:cubicBezTo>
                    <a:pt x="4" y="59"/>
                    <a:pt x="2" y="69"/>
                    <a:pt x="6" y="77"/>
                  </a:cubicBezTo>
                  <a:cubicBezTo>
                    <a:pt x="8" y="81"/>
                    <a:pt x="12" y="84"/>
                    <a:pt x="17" y="85"/>
                  </a:cubicBezTo>
                  <a:cubicBezTo>
                    <a:pt x="24" y="86"/>
                    <a:pt x="30" y="84"/>
                    <a:pt x="48" y="73"/>
                  </a:cubicBezTo>
                  <a:cubicBezTo>
                    <a:pt x="15" y="118"/>
                    <a:pt x="13" y="123"/>
                    <a:pt x="19" y="133"/>
                  </a:cubicBezTo>
                  <a:cubicBezTo>
                    <a:pt x="21" y="137"/>
                    <a:pt x="24" y="140"/>
                    <a:pt x="29" y="141"/>
                  </a:cubicBezTo>
                  <a:cubicBezTo>
                    <a:pt x="36" y="143"/>
                    <a:pt x="37" y="143"/>
                    <a:pt x="87" y="114"/>
                  </a:cubicBezTo>
                  <a:cubicBezTo>
                    <a:pt x="78" y="121"/>
                    <a:pt x="70" y="128"/>
                    <a:pt x="63" y="135"/>
                  </a:cubicBezTo>
                  <a:cubicBezTo>
                    <a:pt x="13" y="179"/>
                    <a:pt x="6" y="189"/>
                    <a:pt x="13" y="203"/>
                  </a:cubicBezTo>
                  <a:cubicBezTo>
                    <a:pt x="16" y="208"/>
                    <a:pt x="20" y="211"/>
                    <a:pt x="26" y="212"/>
                  </a:cubicBezTo>
                  <a:cubicBezTo>
                    <a:pt x="36" y="215"/>
                    <a:pt x="53" y="210"/>
                    <a:pt x="85" y="194"/>
                  </a:cubicBezTo>
                  <a:cubicBezTo>
                    <a:pt x="72" y="203"/>
                    <a:pt x="59" y="212"/>
                    <a:pt x="49" y="219"/>
                  </a:cubicBezTo>
                  <a:cubicBezTo>
                    <a:pt x="14" y="245"/>
                    <a:pt x="1" y="254"/>
                    <a:pt x="10" y="269"/>
                  </a:cubicBezTo>
                  <a:cubicBezTo>
                    <a:pt x="12" y="274"/>
                    <a:pt x="17" y="277"/>
                    <a:pt x="22" y="279"/>
                  </a:cubicBezTo>
                  <a:cubicBezTo>
                    <a:pt x="43" y="284"/>
                    <a:pt x="85" y="259"/>
                    <a:pt x="232" y="163"/>
                  </a:cubicBezTo>
                  <a:cubicBezTo>
                    <a:pt x="262" y="144"/>
                    <a:pt x="298" y="121"/>
                    <a:pt x="331" y="100"/>
                  </a:cubicBezTo>
                  <a:cubicBezTo>
                    <a:pt x="250" y="157"/>
                    <a:pt x="131" y="236"/>
                    <a:pt x="19" y="308"/>
                  </a:cubicBezTo>
                  <a:cubicBezTo>
                    <a:pt x="12" y="313"/>
                    <a:pt x="10" y="323"/>
                    <a:pt x="14" y="330"/>
                  </a:cubicBezTo>
                  <a:cubicBezTo>
                    <a:pt x="19" y="337"/>
                    <a:pt x="29" y="340"/>
                    <a:pt x="36" y="335"/>
                  </a:cubicBezTo>
                  <a:cubicBezTo>
                    <a:pt x="149" y="268"/>
                    <a:pt x="307" y="175"/>
                    <a:pt x="421" y="111"/>
                  </a:cubicBezTo>
                  <a:cubicBezTo>
                    <a:pt x="316" y="182"/>
                    <a:pt x="168" y="277"/>
                    <a:pt x="49" y="351"/>
                  </a:cubicBezTo>
                  <a:cubicBezTo>
                    <a:pt x="25" y="367"/>
                    <a:pt x="10" y="376"/>
                    <a:pt x="9" y="376"/>
                  </a:cubicBezTo>
                  <a:cubicBezTo>
                    <a:pt x="2" y="381"/>
                    <a:pt x="0" y="391"/>
                    <a:pt x="4" y="398"/>
                  </a:cubicBezTo>
                  <a:cubicBezTo>
                    <a:pt x="9" y="406"/>
                    <a:pt x="19" y="408"/>
                    <a:pt x="27" y="403"/>
                  </a:cubicBezTo>
                  <a:cubicBezTo>
                    <a:pt x="27" y="403"/>
                    <a:pt x="38" y="396"/>
                    <a:pt x="57" y="384"/>
                  </a:cubicBezTo>
                  <a:cubicBezTo>
                    <a:pt x="108" y="352"/>
                    <a:pt x="217" y="285"/>
                    <a:pt x="328" y="218"/>
                  </a:cubicBezTo>
                  <a:cubicBezTo>
                    <a:pt x="401" y="175"/>
                    <a:pt x="459" y="142"/>
                    <a:pt x="504" y="117"/>
                  </a:cubicBezTo>
                  <a:cubicBezTo>
                    <a:pt x="504" y="117"/>
                    <a:pt x="504" y="116"/>
                    <a:pt x="505" y="116"/>
                  </a:cubicBezTo>
                  <a:cubicBezTo>
                    <a:pt x="504" y="117"/>
                    <a:pt x="503" y="117"/>
                    <a:pt x="502" y="118"/>
                  </a:cubicBezTo>
                  <a:cubicBezTo>
                    <a:pt x="417" y="171"/>
                    <a:pt x="310" y="237"/>
                    <a:pt x="227" y="291"/>
                  </a:cubicBezTo>
                  <a:cubicBezTo>
                    <a:pt x="182" y="321"/>
                    <a:pt x="148" y="344"/>
                    <a:pt x="125" y="361"/>
                  </a:cubicBezTo>
                  <a:cubicBezTo>
                    <a:pt x="89" y="388"/>
                    <a:pt x="76" y="401"/>
                    <a:pt x="84" y="417"/>
                  </a:cubicBezTo>
                  <a:cubicBezTo>
                    <a:pt x="87" y="421"/>
                    <a:pt x="91" y="424"/>
                    <a:pt x="96" y="425"/>
                  </a:cubicBezTo>
                  <a:cubicBezTo>
                    <a:pt x="106" y="428"/>
                    <a:pt x="118" y="432"/>
                    <a:pt x="294" y="333"/>
                  </a:cubicBezTo>
                  <a:cubicBezTo>
                    <a:pt x="287" y="337"/>
                    <a:pt x="280" y="342"/>
                    <a:pt x="273" y="346"/>
                  </a:cubicBezTo>
                  <a:cubicBezTo>
                    <a:pt x="251" y="361"/>
                    <a:pt x="234" y="372"/>
                    <a:pt x="223" y="380"/>
                  </a:cubicBezTo>
                  <a:cubicBezTo>
                    <a:pt x="208" y="391"/>
                    <a:pt x="193" y="401"/>
                    <a:pt x="202" y="416"/>
                  </a:cubicBezTo>
                  <a:cubicBezTo>
                    <a:pt x="204" y="421"/>
                    <a:pt x="209" y="424"/>
                    <a:pt x="215" y="426"/>
                  </a:cubicBezTo>
                  <a:cubicBezTo>
                    <a:pt x="232" y="430"/>
                    <a:pt x="268" y="416"/>
                    <a:pt x="339" y="377"/>
                  </a:cubicBezTo>
                  <a:cubicBezTo>
                    <a:pt x="340" y="376"/>
                    <a:pt x="342" y="375"/>
                    <a:pt x="344" y="374"/>
                  </a:cubicBezTo>
                  <a:cubicBezTo>
                    <a:pt x="329" y="387"/>
                    <a:pt x="317" y="402"/>
                    <a:pt x="325" y="416"/>
                  </a:cubicBezTo>
                  <a:cubicBezTo>
                    <a:pt x="327" y="420"/>
                    <a:pt x="330" y="422"/>
                    <a:pt x="334" y="424"/>
                  </a:cubicBezTo>
                  <a:cubicBezTo>
                    <a:pt x="343" y="426"/>
                    <a:pt x="343" y="426"/>
                    <a:pt x="458" y="362"/>
                  </a:cubicBezTo>
                  <a:cubicBezTo>
                    <a:pt x="499" y="340"/>
                    <a:pt x="550" y="312"/>
                    <a:pt x="611" y="278"/>
                  </a:cubicBezTo>
                  <a:cubicBezTo>
                    <a:pt x="582" y="297"/>
                    <a:pt x="557" y="313"/>
                    <a:pt x="536" y="328"/>
                  </a:cubicBezTo>
                  <a:cubicBezTo>
                    <a:pt x="508" y="347"/>
                    <a:pt x="485" y="362"/>
                    <a:pt x="471" y="373"/>
                  </a:cubicBezTo>
                  <a:cubicBezTo>
                    <a:pt x="447" y="390"/>
                    <a:pt x="435" y="399"/>
                    <a:pt x="443" y="413"/>
                  </a:cubicBezTo>
                  <a:cubicBezTo>
                    <a:pt x="445" y="418"/>
                    <a:pt x="449" y="421"/>
                    <a:pt x="454" y="422"/>
                  </a:cubicBezTo>
                  <a:cubicBezTo>
                    <a:pt x="466" y="425"/>
                    <a:pt x="483" y="422"/>
                    <a:pt x="594" y="359"/>
                  </a:cubicBezTo>
                  <a:cubicBezTo>
                    <a:pt x="661" y="320"/>
                    <a:pt x="748" y="268"/>
                    <a:pt x="832" y="217"/>
                  </a:cubicBezTo>
                  <a:cubicBezTo>
                    <a:pt x="900" y="176"/>
                    <a:pt x="976" y="130"/>
                    <a:pt x="1037" y="94"/>
                  </a:cubicBezTo>
                  <a:cubicBezTo>
                    <a:pt x="1025" y="102"/>
                    <a:pt x="1012" y="110"/>
                    <a:pt x="998" y="120"/>
                  </a:cubicBezTo>
                  <a:cubicBezTo>
                    <a:pt x="922" y="169"/>
                    <a:pt x="830" y="226"/>
                    <a:pt x="749" y="276"/>
                  </a:cubicBezTo>
                  <a:cubicBezTo>
                    <a:pt x="698" y="307"/>
                    <a:pt x="653" y="334"/>
                    <a:pt x="621" y="355"/>
                  </a:cubicBezTo>
                  <a:cubicBezTo>
                    <a:pt x="604" y="366"/>
                    <a:pt x="592" y="374"/>
                    <a:pt x="583" y="380"/>
                  </a:cubicBezTo>
                  <a:cubicBezTo>
                    <a:pt x="571" y="388"/>
                    <a:pt x="558" y="398"/>
                    <a:pt x="566" y="412"/>
                  </a:cubicBezTo>
                  <a:cubicBezTo>
                    <a:pt x="568" y="415"/>
                    <a:pt x="572" y="418"/>
                    <a:pt x="576" y="419"/>
                  </a:cubicBezTo>
                  <a:cubicBezTo>
                    <a:pt x="586" y="422"/>
                    <a:pt x="587" y="422"/>
                    <a:pt x="754" y="319"/>
                  </a:cubicBezTo>
                  <a:cubicBezTo>
                    <a:pt x="846" y="262"/>
                    <a:pt x="961" y="190"/>
                    <a:pt x="1059" y="134"/>
                  </a:cubicBezTo>
                  <a:cubicBezTo>
                    <a:pt x="1145" y="84"/>
                    <a:pt x="1193" y="60"/>
                    <a:pt x="1219" y="49"/>
                  </a:cubicBezTo>
                  <a:cubicBezTo>
                    <a:pt x="1188" y="75"/>
                    <a:pt x="1116" y="126"/>
                    <a:pt x="954" y="226"/>
                  </a:cubicBezTo>
                  <a:cubicBezTo>
                    <a:pt x="816" y="311"/>
                    <a:pt x="680" y="390"/>
                    <a:pt x="679" y="391"/>
                  </a:cubicBezTo>
                  <a:cubicBezTo>
                    <a:pt x="671" y="395"/>
                    <a:pt x="668" y="405"/>
                    <a:pt x="673" y="413"/>
                  </a:cubicBezTo>
                  <a:cubicBezTo>
                    <a:pt x="675" y="416"/>
                    <a:pt x="679" y="419"/>
                    <a:pt x="683" y="420"/>
                  </a:cubicBezTo>
                  <a:cubicBezTo>
                    <a:pt x="694" y="423"/>
                    <a:pt x="695" y="424"/>
                    <a:pt x="961" y="269"/>
                  </a:cubicBezTo>
                  <a:cubicBezTo>
                    <a:pt x="987" y="254"/>
                    <a:pt x="1014" y="238"/>
                    <a:pt x="1042" y="222"/>
                  </a:cubicBezTo>
                  <a:cubicBezTo>
                    <a:pt x="973" y="267"/>
                    <a:pt x="917" y="304"/>
                    <a:pt x="876" y="332"/>
                  </a:cubicBezTo>
                  <a:cubicBezTo>
                    <a:pt x="848" y="351"/>
                    <a:pt x="826" y="366"/>
                    <a:pt x="811" y="377"/>
                  </a:cubicBezTo>
                  <a:cubicBezTo>
                    <a:pt x="803" y="382"/>
                    <a:pt x="797" y="387"/>
                    <a:pt x="793" y="390"/>
                  </a:cubicBezTo>
                  <a:cubicBezTo>
                    <a:pt x="787" y="394"/>
                    <a:pt x="775" y="403"/>
                    <a:pt x="782" y="416"/>
                  </a:cubicBezTo>
                  <a:cubicBezTo>
                    <a:pt x="785" y="420"/>
                    <a:pt x="789" y="423"/>
                    <a:pt x="793" y="424"/>
                  </a:cubicBezTo>
                  <a:cubicBezTo>
                    <a:pt x="807" y="427"/>
                    <a:pt x="826" y="418"/>
                    <a:pt x="1010" y="302"/>
                  </a:cubicBezTo>
                  <a:cubicBezTo>
                    <a:pt x="1090" y="251"/>
                    <a:pt x="1181" y="194"/>
                    <a:pt x="1256" y="150"/>
                  </a:cubicBezTo>
                  <a:cubicBezTo>
                    <a:pt x="1322" y="111"/>
                    <a:pt x="1359" y="94"/>
                    <a:pt x="1379" y="86"/>
                  </a:cubicBezTo>
                  <a:cubicBezTo>
                    <a:pt x="1320" y="139"/>
                    <a:pt x="1112" y="272"/>
                    <a:pt x="916" y="388"/>
                  </a:cubicBezTo>
                  <a:cubicBezTo>
                    <a:pt x="909" y="393"/>
                    <a:pt x="906" y="402"/>
                    <a:pt x="910" y="410"/>
                  </a:cubicBezTo>
                  <a:cubicBezTo>
                    <a:pt x="913" y="415"/>
                    <a:pt x="918" y="419"/>
                    <a:pt x="924" y="420"/>
                  </a:cubicBezTo>
                  <a:cubicBezTo>
                    <a:pt x="953" y="427"/>
                    <a:pt x="1028" y="383"/>
                    <a:pt x="1226" y="256"/>
                  </a:cubicBezTo>
                  <a:cubicBezTo>
                    <a:pt x="1227" y="256"/>
                    <a:pt x="1227" y="256"/>
                    <a:pt x="1228" y="255"/>
                  </a:cubicBezTo>
                  <a:cubicBezTo>
                    <a:pt x="1177" y="291"/>
                    <a:pt x="1127" y="325"/>
                    <a:pt x="1097" y="346"/>
                  </a:cubicBezTo>
                  <a:cubicBezTo>
                    <a:pt x="1078" y="358"/>
                    <a:pt x="1062" y="369"/>
                    <a:pt x="1051" y="377"/>
                  </a:cubicBezTo>
                  <a:cubicBezTo>
                    <a:pt x="1046" y="381"/>
                    <a:pt x="1041" y="384"/>
                    <a:pt x="1038" y="386"/>
                  </a:cubicBezTo>
                  <a:cubicBezTo>
                    <a:pt x="1034" y="389"/>
                    <a:pt x="1022" y="398"/>
                    <a:pt x="1029" y="410"/>
                  </a:cubicBezTo>
                  <a:cubicBezTo>
                    <a:pt x="1031" y="414"/>
                    <a:pt x="1035" y="417"/>
                    <a:pt x="1039" y="418"/>
                  </a:cubicBezTo>
                  <a:cubicBezTo>
                    <a:pt x="1049" y="421"/>
                    <a:pt x="1049" y="421"/>
                    <a:pt x="1162" y="352"/>
                  </a:cubicBezTo>
                  <a:cubicBezTo>
                    <a:pt x="1200" y="329"/>
                    <a:pt x="1254" y="296"/>
                    <a:pt x="1302" y="268"/>
                  </a:cubicBezTo>
                  <a:cubicBezTo>
                    <a:pt x="1298" y="271"/>
                    <a:pt x="1294" y="273"/>
                    <a:pt x="1290" y="276"/>
                  </a:cubicBezTo>
                  <a:cubicBezTo>
                    <a:pt x="1254" y="302"/>
                    <a:pt x="1217" y="329"/>
                    <a:pt x="1189" y="350"/>
                  </a:cubicBezTo>
                  <a:cubicBezTo>
                    <a:pt x="1145" y="384"/>
                    <a:pt x="1134" y="397"/>
                    <a:pt x="1142" y="412"/>
                  </a:cubicBezTo>
                  <a:cubicBezTo>
                    <a:pt x="1144" y="416"/>
                    <a:pt x="1148" y="418"/>
                    <a:pt x="1152" y="420"/>
                  </a:cubicBezTo>
                  <a:cubicBezTo>
                    <a:pt x="1157" y="421"/>
                    <a:pt x="1161" y="420"/>
                    <a:pt x="1165" y="417"/>
                  </a:cubicBezTo>
                  <a:cubicBezTo>
                    <a:pt x="1229" y="376"/>
                    <a:pt x="1299" y="333"/>
                    <a:pt x="1349" y="304"/>
                  </a:cubicBezTo>
                  <a:cubicBezTo>
                    <a:pt x="1317" y="334"/>
                    <a:pt x="1278" y="371"/>
                    <a:pt x="1249" y="398"/>
                  </a:cubicBezTo>
                  <a:cubicBezTo>
                    <a:pt x="1244" y="403"/>
                    <a:pt x="1242" y="411"/>
                    <a:pt x="1246" y="417"/>
                  </a:cubicBezTo>
                  <a:cubicBezTo>
                    <a:pt x="1248" y="421"/>
                    <a:pt x="1252" y="424"/>
                    <a:pt x="1256" y="425"/>
                  </a:cubicBezTo>
                  <a:cubicBezTo>
                    <a:pt x="1263" y="427"/>
                    <a:pt x="1263" y="427"/>
                    <a:pt x="1298" y="405"/>
                  </a:cubicBezTo>
                  <a:cubicBezTo>
                    <a:pt x="1319" y="392"/>
                    <a:pt x="1364" y="364"/>
                    <a:pt x="1395" y="347"/>
                  </a:cubicBezTo>
                  <a:cubicBezTo>
                    <a:pt x="1387" y="362"/>
                    <a:pt x="1377" y="382"/>
                    <a:pt x="1367" y="400"/>
                  </a:cubicBezTo>
                  <a:cubicBezTo>
                    <a:pt x="1365" y="405"/>
                    <a:pt x="1365" y="411"/>
                    <a:pt x="1367" y="415"/>
                  </a:cubicBezTo>
                  <a:cubicBezTo>
                    <a:pt x="1370" y="420"/>
                    <a:pt x="1374" y="423"/>
                    <a:pt x="1379" y="424"/>
                  </a:cubicBezTo>
                  <a:cubicBezTo>
                    <a:pt x="1385" y="425"/>
                    <a:pt x="1391" y="424"/>
                    <a:pt x="1397" y="420"/>
                  </a:cubicBezTo>
                  <a:cubicBezTo>
                    <a:pt x="1403" y="417"/>
                    <a:pt x="1409" y="413"/>
                    <a:pt x="1416" y="407"/>
                  </a:cubicBezTo>
                  <a:cubicBezTo>
                    <a:pt x="1417" y="406"/>
                    <a:pt x="1418" y="406"/>
                    <a:pt x="1419" y="405"/>
                  </a:cubicBezTo>
                  <a:cubicBezTo>
                    <a:pt x="1427" y="401"/>
                    <a:pt x="1430" y="391"/>
                    <a:pt x="1426" y="383"/>
                  </a:cubicBezTo>
                  <a:cubicBezTo>
                    <a:pt x="1424" y="379"/>
                    <a:pt x="1420" y="377"/>
                    <a:pt x="1416" y="375"/>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pPr algn="ctr"/>
              <a:r>
                <a:rPr lang="de-DE" sz="1200" dirty="0" smtClean="0">
                  <a:solidFill>
                    <a:schemeClr val="tx1">
                      <a:lumMod val="50000"/>
                    </a:schemeClr>
                  </a:solidFill>
                  <a:latin typeface="GE Inspira" charset="0"/>
                  <a:ea typeface="GE Inspira" charset="0"/>
                  <a:cs typeface="GE Inspira" charset="0"/>
                </a:rPr>
                <a:t>GE Current APIs</a:t>
              </a:r>
              <a:endParaRPr lang="de-DE" sz="1200" dirty="0">
                <a:solidFill>
                  <a:schemeClr val="tx1">
                    <a:lumMod val="50000"/>
                  </a:schemeClr>
                </a:solidFill>
                <a:latin typeface="GE Inspira" charset="0"/>
                <a:ea typeface="GE Inspira" charset="0"/>
                <a:cs typeface="GE Inspira" charset="0"/>
              </a:endParaRPr>
            </a:p>
          </p:txBody>
        </p:sp>
        <p:sp>
          <p:nvSpPr>
            <p:cNvPr id="97" name="Freeform 5"/>
            <p:cNvSpPr>
              <a:spLocks/>
            </p:cNvSpPr>
            <p:nvPr/>
          </p:nvSpPr>
          <p:spPr bwMode="auto">
            <a:xfrm>
              <a:off x="441809" y="2626826"/>
              <a:ext cx="1303544" cy="632481"/>
            </a:xfrm>
            <a:custGeom>
              <a:avLst/>
              <a:gdLst/>
              <a:ahLst/>
              <a:cxnLst>
                <a:cxn ang="0">
                  <a:pos x="1477" y="3"/>
                </a:cxn>
                <a:cxn ang="0">
                  <a:pos x="1475" y="3"/>
                </a:cxn>
                <a:cxn ang="0">
                  <a:pos x="1473" y="3"/>
                </a:cxn>
                <a:cxn ang="0">
                  <a:pos x="1450" y="3"/>
                </a:cxn>
                <a:cxn ang="0">
                  <a:pos x="1354" y="3"/>
                </a:cxn>
                <a:cxn ang="0">
                  <a:pos x="1127" y="3"/>
                </a:cxn>
                <a:cxn ang="0">
                  <a:pos x="571" y="4"/>
                </a:cxn>
                <a:cxn ang="0">
                  <a:pos x="262" y="5"/>
                </a:cxn>
                <a:cxn ang="0">
                  <a:pos x="104" y="5"/>
                </a:cxn>
                <a:cxn ang="0">
                  <a:pos x="25" y="5"/>
                </a:cxn>
                <a:cxn ang="0">
                  <a:pos x="22" y="5"/>
                </a:cxn>
                <a:cxn ang="0">
                  <a:pos x="21" y="5"/>
                </a:cxn>
                <a:cxn ang="0">
                  <a:pos x="10" y="17"/>
                </a:cxn>
                <a:cxn ang="0">
                  <a:pos x="10" y="22"/>
                </a:cxn>
                <a:cxn ang="0">
                  <a:pos x="10" y="32"/>
                </a:cxn>
                <a:cxn ang="0">
                  <a:pos x="10" y="52"/>
                </a:cxn>
                <a:cxn ang="0">
                  <a:pos x="11" y="92"/>
                </a:cxn>
                <a:cxn ang="0">
                  <a:pos x="11" y="407"/>
                </a:cxn>
                <a:cxn ang="0">
                  <a:pos x="12" y="427"/>
                </a:cxn>
                <a:cxn ang="0">
                  <a:pos x="12" y="432"/>
                </a:cxn>
                <a:cxn ang="0">
                  <a:pos x="22" y="441"/>
                </a:cxn>
                <a:cxn ang="0">
                  <a:pos x="23" y="441"/>
                </a:cxn>
                <a:cxn ang="0">
                  <a:pos x="25" y="441"/>
                </a:cxn>
                <a:cxn ang="0">
                  <a:pos x="35" y="441"/>
                </a:cxn>
                <a:cxn ang="0">
                  <a:pos x="74" y="441"/>
                </a:cxn>
                <a:cxn ang="0">
                  <a:pos x="151" y="441"/>
                </a:cxn>
                <a:cxn ang="0">
                  <a:pos x="301" y="441"/>
                </a:cxn>
                <a:cxn ang="0">
                  <a:pos x="839" y="439"/>
                </a:cxn>
                <a:cxn ang="0">
                  <a:pos x="1361" y="437"/>
                </a:cxn>
                <a:cxn ang="0">
                  <a:pos x="1361" y="426"/>
                </a:cxn>
                <a:cxn ang="0">
                  <a:pos x="822" y="422"/>
                </a:cxn>
                <a:cxn ang="0">
                  <a:pos x="303" y="421"/>
                </a:cxn>
                <a:cxn ang="0">
                  <a:pos x="159" y="421"/>
                </a:cxn>
                <a:cxn ang="0">
                  <a:pos x="85" y="420"/>
                </a:cxn>
                <a:cxn ang="0">
                  <a:pos x="48" y="420"/>
                </a:cxn>
                <a:cxn ang="0">
                  <a:pos x="33" y="420"/>
                </a:cxn>
                <a:cxn ang="0">
                  <a:pos x="33" y="119"/>
                </a:cxn>
                <a:cxn ang="0">
                  <a:pos x="33" y="43"/>
                </a:cxn>
                <a:cxn ang="0">
                  <a:pos x="33" y="28"/>
                </a:cxn>
                <a:cxn ang="0">
                  <a:pos x="71" y="28"/>
                </a:cxn>
                <a:cxn ang="0">
                  <a:pos x="223" y="28"/>
                </a:cxn>
                <a:cxn ang="0">
                  <a:pos x="522" y="29"/>
                </a:cxn>
                <a:cxn ang="0">
                  <a:pos x="1068" y="29"/>
                </a:cxn>
                <a:cxn ang="0">
                  <a:pos x="1298" y="29"/>
                </a:cxn>
                <a:cxn ang="0">
                  <a:pos x="1399" y="29"/>
                </a:cxn>
                <a:cxn ang="0">
                  <a:pos x="1446" y="29"/>
                </a:cxn>
                <a:cxn ang="0">
                  <a:pos x="1464" y="29"/>
                </a:cxn>
                <a:cxn ang="0">
                  <a:pos x="1465" y="257"/>
                </a:cxn>
                <a:cxn ang="0">
                  <a:pos x="1488" y="257"/>
                </a:cxn>
                <a:cxn ang="0">
                  <a:pos x="1490" y="73"/>
                </a:cxn>
                <a:cxn ang="0">
                  <a:pos x="1490" y="33"/>
                </a:cxn>
                <a:cxn ang="0">
                  <a:pos x="1490" y="22"/>
                </a:cxn>
                <a:cxn ang="0">
                  <a:pos x="1490" y="17"/>
                </a:cxn>
                <a:cxn ang="0">
                  <a:pos x="1490" y="16"/>
                </a:cxn>
                <a:cxn ang="0">
                  <a:pos x="1477" y="3"/>
                </a:cxn>
              </a:cxnLst>
              <a:rect l="0" t="0" r="r" b="b"/>
              <a:pathLst>
                <a:path w="1533" h="551">
                  <a:moveTo>
                    <a:pt x="1477" y="3"/>
                  </a:moveTo>
                  <a:cubicBezTo>
                    <a:pt x="1475" y="3"/>
                    <a:pt x="1475" y="3"/>
                    <a:pt x="1475" y="3"/>
                  </a:cubicBezTo>
                  <a:cubicBezTo>
                    <a:pt x="1473" y="3"/>
                    <a:pt x="1473" y="3"/>
                    <a:pt x="1473" y="3"/>
                  </a:cubicBezTo>
                  <a:cubicBezTo>
                    <a:pt x="1450" y="3"/>
                    <a:pt x="1450" y="3"/>
                    <a:pt x="1450" y="3"/>
                  </a:cubicBezTo>
                  <a:cubicBezTo>
                    <a:pt x="1420" y="3"/>
                    <a:pt x="1388" y="3"/>
                    <a:pt x="1354" y="3"/>
                  </a:cubicBezTo>
                  <a:cubicBezTo>
                    <a:pt x="1285" y="3"/>
                    <a:pt x="1209" y="3"/>
                    <a:pt x="1127" y="3"/>
                  </a:cubicBezTo>
                  <a:cubicBezTo>
                    <a:pt x="962" y="3"/>
                    <a:pt x="773" y="4"/>
                    <a:pt x="571" y="4"/>
                  </a:cubicBezTo>
                  <a:cubicBezTo>
                    <a:pt x="471" y="4"/>
                    <a:pt x="367" y="4"/>
                    <a:pt x="262" y="5"/>
                  </a:cubicBezTo>
                  <a:cubicBezTo>
                    <a:pt x="210" y="5"/>
                    <a:pt x="157" y="5"/>
                    <a:pt x="104" y="5"/>
                  </a:cubicBezTo>
                  <a:cubicBezTo>
                    <a:pt x="25" y="5"/>
                    <a:pt x="25" y="5"/>
                    <a:pt x="25" y="5"/>
                  </a:cubicBezTo>
                  <a:cubicBezTo>
                    <a:pt x="22" y="5"/>
                    <a:pt x="22" y="5"/>
                    <a:pt x="22" y="5"/>
                  </a:cubicBezTo>
                  <a:cubicBezTo>
                    <a:pt x="21" y="5"/>
                    <a:pt x="21" y="5"/>
                    <a:pt x="21" y="5"/>
                  </a:cubicBezTo>
                  <a:cubicBezTo>
                    <a:pt x="0" y="27"/>
                    <a:pt x="15" y="12"/>
                    <a:pt x="10" y="17"/>
                  </a:cubicBezTo>
                  <a:cubicBezTo>
                    <a:pt x="10" y="22"/>
                    <a:pt x="10" y="22"/>
                    <a:pt x="10" y="22"/>
                  </a:cubicBezTo>
                  <a:cubicBezTo>
                    <a:pt x="10" y="32"/>
                    <a:pt x="10" y="32"/>
                    <a:pt x="10" y="32"/>
                  </a:cubicBezTo>
                  <a:cubicBezTo>
                    <a:pt x="10" y="52"/>
                    <a:pt x="10" y="52"/>
                    <a:pt x="10" y="52"/>
                  </a:cubicBezTo>
                  <a:cubicBezTo>
                    <a:pt x="11" y="92"/>
                    <a:pt x="11" y="92"/>
                    <a:pt x="11" y="92"/>
                  </a:cubicBezTo>
                  <a:cubicBezTo>
                    <a:pt x="11" y="198"/>
                    <a:pt x="11" y="303"/>
                    <a:pt x="11" y="407"/>
                  </a:cubicBezTo>
                  <a:cubicBezTo>
                    <a:pt x="12" y="427"/>
                    <a:pt x="12" y="427"/>
                    <a:pt x="12" y="427"/>
                  </a:cubicBezTo>
                  <a:cubicBezTo>
                    <a:pt x="12" y="432"/>
                    <a:pt x="12" y="432"/>
                    <a:pt x="12" y="432"/>
                  </a:cubicBezTo>
                  <a:cubicBezTo>
                    <a:pt x="9" y="430"/>
                    <a:pt x="30" y="450"/>
                    <a:pt x="22" y="441"/>
                  </a:cubicBezTo>
                  <a:cubicBezTo>
                    <a:pt x="23" y="441"/>
                    <a:pt x="23" y="441"/>
                    <a:pt x="23" y="441"/>
                  </a:cubicBezTo>
                  <a:cubicBezTo>
                    <a:pt x="25" y="441"/>
                    <a:pt x="25" y="441"/>
                    <a:pt x="25" y="441"/>
                  </a:cubicBezTo>
                  <a:cubicBezTo>
                    <a:pt x="35" y="441"/>
                    <a:pt x="35" y="441"/>
                    <a:pt x="35" y="441"/>
                  </a:cubicBezTo>
                  <a:cubicBezTo>
                    <a:pt x="74" y="441"/>
                    <a:pt x="74" y="441"/>
                    <a:pt x="74" y="441"/>
                  </a:cubicBezTo>
                  <a:cubicBezTo>
                    <a:pt x="100" y="441"/>
                    <a:pt x="125" y="441"/>
                    <a:pt x="151" y="441"/>
                  </a:cubicBezTo>
                  <a:cubicBezTo>
                    <a:pt x="201" y="441"/>
                    <a:pt x="252" y="441"/>
                    <a:pt x="301" y="441"/>
                  </a:cubicBezTo>
                  <a:cubicBezTo>
                    <a:pt x="498" y="440"/>
                    <a:pt x="682" y="439"/>
                    <a:pt x="839" y="439"/>
                  </a:cubicBezTo>
                  <a:cubicBezTo>
                    <a:pt x="1153" y="438"/>
                    <a:pt x="1361" y="437"/>
                    <a:pt x="1361" y="437"/>
                  </a:cubicBezTo>
                  <a:cubicBezTo>
                    <a:pt x="1533" y="437"/>
                    <a:pt x="1459" y="432"/>
                    <a:pt x="1361" y="426"/>
                  </a:cubicBezTo>
                  <a:cubicBezTo>
                    <a:pt x="1337" y="424"/>
                    <a:pt x="1127" y="423"/>
                    <a:pt x="822" y="422"/>
                  </a:cubicBezTo>
                  <a:cubicBezTo>
                    <a:pt x="669" y="422"/>
                    <a:pt x="492" y="421"/>
                    <a:pt x="303" y="421"/>
                  </a:cubicBezTo>
                  <a:cubicBezTo>
                    <a:pt x="256" y="421"/>
                    <a:pt x="208" y="421"/>
                    <a:pt x="159" y="421"/>
                  </a:cubicBezTo>
                  <a:cubicBezTo>
                    <a:pt x="85" y="420"/>
                    <a:pt x="85" y="420"/>
                    <a:pt x="85" y="420"/>
                  </a:cubicBezTo>
                  <a:cubicBezTo>
                    <a:pt x="48" y="420"/>
                    <a:pt x="48" y="420"/>
                    <a:pt x="48" y="420"/>
                  </a:cubicBezTo>
                  <a:cubicBezTo>
                    <a:pt x="33" y="420"/>
                    <a:pt x="33" y="420"/>
                    <a:pt x="33" y="420"/>
                  </a:cubicBezTo>
                  <a:cubicBezTo>
                    <a:pt x="33" y="321"/>
                    <a:pt x="33" y="220"/>
                    <a:pt x="33" y="119"/>
                  </a:cubicBezTo>
                  <a:cubicBezTo>
                    <a:pt x="33" y="43"/>
                    <a:pt x="33" y="43"/>
                    <a:pt x="33" y="43"/>
                  </a:cubicBezTo>
                  <a:cubicBezTo>
                    <a:pt x="33" y="28"/>
                    <a:pt x="33" y="28"/>
                    <a:pt x="33" y="28"/>
                  </a:cubicBezTo>
                  <a:cubicBezTo>
                    <a:pt x="71" y="28"/>
                    <a:pt x="71" y="28"/>
                    <a:pt x="71" y="28"/>
                  </a:cubicBezTo>
                  <a:cubicBezTo>
                    <a:pt x="122" y="28"/>
                    <a:pt x="172" y="28"/>
                    <a:pt x="223" y="28"/>
                  </a:cubicBezTo>
                  <a:cubicBezTo>
                    <a:pt x="324" y="29"/>
                    <a:pt x="424" y="29"/>
                    <a:pt x="522" y="29"/>
                  </a:cubicBezTo>
                  <a:cubicBezTo>
                    <a:pt x="717" y="29"/>
                    <a:pt x="903" y="29"/>
                    <a:pt x="1068" y="29"/>
                  </a:cubicBezTo>
                  <a:cubicBezTo>
                    <a:pt x="1151" y="29"/>
                    <a:pt x="1228" y="29"/>
                    <a:pt x="1298" y="29"/>
                  </a:cubicBezTo>
                  <a:cubicBezTo>
                    <a:pt x="1334" y="29"/>
                    <a:pt x="1367" y="29"/>
                    <a:pt x="1399" y="29"/>
                  </a:cubicBezTo>
                  <a:cubicBezTo>
                    <a:pt x="1415" y="29"/>
                    <a:pt x="1431" y="29"/>
                    <a:pt x="1446" y="29"/>
                  </a:cubicBezTo>
                  <a:cubicBezTo>
                    <a:pt x="1464" y="29"/>
                    <a:pt x="1464" y="29"/>
                    <a:pt x="1464" y="29"/>
                  </a:cubicBezTo>
                  <a:cubicBezTo>
                    <a:pt x="1464" y="140"/>
                    <a:pt x="1465" y="220"/>
                    <a:pt x="1465" y="257"/>
                  </a:cubicBezTo>
                  <a:cubicBezTo>
                    <a:pt x="1467" y="551"/>
                    <a:pt x="1481" y="379"/>
                    <a:pt x="1488" y="257"/>
                  </a:cubicBezTo>
                  <a:cubicBezTo>
                    <a:pt x="1489" y="242"/>
                    <a:pt x="1489" y="176"/>
                    <a:pt x="1490" y="73"/>
                  </a:cubicBezTo>
                  <a:cubicBezTo>
                    <a:pt x="1490" y="60"/>
                    <a:pt x="1490" y="47"/>
                    <a:pt x="1490" y="33"/>
                  </a:cubicBezTo>
                  <a:cubicBezTo>
                    <a:pt x="1490" y="22"/>
                    <a:pt x="1490" y="22"/>
                    <a:pt x="1490" y="22"/>
                  </a:cubicBezTo>
                  <a:cubicBezTo>
                    <a:pt x="1490" y="17"/>
                    <a:pt x="1490" y="17"/>
                    <a:pt x="1490" y="17"/>
                  </a:cubicBezTo>
                  <a:cubicBezTo>
                    <a:pt x="1490" y="16"/>
                    <a:pt x="1490" y="16"/>
                    <a:pt x="1490" y="16"/>
                  </a:cubicBezTo>
                  <a:cubicBezTo>
                    <a:pt x="1501" y="28"/>
                    <a:pt x="1474" y="0"/>
                    <a:pt x="1477" y="3"/>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de-DE" sz="1100">
                <a:solidFill>
                  <a:srgbClr val="454545"/>
                </a:solidFill>
                <a:latin typeface="GE Inspira" charset="0"/>
                <a:ea typeface="GE Inspira" charset="0"/>
                <a:cs typeface="GE Inspira" charset="0"/>
              </a:endParaRPr>
            </a:p>
          </p:txBody>
        </p:sp>
      </p:grpSp>
      <p:sp>
        <p:nvSpPr>
          <p:cNvPr id="126" name="TextBox 125"/>
          <p:cNvSpPr txBox="1"/>
          <p:nvPr/>
        </p:nvSpPr>
        <p:spPr>
          <a:xfrm>
            <a:off x="2043229" y="2197237"/>
            <a:ext cx="7723005" cy="184666"/>
          </a:xfrm>
          <a:prstGeom prst="rect">
            <a:avLst/>
          </a:prstGeom>
          <a:noFill/>
        </p:spPr>
        <p:txBody>
          <a:bodyPr wrap="square" lIns="0" tIns="0" rIns="0" bIns="0" rtlCol="0" anchor="ctr">
            <a:spAutoFit/>
          </a:bodyPr>
          <a:lstStyle>
            <a:defPPr>
              <a:defRPr lang="en-US"/>
            </a:defPPr>
            <a:lvl1pPr>
              <a:spcAft>
                <a:spcPts val="600"/>
              </a:spcAft>
              <a:defRPr sz="1100" b="1">
                <a:solidFill>
                  <a:schemeClr val="tx1">
                    <a:lumMod val="50000"/>
                  </a:schemeClr>
                </a:solidFill>
                <a:latin typeface="GE Inspira" charset="0"/>
                <a:ea typeface="GE Inspira" charset="0"/>
                <a:cs typeface="GE Inspira" charset="0"/>
              </a:defRPr>
            </a:lvl1pPr>
          </a:lstStyle>
          <a:p>
            <a:r>
              <a:rPr lang="en-GB" sz="1200" b="0" dirty="0">
                <a:solidFill>
                  <a:schemeClr val="bg2">
                    <a:lumMod val="25000"/>
                  </a:schemeClr>
                </a:solidFill>
              </a:rPr>
              <a:t>XXXXXXXXXXXXXXXXXXXXXXXXXXXXXXXXXXXXXXXXXXXXXXXXXXXXXXXXXXXXXXXXXXXXXXXXXXXXXXXXX</a:t>
            </a:r>
          </a:p>
        </p:txBody>
      </p:sp>
      <p:grpSp>
        <p:nvGrpSpPr>
          <p:cNvPr id="98" name="Group 97"/>
          <p:cNvGrpSpPr/>
          <p:nvPr/>
        </p:nvGrpSpPr>
        <p:grpSpPr>
          <a:xfrm>
            <a:off x="376404" y="2706228"/>
            <a:ext cx="1303544" cy="632481"/>
            <a:chOff x="441809" y="2626826"/>
            <a:chExt cx="1303544" cy="632481"/>
          </a:xfrm>
        </p:grpSpPr>
        <p:sp>
          <p:nvSpPr>
            <p:cNvPr id="99" name="Freeform 9"/>
            <p:cNvSpPr>
              <a:spLocks/>
            </p:cNvSpPr>
            <p:nvPr/>
          </p:nvSpPr>
          <p:spPr bwMode="auto">
            <a:xfrm>
              <a:off x="478269" y="2664882"/>
              <a:ext cx="1258441" cy="469017"/>
            </a:xfrm>
            <a:custGeom>
              <a:avLst/>
              <a:gdLst/>
              <a:ahLst/>
              <a:cxnLst>
                <a:cxn ang="0">
                  <a:pos x="1429" y="301"/>
                </a:cxn>
                <a:cxn ang="0">
                  <a:pos x="1425" y="276"/>
                </a:cxn>
                <a:cxn ang="0">
                  <a:pos x="1375" y="255"/>
                </a:cxn>
                <a:cxn ang="0">
                  <a:pos x="1426" y="175"/>
                </a:cxn>
                <a:cxn ang="0">
                  <a:pos x="1426" y="124"/>
                </a:cxn>
                <a:cxn ang="0">
                  <a:pos x="1425" y="60"/>
                </a:cxn>
                <a:cxn ang="0">
                  <a:pos x="1380" y="39"/>
                </a:cxn>
                <a:cxn ang="0">
                  <a:pos x="1250" y="66"/>
                </a:cxn>
                <a:cxn ang="0">
                  <a:pos x="1258" y="9"/>
                </a:cxn>
                <a:cxn ang="0">
                  <a:pos x="1152" y="5"/>
                </a:cxn>
                <a:cxn ang="0">
                  <a:pos x="1046" y="34"/>
                </a:cxn>
                <a:cxn ang="0">
                  <a:pos x="1029" y="7"/>
                </a:cxn>
                <a:cxn ang="0">
                  <a:pos x="924" y="15"/>
                </a:cxn>
                <a:cxn ang="0">
                  <a:pos x="389" y="311"/>
                </a:cxn>
                <a:cxn ang="0">
                  <a:pos x="768" y="69"/>
                </a:cxn>
                <a:cxn ang="0">
                  <a:pos x="736" y="37"/>
                </a:cxn>
                <a:cxn ang="0">
                  <a:pos x="519" y="145"/>
                </a:cxn>
                <a:cxn ang="0">
                  <a:pos x="690" y="17"/>
                </a:cxn>
                <a:cxn ang="0">
                  <a:pos x="582" y="14"/>
                </a:cxn>
                <a:cxn ang="0">
                  <a:pos x="441" y="58"/>
                </a:cxn>
                <a:cxn ang="0">
                  <a:pos x="287" y="90"/>
                </a:cxn>
                <a:cxn ang="0">
                  <a:pos x="252" y="56"/>
                </a:cxn>
                <a:cxn ang="0">
                  <a:pos x="175" y="81"/>
                </a:cxn>
                <a:cxn ang="0">
                  <a:pos x="217" y="9"/>
                </a:cxn>
                <a:cxn ang="0">
                  <a:pos x="90" y="69"/>
                </a:cxn>
                <a:cxn ang="0">
                  <a:pos x="107" y="6"/>
                </a:cxn>
                <a:cxn ang="0">
                  <a:pos x="12" y="55"/>
                </a:cxn>
                <a:cxn ang="0">
                  <a:pos x="48" y="73"/>
                </a:cxn>
                <a:cxn ang="0">
                  <a:pos x="87" y="114"/>
                </a:cxn>
                <a:cxn ang="0">
                  <a:pos x="26" y="212"/>
                </a:cxn>
                <a:cxn ang="0">
                  <a:pos x="10" y="269"/>
                </a:cxn>
                <a:cxn ang="0">
                  <a:pos x="331" y="100"/>
                </a:cxn>
                <a:cxn ang="0">
                  <a:pos x="36" y="335"/>
                </a:cxn>
                <a:cxn ang="0">
                  <a:pos x="9" y="376"/>
                </a:cxn>
                <a:cxn ang="0">
                  <a:pos x="57" y="384"/>
                </a:cxn>
                <a:cxn ang="0">
                  <a:pos x="505" y="116"/>
                </a:cxn>
                <a:cxn ang="0">
                  <a:pos x="125" y="361"/>
                </a:cxn>
                <a:cxn ang="0">
                  <a:pos x="294" y="333"/>
                </a:cxn>
                <a:cxn ang="0">
                  <a:pos x="202" y="416"/>
                </a:cxn>
                <a:cxn ang="0">
                  <a:pos x="344" y="374"/>
                </a:cxn>
                <a:cxn ang="0">
                  <a:pos x="458" y="362"/>
                </a:cxn>
                <a:cxn ang="0">
                  <a:pos x="471" y="373"/>
                </a:cxn>
                <a:cxn ang="0">
                  <a:pos x="594" y="359"/>
                </a:cxn>
                <a:cxn ang="0">
                  <a:pos x="998" y="120"/>
                </a:cxn>
                <a:cxn ang="0">
                  <a:pos x="583" y="380"/>
                </a:cxn>
                <a:cxn ang="0">
                  <a:pos x="754" y="319"/>
                </a:cxn>
                <a:cxn ang="0">
                  <a:pos x="954" y="226"/>
                </a:cxn>
                <a:cxn ang="0">
                  <a:pos x="683" y="420"/>
                </a:cxn>
                <a:cxn ang="0">
                  <a:pos x="876" y="332"/>
                </a:cxn>
                <a:cxn ang="0">
                  <a:pos x="782" y="416"/>
                </a:cxn>
                <a:cxn ang="0">
                  <a:pos x="1256" y="150"/>
                </a:cxn>
                <a:cxn ang="0">
                  <a:pos x="910" y="410"/>
                </a:cxn>
                <a:cxn ang="0">
                  <a:pos x="1228" y="255"/>
                </a:cxn>
                <a:cxn ang="0">
                  <a:pos x="1038" y="386"/>
                </a:cxn>
                <a:cxn ang="0">
                  <a:pos x="1162" y="352"/>
                </a:cxn>
                <a:cxn ang="0">
                  <a:pos x="1189" y="350"/>
                </a:cxn>
                <a:cxn ang="0">
                  <a:pos x="1165" y="417"/>
                </a:cxn>
                <a:cxn ang="0">
                  <a:pos x="1246" y="417"/>
                </a:cxn>
                <a:cxn ang="0">
                  <a:pos x="1395" y="347"/>
                </a:cxn>
                <a:cxn ang="0">
                  <a:pos x="1379" y="424"/>
                </a:cxn>
                <a:cxn ang="0">
                  <a:pos x="1419" y="405"/>
                </a:cxn>
              </a:cxnLst>
              <a:rect l="0" t="0" r="r" b="b"/>
              <a:pathLst>
                <a:path w="1446" h="432">
                  <a:moveTo>
                    <a:pt x="1416" y="375"/>
                  </a:moveTo>
                  <a:cubicBezTo>
                    <a:pt x="1445" y="320"/>
                    <a:pt x="1444" y="317"/>
                    <a:pt x="1440" y="310"/>
                  </a:cubicBezTo>
                  <a:cubicBezTo>
                    <a:pt x="1438" y="305"/>
                    <a:pt x="1434" y="302"/>
                    <a:pt x="1429" y="301"/>
                  </a:cubicBezTo>
                  <a:cubicBezTo>
                    <a:pt x="1422" y="299"/>
                    <a:pt x="1413" y="301"/>
                    <a:pt x="1382" y="317"/>
                  </a:cubicBezTo>
                  <a:cubicBezTo>
                    <a:pt x="1392" y="308"/>
                    <a:pt x="1400" y="300"/>
                    <a:pt x="1407" y="294"/>
                  </a:cubicBezTo>
                  <a:cubicBezTo>
                    <a:pt x="1415" y="286"/>
                    <a:pt x="1421" y="280"/>
                    <a:pt x="1425" y="276"/>
                  </a:cubicBezTo>
                  <a:cubicBezTo>
                    <a:pt x="1433" y="268"/>
                    <a:pt x="1441" y="261"/>
                    <a:pt x="1435" y="250"/>
                  </a:cubicBezTo>
                  <a:cubicBezTo>
                    <a:pt x="1432" y="245"/>
                    <a:pt x="1428" y="242"/>
                    <a:pt x="1423" y="241"/>
                  </a:cubicBezTo>
                  <a:cubicBezTo>
                    <a:pt x="1417" y="239"/>
                    <a:pt x="1410" y="237"/>
                    <a:pt x="1375" y="255"/>
                  </a:cubicBezTo>
                  <a:cubicBezTo>
                    <a:pt x="1383" y="249"/>
                    <a:pt x="1390" y="243"/>
                    <a:pt x="1397" y="238"/>
                  </a:cubicBezTo>
                  <a:cubicBezTo>
                    <a:pt x="1432" y="211"/>
                    <a:pt x="1446" y="199"/>
                    <a:pt x="1438" y="184"/>
                  </a:cubicBezTo>
                  <a:cubicBezTo>
                    <a:pt x="1435" y="179"/>
                    <a:pt x="1431" y="176"/>
                    <a:pt x="1426" y="175"/>
                  </a:cubicBezTo>
                  <a:cubicBezTo>
                    <a:pt x="1417" y="173"/>
                    <a:pt x="1401" y="177"/>
                    <a:pt x="1366" y="195"/>
                  </a:cubicBezTo>
                  <a:cubicBezTo>
                    <a:pt x="1376" y="187"/>
                    <a:pt x="1385" y="181"/>
                    <a:pt x="1393" y="175"/>
                  </a:cubicBezTo>
                  <a:cubicBezTo>
                    <a:pt x="1422" y="151"/>
                    <a:pt x="1434" y="138"/>
                    <a:pt x="1426" y="124"/>
                  </a:cubicBezTo>
                  <a:cubicBezTo>
                    <a:pt x="1424" y="119"/>
                    <a:pt x="1420" y="116"/>
                    <a:pt x="1415" y="115"/>
                  </a:cubicBezTo>
                  <a:cubicBezTo>
                    <a:pt x="1409" y="114"/>
                    <a:pt x="1401" y="115"/>
                    <a:pt x="1386" y="122"/>
                  </a:cubicBezTo>
                  <a:cubicBezTo>
                    <a:pt x="1423" y="91"/>
                    <a:pt x="1433" y="74"/>
                    <a:pt x="1425" y="60"/>
                  </a:cubicBezTo>
                  <a:cubicBezTo>
                    <a:pt x="1422" y="54"/>
                    <a:pt x="1416" y="50"/>
                    <a:pt x="1410" y="49"/>
                  </a:cubicBezTo>
                  <a:cubicBezTo>
                    <a:pt x="1395" y="45"/>
                    <a:pt x="1366" y="55"/>
                    <a:pt x="1319" y="78"/>
                  </a:cubicBezTo>
                  <a:cubicBezTo>
                    <a:pt x="1340" y="65"/>
                    <a:pt x="1361" y="51"/>
                    <a:pt x="1380" y="39"/>
                  </a:cubicBezTo>
                  <a:cubicBezTo>
                    <a:pt x="1387" y="34"/>
                    <a:pt x="1390" y="25"/>
                    <a:pt x="1386" y="17"/>
                  </a:cubicBezTo>
                  <a:cubicBezTo>
                    <a:pt x="1383" y="13"/>
                    <a:pt x="1380" y="10"/>
                    <a:pt x="1375" y="9"/>
                  </a:cubicBezTo>
                  <a:cubicBezTo>
                    <a:pt x="1367" y="7"/>
                    <a:pt x="1360" y="5"/>
                    <a:pt x="1250" y="66"/>
                  </a:cubicBezTo>
                  <a:cubicBezTo>
                    <a:pt x="1250" y="66"/>
                    <a:pt x="1249" y="67"/>
                    <a:pt x="1248" y="67"/>
                  </a:cubicBezTo>
                  <a:cubicBezTo>
                    <a:pt x="1276" y="43"/>
                    <a:pt x="1279" y="31"/>
                    <a:pt x="1273" y="20"/>
                  </a:cubicBezTo>
                  <a:cubicBezTo>
                    <a:pt x="1270" y="14"/>
                    <a:pt x="1265" y="11"/>
                    <a:pt x="1258" y="9"/>
                  </a:cubicBezTo>
                  <a:cubicBezTo>
                    <a:pt x="1246" y="6"/>
                    <a:pt x="1224" y="9"/>
                    <a:pt x="1156" y="44"/>
                  </a:cubicBezTo>
                  <a:cubicBezTo>
                    <a:pt x="1166" y="33"/>
                    <a:pt x="1169" y="23"/>
                    <a:pt x="1163" y="14"/>
                  </a:cubicBezTo>
                  <a:cubicBezTo>
                    <a:pt x="1161" y="10"/>
                    <a:pt x="1157" y="7"/>
                    <a:pt x="1152" y="5"/>
                  </a:cubicBezTo>
                  <a:cubicBezTo>
                    <a:pt x="1133" y="0"/>
                    <a:pt x="1079" y="29"/>
                    <a:pt x="816" y="189"/>
                  </a:cubicBezTo>
                  <a:cubicBezTo>
                    <a:pt x="770" y="217"/>
                    <a:pt x="719" y="248"/>
                    <a:pt x="670" y="277"/>
                  </a:cubicBezTo>
                  <a:cubicBezTo>
                    <a:pt x="786" y="201"/>
                    <a:pt x="932" y="107"/>
                    <a:pt x="1046" y="34"/>
                  </a:cubicBezTo>
                  <a:cubicBezTo>
                    <a:pt x="1053" y="30"/>
                    <a:pt x="1055" y="20"/>
                    <a:pt x="1051" y="13"/>
                  </a:cubicBezTo>
                  <a:cubicBezTo>
                    <a:pt x="1047" y="5"/>
                    <a:pt x="1037" y="3"/>
                    <a:pt x="1029" y="7"/>
                  </a:cubicBezTo>
                  <a:cubicBezTo>
                    <a:pt x="1029" y="7"/>
                    <a:pt x="1029" y="7"/>
                    <a:pt x="1029" y="7"/>
                  </a:cubicBezTo>
                  <a:cubicBezTo>
                    <a:pt x="854" y="105"/>
                    <a:pt x="620" y="237"/>
                    <a:pt x="473" y="318"/>
                  </a:cubicBezTo>
                  <a:cubicBezTo>
                    <a:pt x="584" y="242"/>
                    <a:pt x="756" y="134"/>
                    <a:pt x="918" y="37"/>
                  </a:cubicBezTo>
                  <a:cubicBezTo>
                    <a:pt x="925" y="32"/>
                    <a:pt x="928" y="23"/>
                    <a:pt x="924" y="15"/>
                  </a:cubicBezTo>
                  <a:cubicBezTo>
                    <a:pt x="921" y="11"/>
                    <a:pt x="917" y="8"/>
                    <a:pt x="912" y="7"/>
                  </a:cubicBezTo>
                  <a:cubicBezTo>
                    <a:pt x="894" y="2"/>
                    <a:pt x="851" y="26"/>
                    <a:pt x="624" y="167"/>
                  </a:cubicBezTo>
                  <a:cubicBezTo>
                    <a:pt x="544" y="217"/>
                    <a:pt x="461" y="269"/>
                    <a:pt x="389" y="311"/>
                  </a:cubicBezTo>
                  <a:cubicBezTo>
                    <a:pt x="410" y="298"/>
                    <a:pt x="431" y="285"/>
                    <a:pt x="452" y="272"/>
                  </a:cubicBezTo>
                  <a:cubicBezTo>
                    <a:pt x="535" y="221"/>
                    <a:pt x="620" y="168"/>
                    <a:pt x="687" y="125"/>
                  </a:cubicBezTo>
                  <a:cubicBezTo>
                    <a:pt x="723" y="101"/>
                    <a:pt x="749" y="83"/>
                    <a:pt x="768" y="69"/>
                  </a:cubicBezTo>
                  <a:cubicBezTo>
                    <a:pt x="792" y="51"/>
                    <a:pt x="808" y="36"/>
                    <a:pt x="799" y="21"/>
                  </a:cubicBezTo>
                  <a:cubicBezTo>
                    <a:pt x="797" y="17"/>
                    <a:pt x="794" y="14"/>
                    <a:pt x="790" y="13"/>
                  </a:cubicBezTo>
                  <a:cubicBezTo>
                    <a:pt x="782" y="11"/>
                    <a:pt x="782" y="11"/>
                    <a:pt x="736" y="37"/>
                  </a:cubicBezTo>
                  <a:cubicBezTo>
                    <a:pt x="711" y="52"/>
                    <a:pt x="675" y="73"/>
                    <a:pt x="634" y="98"/>
                  </a:cubicBezTo>
                  <a:cubicBezTo>
                    <a:pt x="520" y="165"/>
                    <a:pt x="318" y="285"/>
                    <a:pt x="197" y="350"/>
                  </a:cubicBezTo>
                  <a:cubicBezTo>
                    <a:pt x="288" y="289"/>
                    <a:pt x="429" y="201"/>
                    <a:pt x="519" y="145"/>
                  </a:cubicBezTo>
                  <a:cubicBezTo>
                    <a:pt x="567" y="115"/>
                    <a:pt x="608" y="90"/>
                    <a:pt x="638" y="71"/>
                  </a:cubicBezTo>
                  <a:cubicBezTo>
                    <a:pt x="654" y="60"/>
                    <a:pt x="666" y="53"/>
                    <a:pt x="673" y="48"/>
                  </a:cubicBezTo>
                  <a:cubicBezTo>
                    <a:pt x="686" y="39"/>
                    <a:pt x="698" y="31"/>
                    <a:pt x="690" y="17"/>
                  </a:cubicBezTo>
                  <a:cubicBezTo>
                    <a:pt x="688" y="12"/>
                    <a:pt x="683" y="9"/>
                    <a:pt x="677" y="7"/>
                  </a:cubicBezTo>
                  <a:cubicBezTo>
                    <a:pt x="669" y="5"/>
                    <a:pt x="656" y="2"/>
                    <a:pt x="570" y="45"/>
                  </a:cubicBezTo>
                  <a:cubicBezTo>
                    <a:pt x="581" y="35"/>
                    <a:pt x="589" y="25"/>
                    <a:pt x="582" y="14"/>
                  </a:cubicBezTo>
                  <a:cubicBezTo>
                    <a:pt x="580" y="10"/>
                    <a:pt x="576" y="7"/>
                    <a:pt x="572" y="6"/>
                  </a:cubicBezTo>
                  <a:cubicBezTo>
                    <a:pt x="564" y="4"/>
                    <a:pt x="554" y="1"/>
                    <a:pt x="415" y="78"/>
                  </a:cubicBezTo>
                  <a:cubicBezTo>
                    <a:pt x="426" y="70"/>
                    <a:pt x="434" y="63"/>
                    <a:pt x="441" y="58"/>
                  </a:cubicBezTo>
                  <a:cubicBezTo>
                    <a:pt x="453" y="47"/>
                    <a:pt x="468" y="35"/>
                    <a:pt x="460" y="20"/>
                  </a:cubicBezTo>
                  <a:cubicBezTo>
                    <a:pt x="457" y="15"/>
                    <a:pt x="452" y="12"/>
                    <a:pt x="446" y="10"/>
                  </a:cubicBezTo>
                  <a:cubicBezTo>
                    <a:pt x="427" y="5"/>
                    <a:pt x="388" y="25"/>
                    <a:pt x="287" y="90"/>
                  </a:cubicBezTo>
                  <a:cubicBezTo>
                    <a:pt x="347" y="45"/>
                    <a:pt x="358" y="32"/>
                    <a:pt x="349" y="17"/>
                  </a:cubicBezTo>
                  <a:cubicBezTo>
                    <a:pt x="347" y="13"/>
                    <a:pt x="343" y="10"/>
                    <a:pt x="339" y="9"/>
                  </a:cubicBezTo>
                  <a:cubicBezTo>
                    <a:pt x="330" y="7"/>
                    <a:pt x="330" y="7"/>
                    <a:pt x="252" y="56"/>
                  </a:cubicBezTo>
                  <a:cubicBezTo>
                    <a:pt x="210" y="83"/>
                    <a:pt x="137" y="128"/>
                    <a:pt x="87" y="157"/>
                  </a:cubicBezTo>
                  <a:cubicBezTo>
                    <a:pt x="86" y="157"/>
                    <a:pt x="86" y="157"/>
                    <a:pt x="86" y="157"/>
                  </a:cubicBezTo>
                  <a:cubicBezTo>
                    <a:pt x="115" y="131"/>
                    <a:pt x="152" y="100"/>
                    <a:pt x="175" y="81"/>
                  </a:cubicBezTo>
                  <a:cubicBezTo>
                    <a:pt x="189" y="69"/>
                    <a:pt x="202" y="58"/>
                    <a:pt x="211" y="50"/>
                  </a:cubicBezTo>
                  <a:cubicBezTo>
                    <a:pt x="227" y="36"/>
                    <a:pt x="234" y="29"/>
                    <a:pt x="228" y="18"/>
                  </a:cubicBezTo>
                  <a:cubicBezTo>
                    <a:pt x="226" y="14"/>
                    <a:pt x="222" y="11"/>
                    <a:pt x="217" y="9"/>
                  </a:cubicBezTo>
                  <a:cubicBezTo>
                    <a:pt x="207" y="7"/>
                    <a:pt x="200" y="9"/>
                    <a:pt x="88" y="76"/>
                  </a:cubicBezTo>
                  <a:cubicBezTo>
                    <a:pt x="86" y="77"/>
                    <a:pt x="85" y="78"/>
                    <a:pt x="83" y="79"/>
                  </a:cubicBezTo>
                  <a:cubicBezTo>
                    <a:pt x="86" y="75"/>
                    <a:pt x="88" y="72"/>
                    <a:pt x="90" y="69"/>
                  </a:cubicBezTo>
                  <a:cubicBezTo>
                    <a:pt x="98" y="59"/>
                    <a:pt x="104" y="50"/>
                    <a:pt x="109" y="43"/>
                  </a:cubicBezTo>
                  <a:cubicBezTo>
                    <a:pt x="118" y="31"/>
                    <a:pt x="123" y="24"/>
                    <a:pt x="118" y="15"/>
                  </a:cubicBezTo>
                  <a:cubicBezTo>
                    <a:pt x="115" y="10"/>
                    <a:pt x="111" y="7"/>
                    <a:pt x="107" y="6"/>
                  </a:cubicBezTo>
                  <a:cubicBezTo>
                    <a:pt x="96" y="4"/>
                    <a:pt x="86" y="9"/>
                    <a:pt x="48" y="35"/>
                  </a:cubicBezTo>
                  <a:cubicBezTo>
                    <a:pt x="38" y="41"/>
                    <a:pt x="25" y="50"/>
                    <a:pt x="19" y="53"/>
                  </a:cubicBezTo>
                  <a:cubicBezTo>
                    <a:pt x="17" y="53"/>
                    <a:pt x="14" y="54"/>
                    <a:pt x="12" y="55"/>
                  </a:cubicBezTo>
                  <a:cubicBezTo>
                    <a:pt x="4" y="59"/>
                    <a:pt x="2" y="69"/>
                    <a:pt x="6" y="77"/>
                  </a:cubicBezTo>
                  <a:cubicBezTo>
                    <a:pt x="8" y="81"/>
                    <a:pt x="12" y="84"/>
                    <a:pt x="17" y="85"/>
                  </a:cubicBezTo>
                  <a:cubicBezTo>
                    <a:pt x="24" y="86"/>
                    <a:pt x="30" y="84"/>
                    <a:pt x="48" y="73"/>
                  </a:cubicBezTo>
                  <a:cubicBezTo>
                    <a:pt x="15" y="118"/>
                    <a:pt x="13" y="123"/>
                    <a:pt x="19" y="133"/>
                  </a:cubicBezTo>
                  <a:cubicBezTo>
                    <a:pt x="21" y="137"/>
                    <a:pt x="24" y="140"/>
                    <a:pt x="29" y="141"/>
                  </a:cubicBezTo>
                  <a:cubicBezTo>
                    <a:pt x="36" y="143"/>
                    <a:pt x="37" y="143"/>
                    <a:pt x="87" y="114"/>
                  </a:cubicBezTo>
                  <a:cubicBezTo>
                    <a:pt x="78" y="121"/>
                    <a:pt x="70" y="128"/>
                    <a:pt x="63" y="135"/>
                  </a:cubicBezTo>
                  <a:cubicBezTo>
                    <a:pt x="13" y="179"/>
                    <a:pt x="6" y="189"/>
                    <a:pt x="13" y="203"/>
                  </a:cubicBezTo>
                  <a:cubicBezTo>
                    <a:pt x="16" y="208"/>
                    <a:pt x="20" y="211"/>
                    <a:pt x="26" y="212"/>
                  </a:cubicBezTo>
                  <a:cubicBezTo>
                    <a:pt x="36" y="215"/>
                    <a:pt x="53" y="210"/>
                    <a:pt x="85" y="194"/>
                  </a:cubicBezTo>
                  <a:cubicBezTo>
                    <a:pt x="72" y="203"/>
                    <a:pt x="59" y="212"/>
                    <a:pt x="49" y="219"/>
                  </a:cubicBezTo>
                  <a:cubicBezTo>
                    <a:pt x="14" y="245"/>
                    <a:pt x="1" y="254"/>
                    <a:pt x="10" y="269"/>
                  </a:cubicBezTo>
                  <a:cubicBezTo>
                    <a:pt x="12" y="274"/>
                    <a:pt x="17" y="277"/>
                    <a:pt x="22" y="279"/>
                  </a:cubicBezTo>
                  <a:cubicBezTo>
                    <a:pt x="43" y="284"/>
                    <a:pt x="85" y="259"/>
                    <a:pt x="232" y="163"/>
                  </a:cubicBezTo>
                  <a:cubicBezTo>
                    <a:pt x="262" y="144"/>
                    <a:pt x="298" y="121"/>
                    <a:pt x="331" y="100"/>
                  </a:cubicBezTo>
                  <a:cubicBezTo>
                    <a:pt x="250" y="157"/>
                    <a:pt x="131" y="236"/>
                    <a:pt x="19" y="308"/>
                  </a:cubicBezTo>
                  <a:cubicBezTo>
                    <a:pt x="12" y="313"/>
                    <a:pt x="10" y="323"/>
                    <a:pt x="14" y="330"/>
                  </a:cubicBezTo>
                  <a:cubicBezTo>
                    <a:pt x="19" y="337"/>
                    <a:pt x="29" y="340"/>
                    <a:pt x="36" y="335"/>
                  </a:cubicBezTo>
                  <a:cubicBezTo>
                    <a:pt x="149" y="268"/>
                    <a:pt x="307" y="175"/>
                    <a:pt x="421" y="111"/>
                  </a:cubicBezTo>
                  <a:cubicBezTo>
                    <a:pt x="316" y="182"/>
                    <a:pt x="168" y="277"/>
                    <a:pt x="49" y="351"/>
                  </a:cubicBezTo>
                  <a:cubicBezTo>
                    <a:pt x="25" y="367"/>
                    <a:pt x="10" y="376"/>
                    <a:pt x="9" y="376"/>
                  </a:cubicBezTo>
                  <a:cubicBezTo>
                    <a:pt x="2" y="381"/>
                    <a:pt x="0" y="391"/>
                    <a:pt x="4" y="398"/>
                  </a:cubicBezTo>
                  <a:cubicBezTo>
                    <a:pt x="9" y="406"/>
                    <a:pt x="19" y="408"/>
                    <a:pt x="27" y="403"/>
                  </a:cubicBezTo>
                  <a:cubicBezTo>
                    <a:pt x="27" y="403"/>
                    <a:pt x="38" y="396"/>
                    <a:pt x="57" y="384"/>
                  </a:cubicBezTo>
                  <a:cubicBezTo>
                    <a:pt x="108" y="352"/>
                    <a:pt x="217" y="285"/>
                    <a:pt x="328" y="218"/>
                  </a:cubicBezTo>
                  <a:cubicBezTo>
                    <a:pt x="401" y="175"/>
                    <a:pt x="459" y="142"/>
                    <a:pt x="504" y="117"/>
                  </a:cubicBezTo>
                  <a:cubicBezTo>
                    <a:pt x="504" y="117"/>
                    <a:pt x="504" y="116"/>
                    <a:pt x="505" y="116"/>
                  </a:cubicBezTo>
                  <a:cubicBezTo>
                    <a:pt x="504" y="117"/>
                    <a:pt x="503" y="117"/>
                    <a:pt x="502" y="118"/>
                  </a:cubicBezTo>
                  <a:cubicBezTo>
                    <a:pt x="417" y="171"/>
                    <a:pt x="310" y="237"/>
                    <a:pt x="227" y="291"/>
                  </a:cubicBezTo>
                  <a:cubicBezTo>
                    <a:pt x="182" y="321"/>
                    <a:pt x="148" y="344"/>
                    <a:pt x="125" y="361"/>
                  </a:cubicBezTo>
                  <a:cubicBezTo>
                    <a:pt x="89" y="388"/>
                    <a:pt x="76" y="401"/>
                    <a:pt x="84" y="417"/>
                  </a:cubicBezTo>
                  <a:cubicBezTo>
                    <a:pt x="87" y="421"/>
                    <a:pt x="91" y="424"/>
                    <a:pt x="96" y="425"/>
                  </a:cubicBezTo>
                  <a:cubicBezTo>
                    <a:pt x="106" y="428"/>
                    <a:pt x="118" y="432"/>
                    <a:pt x="294" y="333"/>
                  </a:cubicBezTo>
                  <a:cubicBezTo>
                    <a:pt x="287" y="337"/>
                    <a:pt x="280" y="342"/>
                    <a:pt x="273" y="346"/>
                  </a:cubicBezTo>
                  <a:cubicBezTo>
                    <a:pt x="251" y="361"/>
                    <a:pt x="234" y="372"/>
                    <a:pt x="223" y="380"/>
                  </a:cubicBezTo>
                  <a:cubicBezTo>
                    <a:pt x="208" y="391"/>
                    <a:pt x="193" y="401"/>
                    <a:pt x="202" y="416"/>
                  </a:cubicBezTo>
                  <a:cubicBezTo>
                    <a:pt x="204" y="421"/>
                    <a:pt x="209" y="424"/>
                    <a:pt x="215" y="426"/>
                  </a:cubicBezTo>
                  <a:cubicBezTo>
                    <a:pt x="232" y="430"/>
                    <a:pt x="268" y="416"/>
                    <a:pt x="339" y="377"/>
                  </a:cubicBezTo>
                  <a:cubicBezTo>
                    <a:pt x="340" y="376"/>
                    <a:pt x="342" y="375"/>
                    <a:pt x="344" y="374"/>
                  </a:cubicBezTo>
                  <a:cubicBezTo>
                    <a:pt x="329" y="387"/>
                    <a:pt x="317" y="402"/>
                    <a:pt x="325" y="416"/>
                  </a:cubicBezTo>
                  <a:cubicBezTo>
                    <a:pt x="327" y="420"/>
                    <a:pt x="330" y="422"/>
                    <a:pt x="334" y="424"/>
                  </a:cubicBezTo>
                  <a:cubicBezTo>
                    <a:pt x="343" y="426"/>
                    <a:pt x="343" y="426"/>
                    <a:pt x="458" y="362"/>
                  </a:cubicBezTo>
                  <a:cubicBezTo>
                    <a:pt x="499" y="340"/>
                    <a:pt x="550" y="312"/>
                    <a:pt x="611" y="278"/>
                  </a:cubicBezTo>
                  <a:cubicBezTo>
                    <a:pt x="582" y="297"/>
                    <a:pt x="557" y="313"/>
                    <a:pt x="536" y="328"/>
                  </a:cubicBezTo>
                  <a:cubicBezTo>
                    <a:pt x="508" y="347"/>
                    <a:pt x="485" y="362"/>
                    <a:pt x="471" y="373"/>
                  </a:cubicBezTo>
                  <a:cubicBezTo>
                    <a:pt x="447" y="390"/>
                    <a:pt x="435" y="399"/>
                    <a:pt x="443" y="413"/>
                  </a:cubicBezTo>
                  <a:cubicBezTo>
                    <a:pt x="445" y="418"/>
                    <a:pt x="449" y="421"/>
                    <a:pt x="454" y="422"/>
                  </a:cubicBezTo>
                  <a:cubicBezTo>
                    <a:pt x="466" y="425"/>
                    <a:pt x="483" y="422"/>
                    <a:pt x="594" y="359"/>
                  </a:cubicBezTo>
                  <a:cubicBezTo>
                    <a:pt x="661" y="320"/>
                    <a:pt x="748" y="268"/>
                    <a:pt x="832" y="217"/>
                  </a:cubicBezTo>
                  <a:cubicBezTo>
                    <a:pt x="900" y="176"/>
                    <a:pt x="976" y="130"/>
                    <a:pt x="1037" y="94"/>
                  </a:cubicBezTo>
                  <a:cubicBezTo>
                    <a:pt x="1025" y="102"/>
                    <a:pt x="1012" y="110"/>
                    <a:pt x="998" y="120"/>
                  </a:cubicBezTo>
                  <a:cubicBezTo>
                    <a:pt x="922" y="169"/>
                    <a:pt x="830" y="226"/>
                    <a:pt x="749" y="276"/>
                  </a:cubicBezTo>
                  <a:cubicBezTo>
                    <a:pt x="698" y="307"/>
                    <a:pt x="653" y="334"/>
                    <a:pt x="621" y="355"/>
                  </a:cubicBezTo>
                  <a:cubicBezTo>
                    <a:pt x="604" y="366"/>
                    <a:pt x="592" y="374"/>
                    <a:pt x="583" y="380"/>
                  </a:cubicBezTo>
                  <a:cubicBezTo>
                    <a:pt x="571" y="388"/>
                    <a:pt x="558" y="398"/>
                    <a:pt x="566" y="412"/>
                  </a:cubicBezTo>
                  <a:cubicBezTo>
                    <a:pt x="568" y="415"/>
                    <a:pt x="572" y="418"/>
                    <a:pt x="576" y="419"/>
                  </a:cubicBezTo>
                  <a:cubicBezTo>
                    <a:pt x="586" y="422"/>
                    <a:pt x="587" y="422"/>
                    <a:pt x="754" y="319"/>
                  </a:cubicBezTo>
                  <a:cubicBezTo>
                    <a:pt x="846" y="262"/>
                    <a:pt x="961" y="190"/>
                    <a:pt x="1059" y="134"/>
                  </a:cubicBezTo>
                  <a:cubicBezTo>
                    <a:pt x="1145" y="84"/>
                    <a:pt x="1193" y="60"/>
                    <a:pt x="1219" y="49"/>
                  </a:cubicBezTo>
                  <a:cubicBezTo>
                    <a:pt x="1188" y="75"/>
                    <a:pt x="1116" y="126"/>
                    <a:pt x="954" y="226"/>
                  </a:cubicBezTo>
                  <a:cubicBezTo>
                    <a:pt x="816" y="311"/>
                    <a:pt x="680" y="390"/>
                    <a:pt x="679" y="391"/>
                  </a:cubicBezTo>
                  <a:cubicBezTo>
                    <a:pt x="671" y="395"/>
                    <a:pt x="668" y="405"/>
                    <a:pt x="673" y="413"/>
                  </a:cubicBezTo>
                  <a:cubicBezTo>
                    <a:pt x="675" y="416"/>
                    <a:pt x="679" y="419"/>
                    <a:pt x="683" y="420"/>
                  </a:cubicBezTo>
                  <a:cubicBezTo>
                    <a:pt x="694" y="423"/>
                    <a:pt x="695" y="424"/>
                    <a:pt x="961" y="269"/>
                  </a:cubicBezTo>
                  <a:cubicBezTo>
                    <a:pt x="987" y="254"/>
                    <a:pt x="1014" y="238"/>
                    <a:pt x="1042" y="222"/>
                  </a:cubicBezTo>
                  <a:cubicBezTo>
                    <a:pt x="973" y="267"/>
                    <a:pt x="917" y="304"/>
                    <a:pt x="876" y="332"/>
                  </a:cubicBezTo>
                  <a:cubicBezTo>
                    <a:pt x="848" y="351"/>
                    <a:pt x="826" y="366"/>
                    <a:pt x="811" y="377"/>
                  </a:cubicBezTo>
                  <a:cubicBezTo>
                    <a:pt x="803" y="382"/>
                    <a:pt x="797" y="387"/>
                    <a:pt x="793" y="390"/>
                  </a:cubicBezTo>
                  <a:cubicBezTo>
                    <a:pt x="787" y="394"/>
                    <a:pt x="775" y="403"/>
                    <a:pt x="782" y="416"/>
                  </a:cubicBezTo>
                  <a:cubicBezTo>
                    <a:pt x="785" y="420"/>
                    <a:pt x="789" y="423"/>
                    <a:pt x="793" y="424"/>
                  </a:cubicBezTo>
                  <a:cubicBezTo>
                    <a:pt x="807" y="427"/>
                    <a:pt x="826" y="418"/>
                    <a:pt x="1010" y="302"/>
                  </a:cubicBezTo>
                  <a:cubicBezTo>
                    <a:pt x="1090" y="251"/>
                    <a:pt x="1181" y="194"/>
                    <a:pt x="1256" y="150"/>
                  </a:cubicBezTo>
                  <a:cubicBezTo>
                    <a:pt x="1322" y="111"/>
                    <a:pt x="1359" y="94"/>
                    <a:pt x="1379" y="86"/>
                  </a:cubicBezTo>
                  <a:cubicBezTo>
                    <a:pt x="1320" y="139"/>
                    <a:pt x="1112" y="272"/>
                    <a:pt x="916" y="388"/>
                  </a:cubicBezTo>
                  <a:cubicBezTo>
                    <a:pt x="909" y="393"/>
                    <a:pt x="906" y="402"/>
                    <a:pt x="910" y="410"/>
                  </a:cubicBezTo>
                  <a:cubicBezTo>
                    <a:pt x="913" y="415"/>
                    <a:pt x="918" y="419"/>
                    <a:pt x="924" y="420"/>
                  </a:cubicBezTo>
                  <a:cubicBezTo>
                    <a:pt x="953" y="427"/>
                    <a:pt x="1028" y="383"/>
                    <a:pt x="1226" y="256"/>
                  </a:cubicBezTo>
                  <a:cubicBezTo>
                    <a:pt x="1227" y="256"/>
                    <a:pt x="1227" y="256"/>
                    <a:pt x="1228" y="255"/>
                  </a:cubicBezTo>
                  <a:cubicBezTo>
                    <a:pt x="1177" y="291"/>
                    <a:pt x="1127" y="325"/>
                    <a:pt x="1097" y="346"/>
                  </a:cubicBezTo>
                  <a:cubicBezTo>
                    <a:pt x="1078" y="358"/>
                    <a:pt x="1062" y="369"/>
                    <a:pt x="1051" y="377"/>
                  </a:cubicBezTo>
                  <a:cubicBezTo>
                    <a:pt x="1046" y="381"/>
                    <a:pt x="1041" y="384"/>
                    <a:pt x="1038" y="386"/>
                  </a:cubicBezTo>
                  <a:cubicBezTo>
                    <a:pt x="1034" y="389"/>
                    <a:pt x="1022" y="398"/>
                    <a:pt x="1029" y="410"/>
                  </a:cubicBezTo>
                  <a:cubicBezTo>
                    <a:pt x="1031" y="414"/>
                    <a:pt x="1035" y="417"/>
                    <a:pt x="1039" y="418"/>
                  </a:cubicBezTo>
                  <a:cubicBezTo>
                    <a:pt x="1049" y="421"/>
                    <a:pt x="1049" y="421"/>
                    <a:pt x="1162" y="352"/>
                  </a:cubicBezTo>
                  <a:cubicBezTo>
                    <a:pt x="1200" y="329"/>
                    <a:pt x="1254" y="296"/>
                    <a:pt x="1302" y="268"/>
                  </a:cubicBezTo>
                  <a:cubicBezTo>
                    <a:pt x="1298" y="271"/>
                    <a:pt x="1294" y="273"/>
                    <a:pt x="1290" y="276"/>
                  </a:cubicBezTo>
                  <a:cubicBezTo>
                    <a:pt x="1254" y="302"/>
                    <a:pt x="1217" y="329"/>
                    <a:pt x="1189" y="350"/>
                  </a:cubicBezTo>
                  <a:cubicBezTo>
                    <a:pt x="1145" y="384"/>
                    <a:pt x="1134" y="397"/>
                    <a:pt x="1142" y="412"/>
                  </a:cubicBezTo>
                  <a:cubicBezTo>
                    <a:pt x="1144" y="416"/>
                    <a:pt x="1148" y="418"/>
                    <a:pt x="1152" y="420"/>
                  </a:cubicBezTo>
                  <a:cubicBezTo>
                    <a:pt x="1157" y="421"/>
                    <a:pt x="1161" y="420"/>
                    <a:pt x="1165" y="417"/>
                  </a:cubicBezTo>
                  <a:cubicBezTo>
                    <a:pt x="1229" y="376"/>
                    <a:pt x="1299" y="333"/>
                    <a:pt x="1349" y="304"/>
                  </a:cubicBezTo>
                  <a:cubicBezTo>
                    <a:pt x="1317" y="334"/>
                    <a:pt x="1278" y="371"/>
                    <a:pt x="1249" y="398"/>
                  </a:cubicBezTo>
                  <a:cubicBezTo>
                    <a:pt x="1244" y="403"/>
                    <a:pt x="1242" y="411"/>
                    <a:pt x="1246" y="417"/>
                  </a:cubicBezTo>
                  <a:cubicBezTo>
                    <a:pt x="1248" y="421"/>
                    <a:pt x="1252" y="424"/>
                    <a:pt x="1256" y="425"/>
                  </a:cubicBezTo>
                  <a:cubicBezTo>
                    <a:pt x="1263" y="427"/>
                    <a:pt x="1263" y="427"/>
                    <a:pt x="1298" y="405"/>
                  </a:cubicBezTo>
                  <a:cubicBezTo>
                    <a:pt x="1319" y="392"/>
                    <a:pt x="1364" y="364"/>
                    <a:pt x="1395" y="347"/>
                  </a:cubicBezTo>
                  <a:cubicBezTo>
                    <a:pt x="1387" y="362"/>
                    <a:pt x="1377" y="382"/>
                    <a:pt x="1367" y="400"/>
                  </a:cubicBezTo>
                  <a:cubicBezTo>
                    <a:pt x="1365" y="405"/>
                    <a:pt x="1365" y="411"/>
                    <a:pt x="1367" y="415"/>
                  </a:cubicBezTo>
                  <a:cubicBezTo>
                    <a:pt x="1370" y="420"/>
                    <a:pt x="1374" y="423"/>
                    <a:pt x="1379" y="424"/>
                  </a:cubicBezTo>
                  <a:cubicBezTo>
                    <a:pt x="1385" y="425"/>
                    <a:pt x="1391" y="424"/>
                    <a:pt x="1397" y="420"/>
                  </a:cubicBezTo>
                  <a:cubicBezTo>
                    <a:pt x="1403" y="417"/>
                    <a:pt x="1409" y="413"/>
                    <a:pt x="1416" y="407"/>
                  </a:cubicBezTo>
                  <a:cubicBezTo>
                    <a:pt x="1417" y="406"/>
                    <a:pt x="1418" y="406"/>
                    <a:pt x="1419" y="405"/>
                  </a:cubicBezTo>
                  <a:cubicBezTo>
                    <a:pt x="1427" y="401"/>
                    <a:pt x="1430" y="391"/>
                    <a:pt x="1426" y="383"/>
                  </a:cubicBezTo>
                  <a:cubicBezTo>
                    <a:pt x="1424" y="379"/>
                    <a:pt x="1420" y="377"/>
                    <a:pt x="1416" y="375"/>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pPr algn="ctr"/>
              <a:r>
                <a:rPr lang="de-DE" sz="1200" dirty="0" smtClean="0">
                  <a:solidFill>
                    <a:schemeClr val="tx1">
                      <a:lumMod val="50000"/>
                    </a:schemeClr>
                  </a:solidFill>
                  <a:latin typeface="GE Inspira" charset="0"/>
                  <a:ea typeface="GE Inspira" charset="0"/>
                  <a:cs typeface="GE Inspira" charset="0"/>
                </a:rPr>
                <a:t>Pedestrian Clusters</a:t>
              </a:r>
              <a:endParaRPr lang="de-DE" sz="1200" dirty="0">
                <a:solidFill>
                  <a:schemeClr val="tx1">
                    <a:lumMod val="50000"/>
                  </a:schemeClr>
                </a:solidFill>
                <a:latin typeface="GE Inspira" charset="0"/>
                <a:ea typeface="GE Inspira" charset="0"/>
                <a:cs typeface="GE Inspira" charset="0"/>
              </a:endParaRPr>
            </a:p>
          </p:txBody>
        </p:sp>
        <p:sp>
          <p:nvSpPr>
            <p:cNvPr id="103" name="Freeform 5"/>
            <p:cNvSpPr>
              <a:spLocks/>
            </p:cNvSpPr>
            <p:nvPr/>
          </p:nvSpPr>
          <p:spPr bwMode="auto">
            <a:xfrm>
              <a:off x="441809" y="2626826"/>
              <a:ext cx="1303544" cy="632481"/>
            </a:xfrm>
            <a:custGeom>
              <a:avLst/>
              <a:gdLst/>
              <a:ahLst/>
              <a:cxnLst>
                <a:cxn ang="0">
                  <a:pos x="1477" y="3"/>
                </a:cxn>
                <a:cxn ang="0">
                  <a:pos x="1475" y="3"/>
                </a:cxn>
                <a:cxn ang="0">
                  <a:pos x="1473" y="3"/>
                </a:cxn>
                <a:cxn ang="0">
                  <a:pos x="1450" y="3"/>
                </a:cxn>
                <a:cxn ang="0">
                  <a:pos x="1354" y="3"/>
                </a:cxn>
                <a:cxn ang="0">
                  <a:pos x="1127" y="3"/>
                </a:cxn>
                <a:cxn ang="0">
                  <a:pos x="571" y="4"/>
                </a:cxn>
                <a:cxn ang="0">
                  <a:pos x="262" y="5"/>
                </a:cxn>
                <a:cxn ang="0">
                  <a:pos x="104" y="5"/>
                </a:cxn>
                <a:cxn ang="0">
                  <a:pos x="25" y="5"/>
                </a:cxn>
                <a:cxn ang="0">
                  <a:pos x="22" y="5"/>
                </a:cxn>
                <a:cxn ang="0">
                  <a:pos x="21" y="5"/>
                </a:cxn>
                <a:cxn ang="0">
                  <a:pos x="10" y="17"/>
                </a:cxn>
                <a:cxn ang="0">
                  <a:pos x="10" y="22"/>
                </a:cxn>
                <a:cxn ang="0">
                  <a:pos x="10" y="32"/>
                </a:cxn>
                <a:cxn ang="0">
                  <a:pos x="10" y="52"/>
                </a:cxn>
                <a:cxn ang="0">
                  <a:pos x="11" y="92"/>
                </a:cxn>
                <a:cxn ang="0">
                  <a:pos x="11" y="407"/>
                </a:cxn>
                <a:cxn ang="0">
                  <a:pos x="12" y="427"/>
                </a:cxn>
                <a:cxn ang="0">
                  <a:pos x="12" y="432"/>
                </a:cxn>
                <a:cxn ang="0">
                  <a:pos x="22" y="441"/>
                </a:cxn>
                <a:cxn ang="0">
                  <a:pos x="23" y="441"/>
                </a:cxn>
                <a:cxn ang="0">
                  <a:pos x="25" y="441"/>
                </a:cxn>
                <a:cxn ang="0">
                  <a:pos x="35" y="441"/>
                </a:cxn>
                <a:cxn ang="0">
                  <a:pos x="74" y="441"/>
                </a:cxn>
                <a:cxn ang="0">
                  <a:pos x="151" y="441"/>
                </a:cxn>
                <a:cxn ang="0">
                  <a:pos x="301" y="441"/>
                </a:cxn>
                <a:cxn ang="0">
                  <a:pos x="839" y="439"/>
                </a:cxn>
                <a:cxn ang="0">
                  <a:pos x="1361" y="437"/>
                </a:cxn>
                <a:cxn ang="0">
                  <a:pos x="1361" y="426"/>
                </a:cxn>
                <a:cxn ang="0">
                  <a:pos x="822" y="422"/>
                </a:cxn>
                <a:cxn ang="0">
                  <a:pos x="303" y="421"/>
                </a:cxn>
                <a:cxn ang="0">
                  <a:pos x="159" y="421"/>
                </a:cxn>
                <a:cxn ang="0">
                  <a:pos x="85" y="420"/>
                </a:cxn>
                <a:cxn ang="0">
                  <a:pos x="48" y="420"/>
                </a:cxn>
                <a:cxn ang="0">
                  <a:pos x="33" y="420"/>
                </a:cxn>
                <a:cxn ang="0">
                  <a:pos x="33" y="119"/>
                </a:cxn>
                <a:cxn ang="0">
                  <a:pos x="33" y="43"/>
                </a:cxn>
                <a:cxn ang="0">
                  <a:pos x="33" y="28"/>
                </a:cxn>
                <a:cxn ang="0">
                  <a:pos x="71" y="28"/>
                </a:cxn>
                <a:cxn ang="0">
                  <a:pos x="223" y="28"/>
                </a:cxn>
                <a:cxn ang="0">
                  <a:pos x="522" y="29"/>
                </a:cxn>
                <a:cxn ang="0">
                  <a:pos x="1068" y="29"/>
                </a:cxn>
                <a:cxn ang="0">
                  <a:pos x="1298" y="29"/>
                </a:cxn>
                <a:cxn ang="0">
                  <a:pos x="1399" y="29"/>
                </a:cxn>
                <a:cxn ang="0">
                  <a:pos x="1446" y="29"/>
                </a:cxn>
                <a:cxn ang="0">
                  <a:pos x="1464" y="29"/>
                </a:cxn>
                <a:cxn ang="0">
                  <a:pos x="1465" y="257"/>
                </a:cxn>
                <a:cxn ang="0">
                  <a:pos x="1488" y="257"/>
                </a:cxn>
                <a:cxn ang="0">
                  <a:pos x="1490" y="73"/>
                </a:cxn>
                <a:cxn ang="0">
                  <a:pos x="1490" y="33"/>
                </a:cxn>
                <a:cxn ang="0">
                  <a:pos x="1490" y="22"/>
                </a:cxn>
                <a:cxn ang="0">
                  <a:pos x="1490" y="17"/>
                </a:cxn>
                <a:cxn ang="0">
                  <a:pos x="1490" y="16"/>
                </a:cxn>
                <a:cxn ang="0">
                  <a:pos x="1477" y="3"/>
                </a:cxn>
              </a:cxnLst>
              <a:rect l="0" t="0" r="r" b="b"/>
              <a:pathLst>
                <a:path w="1533" h="551">
                  <a:moveTo>
                    <a:pt x="1477" y="3"/>
                  </a:moveTo>
                  <a:cubicBezTo>
                    <a:pt x="1475" y="3"/>
                    <a:pt x="1475" y="3"/>
                    <a:pt x="1475" y="3"/>
                  </a:cubicBezTo>
                  <a:cubicBezTo>
                    <a:pt x="1473" y="3"/>
                    <a:pt x="1473" y="3"/>
                    <a:pt x="1473" y="3"/>
                  </a:cubicBezTo>
                  <a:cubicBezTo>
                    <a:pt x="1450" y="3"/>
                    <a:pt x="1450" y="3"/>
                    <a:pt x="1450" y="3"/>
                  </a:cubicBezTo>
                  <a:cubicBezTo>
                    <a:pt x="1420" y="3"/>
                    <a:pt x="1388" y="3"/>
                    <a:pt x="1354" y="3"/>
                  </a:cubicBezTo>
                  <a:cubicBezTo>
                    <a:pt x="1285" y="3"/>
                    <a:pt x="1209" y="3"/>
                    <a:pt x="1127" y="3"/>
                  </a:cubicBezTo>
                  <a:cubicBezTo>
                    <a:pt x="962" y="3"/>
                    <a:pt x="773" y="4"/>
                    <a:pt x="571" y="4"/>
                  </a:cubicBezTo>
                  <a:cubicBezTo>
                    <a:pt x="471" y="4"/>
                    <a:pt x="367" y="4"/>
                    <a:pt x="262" y="5"/>
                  </a:cubicBezTo>
                  <a:cubicBezTo>
                    <a:pt x="210" y="5"/>
                    <a:pt x="157" y="5"/>
                    <a:pt x="104" y="5"/>
                  </a:cubicBezTo>
                  <a:cubicBezTo>
                    <a:pt x="25" y="5"/>
                    <a:pt x="25" y="5"/>
                    <a:pt x="25" y="5"/>
                  </a:cubicBezTo>
                  <a:cubicBezTo>
                    <a:pt x="22" y="5"/>
                    <a:pt x="22" y="5"/>
                    <a:pt x="22" y="5"/>
                  </a:cubicBezTo>
                  <a:cubicBezTo>
                    <a:pt x="21" y="5"/>
                    <a:pt x="21" y="5"/>
                    <a:pt x="21" y="5"/>
                  </a:cubicBezTo>
                  <a:cubicBezTo>
                    <a:pt x="0" y="27"/>
                    <a:pt x="15" y="12"/>
                    <a:pt x="10" y="17"/>
                  </a:cubicBezTo>
                  <a:cubicBezTo>
                    <a:pt x="10" y="22"/>
                    <a:pt x="10" y="22"/>
                    <a:pt x="10" y="22"/>
                  </a:cubicBezTo>
                  <a:cubicBezTo>
                    <a:pt x="10" y="32"/>
                    <a:pt x="10" y="32"/>
                    <a:pt x="10" y="32"/>
                  </a:cubicBezTo>
                  <a:cubicBezTo>
                    <a:pt x="10" y="52"/>
                    <a:pt x="10" y="52"/>
                    <a:pt x="10" y="52"/>
                  </a:cubicBezTo>
                  <a:cubicBezTo>
                    <a:pt x="11" y="92"/>
                    <a:pt x="11" y="92"/>
                    <a:pt x="11" y="92"/>
                  </a:cubicBezTo>
                  <a:cubicBezTo>
                    <a:pt x="11" y="198"/>
                    <a:pt x="11" y="303"/>
                    <a:pt x="11" y="407"/>
                  </a:cubicBezTo>
                  <a:cubicBezTo>
                    <a:pt x="12" y="427"/>
                    <a:pt x="12" y="427"/>
                    <a:pt x="12" y="427"/>
                  </a:cubicBezTo>
                  <a:cubicBezTo>
                    <a:pt x="12" y="432"/>
                    <a:pt x="12" y="432"/>
                    <a:pt x="12" y="432"/>
                  </a:cubicBezTo>
                  <a:cubicBezTo>
                    <a:pt x="9" y="430"/>
                    <a:pt x="30" y="450"/>
                    <a:pt x="22" y="441"/>
                  </a:cubicBezTo>
                  <a:cubicBezTo>
                    <a:pt x="23" y="441"/>
                    <a:pt x="23" y="441"/>
                    <a:pt x="23" y="441"/>
                  </a:cubicBezTo>
                  <a:cubicBezTo>
                    <a:pt x="25" y="441"/>
                    <a:pt x="25" y="441"/>
                    <a:pt x="25" y="441"/>
                  </a:cubicBezTo>
                  <a:cubicBezTo>
                    <a:pt x="35" y="441"/>
                    <a:pt x="35" y="441"/>
                    <a:pt x="35" y="441"/>
                  </a:cubicBezTo>
                  <a:cubicBezTo>
                    <a:pt x="74" y="441"/>
                    <a:pt x="74" y="441"/>
                    <a:pt x="74" y="441"/>
                  </a:cubicBezTo>
                  <a:cubicBezTo>
                    <a:pt x="100" y="441"/>
                    <a:pt x="125" y="441"/>
                    <a:pt x="151" y="441"/>
                  </a:cubicBezTo>
                  <a:cubicBezTo>
                    <a:pt x="201" y="441"/>
                    <a:pt x="252" y="441"/>
                    <a:pt x="301" y="441"/>
                  </a:cubicBezTo>
                  <a:cubicBezTo>
                    <a:pt x="498" y="440"/>
                    <a:pt x="682" y="439"/>
                    <a:pt x="839" y="439"/>
                  </a:cubicBezTo>
                  <a:cubicBezTo>
                    <a:pt x="1153" y="438"/>
                    <a:pt x="1361" y="437"/>
                    <a:pt x="1361" y="437"/>
                  </a:cubicBezTo>
                  <a:cubicBezTo>
                    <a:pt x="1533" y="437"/>
                    <a:pt x="1459" y="432"/>
                    <a:pt x="1361" y="426"/>
                  </a:cubicBezTo>
                  <a:cubicBezTo>
                    <a:pt x="1337" y="424"/>
                    <a:pt x="1127" y="423"/>
                    <a:pt x="822" y="422"/>
                  </a:cubicBezTo>
                  <a:cubicBezTo>
                    <a:pt x="669" y="422"/>
                    <a:pt x="492" y="421"/>
                    <a:pt x="303" y="421"/>
                  </a:cubicBezTo>
                  <a:cubicBezTo>
                    <a:pt x="256" y="421"/>
                    <a:pt x="208" y="421"/>
                    <a:pt x="159" y="421"/>
                  </a:cubicBezTo>
                  <a:cubicBezTo>
                    <a:pt x="85" y="420"/>
                    <a:pt x="85" y="420"/>
                    <a:pt x="85" y="420"/>
                  </a:cubicBezTo>
                  <a:cubicBezTo>
                    <a:pt x="48" y="420"/>
                    <a:pt x="48" y="420"/>
                    <a:pt x="48" y="420"/>
                  </a:cubicBezTo>
                  <a:cubicBezTo>
                    <a:pt x="33" y="420"/>
                    <a:pt x="33" y="420"/>
                    <a:pt x="33" y="420"/>
                  </a:cubicBezTo>
                  <a:cubicBezTo>
                    <a:pt x="33" y="321"/>
                    <a:pt x="33" y="220"/>
                    <a:pt x="33" y="119"/>
                  </a:cubicBezTo>
                  <a:cubicBezTo>
                    <a:pt x="33" y="43"/>
                    <a:pt x="33" y="43"/>
                    <a:pt x="33" y="43"/>
                  </a:cubicBezTo>
                  <a:cubicBezTo>
                    <a:pt x="33" y="28"/>
                    <a:pt x="33" y="28"/>
                    <a:pt x="33" y="28"/>
                  </a:cubicBezTo>
                  <a:cubicBezTo>
                    <a:pt x="71" y="28"/>
                    <a:pt x="71" y="28"/>
                    <a:pt x="71" y="28"/>
                  </a:cubicBezTo>
                  <a:cubicBezTo>
                    <a:pt x="122" y="28"/>
                    <a:pt x="172" y="28"/>
                    <a:pt x="223" y="28"/>
                  </a:cubicBezTo>
                  <a:cubicBezTo>
                    <a:pt x="324" y="29"/>
                    <a:pt x="424" y="29"/>
                    <a:pt x="522" y="29"/>
                  </a:cubicBezTo>
                  <a:cubicBezTo>
                    <a:pt x="717" y="29"/>
                    <a:pt x="903" y="29"/>
                    <a:pt x="1068" y="29"/>
                  </a:cubicBezTo>
                  <a:cubicBezTo>
                    <a:pt x="1151" y="29"/>
                    <a:pt x="1228" y="29"/>
                    <a:pt x="1298" y="29"/>
                  </a:cubicBezTo>
                  <a:cubicBezTo>
                    <a:pt x="1334" y="29"/>
                    <a:pt x="1367" y="29"/>
                    <a:pt x="1399" y="29"/>
                  </a:cubicBezTo>
                  <a:cubicBezTo>
                    <a:pt x="1415" y="29"/>
                    <a:pt x="1431" y="29"/>
                    <a:pt x="1446" y="29"/>
                  </a:cubicBezTo>
                  <a:cubicBezTo>
                    <a:pt x="1464" y="29"/>
                    <a:pt x="1464" y="29"/>
                    <a:pt x="1464" y="29"/>
                  </a:cubicBezTo>
                  <a:cubicBezTo>
                    <a:pt x="1464" y="140"/>
                    <a:pt x="1465" y="220"/>
                    <a:pt x="1465" y="257"/>
                  </a:cubicBezTo>
                  <a:cubicBezTo>
                    <a:pt x="1467" y="551"/>
                    <a:pt x="1481" y="379"/>
                    <a:pt x="1488" y="257"/>
                  </a:cubicBezTo>
                  <a:cubicBezTo>
                    <a:pt x="1489" y="242"/>
                    <a:pt x="1489" y="176"/>
                    <a:pt x="1490" y="73"/>
                  </a:cubicBezTo>
                  <a:cubicBezTo>
                    <a:pt x="1490" y="60"/>
                    <a:pt x="1490" y="47"/>
                    <a:pt x="1490" y="33"/>
                  </a:cubicBezTo>
                  <a:cubicBezTo>
                    <a:pt x="1490" y="22"/>
                    <a:pt x="1490" y="22"/>
                    <a:pt x="1490" y="22"/>
                  </a:cubicBezTo>
                  <a:cubicBezTo>
                    <a:pt x="1490" y="17"/>
                    <a:pt x="1490" y="17"/>
                    <a:pt x="1490" y="17"/>
                  </a:cubicBezTo>
                  <a:cubicBezTo>
                    <a:pt x="1490" y="16"/>
                    <a:pt x="1490" y="16"/>
                    <a:pt x="1490" y="16"/>
                  </a:cubicBezTo>
                  <a:cubicBezTo>
                    <a:pt x="1501" y="28"/>
                    <a:pt x="1474" y="0"/>
                    <a:pt x="1477" y="3"/>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de-DE" sz="1100">
                <a:solidFill>
                  <a:srgbClr val="454545"/>
                </a:solidFill>
                <a:latin typeface="GE Inspira" charset="0"/>
                <a:ea typeface="GE Inspira" charset="0"/>
                <a:cs typeface="GE Inspira" charset="0"/>
              </a:endParaRPr>
            </a:p>
          </p:txBody>
        </p:sp>
      </p:grpSp>
      <p:sp>
        <p:nvSpPr>
          <p:cNvPr id="127" name="TextBox 126"/>
          <p:cNvSpPr txBox="1"/>
          <p:nvPr/>
        </p:nvSpPr>
        <p:spPr>
          <a:xfrm>
            <a:off x="2043229" y="2786970"/>
            <a:ext cx="7965142" cy="184666"/>
          </a:xfrm>
          <a:prstGeom prst="rect">
            <a:avLst/>
          </a:prstGeom>
          <a:noFill/>
        </p:spPr>
        <p:txBody>
          <a:bodyPr wrap="square" lIns="0" tIns="0" rIns="0" bIns="0" rtlCol="0" anchor="ctr">
            <a:spAutoFit/>
          </a:bodyPr>
          <a:lstStyle>
            <a:defPPr>
              <a:defRPr lang="en-US"/>
            </a:defPPr>
            <a:lvl1pPr>
              <a:spcAft>
                <a:spcPts val="600"/>
              </a:spcAft>
              <a:defRPr sz="1100">
                <a:solidFill>
                  <a:schemeClr val="tx1">
                    <a:lumMod val="50000"/>
                  </a:schemeClr>
                </a:solidFill>
                <a:latin typeface="GE Inspira" charset="0"/>
                <a:ea typeface="GE Inspira" charset="0"/>
                <a:cs typeface="GE Inspira" charset="0"/>
              </a:defRPr>
            </a:lvl1pPr>
          </a:lstStyle>
          <a:p>
            <a:r>
              <a:rPr lang="en-GB" sz="1200" dirty="0">
                <a:solidFill>
                  <a:schemeClr val="bg2">
                    <a:lumMod val="25000"/>
                  </a:schemeClr>
                </a:solidFill>
              </a:rPr>
              <a:t>XXXXXXXXXXXXXXXXXXXXXXXXXXXXXXXXXXXXXXXXXXXXXXXXXXXXXXXXXXXXXXXXXXXXXXXXXXXXXXXXX</a:t>
            </a:r>
          </a:p>
        </p:txBody>
      </p:sp>
      <p:grpSp>
        <p:nvGrpSpPr>
          <p:cNvPr id="104" name="Group 103"/>
          <p:cNvGrpSpPr/>
          <p:nvPr/>
        </p:nvGrpSpPr>
        <p:grpSpPr>
          <a:xfrm>
            <a:off x="376404" y="3279491"/>
            <a:ext cx="1303544" cy="632481"/>
            <a:chOff x="441809" y="2626826"/>
            <a:chExt cx="1303544" cy="632481"/>
          </a:xfrm>
        </p:grpSpPr>
        <p:sp>
          <p:nvSpPr>
            <p:cNvPr id="105" name="Freeform 9"/>
            <p:cNvSpPr>
              <a:spLocks/>
            </p:cNvSpPr>
            <p:nvPr/>
          </p:nvSpPr>
          <p:spPr bwMode="auto">
            <a:xfrm>
              <a:off x="478269" y="2664882"/>
              <a:ext cx="1258441" cy="469017"/>
            </a:xfrm>
            <a:custGeom>
              <a:avLst/>
              <a:gdLst/>
              <a:ahLst/>
              <a:cxnLst>
                <a:cxn ang="0">
                  <a:pos x="1429" y="301"/>
                </a:cxn>
                <a:cxn ang="0">
                  <a:pos x="1425" y="276"/>
                </a:cxn>
                <a:cxn ang="0">
                  <a:pos x="1375" y="255"/>
                </a:cxn>
                <a:cxn ang="0">
                  <a:pos x="1426" y="175"/>
                </a:cxn>
                <a:cxn ang="0">
                  <a:pos x="1426" y="124"/>
                </a:cxn>
                <a:cxn ang="0">
                  <a:pos x="1425" y="60"/>
                </a:cxn>
                <a:cxn ang="0">
                  <a:pos x="1380" y="39"/>
                </a:cxn>
                <a:cxn ang="0">
                  <a:pos x="1250" y="66"/>
                </a:cxn>
                <a:cxn ang="0">
                  <a:pos x="1258" y="9"/>
                </a:cxn>
                <a:cxn ang="0">
                  <a:pos x="1152" y="5"/>
                </a:cxn>
                <a:cxn ang="0">
                  <a:pos x="1046" y="34"/>
                </a:cxn>
                <a:cxn ang="0">
                  <a:pos x="1029" y="7"/>
                </a:cxn>
                <a:cxn ang="0">
                  <a:pos x="924" y="15"/>
                </a:cxn>
                <a:cxn ang="0">
                  <a:pos x="389" y="311"/>
                </a:cxn>
                <a:cxn ang="0">
                  <a:pos x="768" y="69"/>
                </a:cxn>
                <a:cxn ang="0">
                  <a:pos x="736" y="37"/>
                </a:cxn>
                <a:cxn ang="0">
                  <a:pos x="519" y="145"/>
                </a:cxn>
                <a:cxn ang="0">
                  <a:pos x="690" y="17"/>
                </a:cxn>
                <a:cxn ang="0">
                  <a:pos x="582" y="14"/>
                </a:cxn>
                <a:cxn ang="0">
                  <a:pos x="441" y="58"/>
                </a:cxn>
                <a:cxn ang="0">
                  <a:pos x="287" y="90"/>
                </a:cxn>
                <a:cxn ang="0">
                  <a:pos x="252" y="56"/>
                </a:cxn>
                <a:cxn ang="0">
                  <a:pos x="175" y="81"/>
                </a:cxn>
                <a:cxn ang="0">
                  <a:pos x="217" y="9"/>
                </a:cxn>
                <a:cxn ang="0">
                  <a:pos x="90" y="69"/>
                </a:cxn>
                <a:cxn ang="0">
                  <a:pos x="107" y="6"/>
                </a:cxn>
                <a:cxn ang="0">
                  <a:pos x="12" y="55"/>
                </a:cxn>
                <a:cxn ang="0">
                  <a:pos x="48" y="73"/>
                </a:cxn>
                <a:cxn ang="0">
                  <a:pos x="87" y="114"/>
                </a:cxn>
                <a:cxn ang="0">
                  <a:pos x="26" y="212"/>
                </a:cxn>
                <a:cxn ang="0">
                  <a:pos x="10" y="269"/>
                </a:cxn>
                <a:cxn ang="0">
                  <a:pos x="331" y="100"/>
                </a:cxn>
                <a:cxn ang="0">
                  <a:pos x="36" y="335"/>
                </a:cxn>
                <a:cxn ang="0">
                  <a:pos x="9" y="376"/>
                </a:cxn>
                <a:cxn ang="0">
                  <a:pos x="57" y="384"/>
                </a:cxn>
                <a:cxn ang="0">
                  <a:pos x="505" y="116"/>
                </a:cxn>
                <a:cxn ang="0">
                  <a:pos x="125" y="361"/>
                </a:cxn>
                <a:cxn ang="0">
                  <a:pos x="294" y="333"/>
                </a:cxn>
                <a:cxn ang="0">
                  <a:pos x="202" y="416"/>
                </a:cxn>
                <a:cxn ang="0">
                  <a:pos x="344" y="374"/>
                </a:cxn>
                <a:cxn ang="0">
                  <a:pos x="458" y="362"/>
                </a:cxn>
                <a:cxn ang="0">
                  <a:pos x="471" y="373"/>
                </a:cxn>
                <a:cxn ang="0">
                  <a:pos x="594" y="359"/>
                </a:cxn>
                <a:cxn ang="0">
                  <a:pos x="998" y="120"/>
                </a:cxn>
                <a:cxn ang="0">
                  <a:pos x="583" y="380"/>
                </a:cxn>
                <a:cxn ang="0">
                  <a:pos x="754" y="319"/>
                </a:cxn>
                <a:cxn ang="0">
                  <a:pos x="954" y="226"/>
                </a:cxn>
                <a:cxn ang="0">
                  <a:pos x="683" y="420"/>
                </a:cxn>
                <a:cxn ang="0">
                  <a:pos x="876" y="332"/>
                </a:cxn>
                <a:cxn ang="0">
                  <a:pos x="782" y="416"/>
                </a:cxn>
                <a:cxn ang="0">
                  <a:pos x="1256" y="150"/>
                </a:cxn>
                <a:cxn ang="0">
                  <a:pos x="910" y="410"/>
                </a:cxn>
                <a:cxn ang="0">
                  <a:pos x="1228" y="255"/>
                </a:cxn>
                <a:cxn ang="0">
                  <a:pos x="1038" y="386"/>
                </a:cxn>
                <a:cxn ang="0">
                  <a:pos x="1162" y="352"/>
                </a:cxn>
                <a:cxn ang="0">
                  <a:pos x="1189" y="350"/>
                </a:cxn>
                <a:cxn ang="0">
                  <a:pos x="1165" y="417"/>
                </a:cxn>
                <a:cxn ang="0">
                  <a:pos x="1246" y="417"/>
                </a:cxn>
                <a:cxn ang="0">
                  <a:pos x="1395" y="347"/>
                </a:cxn>
                <a:cxn ang="0">
                  <a:pos x="1379" y="424"/>
                </a:cxn>
                <a:cxn ang="0">
                  <a:pos x="1419" y="405"/>
                </a:cxn>
              </a:cxnLst>
              <a:rect l="0" t="0" r="r" b="b"/>
              <a:pathLst>
                <a:path w="1446" h="432">
                  <a:moveTo>
                    <a:pt x="1416" y="375"/>
                  </a:moveTo>
                  <a:cubicBezTo>
                    <a:pt x="1445" y="320"/>
                    <a:pt x="1444" y="317"/>
                    <a:pt x="1440" y="310"/>
                  </a:cubicBezTo>
                  <a:cubicBezTo>
                    <a:pt x="1438" y="305"/>
                    <a:pt x="1434" y="302"/>
                    <a:pt x="1429" y="301"/>
                  </a:cubicBezTo>
                  <a:cubicBezTo>
                    <a:pt x="1422" y="299"/>
                    <a:pt x="1413" y="301"/>
                    <a:pt x="1382" y="317"/>
                  </a:cubicBezTo>
                  <a:cubicBezTo>
                    <a:pt x="1392" y="308"/>
                    <a:pt x="1400" y="300"/>
                    <a:pt x="1407" y="294"/>
                  </a:cubicBezTo>
                  <a:cubicBezTo>
                    <a:pt x="1415" y="286"/>
                    <a:pt x="1421" y="280"/>
                    <a:pt x="1425" y="276"/>
                  </a:cubicBezTo>
                  <a:cubicBezTo>
                    <a:pt x="1433" y="268"/>
                    <a:pt x="1441" y="261"/>
                    <a:pt x="1435" y="250"/>
                  </a:cubicBezTo>
                  <a:cubicBezTo>
                    <a:pt x="1432" y="245"/>
                    <a:pt x="1428" y="242"/>
                    <a:pt x="1423" y="241"/>
                  </a:cubicBezTo>
                  <a:cubicBezTo>
                    <a:pt x="1417" y="239"/>
                    <a:pt x="1410" y="237"/>
                    <a:pt x="1375" y="255"/>
                  </a:cubicBezTo>
                  <a:cubicBezTo>
                    <a:pt x="1383" y="249"/>
                    <a:pt x="1390" y="243"/>
                    <a:pt x="1397" y="238"/>
                  </a:cubicBezTo>
                  <a:cubicBezTo>
                    <a:pt x="1432" y="211"/>
                    <a:pt x="1446" y="199"/>
                    <a:pt x="1438" y="184"/>
                  </a:cubicBezTo>
                  <a:cubicBezTo>
                    <a:pt x="1435" y="179"/>
                    <a:pt x="1431" y="176"/>
                    <a:pt x="1426" y="175"/>
                  </a:cubicBezTo>
                  <a:cubicBezTo>
                    <a:pt x="1417" y="173"/>
                    <a:pt x="1401" y="177"/>
                    <a:pt x="1366" y="195"/>
                  </a:cubicBezTo>
                  <a:cubicBezTo>
                    <a:pt x="1376" y="187"/>
                    <a:pt x="1385" y="181"/>
                    <a:pt x="1393" y="175"/>
                  </a:cubicBezTo>
                  <a:cubicBezTo>
                    <a:pt x="1422" y="151"/>
                    <a:pt x="1434" y="138"/>
                    <a:pt x="1426" y="124"/>
                  </a:cubicBezTo>
                  <a:cubicBezTo>
                    <a:pt x="1424" y="119"/>
                    <a:pt x="1420" y="116"/>
                    <a:pt x="1415" y="115"/>
                  </a:cubicBezTo>
                  <a:cubicBezTo>
                    <a:pt x="1409" y="114"/>
                    <a:pt x="1401" y="115"/>
                    <a:pt x="1386" y="122"/>
                  </a:cubicBezTo>
                  <a:cubicBezTo>
                    <a:pt x="1423" y="91"/>
                    <a:pt x="1433" y="74"/>
                    <a:pt x="1425" y="60"/>
                  </a:cubicBezTo>
                  <a:cubicBezTo>
                    <a:pt x="1422" y="54"/>
                    <a:pt x="1416" y="50"/>
                    <a:pt x="1410" y="49"/>
                  </a:cubicBezTo>
                  <a:cubicBezTo>
                    <a:pt x="1395" y="45"/>
                    <a:pt x="1366" y="55"/>
                    <a:pt x="1319" y="78"/>
                  </a:cubicBezTo>
                  <a:cubicBezTo>
                    <a:pt x="1340" y="65"/>
                    <a:pt x="1361" y="51"/>
                    <a:pt x="1380" y="39"/>
                  </a:cubicBezTo>
                  <a:cubicBezTo>
                    <a:pt x="1387" y="34"/>
                    <a:pt x="1390" y="25"/>
                    <a:pt x="1386" y="17"/>
                  </a:cubicBezTo>
                  <a:cubicBezTo>
                    <a:pt x="1383" y="13"/>
                    <a:pt x="1380" y="10"/>
                    <a:pt x="1375" y="9"/>
                  </a:cubicBezTo>
                  <a:cubicBezTo>
                    <a:pt x="1367" y="7"/>
                    <a:pt x="1360" y="5"/>
                    <a:pt x="1250" y="66"/>
                  </a:cubicBezTo>
                  <a:cubicBezTo>
                    <a:pt x="1250" y="66"/>
                    <a:pt x="1249" y="67"/>
                    <a:pt x="1248" y="67"/>
                  </a:cubicBezTo>
                  <a:cubicBezTo>
                    <a:pt x="1276" y="43"/>
                    <a:pt x="1279" y="31"/>
                    <a:pt x="1273" y="20"/>
                  </a:cubicBezTo>
                  <a:cubicBezTo>
                    <a:pt x="1270" y="14"/>
                    <a:pt x="1265" y="11"/>
                    <a:pt x="1258" y="9"/>
                  </a:cubicBezTo>
                  <a:cubicBezTo>
                    <a:pt x="1246" y="6"/>
                    <a:pt x="1224" y="9"/>
                    <a:pt x="1156" y="44"/>
                  </a:cubicBezTo>
                  <a:cubicBezTo>
                    <a:pt x="1166" y="33"/>
                    <a:pt x="1169" y="23"/>
                    <a:pt x="1163" y="14"/>
                  </a:cubicBezTo>
                  <a:cubicBezTo>
                    <a:pt x="1161" y="10"/>
                    <a:pt x="1157" y="7"/>
                    <a:pt x="1152" y="5"/>
                  </a:cubicBezTo>
                  <a:cubicBezTo>
                    <a:pt x="1133" y="0"/>
                    <a:pt x="1079" y="29"/>
                    <a:pt x="816" y="189"/>
                  </a:cubicBezTo>
                  <a:cubicBezTo>
                    <a:pt x="770" y="217"/>
                    <a:pt x="719" y="248"/>
                    <a:pt x="670" y="277"/>
                  </a:cubicBezTo>
                  <a:cubicBezTo>
                    <a:pt x="786" y="201"/>
                    <a:pt x="932" y="107"/>
                    <a:pt x="1046" y="34"/>
                  </a:cubicBezTo>
                  <a:cubicBezTo>
                    <a:pt x="1053" y="30"/>
                    <a:pt x="1055" y="20"/>
                    <a:pt x="1051" y="13"/>
                  </a:cubicBezTo>
                  <a:cubicBezTo>
                    <a:pt x="1047" y="5"/>
                    <a:pt x="1037" y="3"/>
                    <a:pt x="1029" y="7"/>
                  </a:cubicBezTo>
                  <a:cubicBezTo>
                    <a:pt x="1029" y="7"/>
                    <a:pt x="1029" y="7"/>
                    <a:pt x="1029" y="7"/>
                  </a:cubicBezTo>
                  <a:cubicBezTo>
                    <a:pt x="854" y="105"/>
                    <a:pt x="620" y="237"/>
                    <a:pt x="473" y="318"/>
                  </a:cubicBezTo>
                  <a:cubicBezTo>
                    <a:pt x="584" y="242"/>
                    <a:pt x="756" y="134"/>
                    <a:pt x="918" y="37"/>
                  </a:cubicBezTo>
                  <a:cubicBezTo>
                    <a:pt x="925" y="32"/>
                    <a:pt x="928" y="23"/>
                    <a:pt x="924" y="15"/>
                  </a:cubicBezTo>
                  <a:cubicBezTo>
                    <a:pt x="921" y="11"/>
                    <a:pt x="917" y="8"/>
                    <a:pt x="912" y="7"/>
                  </a:cubicBezTo>
                  <a:cubicBezTo>
                    <a:pt x="894" y="2"/>
                    <a:pt x="851" y="26"/>
                    <a:pt x="624" y="167"/>
                  </a:cubicBezTo>
                  <a:cubicBezTo>
                    <a:pt x="544" y="217"/>
                    <a:pt x="461" y="269"/>
                    <a:pt x="389" y="311"/>
                  </a:cubicBezTo>
                  <a:cubicBezTo>
                    <a:pt x="410" y="298"/>
                    <a:pt x="431" y="285"/>
                    <a:pt x="452" y="272"/>
                  </a:cubicBezTo>
                  <a:cubicBezTo>
                    <a:pt x="535" y="221"/>
                    <a:pt x="620" y="168"/>
                    <a:pt x="687" y="125"/>
                  </a:cubicBezTo>
                  <a:cubicBezTo>
                    <a:pt x="723" y="101"/>
                    <a:pt x="749" y="83"/>
                    <a:pt x="768" y="69"/>
                  </a:cubicBezTo>
                  <a:cubicBezTo>
                    <a:pt x="792" y="51"/>
                    <a:pt x="808" y="36"/>
                    <a:pt x="799" y="21"/>
                  </a:cubicBezTo>
                  <a:cubicBezTo>
                    <a:pt x="797" y="17"/>
                    <a:pt x="794" y="14"/>
                    <a:pt x="790" y="13"/>
                  </a:cubicBezTo>
                  <a:cubicBezTo>
                    <a:pt x="782" y="11"/>
                    <a:pt x="782" y="11"/>
                    <a:pt x="736" y="37"/>
                  </a:cubicBezTo>
                  <a:cubicBezTo>
                    <a:pt x="711" y="52"/>
                    <a:pt x="675" y="73"/>
                    <a:pt x="634" y="98"/>
                  </a:cubicBezTo>
                  <a:cubicBezTo>
                    <a:pt x="520" y="165"/>
                    <a:pt x="318" y="285"/>
                    <a:pt x="197" y="350"/>
                  </a:cubicBezTo>
                  <a:cubicBezTo>
                    <a:pt x="288" y="289"/>
                    <a:pt x="429" y="201"/>
                    <a:pt x="519" y="145"/>
                  </a:cubicBezTo>
                  <a:cubicBezTo>
                    <a:pt x="567" y="115"/>
                    <a:pt x="608" y="90"/>
                    <a:pt x="638" y="71"/>
                  </a:cubicBezTo>
                  <a:cubicBezTo>
                    <a:pt x="654" y="60"/>
                    <a:pt x="666" y="53"/>
                    <a:pt x="673" y="48"/>
                  </a:cubicBezTo>
                  <a:cubicBezTo>
                    <a:pt x="686" y="39"/>
                    <a:pt x="698" y="31"/>
                    <a:pt x="690" y="17"/>
                  </a:cubicBezTo>
                  <a:cubicBezTo>
                    <a:pt x="688" y="12"/>
                    <a:pt x="683" y="9"/>
                    <a:pt x="677" y="7"/>
                  </a:cubicBezTo>
                  <a:cubicBezTo>
                    <a:pt x="669" y="5"/>
                    <a:pt x="656" y="2"/>
                    <a:pt x="570" y="45"/>
                  </a:cubicBezTo>
                  <a:cubicBezTo>
                    <a:pt x="581" y="35"/>
                    <a:pt x="589" y="25"/>
                    <a:pt x="582" y="14"/>
                  </a:cubicBezTo>
                  <a:cubicBezTo>
                    <a:pt x="580" y="10"/>
                    <a:pt x="576" y="7"/>
                    <a:pt x="572" y="6"/>
                  </a:cubicBezTo>
                  <a:cubicBezTo>
                    <a:pt x="564" y="4"/>
                    <a:pt x="554" y="1"/>
                    <a:pt x="415" y="78"/>
                  </a:cubicBezTo>
                  <a:cubicBezTo>
                    <a:pt x="426" y="70"/>
                    <a:pt x="434" y="63"/>
                    <a:pt x="441" y="58"/>
                  </a:cubicBezTo>
                  <a:cubicBezTo>
                    <a:pt x="453" y="47"/>
                    <a:pt x="468" y="35"/>
                    <a:pt x="460" y="20"/>
                  </a:cubicBezTo>
                  <a:cubicBezTo>
                    <a:pt x="457" y="15"/>
                    <a:pt x="452" y="12"/>
                    <a:pt x="446" y="10"/>
                  </a:cubicBezTo>
                  <a:cubicBezTo>
                    <a:pt x="427" y="5"/>
                    <a:pt x="388" y="25"/>
                    <a:pt x="287" y="90"/>
                  </a:cubicBezTo>
                  <a:cubicBezTo>
                    <a:pt x="347" y="45"/>
                    <a:pt x="358" y="32"/>
                    <a:pt x="349" y="17"/>
                  </a:cubicBezTo>
                  <a:cubicBezTo>
                    <a:pt x="347" y="13"/>
                    <a:pt x="343" y="10"/>
                    <a:pt x="339" y="9"/>
                  </a:cubicBezTo>
                  <a:cubicBezTo>
                    <a:pt x="330" y="7"/>
                    <a:pt x="330" y="7"/>
                    <a:pt x="252" y="56"/>
                  </a:cubicBezTo>
                  <a:cubicBezTo>
                    <a:pt x="210" y="83"/>
                    <a:pt x="137" y="128"/>
                    <a:pt x="87" y="157"/>
                  </a:cubicBezTo>
                  <a:cubicBezTo>
                    <a:pt x="86" y="157"/>
                    <a:pt x="86" y="157"/>
                    <a:pt x="86" y="157"/>
                  </a:cubicBezTo>
                  <a:cubicBezTo>
                    <a:pt x="115" y="131"/>
                    <a:pt x="152" y="100"/>
                    <a:pt x="175" y="81"/>
                  </a:cubicBezTo>
                  <a:cubicBezTo>
                    <a:pt x="189" y="69"/>
                    <a:pt x="202" y="58"/>
                    <a:pt x="211" y="50"/>
                  </a:cubicBezTo>
                  <a:cubicBezTo>
                    <a:pt x="227" y="36"/>
                    <a:pt x="234" y="29"/>
                    <a:pt x="228" y="18"/>
                  </a:cubicBezTo>
                  <a:cubicBezTo>
                    <a:pt x="226" y="14"/>
                    <a:pt x="222" y="11"/>
                    <a:pt x="217" y="9"/>
                  </a:cubicBezTo>
                  <a:cubicBezTo>
                    <a:pt x="207" y="7"/>
                    <a:pt x="200" y="9"/>
                    <a:pt x="88" y="76"/>
                  </a:cubicBezTo>
                  <a:cubicBezTo>
                    <a:pt x="86" y="77"/>
                    <a:pt x="85" y="78"/>
                    <a:pt x="83" y="79"/>
                  </a:cubicBezTo>
                  <a:cubicBezTo>
                    <a:pt x="86" y="75"/>
                    <a:pt x="88" y="72"/>
                    <a:pt x="90" y="69"/>
                  </a:cubicBezTo>
                  <a:cubicBezTo>
                    <a:pt x="98" y="59"/>
                    <a:pt x="104" y="50"/>
                    <a:pt x="109" y="43"/>
                  </a:cubicBezTo>
                  <a:cubicBezTo>
                    <a:pt x="118" y="31"/>
                    <a:pt x="123" y="24"/>
                    <a:pt x="118" y="15"/>
                  </a:cubicBezTo>
                  <a:cubicBezTo>
                    <a:pt x="115" y="10"/>
                    <a:pt x="111" y="7"/>
                    <a:pt x="107" y="6"/>
                  </a:cubicBezTo>
                  <a:cubicBezTo>
                    <a:pt x="96" y="4"/>
                    <a:pt x="86" y="9"/>
                    <a:pt x="48" y="35"/>
                  </a:cubicBezTo>
                  <a:cubicBezTo>
                    <a:pt x="38" y="41"/>
                    <a:pt x="25" y="50"/>
                    <a:pt x="19" y="53"/>
                  </a:cubicBezTo>
                  <a:cubicBezTo>
                    <a:pt x="17" y="53"/>
                    <a:pt x="14" y="54"/>
                    <a:pt x="12" y="55"/>
                  </a:cubicBezTo>
                  <a:cubicBezTo>
                    <a:pt x="4" y="59"/>
                    <a:pt x="2" y="69"/>
                    <a:pt x="6" y="77"/>
                  </a:cubicBezTo>
                  <a:cubicBezTo>
                    <a:pt x="8" y="81"/>
                    <a:pt x="12" y="84"/>
                    <a:pt x="17" y="85"/>
                  </a:cubicBezTo>
                  <a:cubicBezTo>
                    <a:pt x="24" y="86"/>
                    <a:pt x="30" y="84"/>
                    <a:pt x="48" y="73"/>
                  </a:cubicBezTo>
                  <a:cubicBezTo>
                    <a:pt x="15" y="118"/>
                    <a:pt x="13" y="123"/>
                    <a:pt x="19" y="133"/>
                  </a:cubicBezTo>
                  <a:cubicBezTo>
                    <a:pt x="21" y="137"/>
                    <a:pt x="24" y="140"/>
                    <a:pt x="29" y="141"/>
                  </a:cubicBezTo>
                  <a:cubicBezTo>
                    <a:pt x="36" y="143"/>
                    <a:pt x="37" y="143"/>
                    <a:pt x="87" y="114"/>
                  </a:cubicBezTo>
                  <a:cubicBezTo>
                    <a:pt x="78" y="121"/>
                    <a:pt x="70" y="128"/>
                    <a:pt x="63" y="135"/>
                  </a:cubicBezTo>
                  <a:cubicBezTo>
                    <a:pt x="13" y="179"/>
                    <a:pt x="6" y="189"/>
                    <a:pt x="13" y="203"/>
                  </a:cubicBezTo>
                  <a:cubicBezTo>
                    <a:pt x="16" y="208"/>
                    <a:pt x="20" y="211"/>
                    <a:pt x="26" y="212"/>
                  </a:cubicBezTo>
                  <a:cubicBezTo>
                    <a:pt x="36" y="215"/>
                    <a:pt x="53" y="210"/>
                    <a:pt x="85" y="194"/>
                  </a:cubicBezTo>
                  <a:cubicBezTo>
                    <a:pt x="72" y="203"/>
                    <a:pt x="59" y="212"/>
                    <a:pt x="49" y="219"/>
                  </a:cubicBezTo>
                  <a:cubicBezTo>
                    <a:pt x="14" y="245"/>
                    <a:pt x="1" y="254"/>
                    <a:pt x="10" y="269"/>
                  </a:cubicBezTo>
                  <a:cubicBezTo>
                    <a:pt x="12" y="274"/>
                    <a:pt x="17" y="277"/>
                    <a:pt x="22" y="279"/>
                  </a:cubicBezTo>
                  <a:cubicBezTo>
                    <a:pt x="43" y="284"/>
                    <a:pt x="85" y="259"/>
                    <a:pt x="232" y="163"/>
                  </a:cubicBezTo>
                  <a:cubicBezTo>
                    <a:pt x="262" y="144"/>
                    <a:pt x="298" y="121"/>
                    <a:pt x="331" y="100"/>
                  </a:cubicBezTo>
                  <a:cubicBezTo>
                    <a:pt x="250" y="157"/>
                    <a:pt x="131" y="236"/>
                    <a:pt x="19" y="308"/>
                  </a:cubicBezTo>
                  <a:cubicBezTo>
                    <a:pt x="12" y="313"/>
                    <a:pt x="10" y="323"/>
                    <a:pt x="14" y="330"/>
                  </a:cubicBezTo>
                  <a:cubicBezTo>
                    <a:pt x="19" y="337"/>
                    <a:pt x="29" y="340"/>
                    <a:pt x="36" y="335"/>
                  </a:cubicBezTo>
                  <a:cubicBezTo>
                    <a:pt x="149" y="268"/>
                    <a:pt x="307" y="175"/>
                    <a:pt x="421" y="111"/>
                  </a:cubicBezTo>
                  <a:cubicBezTo>
                    <a:pt x="316" y="182"/>
                    <a:pt x="168" y="277"/>
                    <a:pt x="49" y="351"/>
                  </a:cubicBezTo>
                  <a:cubicBezTo>
                    <a:pt x="25" y="367"/>
                    <a:pt x="10" y="376"/>
                    <a:pt x="9" y="376"/>
                  </a:cubicBezTo>
                  <a:cubicBezTo>
                    <a:pt x="2" y="381"/>
                    <a:pt x="0" y="391"/>
                    <a:pt x="4" y="398"/>
                  </a:cubicBezTo>
                  <a:cubicBezTo>
                    <a:pt x="9" y="406"/>
                    <a:pt x="19" y="408"/>
                    <a:pt x="27" y="403"/>
                  </a:cubicBezTo>
                  <a:cubicBezTo>
                    <a:pt x="27" y="403"/>
                    <a:pt x="38" y="396"/>
                    <a:pt x="57" y="384"/>
                  </a:cubicBezTo>
                  <a:cubicBezTo>
                    <a:pt x="108" y="352"/>
                    <a:pt x="217" y="285"/>
                    <a:pt x="328" y="218"/>
                  </a:cubicBezTo>
                  <a:cubicBezTo>
                    <a:pt x="401" y="175"/>
                    <a:pt x="459" y="142"/>
                    <a:pt x="504" y="117"/>
                  </a:cubicBezTo>
                  <a:cubicBezTo>
                    <a:pt x="504" y="117"/>
                    <a:pt x="504" y="116"/>
                    <a:pt x="505" y="116"/>
                  </a:cubicBezTo>
                  <a:cubicBezTo>
                    <a:pt x="504" y="117"/>
                    <a:pt x="503" y="117"/>
                    <a:pt x="502" y="118"/>
                  </a:cubicBezTo>
                  <a:cubicBezTo>
                    <a:pt x="417" y="171"/>
                    <a:pt x="310" y="237"/>
                    <a:pt x="227" y="291"/>
                  </a:cubicBezTo>
                  <a:cubicBezTo>
                    <a:pt x="182" y="321"/>
                    <a:pt x="148" y="344"/>
                    <a:pt x="125" y="361"/>
                  </a:cubicBezTo>
                  <a:cubicBezTo>
                    <a:pt x="89" y="388"/>
                    <a:pt x="76" y="401"/>
                    <a:pt x="84" y="417"/>
                  </a:cubicBezTo>
                  <a:cubicBezTo>
                    <a:pt x="87" y="421"/>
                    <a:pt x="91" y="424"/>
                    <a:pt x="96" y="425"/>
                  </a:cubicBezTo>
                  <a:cubicBezTo>
                    <a:pt x="106" y="428"/>
                    <a:pt x="118" y="432"/>
                    <a:pt x="294" y="333"/>
                  </a:cubicBezTo>
                  <a:cubicBezTo>
                    <a:pt x="287" y="337"/>
                    <a:pt x="280" y="342"/>
                    <a:pt x="273" y="346"/>
                  </a:cubicBezTo>
                  <a:cubicBezTo>
                    <a:pt x="251" y="361"/>
                    <a:pt x="234" y="372"/>
                    <a:pt x="223" y="380"/>
                  </a:cubicBezTo>
                  <a:cubicBezTo>
                    <a:pt x="208" y="391"/>
                    <a:pt x="193" y="401"/>
                    <a:pt x="202" y="416"/>
                  </a:cubicBezTo>
                  <a:cubicBezTo>
                    <a:pt x="204" y="421"/>
                    <a:pt x="209" y="424"/>
                    <a:pt x="215" y="426"/>
                  </a:cubicBezTo>
                  <a:cubicBezTo>
                    <a:pt x="232" y="430"/>
                    <a:pt x="268" y="416"/>
                    <a:pt x="339" y="377"/>
                  </a:cubicBezTo>
                  <a:cubicBezTo>
                    <a:pt x="340" y="376"/>
                    <a:pt x="342" y="375"/>
                    <a:pt x="344" y="374"/>
                  </a:cubicBezTo>
                  <a:cubicBezTo>
                    <a:pt x="329" y="387"/>
                    <a:pt x="317" y="402"/>
                    <a:pt x="325" y="416"/>
                  </a:cubicBezTo>
                  <a:cubicBezTo>
                    <a:pt x="327" y="420"/>
                    <a:pt x="330" y="422"/>
                    <a:pt x="334" y="424"/>
                  </a:cubicBezTo>
                  <a:cubicBezTo>
                    <a:pt x="343" y="426"/>
                    <a:pt x="343" y="426"/>
                    <a:pt x="458" y="362"/>
                  </a:cubicBezTo>
                  <a:cubicBezTo>
                    <a:pt x="499" y="340"/>
                    <a:pt x="550" y="312"/>
                    <a:pt x="611" y="278"/>
                  </a:cubicBezTo>
                  <a:cubicBezTo>
                    <a:pt x="582" y="297"/>
                    <a:pt x="557" y="313"/>
                    <a:pt x="536" y="328"/>
                  </a:cubicBezTo>
                  <a:cubicBezTo>
                    <a:pt x="508" y="347"/>
                    <a:pt x="485" y="362"/>
                    <a:pt x="471" y="373"/>
                  </a:cubicBezTo>
                  <a:cubicBezTo>
                    <a:pt x="447" y="390"/>
                    <a:pt x="435" y="399"/>
                    <a:pt x="443" y="413"/>
                  </a:cubicBezTo>
                  <a:cubicBezTo>
                    <a:pt x="445" y="418"/>
                    <a:pt x="449" y="421"/>
                    <a:pt x="454" y="422"/>
                  </a:cubicBezTo>
                  <a:cubicBezTo>
                    <a:pt x="466" y="425"/>
                    <a:pt x="483" y="422"/>
                    <a:pt x="594" y="359"/>
                  </a:cubicBezTo>
                  <a:cubicBezTo>
                    <a:pt x="661" y="320"/>
                    <a:pt x="748" y="268"/>
                    <a:pt x="832" y="217"/>
                  </a:cubicBezTo>
                  <a:cubicBezTo>
                    <a:pt x="900" y="176"/>
                    <a:pt x="976" y="130"/>
                    <a:pt x="1037" y="94"/>
                  </a:cubicBezTo>
                  <a:cubicBezTo>
                    <a:pt x="1025" y="102"/>
                    <a:pt x="1012" y="110"/>
                    <a:pt x="998" y="120"/>
                  </a:cubicBezTo>
                  <a:cubicBezTo>
                    <a:pt x="922" y="169"/>
                    <a:pt x="830" y="226"/>
                    <a:pt x="749" y="276"/>
                  </a:cubicBezTo>
                  <a:cubicBezTo>
                    <a:pt x="698" y="307"/>
                    <a:pt x="653" y="334"/>
                    <a:pt x="621" y="355"/>
                  </a:cubicBezTo>
                  <a:cubicBezTo>
                    <a:pt x="604" y="366"/>
                    <a:pt x="592" y="374"/>
                    <a:pt x="583" y="380"/>
                  </a:cubicBezTo>
                  <a:cubicBezTo>
                    <a:pt x="571" y="388"/>
                    <a:pt x="558" y="398"/>
                    <a:pt x="566" y="412"/>
                  </a:cubicBezTo>
                  <a:cubicBezTo>
                    <a:pt x="568" y="415"/>
                    <a:pt x="572" y="418"/>
                    <a:pt x="576" y="419"/>
                  </a:cubicBezTo>
                  <a:cubicBezTo>
                    <a:pt x="586" y="422"/>
                    <a:pt x="587" y="422"/>
                    <a:pt x="754" y="319"/>
                  </a:cubicBezTo>
                  <a:cubicBezTo>
                    <a:pt x="846" y="262"/>
                    <a:pt x="961" y="190"/>
                    <a:pt x="1059" y="134"/>
                  </a:cubicBezTo>
                  <a:cubicBezTo>
                    <a:pt x="1145" y="84"/>
                    <a:pt x="1193" y="60"/>
                    <a:pt x="1219" y="49"/>
                  </a:cubicBezTo>
                  <a:cubicBezTo>
                    <a:pt x="1188" y="75"/>
                    <a:pt x="1116" y="126"/>
                    <a:pt x="954" y="226"/>
                  </a:cubicBezTo>
                  <a:cubicBezTo>
                    <a:pt x="816" y="311"/>
                    <a:pt x="680" y="390"/>
                    <a:pt x="679" y="391"/>
                  </a:cubicBezTo>
                  <a:cubicBezTo>
                    <a:pt x="671" y="395"/>
                    <a:pt x="668" y="405"/>
                    <a:pt x="673" y="413"/>
                  </a:cubicBezTo>
                  <a:cubicBezTo>
                    <a:pt x="675" y="416"/>
                    <a:pt x="679" y="419"/>
                    <a:pt x="683" y="420"/>
                  </a:cubicBezTo>
                  <a:cubicBezTo>
                    <a:pt x="694" y="423"/>
                    <a:pt x="695" y="424"/>
                    <a:pt x="961" y="269"/>
                  </a:cubicBezTo>
                  <a:cubicBezTo>
                    <a:pt x="987" y="254"/>
                    <a:pt x="1014" y="238"/>
                    <a:pt x="1042" y="222"/>
                  </a:cubicBezTo>
                  <a:cubicBezTo>
                    <a:pt x="973" y="267"/>
                    <a:pt x="917" y="304"/>
                    <a:pt x="876" y="332"/>
                  </a:cubicBezTo>
                  <a:cubicBezTo>
                    <a:pt x="848" y="351"/>
                    <a:pt x="826" y="366"/>
                    <a:pt x="811" y="377"/>
                  </a:cubicBezTo>
                  <a:cubicBezTo>
                    <a:pt x="803" y="382"/>
                    <a:pt x="797" y="387"/>
                    <a:pt x="793" y="390"/>
                  </a:cubicBezTo>
                  <a:cubicBezTo>
                    <a:pt x="787" y="394"/>
                    <a:pt x="775" y="403"/>
                    <a:pt x="782" y="416"/>
                  </a:cubicBezTo>
                  <a:cubicBezTo>
                    <a:pt x="785" y="420"/>
                    <a:pt x="789" y="423"/>
                    <a:pt x="793" y="424"/>
                  </a:cubicBezTo>
                  <a:cubicBezTo>
                    <a:pt x="807" y="427"/>
                    <a:pt x="826" y="418"/>
                    <a:pt x="1010" y="302"/>
                  </a:cubicBezTo>
                  <a:cubicBezTo>
                    <a:pt x="1090" y="251"/>
                    <a:pt x="1181" y="194"/>
                    <a:pt x="1256" y="150"/>
                  </a:cubicBezTo>
                  <a:cubicBezTo>
                    <a:pt x="1322" y="111"/>
                    <a:pt x="1359" y="94"/>
                    <a:pt x="1379" y="86"/>
                  </a:cubicBezTo>
                  <a:cubicBezTo>
                    <a:pt x="1320" y="139"/>
                    <a:pt x="1112" y="272"/>
                    <a:pt x="916" y="388"/>
                  </a:cubicBezTo>
                  <a:cubicBezTo>
                    <a:pt x="909" y="393"/>
                    <a:pt x="906" y="402"/>
                    <a:pt x="910" y="410"/>
                  </a:cubicBezTo>
                  <a:cubicBezTo>
                    <a:pt x="913" y="415"/>
                    <a:pt x="918" y="419"/>
                    <a:pt x="924" y="420"/>
                  </a:cubicBezTo>
                  <a:cubicBezTo>
                    <a:pt x="953" y="427"/>
                    <a:pt x="1028" y="383"/>
                    <a:pt x="1226" y="256"/>
                  </a:cubicBezTo>
                  <a:cubicBezTo>
                    <a:pt x="1227" y="256"/>
                    <a:pt x="1227" y="256"/>
                    <a:pt x="1228" y="255"/>
                  </a:cubicBezTo>
                  <a:cubicBezTo>
                    <a:pt x="1177" y="291"/>
                    <a:pt x="1127" y="325"/>
                    <a:pt x="1097" y="346"/>
                  </a:cubicBezTo>
                  <a:cubicBezTo>
                    <a:pt x="1078" y="358"/>
                    <a:pt x="1062" y="369"/>
                    <a:pt x="1051" y="377"/>
                  </a:cubicBezTo>
                  <a:cubicBezTo>
                    <a:pt x="1046" y="381"/>
                    <a:pt x="1041" y="384"/>
                    <a:pt x="1038" y="386"/>
                  </a:cubicBezTo>
                  <a:cubicBezTo>
                    <a:pt x="1034" y="389"/>
                    <a:pt x="1022" y="398"/>
                    <a:pt x="1029" y="410"/>
                  </a:cubicBezTo>
                  <a:cubicBezTo>
                    <a:pt x="1031" y="414"/>
                    <a:pt x="1035" y="417"/>
                    <a:pt x="1039" y="418"/>
                  </a:cubicBezTo>
                  <a:cubicBezTo>
                    <a:pt x="1049" y="421"/>
                    <a:pt x="1049" y="421"/>
                    <a:pt x="1162" y="352"/>
                  </a:cubicBezTo>
                  <a:cubicBezTo>
                    <a:pt x="1200" y="329"/>
                    <a:pt x="1254" y="296"/>
                    <a:pt x="1302" y="268"/>
                  </a:cubicBezTo>
                  <a:cubicBezTo>
                    <a:pt x="1298" y="271"/>
                    <a:pt x="1294" y="273"/>
                    <a:pt x="1290" y="276"/>
                  </a:cubicBezTo>
                  <a:cubicBezTo>
                    <a:pt x="1254" y="302"/>
                    <a:pt x="1217" y="329"/>
                    <a:pt x="1189" y="350"/>
                  </a:cubicBezTo>
                  <a:cubicBezTo>
                    <a:pt x="1145" y="384"/>
                    <a:pt x="1134" y="397"/>
                    <a:pt x="1142" y="412"/>
                  </a:cubicBezTo>
                  <a:cubicBezTo>
                    <a:pt x="1144" y="416"/>
                    <a:pt x="1148" y="418"/>
                    <a:pt x="1152" y="420"/>
                  </a:cubicBezTo>
                  <a:cubicBezTo>
                    <a:pt x="1157" y="421"/>
                    <a:pt x="1161" y="420"/>
                    <a:pt x="1165" y="417"/>
                  </a:cubicBezTo>
                  <a:cubicBezTo>
                    <a:pt x="1229" y="376"/>
                    <a:pt x="1299" y="333"/>
                    <a:pt x="1349" y="304"/>
                  </a:cubicBezTo>
                  <a:cubicBezTo>
                    <a:pt x="1317" y="334"/>
                    <a:pt x="1278" y="371"/>
                    <a:pt x="1249" y="398"/>
                  </a:cubicBezTo>
                  <a:cubicBezTo>
                    <a:pt x="1244" y="403"/>
                    <a:pt x="1242" y="411"/>
                    <a:pt x="1246" y="417"/>
                  </a:cubicBezTo>
                  <a:cubicBezTo>
                    <a:pt x="1248" y="421"/>
                    <a:pt x="1252" y="424"/>
                    <a:pt x="1256" y="425"/>
                  </a:cubicBezTo>
                  <a:cubicBezTo>
                    <a:pt x="1263" y="427"/>
                    <a:pt x="1263" y="427"/>
                    <a:pt x="1298" y="405"/>
                  </a:cubicBezTo>
                  <a:cubicBezTo>
                    <a:pt x="1319" y="392"/>
                    <a:pt x="1364" y="364"/>
                    <a:pt x="1395" y="347"/>
                  </a:cubicBezTo>
                  <a:cubicBezTo>
                    <a:pt x="1387" y="362"/>
                    <a:pt x="1377" y="382"/>
                    <a:pt x="1367" y="400"/>
                  </a:cubicBezTo>
                  <a:cubicBezTo>
                    <a:pt x="1365" y="405"/>
                    <a:pt x="1365" y="411"/>
                    <a:pt x="1367" y="415"/>
                  </a:cubicBezTo>
                  <a:cubicBezTo>
                    <a:pt x="1370" y="420"/>
                    <a:pt x="1374" y="423"/>
                    <a:pt x="1379" y="424"/>
                  </a:cubicBezTo>
                  <a:cubicBezTo>
                    <a:pt x="1385" y="425"/>
                    <a:pt x="1391" y="424"/>
                    <a:pt x="1397" y="420"/>
                  </a:cubicBezTo>
                  <a:cubicBezTo>
                    <a:pt x="1403" y="417"/>
                    <a:pt x="1409" y="413"/>
                    <a:pt x="1416" y="407"/>
                  </a:cubicBezTo>
                  <a:cubicBezTo>
                    <a:pt x="1417" y="406"/>
                    <a:pt x="1418" y="406"/>
                    <a:pt x="1419" y="405"/>
                  </a:cubicBezTo>
                  <a:cubicBezTo>
                    <a:pt x="1427" y="401"/>
                    <a:pt x="1430" y="391"/>
                    <a:pt x="1426" y="383"/>
                  </a:cubicBezTo>
                  <a:cubicBezTo>
                    <a:pt x="1424" y="379"/>
                    <a:pt x="1420" y="377"/>
                    <a:pt x="1416" y="375"/>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pPr algn="ctr"/>
              <a:r>
                <a:rPr lang="de-DE" sz="1200" dirty="0" smtClean="0">
                  <a:solidFill>
                    <a:schemeClr val="tx1">
                      <a:lumMod val="50000"/>
                    </a:schemeClr>
                  </a:solidFill>
                  <a:latin typeface="GE Inspira" charset="0"/>
                  <a:ea typeface="GE Inspira" charset="0"/>
                  <a:cs typeface="GE Inspira" charset="0"/>
                </a:rPr>
                <a:t>Smart </a:t>
              </a:r>
              <a:r>
                <a:rPr lang="de-DE" sz="1200" dirty="0" smtClean="0">
                  <a:solidFill>
                    <a:schemeClr val="tx1">
                      <a:lumMod val="50000"/>
                    </a:schemeClr>
                  </a:solidFill>
                  <a:latin typeface="GE Inspira" charset="0"/>
                  <a:ea typeface="GE Inspira" charset="0"/>
                  <a:cs typeface="GE Inspira" charset="0"/>
                </a:rPr>
                <a:t>Construction</a:t>
              </a:r>
              <a:endParaRPr lang="de-DE" sz="1200" dirty="0">
                <a:solidFill>
                  <a:schemeClr val="tx1">
                    <a:lumMod val="50000"/>
                  </a:schemeClr>
                </a:solidFill>
                <a:latin typeface="GE Inspira" charset="0"/>
                <a:ea typeface="GE Inspira" charset="0"/>
                <a:cs typeface="GE Inspira" charset="0"/>
              </a:endParaRPr>
            </a:p>
          </p:txBody>
        </p:sp>
        <p:sp>
          <p:nvSpPr>
            <p:cNvPr id="106" name="Freeform 5"/>
            <p:cNvSpPr>
              <a:spLocks/>
            </p:cNvSpPr>
            <p:nvPr/>
          </p:nvSpPr>
          <p:spPr bwMode="auto">
            <a:xfrm>
              <a:off x="441809" y="2626826"/>
              <a:ext cx="1303544" cy="632481"/>
            </a:xfrm>
            <a:custGeom>
              <a:avLst/>
              <a:gdLst/>
              <a:ahLst/>
              <a:cxnLst>
                <a:cxn ang="0">
                  <a:pos x="1477" y="3"/>
                </a:cxn>
                <a:cxn ang="0">
                  <a:pos x="1475" y="3"/>
                </a:cxn>
                <a:cxn ang="0">
                  <a:pos x="1473" y="3"/>
                </a:cxn>
                <a:cxn ang="0">
                  <a:pos x="1450" y="3"/>
                </a:cxn>
                <a:cxn ang="0">
                  <a:pos x="1354" y="3"/>
                </a:cxn>
                <a:cxn ang="0">
                  <a:pos x="1127" y="3"/>
                </a:cxn>
                <a:cxn ang="0">
                  <a:pos x="571" y="4"/>
                </a:cxn>
                <a:cxn ang="0">
                  <a:pos x="262" y="5"/>
                </a:cxn>
                <a:cxn ang="0">
                  <a:pos x="104" y="5"/>
                </a:cxn>
                <a:cxn ang="0">
                  <a:pos x="25" y="5"/>
                </a:cxn>
                <a:cxn ang="0">
                  <a:pos x="22" y="5"/>
                </a:cxn>
                <a:cxn ang="0">
                  <a:pos x="21" y="5"/>
                </a:cxn>
                <a:cxn ang="0">
                  <a:pos x="10" y="17"/>
                </a:cxn>
                <a:cxn ang="0">
                  <a:pos x="10" y="22"/>
                </a:cxn>
                <a:cxn ang="0">
                  <a:pos x="10" y="32"/>
                </a:cxn>
                <a:cxn ang="0">
                  <a:pos x="10" y="52"/>
                </a:cxn>
                <a:cxn ang="0">
                  <a:pos x="11" y="92"/>
                </a:cxn>
                <a:cxn ang="0">
                  <a:pos x="11" y="407"/>
                </a:cxn>
                <a:cxn ang="0">
                  <a:pos x="12" y="427"/>
                </a:cxn>
                <a:cxn ang="0">
                  <a:pos x="12" y="432"/>
                </a:cxn>
                <a:cxn ang="0">
                  <a:pos x="22" y="441"/>
                </a:cxn>
                <a:cxn ang="0">
                  <a:pos x="23" y="441"/>
                </a:cxn>
                <a:cxn ang="0">
                  <a:pos x="25" y="441"/>
                </a:cxn>
                <a:cxn ang="0">
                  <a:pos x="35" y="441"/>
                </a:cxn>
                <a:cxn ang="0">
                  <a:pos x="74" y="441"/>
                </a:cxn>
                <a:cxn ang="0">
                  <a:pos x="151" y="441"/>
                </a:cxn>
                <a:cxn ang="0">
                  <a:pos x="301" y="441"/>
                </a:cxn>
                <a:cxn ang="0">
                  <a:pos x="839" y="439"/>
                </a:cxn>
                <a:cxn ang="0">
                  <a:pos x="1361" y="437"/>
                </a:cxn>
                <a:cxn ang="0">
                  <a:pos x="1361" y="426"/>
                </a:cxn>
                <a:cxn ang="0">
                  <a:pos x="822" y="422"/>
                </a:cxn>
                <a:cxn ang="0">
                  <a:pos x="303" y="421"/>
                </a:cxn>
                <a:cxn ang="0">
                  <a:pos x="159" y="421"/>
                </a:cxn>
                <a:cxn ang="0">
                  <a:pos x="85" y="420"/>
                </a:cxn>
                <a:cxn ang="0">
                  <a:pos x="48" y="420"/>
                </a:cxn>
                <a:cxn ang="0">
                  <a:pos x="33" y="420"/>
                </a:cxn>
                <a:cxn ang="0">
                  <a:pos x="33" y="119"/>
                </a:cxn>
                <a:cxn ang="0">
                  <a:pos x="33" y="43"/>
                </a:cxn>
                <a:cxn ang="0">
                  <a:pos x="33" y="28"/>
                </a:cxn>
                <a:cxn ang="0">
                  <a:pos x="71" y="28"/>
                </a:cxn>
                <a:cxn ang="0">
                  <a:pos x="223" y="28"/>
                </a:cxn>
                <a:cxn ang="0">
                  <a:pos x="522" y="29"/>
                </a:cxn>
                <a:cxn ang="0">
                  <a:pos x="1068" y="29"/>
                </a:cxn>
                <a:cxn ang="0">
                  <a:pos x="1298" y="29"/>
                </a:cxn>
                <a:cxn ang="0">
                  <a:pos x="1399" y="29"/>
                </a:cxn>
                <a:cxn ang="0">
                  <a:pos x="1446" y="29"/>
                </a:cxn>
                <a:cxn ang="0">
                  <a:pos x="1464" y="29"/>
                </a:cxn>
                <a:cxn ang="0">
                  <a:pos x="1465" y="257"/>
                </a:cxn>
                <a:cxn ang="0">
                  <a:pos x="1488" y="257"/>
                </a:cxn>
                <a:cxn ang="0">
                  <a:pos x="1490" y="73"/>
                </a:cxn>
                <a:cxn ang="0">
                  <a:pos x="1490" y="33"/>
                </a:cxn>
                <a:cxn ang="0">
                  <a:pos x="1490" y="22"/>
                </a:cxn>
                <a:cxn ang="0">
                  <a:pos x="1490" y="17"/>
                </a:cxn>
                <a:cxn ang="0">
                  <a:pos x="1490" y="16"/>
                </a:cxn>
                <a:cxn ang="0">
                  <a:pos x="1477" y="3"/>
                </a:cxn>
              </a:cxnLst>
              <a:rect l="0" t="0" r="r" b="b"/>
              <a:pathLst>
                <a:path w="1533" h="551">
                  <a:moveTo>
                    <a:pt x="1477" y="3"/>
                  </a:moveTo>
                  <a:cubicBezTo>
                    <a:pt x="1475" y="3"/>
                    <a:pt x="1475" y="3"/>
                    <a:pt x="1475" y="3"/>
                  </a:cubicBezTo>
                  <a:cubicBezTo>
                    <a:pt x="1473" y="3"/>
                    <a:pt x="1473" y="3"/>
                    <a:pt x="1473" y="3"/>
                  </a:cubicBezTo>
                  <a:cubicBezTo>
                    <a:pt x="1450" y="3"/>
                    <a:pt x="1450" y="3"/>
                    <a:pt x="1450" y="3"/>
                  </a:cubicBezTo>
                  <a:cubicBezTo>
                    <a:pt x="1420" y="3"/>
                    <a:pt x="1388" y="3"/>
                    <a:pt x="1354" y="3"/>
                  </a:cubicBezTo>
                  <a:cubicBezTo>
                    <a:pt x="1285" y="3"/>
                    <a:pt x="1209" y="3"/>
                    <a:pt x="1127" y="3"/>
                  </a:cubicBezTo>
                  <a:cubicBezTo>
                    <a:pt x="962" y="3"/>
                    <a:pt x="773" y="4"/>
                    <a:pt x="571" y="4"/>
                  </a:cubicBezTo>
                  <a:cubicBezTo>
                    <a:pt x="471" y="4"/>
                    <a:pt x="367" y="4"/>
                    <a:pt x="262" y="5"/>
                  </a:cubicBezTo>
                  <a:cubicBezTo>
                    <a:pt x="210" y="5"/>
                    <a:pt x="157" y="5"/>
                    <a:pt x="104" y="5"/>
                  </a:cubicBezTo>
                  <a:cubicBezTo>
                    <a:pt x="25" y="5"/>
                    <a:pt x="25" y="5"/>
                    <a:pt x="25" y="5"/>
                  </a:cubicBezTo>
                  <a:cubicBezTo>
                    <a:pt x="22" y="5"/>
                    <a:pt x="22" y="5"/>
                    <a:pt x="22" y="5"/>
                  </a:cubicBezTo>
                  <a:cubicBezTo>
                    <a:pt x="21" y="5"/>
                    <a:pt x="21" y="5"/>
                    <a:pt x="21" y="5"/>
                  </a:cubicBezTo>
                  <a:cubicBezTo>
                    <a:pt x="0" y="27"/>
                    <a:pt x="15" y="12"/>
                    <a:pt x="10" y="17"/>
                  </a:cubicBezTo>
                  <a:cubicBezTo>
                    <a:pt x="10" y="22"/>
                    <a:pt x="10" y="22"/>
                    <a:pt x="10" y="22"/>
                  </a:cubicBezTo>
                  <a:cubicBezTo>
                    <a:pt x="10" y="32"/>
                    <a:pt x="10" y="32"/>
                    <a:pt x="10" y="32"/>
                  </a:cubicBezTo>
                  <a:cubicBezTo>
                    <a:pt x="10" y="52"/>
                    <a:pt x="10" y="52"/>
                    <a:pt x="10" y="52"/>
                  </a:cubicBezTo>
                  <a:cubicBezTo>
                    <a:pt x="11" y="92"/>
                    <a:pt x="11" y="92"/>
                    <a:pt x="11" y="92"/>
                  </a:cubicBezTo>
                  <a:cubicBezTo>
                    <a:pt x="11" y="198"/>
                    <a:pt x="11" y="303"/>
                    <a:pt x="11" y="407"/>
                  </a:cubicBezTo>
                  <a:cubicBezTo>
                    <a:pt x="12" y="427"/>
                    <a:pt x="12" y="427"/>
                    <a:pt x="12" y="427"/>
                  </a:cubicBezTo>
                  <a:cubicBezTo>
                    <a:pt x="12" y="432"/>
                    <a:pt x="12" y="432"/>
                    <a:pt x="12" y="432"/>
                  </a:cubicBezTo>
                  <a:cubicBezTo>
                    <a:pt x="9" y="430"/>
                    <a:pt x="30" y="450"/>
                    <a:pt x="22" y="441"/>
                  </a:cubicBezTo>
                  <a:cubicBezTo>
                    <a:pt x="23" y="441"/>
                    <a:pt x="23" y="441"/>
                    <a:pt x="23" y="441"/>
                  </a:cubicBezTo>
                  <a:cubicBezTo>
                    <a:pt x="25" y="441"/>
                    <a:pt x="25" y="441"/>
                    <a:pt x="25" y="441"/>
                  </a:cubicBezTo>
                  <a:cubicBezTo>
                    <a:pt x="35" y="441"/>
                    <a:pt x="35" y="441"/>
                    <a:pt x="35" y="441"/>
                  </a:cubicBezTo>
                  <a:cubicBezTo>
                    <a:pt x="74" y="441"/>
                    <a:pt x="74" y="441"/>
                    <a:pt x="74" y="441"/>
                  </a:cubicBezTo>
                  <a:cubicBezTo>
                    <a:pt x="100" y="441"/>
                    <a:pt x="125" y="441"/>
                    <a:pt x="151" y="441"/>
                  </a:cubicBezTo>
                  <a:cubicBezTo>
                    <a:pt x="201" y="441"/>
                    <a:pt x="252" y="441"/>
                    <a:pt x="301" y="441"/>
                  </a:cubicBezTo>
                  <a:cubicBezTo>
                    <a:pt x="498" y="440"/>
                    <a:pt x="682" y="439"/>
                    <a:pt x="839" y="439"/>
                  </a:cubicBezTo>
                  <a:cubicBezTo>
                    <a:pt x="1153" y="438"/>
                    <a:pt x="1361" y="437"/>
                    <a:pt x="1361" y="437"/>
                  </a:cubicBezTo>
                  <a:cubicBezTo>
                    <a:pt x="1533" y="437"/>
                    <a:pt x="1459" y="432"/>
                    <a:pt x="1361" y="426"/>
                  </a:cubicBezTo>
                  <a:cubicBezTo>
                    <a:pt x="1337" y="424"/>
                    <a:pt x="1127" y="423"/>
                    <a:pt x="822" y="422"/>
                  </a:cubicBezTo>
                  <a:cubicBezTo>
                    <a:pt x="669" y="422"/>
                    <a:pt x="492" y="421"/>
                    <a:pt x="303" y="421"/>
                  </a:cubicBezTo>
                  <a:cubicBezTo>
                    <a:pt x="256" y="421"/>
                    <a:pt x="208" y="421"/>
                    <a:pt x="159" y="421"/>
                  </a:cubicBezTo>
                  <a:cubicBezTo>
                    <a:pt x="85" y="420"/>
                    <a:pt x="85" y="420"/>
                    <a:pt x="85" y="420"/>
                  </a:cubicBezTo>
                  <a:cubicBezTo>
                    <a:pt x="48" y="420"/>
                    <a:pt x="48" y="420"/>
                    <a:pt x="48" y="420"/>
                  </a:cubicBezTo>
                  <a:cubicBezTo>
                    <a:pt x="33" y="420"/>
                    <a:pt x="33" y="420"/>
                    <a:pt x="33" y="420"/>
                  </a:cubicBezTo>
                  <a:cubicBezTo>
                    <a:pt x="33" y="321"/>
                    <a:pt x="33" y="220"/>
                    <a:pt x="33" y="119"/>
                  </a:cubicBezTo>
                  <a:cubicBezTo>
                    <a:pt x="33" y="43"/>
                    <a:pt x="33" y="43"/>
                    <a:pt x="33" y="43"/>
                  </a:cubicBezTo>
                  <a:cubicBezTo>
                    <a:pt x="33" y="28"/>
                    <a:pt x="33" y="28"/>
                    <a:pt x="33" y="28"/>
                  </a:cubicBezTo>
                  <a:cubicBezTo>
                    <a:pt x="71" y="28"/>
                    <a:pt x="71" y="28"/>
                    <a:pt x="71" y="28"/>
                  </a:cubicBezTo>
                  <a:cubicBezTo>
                    <a:pt x="122" y="28"/>
                    <a:pt x="172" y="28"/>
                    <a:pt x="223" y="28"/>
                  </a:cubicBezTo>
                  <a:cubicBezTo>
                    <a:pt x="324" y="29"/>
                    <a:pt x="424" y="29"/>
                    <a:pt x="522" y="29"/>
                  </a:cubicBezTo>
                  <a:cubicBezTo>
                    <a:pt x="717" y="29"/>
                    <a:pt x="903" y="29"/>
                    <a:pt x="1068" y="29"/>
                  </a:cubicBezTo>
                  <a:cubicBezTo>
                    <a:pt x="1151" y="29"/>
                    <a:pt x="1228" y="29"/>
                    <a:pt x="1298" y="29"/>
                  </a:cubicBezTo>
                  <a:cubicBezTo>
                    <a:pt x="1334" y="29"/>
                    <a:pt x="1367" y="29"/>
                    <a:pt x="1399" y="29"/>
                  </a:cubicBezTo>
                  <a:cubicBezTo>
                    <a:pt x="1415" y="29"/>
                    <a:pt x="1431" y="29"/>
                    <a:pt x="1446" y="29"/>
                  </a:cubicBezTo>
                  <a:cubicBezTo>
                    <a:pt x="1464" y="29"/>
                    <a:pt x="1464" y="29"/>
                    <a:pt x="1464" y="29"/>
                  </a:cubicBezTo>
                  <a:cubicBezTo>
                    <a:pt x="1464" y="140"/>
                    <a:pt x="1465" y="220"/>
                    <a:pt x="1465" y="257"/>
                  </a:cubicBezTo>
                  <a:cubicBezTo>
                    <a:pt x="1467" y="551"/>
                    <a:pt x="1481" y="379"/>
                    <a:pt x="1488" y="257"/>
                  </a:cubicBezTo>
                  <a:cubicBezTo>
                    <a:pt x="1489" y="242"/>
                    <a:pt x="1489" y="176"/>
                    <a:pt x="1490" y="73"/>
                  </a:cubicBezTo>
                  <a:cubicBezTo>
                    <a:pt x="1490" y="60"/>
                    <a:pt x="1490" y="47"/>
                    <a:pt x="1490" y="33"/>
                  </a:cubicBezTo>
                  <a:cubicBezTo>
                    <a:pt x="1490" y="22"/>
                    <a:pt x="1490" y="22"/>
                    <a:pt x="1490" y="22"/>
                  </a:cubicBezTo>
                  <a:cubicBezTo>
                    <a:pt x="1490" y="17"/>
                    <a:pt x="1490" y="17"/>
                    <a:pt x="1490" y="17"/>
                  </a:cubicBezTo>
                  <a:cubicBezTo>
                    <a:pt x="1490" y="16"/>
                    <a:pt x="1490" y="16"/>
                    <a:pt x="1490" y="16"/>
                  </a:cubicBezTo>
                  <a:cubicBezTo>
                    <a:pt x="1501" y="28"/>
                    <a:pt x="1474" y="0"/>
                    <a:pt x="1477" y="3"/>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de-DE" sz="1100">
                <a:solidFill>
                  <a:srgbClr val="454545"/>
                </a:solidFill>
                <a:latin typeface="GE Inspira" charset="0"/>
                <a:ea typeface="GE Inspira" charset="0"/>
                <a:cs typeface="GE Inspira" charset="0"/>
              </a:endParaRPr>
            </a:p>
          </p:txBody>
        </p:sp>
      </p:grpSp>
      <p:sp>
        <p:nvSpPr>
          <p:cNvPr id="128" name="TextBox 127"/>
          <p:cNvSpPr txBox="1"/>
          <p:nvPr/>
        </p:nvSpPr>
        <p:spPr>
          <a:xfrm>
            <a:off x="2043229" y="3303702"/>
            <a:ext cx="7723005" cy="184666"/>
          </a:xfrm>
          <a:prstGeom prst="rect">
            <a:avLst/>
          </a:prstGeom>
          <a:noFill/>
        </p:spPr>
        <p:txBody>
          <a:bodyPr wrap="square" lIns="0" tIns="0" rIns="0" bIns="0" rtlCol="0" anchor="ctr">
            <a:spAutoFit/>
          </a:bodyPr>
          <a:lstStyle>
            <a:defPPr>
              <a:defRPr lang="en-US"/>
            </a:defPPr>
            <a:lvl1pPr>
              <a:spcAft>
                <a:spcPts val="600"/>
              </a:spcAft>
              <a:defRPr sz="1100">
                <a:solidFill>
                  <a:schemeClr val="tx1">
                    <a:lumMod val="50000"/>
                  </a:schemeClr>
                </a:solidFill>
                <a:latin typeface="GE Inspira" charset="0"/>
                <a:ea typeface="GE Inspira" charset="0"/>
                <a:cs typeface="GE Inspira" charset="0"/>
              </a:defRPr>
            </a:lvl1pPr>
          </a:lstStyle>
          <a:p>
            <a:r>
              <a:rPr lang="en-GB" sz="1200" dirty="0">
                <a:solidFill>
                  <a:schemeClr val="bg2">
                    <a:lumMod val="25000"/>
                  </a:schemeClr>
                </a:solidFill>
              </a:rPr>
              <a:t>XXXXXXXXXXXXXXXXXXXXXXXXXXXXXXXXXXXXXXXXXXXXXXXXXXXXXXXXXXXXXXXXXXXXXXXXXXXXXXXXX</a:t>
            </a:r>
          </a:p>
        </p:txBody>
      </p:sp>
      <p:grpSp>
        <p:nvGrpSpPr>
          <p:cNvPr id="107" name="Group 106"/>
          <p:cNvGrpSpPr/>
          <p:nvPr/>
        </p:nvGrpSpPr>
        <p:grpSpPr>
          <a:xfrm>
            <a:off x="376404" y="3852754"/>
            <a:ext cx="1303544" cy="632481"/>
            <a:chOff x="441809" y="2626826"/>
            <a:chExt cx="1303544" cy="632481"/>
          </a:xfrm>
        </p:grpSpPr>
        <p:sp>
          <p:nvSpPr>
            <p:cNvPr id="108" name="Freeform 9"/>
            <p:cNvSpPr>
              <a:spLocks/>
            </p:cNvSpPr>
            <p:nvPr/>
          </p:nvSpPr>
          <p:spPr bwMode="auto">
            <a:xfrm>
              <a:off x="478269" y="2664882"/>
              <a:ext cx="1258441" cy="469017"/>
            </a:xfrm>
            <a:custGeom>
              <a:avLst/>
              <a:gdLst/>
              <a:ahLst/>
              <a:cxnLst>
                <a:cxn ang="0">
                  <a:pos x="1429" y="301"/>
                </a:cxn>
                <a:cxn ang="0">
                  <a:pos x="1425" y="276"/>
                </a:cxn>
                <a:cxn ang="0">
                  <a:pos x="1375" y="255"/>
                </a:cxn>
                <a:cxn ang="0">
                  <a:pos x="1426" y="175"/>
                </a:cxn>
                <a:cxn ang="0">
                  <a:pos x="1426" y="124"/>
                </a:cxn>
                <a:cxn ang="0">
                  <a:pos x="1425" y="60"/>
                </a:cxn>
                <a:cxn ang="0">
                  <a:pos x="1380" y="39"/>
                </a:cxn>
                <a:cxn ang="0">
                  <a:pos x="1250" y="66"/>
                </a:cxn>
                <a:cxn ang="0">
                  <a:pos x="1258" y="9"/>
                </a:cxn>
                <a:cxn ang="0">
                  <a:pos x="1152" y="5"/>
                </a:cxn>
                <a:cxn ang="0">
                  <a:pos x="1046" y="34"/>
                </a:cxn>
                <a:cxn ang="0">
                  <a:pos x="1029" y="7"/>
                </a:cxn>
                <a:cxn ang="0">
                  <a:pos x="924" y="15"/>
                </a:cxn>
                <a:cxn ang="0">
                  <a:pos x="389" y="311"/>
                </a:cxn>
                <a:cxn ang="0">
                  <a:pos x="768" y="69"/>
                </a:cxn>
                <a:cxn ang="0">
                  <a:pos x="736" y="37"/>
                </a:cxn>
                <a:cxn ang="0">
                  <a:pos x="519" y="145"/>
                </a:cxn>
                <a:cxn ang="0">
                  <a:pos x="690" y="17"/>
                </a:cxn>
                <a:cxn ang="0">
                  <a:pos x="582" y="14"/>
                </a:cxn>
                <a:cxn ang="0">
                  <a:pos x="441" y="58"/>
                </a:cxn>
                <a:cxn ang="0">
                  <a:pos x="287" y="90"/>
                </a:cxn>
                <a:cxn ang="0">
                  <a:pos x="252" y="56"/>
                </a:cxn>
                <a:cxn ang="0">
                  <a:pos x="175" y="81"/>
                </a:cxn>
                <a:cxn ang="0">
                  <a:pos x="217" y="9"/>
                </a:cxn>
                <a:cxn ang="0">
                  <a:pos x="90" y="69"/>
                </a:cxn>
                <a:cxn ang="0">
                  <a:pos x="107" y="6"/>
                </a:cxn>
                <a:cxn ang="0">
                  <a:pos x="12" y="55"/>
                </a:cxn>
                <a:cxn ang="0">
                  <a:pos x="48" y="73"/>
                </a:cxn>
                <a:cxn ang="0">
                  <a:pos x="87" y="114"/>
                </a:cxn>
                <a:cxn ang="0">
                  <a:pos x="26" y="212"/>
                </a:cxn>
                <a:cxn ang="0">
                  <a:pos x="10" y="269"/>
                </a:cxn>
                <a:cxn ang="0">
                  <a:pos x="331" y="100"/>
                </a:cxn>
                <a:cxn ang="0">
                  <a:pos x="36" y="335"/>
                </a:cxn>
                <a:cxn ang="0">
                  <a:pos x="9" y="376"/>
                </a:cxn>
                <a:cxn ang="0">
                  <a:pos x="57" y="384"/>
                </a:cxn>
                <a:cxn ang="0">
                  <a:pos x="505" y="116"/>
                </a:cxn>
                <a:cxn ang="0">
                  <a:pos x="125" y="361"/>
                </a:cxn>
                <a:cxn ang="0">
                  <a:pos x="294" y="333"/>
                </a:cxn>
                <a:cxn ang="0">
                  <a:pos x="202" y="416"/>
                </a:cxn>
                <a:cxn ang="0">
                  <a:pos x="344" y="374"/>
                </a:cxn>
                <a:cxn ang="0">
                  <a:pos x="458" y="362"/>
                </a:cxn>
                <a:cxn ang="0">
                  <a:pos x="471" y="373"/>
                </a:cxn>
                <a:cxn ang="0">
                  <a:pos x="594" y="359"/>
                </a:cxn>
                <a:cxn ang="0">
                  <a:pos x="998" y="120"/>
                </a:cxn>
                <a:cxn ang="0">
                  <a:pos x="583" y="380"/>
                </a:cxn>
                <a:cxn ang="0">
                  <a:pos x="754" y="319"/>
                </a:cxn>
                <a:cxn ang="0">
                  <a:pos x="954" y="226"/>
                </a:cxn>
                <a:cxn ang="0">
                  <a:pos x="683" y="420"/>
                </a:cxn>
                <a:cxn ang="0">
                  <a:pos x="876" y="332"/>
                </a:cxn>
                <a:cxn ang="0">
                  <a:pos x="782" y="416"/>
                </a:cxn>
                <a:cxn ang="0">
                  <a:pos x="1256" y="150"/>
                </a:cxn>
                <a:cxn ang="0">
                  <a:pos x="910" y="410"/>
                </a:cxn>
                <a:cxn ang="0">
                  <a:pos x="1228" y="255"/>
                </a:cxn>
                <a:cxn ang="0">
                  <a:pos x="1038" y="386"/>
                </a:cxn>
                <a:cxn ang="0">
                  <a:pos x="1162" y="352"/>
                </a:cxn>
                <a:cxn ang="0">
                  <a:pos x="1189" y="350"/>
                </a:cxn>
                <a:cxn ang="0">
                  <a:pos x="1165" y="417"/>
                </a:cxn>
                <a:cxn ang="0">
                  <a:pos x="1246" y="417"/>
                </a:cxn>
                <a:cxn ang="0">
                  <a:pos x="1395" y="347"/>
                </a:cxn>
                <a:cxn ang="0">
                  <a:pos x="1379" y="424"/>
                </a:cxn>
                <a:cxn ang="0">
                  <a:pos x="1419" y="405"/>
                </a:cxn>
              </a:cxnLst>
              <a:rect l="0" t="0" r="r" b="b"/>
              <a:pathLst>
                <a:path w="1446" h="432">
                  <a:moveTo>
                    <a:pt x="1416" y="375"/>
                  </a:moveTo>
                  <a:cubicBezTo>
                    <a:pt x="1445" y="320"/>
                    <a:pt x="1444" y="317"/>
                    <a:pt x="1440" y="310"/>
                  </a:cubicBezTo>
                  <a:cubicBezTo>
                    <a:pt x="1438" y="305"/>
                    <a:pt x="1434" y="302"/>
                    <a:pt x="1429" y="301"/>
                  </a:cubicBezTo>
                  <a:cubicBezTo>
                    <a:pt x="1422" y="299"/>
                    <a:pt x="1413" y="301"/>
                    <a:pt x="1382" y="317"/>
                  </a:cubicBezTo>
                  <a:cubicBezTo>
                    <a:pt x="1392" y="308"/>
                    <a:pt x="1400" y="300"/>
                    <a:pt x="1407" y="294"/>
                  </a:cubicBezTo>
                  <a:cubicBezTo>
                    <a:pt x="1415" y="286"/>
                    <a:pt x="1421" y="280"/>
                    <a:pt x="1425" y="276"/>
                  </a:cubicBezTo>
                  <a:cubicBezTo>
                    <a:pt x="1433" y="268"/>
                    <a:pt x="1441" y="261"/>
                    <a:pt x="1435" y="250"/>
                  </a:cubicBezTo>
                  <a:cubicBezTo>
                    <a:pt x="1432" y="245"/>
                    <a:pt x="1428" y="242"/>
                    <a:pt x="1423" y="241"/>
                  </a:cubicBezTo>
                  <a:cubicBezTo>
                    <a:pt x="1417" y="239"/>
                    <a:pt x="1410" y="237"/>
                    <a:pt x="1375" y="255"/>
                  </a:cubicBezTo>
                  <a:cubicBezTo>
                    <a:pt x="1383" y="249"/>
                    <a:pt x="1390" y="243"/>
                    <a:pt x="1397" y="238"/>
                  </a:cubicBezTo>
                  <a:cubicBezTo>
                    <a:pt x="1432" y="211"/>
                    <a:pt x="1446" y="199"/>
                    <a:pt x="1438" y="184"/>
                  </a:cubicBezTo>
                  <a:cubicBezTo>
                    <a:pt x="1435" y="179"/>
                    <a:pt x="1431" y="176"/>
                    <a:pt x="1426" y="175"/>
                  </a:cubicBezTo>
                  <a:cubicBezTo>
                    <a:pt x="1417" y="173"/>
                    <a:pt x="1401" y="177"/>
                    <a:pt x="1366" y="195"/>
                  </a:cubicBezTo>
                  <a:cubicBezTo>
                    <a:pt x="1376" y="187"/>
                    <a:pt x="1385" y="181"/>
                    <a:pt x="1393" y="175"/>
                  </a:cubicBezTo>
                  <a:cubicBezTo>
                    <a:pt x="1422" y="151"/>
                    <a:pt x="1434" y="138"/>
                    <a:pt x="1426" y="124"/>
                  </a:cubicBezTo>
                  <a:cubicBezTo>
                    <a:pt x="1424" y="119"/>
                    <a:pt x="1420" y="116"/>
                    <a:pt x="1415" y="115"/>
                  </a:cubicBezTo>
                  <a:cubicBezTo>
                    <a:pt x="1409" y="114"/>
                    <a:pt x="1401" y="115"/>
                    <a:pt x="1386" y="122"/>
                  </a:cubicBezTo>
                  <a:cubicBezTo>
                    <a:pt x="1423" y="91"/>
                    <a:pt x="1433" y="74"/>
                    <a:pt x="1425" y="60"/>
                  </a:cubicBezTo>
                  <a:cubicBezTo>
                    <a:pt x="1422" y="54"/>
                    <a:pt x="1416" y="50"/>
                    <a:pt x="1410" y="49"/>
                  </a:cubicBezTo>
                  <a:cubicBezTo>
                    <a:pt x="1395" y="45"/>
                    <a:pt x="1366" y="55"/>
                    <a:pt x="1319" y="78"/>
                  </a:cubicBezTo>
                  <a:cubicBezTo>
                    <a:pt x="1340" y="65"/>
                    <a:pt x="1361" y="51"/>
                    <a:pt x="1380" y="39"/>
                  </a:cubicBezTo>
                  <a:cubicBezTo>
                    <a:pt x="1387" y="34"/>
                    <a:pt x="1390" y="25"/>
                    <a:pt x="1386" y="17"/>
                  </a:cubicBezTo>
                  <a:cubicBezTo>
                    <a:pt x="1383" y="13"/>
                    <a:pt x="1380" y="10"/>
                    <a:pt x="1375" y="9"/>
                  </a:cubicBezTo>
                  <a:cubicBezTo>
                    <a:pt x="1367" y="7"/>
                    <a:pt x="1360" y="5"/>
                    <a:pt x="1250" y="66"/>
                  </a:cubicBezTo>
                  <a:cubicBezTo>
                    <a:pt x="1250" y="66"/>
                    <a:pt x="1249" y="67"/>
                    <a:pt x="1248" y="67"/>
                  </a:cubicBezTo>
                  <a:cubicBezTo>
                    <a:pt x="1276" y="43"/>
                    <a:pt x="1279" y="31"/>
                    <a:pt x="1273" y="20"/>
                  </a:cubicBezTo>
                  <a:cubicBezTo>
                    <a:pt x="1270" y="14"/>
                    <a:pt x="1265" y="11"/>
                    <a:pt x="1258" y="9"/>
                  </a:cubicBezTo>
                  <a:cubicBezTo>
                    <a:pt x="1246" y="6"/>
                    <a:pt x="1224" y="9"/>
                    <a:pt x="1156" y="44"/>
                  </a:cubicBezTo>
                  <a:cubicBezTo>
                    <a:pt x="1166" y="33"/>
                    <a:pt x="1169" y="23"/>
                    <a:pt x="1163" y="14"/>
                  </a:cubicBezTo>
                  <a:cubicBezTo>
                    <a:pt x="1161" y="10"/>
                    <a:pt x="1157" y="7"/>
                    <a:pt x="1152" y="5"/>
                  </a:cubicBezTo>
                  <a:cubicBezTo>
                    <a:pt x="1133" y="0"/>
                    <a:pt x="1079" y="29"/>
                    <a:pt x="816" y="189"/>
                  </a:cubicBezTo>
                  <a:cubicBezTo>
                    <a:pt x="770" y="217"/>
                    <a:pt x="719" y="248"/>
                    <a:pt x="670" y="277"/>
                  </a:cubicBezTo>
                  <a:cubicBezTo>
                    <a:pt x="786" y="201"/>
                    <a:pt x="932" y="107"/>
                    <a:pt x="1046" y="34"/>
                  </a:cubicBezTo>
                  <a:cubicBezTo>
                    <a:pt x="1053" y="30"/>
                    <a:pt x="1055" y="20"/>
                    <a:pt x="1051" y="13"/>
                  </a:cubicBezTo>
                  <a:cubicBezTo>
                    <a:pt x="1047" y="5"/>
                    <a:pt x="1037" y="3"/>
                    <a:pt x="1029" y="7"/>
                  </a:cubicBezTo>
                  <a:cubicBezTo>
                    <a:pt x="1029" y="7"/>
                    <a:pt x="1029" y="7"/>
                    <a:pt x="1029" y="7"/>
                  </a:cubicBezTo>
                  <a:cubicBezTo>
                    <a:pt x="854" y="105"/>
                    <a:pt x="620" y="237"/>
                    <a:pt x="473" y="318"/>
                  </a:cubicBezTo>
                  <a:cubicBezTo>
                    <a:pt x="584" y="242"/>
                    <a:pt x="756" y="134"/>
                    <a:pt x="918" y="37"/>
                  </a:cubicBezTo>
                  <a:cubicBezTo>
                    <a:pt x="925" y="32"/>
                    <a:pt x="928" y="23"/>
                    <a:pt x="924" y="15"/>
                  </a:cubicBezTo>
                  <a:cubicBezTo>
                    <a:pt x="921" y="11"/>
                    <a:pt x="917" y="8"/>
                    <a:pt x="912" y="7"/>
                  </a:cubicBezTo>
                  <a:cubicBezTo>
                    <a:pt x="894" y="2"/>
                    <a:pt x="851" y="26"/>
                    <a:pt x="624" y="167"/>
                  </a:cubicBezTo>
                  <a:cubicBezTo>
                    <a:pt x="544" y="217"/>
                    <a:pt x="461" y="269"/>
                    <a:pt x="389" y="311"/>
                  </a:cubicBezTo>
                  <a:cubicBezTo>
                    <a:pt x="410" y="298"/>
                    <a:pt x="431" y="285"/>
                    <a:pt x="452" y="272"/>
                  </a:cubicBezTo>
                  <a:cubicBezTo>
                    <a:pt x="535" y="221"/>
                    <a:pt x="620" y="168"/>
                    <a:pt x="687" y="125"/>
                  </a:cubicBezTo>
                  <a:cubicBezTo>
                    <a:pt x="723" y="101"/>
                    <a:pt x="749" y="83"/>
                    <a:pt x="768" y="69"/>
                  </a:cubicBezTo>
                  <a:cubicBezTo>
                    <a:pt x="792" y="51"/>
                    <a:pt x="808" y="36"/>
                    <a:pt x="799" y="21"/>
                  </a:cubicBezTo>
                  <a:cubicBezTo>
                    <a:pt x="797" y="17"/>
                    <a:pt x="794" y="14"/>
                    <a:pt x="790" y="13"/>
                  </a:cubicBezTo>
                  <a:cubicBezTo>
                    <a:pt x="782" y="11"/>
                    <a:pt x="782" y="11"/>
                    <a:pt x="736" y="37"/>
                  </a:cubicBezTo>
                  <a:cubicBezTo>
                    <a:pt x="711" y="52"/>
                    <a:pt x="675" y="73"/>
                    <a:pt x="634" y="98"/>
                  </a:cubicBezTo>
                  <a:cubicBezTo>
                    <a:pt x="520" y="165"/>
                    <a:pt x="318" y="285"/>
                    <a:pt x="197" y="350"/>
                  </a:cubicBezTo>
                  <a:cubicBezTo>
                    <a:pt x="288" y="289"/>
                    <a:pt x="429" y="201"/>
                    <a:pt x="519" y="145"/>
                  </a:cubicBezTo>
                  <a:cubicBezTo>
                    <a:pt x="567" y="115"/>
                    <a:pt x="608" y="90"/>
                    <a:pt x="638" y="71"/>
                  </a:cubicBezTo>
                  <a:cubicBezTo>
                    <a:pt x="654" y="60"/>
                    <a:pt x="666" y="53"/>
                    <a:pt x="673" y="48"/>
                  </a:cubicBezTo>
                  <a:cubicBezTo>
                    <a:pt x="686" y="39"/>
                    <a:pt x="698" y="31"/>
                    <a:pt x="690" y="17"/>
                  </a:cubicBezTo>
                  <a:cubicBezTo>
                    <a:pt x="688" y="12"/>
                    <a:pt x="683" y="9"/>
                    <a:pt x="677" y="7"/>
                  </a:cubicBezTo>
                  <a:cubicBezTo>
                    <a:pt x="669" y="5"/>
                    <a:pt x="656" y="2"/>
                    <a:pt x="570" y="45"/>
                  </a:cubicBezTo>
                  <a:cubicBezTo>
                    <a:pt x="581" y="35"/>
                    <a:pt x="589" y="25"/>
                    <a:pt x="582" y="14"/>
                  </a:cubicBezTo>
                  <a:cubicBezTo>
                    <a:pt x="580" y="10"/>
                    <a:pt x="576" y="7"/>
                    <a:pt x="572" y="6"/>
                  </a:cubicBezTo>
                  <a:cubicBezTo>
                    <a:pt x="564" y="4"/>
                    <a:pt x="554" y="1"/>
                    <a:pt x="415" y="78"/>
                  </a:cubicBezTo>
                  <a:cubicBezTo>
                    <a:pt x="426" y="70"/>
                    <a:pt x="434" y="63"/>
                    <a:pt x="441" y="58"/>
                  </a:cubicBezTo>
                  <a:cubicBezTo>
                    <a:pt x="453" y="47"/>
                    <a:pt x="468" y="35"/>
                    <a:pt x="460" y="20"/>
                  </a:cubicBezTo>
                  <a:cubicBezTo>
                    <a:pt x="457" y="15"/>
                    <a:pt x="452" y="12"/>
                    <a:pt x="446" y="10"/>
                  </a:cubicBezTo>
                  <a:cubicBezTo>
                    <a:pt x="427" y="5"/>
                    <a:pt x="388" y="25"/>
                    <a:pt x="287" y="90"/>
                  </a:cubicBezTo>
                  <a:cubicBezTo>
                    <a:pt x="347" y="45"/>
                    <a:pt x="358" y="32"/>
                    <a:pt x="349" y="17"/>
                  </a:cubicBezTo>
                  <a:cubicBezTo>
                    <a:pt x="347" y="13"/>
                    <a:pt x="343" y="10"/>
                    <a:pt x="339" y="9"/>
                  </a:cubicBezTo>
                  <a:cubicBezTo>
                    <a:pt x="330" y="7"/>
                    <a:pt x="330" y="7"/>
                    <a:pt x="252" y="56"/>
                  </a:cubicBezTo>
                  <a:cubicBezTo>
                    <a:pt x="210" y="83"/>
                    <a:pt x="137" y="128"/>
                    <a:pt x="87" y="157"/>
                  </a:cubicBezTo>
                  <a:cubicBezTo>
                    <a:pt x="86" y="157"/>
                    <a:pt x="86" y="157"/>
                    <a:pt x="86" y="157"/>
                  </a:cubicBezTo>
                  <a:cubicBezTo>
                    <a:pt x="115" y="131"/>
                    <a:pt x="152" y="100"/>
                    <a:pt x="175" y="81"/>
                  </a:cubicBezTo>
                  <a:cubicBezTo>
                    <a:pt x="189" y="69"/>
                    <a:pt x="202" y="58"/>
                    <a:pt x="211" y="50"/>
                  </a:cubicBezTo>
                  <a:cubicBezTo>
                    <a:pt x="227" y="36"/>
                    <a:pt x="234" y="29"/>
                    <a:pt x="228" y="18"/>
                  </a:cubicBezTo>
                  <a:cubicBezTo>
                    <a:pt x="226" y="14"/>
                    <a:pt x="222" y="11"/>
                    <a:pt x="217" y="9"/>
                  </a:cubicBezTo>
                  <a:cubicBezTo>
                    <a:pt x="207" y="7"/>
                    <a:pt x="200" y="9"/>
                    <a:pt x="88" y="76"/>
                  </a:cubicBezTo>
                  <a:cubicBezTo>
                    <a:pt x="86" y="77"/>
                    <a:pt x="85" y="78"/>
                    <a:pt x="83" y="79"/>
                  </a:cubicBezTo>
                  <a:cubicBezTo>
                    <a:pt x="86" y="75"/>
                    <a:pt x="88" y="72"/>
                    <a:pt x="90" y="69"/>
                  </a:cubicBezTo>
                  <a:cubicBezTo>
                    <a:pt x="98" y="59"/>
                    <a:pt x="104" y="50"/>
                    <a:pt x="109" y="43"/>
                  </a:cubicBezTo>
                  <a:cubicBezTo>
                    <a:pt x="118" y="31"/>
                    <a:pt x="123" y="24"/>
                    <a:pt x="118" y="15"/>
                  </a:cubicBezTo>
                  <a:cubicBezTo>
                    <a:pt x="115" y="10"/>
                    <a:pt x="111" y="7"/>
                    <a:pt x="107" y="6"/>
                  </a:cubicBezTo>
                  <a:cubicBezTo>
                    <a:pt x="96" y="4"/>
                    <a:pt x="86" y="9"/>
                    <a:pt x="48" y="35"/>
                  </a:cubicBezTo>
                  <a:cubicBezTo>
                    <a:pt x="38" y="41"/>
                    <a:pt x="25" y="50"/>
                    <a:pt x="19" y="53"/>
                  </a:cubicBezTo>
                  <a:cubicBezTo>
                    <a:pt x="17" y="53"/>
                    <a:pt x="14" y="54"/>
                    <a:pt x="12" y="55"/>
                  </a:cubicBezTo>
                  <a:cubicBezTo>
                    <a:pt x="4" y="59"/>
                    <a:pt x="2" y="69"/>
                    <a:pt x="6" y="77"/>
                  </a:cubicBezTo>
                  <a:cubicBezTo>
                    <a:pt x="8" y="81"/>
                    <a:pt x="12" y="84"/>
                    <a:pt x="17" y="85"/>
                  </a:cubicBezTo>
                  <a:cubicBezTo>
                    <a:pt x="24" y="86"/>
                    <a:pt x="30" y="84"/>
                    <a:pt x="48" y="73"/>
                  </a:cubicBezTo>
                  <a:cubicBezTo>
                    <a:pt x="15" y="118"/>
                    <a:pt x="13" y="123"/>
                    <a:pt x="19" y="133"/>
                  </a:cubicBezTo>
                  <a:cubicBezTo>
                    <a:pt x="21" y="137"/>
                    <a:pt x="24" y="140"/>
                    <a:pt x="29" y="141"/>
                  </a:cubicBezTo>
                  <a:cubicBezTo>
                    <a:pt x="36" y="143"/>
                    <a:pt x="37" y="143"/>
                    <a:pt x="87" y="114"/>
                  </a:cubicBezTo>
                  <a:cubicBezTo>
                    <a:pt x="78" y="121"/>
                    <a:pt x="70" y="128"/>
                    <a:pt x="63" y="135"/>
                  </a:cubicBezTo>
                  <a:cubicBezTo>
                    <a:pt x="13" y="179"/>
                    <a:pt x="6" y="189"/>
                    <a:pt x="13" y="203"/>
                  </a:cubicBezTo>
                  <a:cubicBezTo>
                    <a:pt x="16" y="208"/>
                    <a:pt x="20" y="211"/>
                    <a:pt x="26" y="212"/>
                  </a:cubicBezTo>
                  <a:cubicBezTo>
                    <a:pt x="36" y="215"/>
                    <a:pt x="53" y="210"/>
                    <a:pt x="85" y="194"/>
                  </a:cubicBezTo>
                  <a:cubicBezTo>
                    <a:pt x="72" y="203"/>
                    <a:pt x="59" y="212"/>
                    <a:pt x="49" y="219"/>
                  </a:cubicBezTo>
                  <a:cubicBezTo>
                    <a:pt x="14" y="245"/>
                    <a:pt x="1" y="254"/>
                    <a:pt x="10" y="269"/>
                  </a:cubicBezTo>
                  <a:cubicBezTo>
                    <a:pt x="12" y="274"/>
                    <a:pt x="17" y="277"/>
                    <a:pt x="22" y="279"/>
                  </a:cubicBezTo>
                  <a:cubicBezTo>
                    <a:pt x="43" y="284"/>
                    <a:pt x="85" y="259"/>
                    <a:pt x="232" y="163"/>
                  </a:cubicBezTo>
                  <a:cubicBezTo>
                    <a:pt x="262" y="144"/>
                    <a:pt x="298" y="121"/>
                    <a:pt x="331" y="100"/>
                  </a:cubicBezTo>
                  <a:cubicBezTo>
                    <a:pt x="250" y="157"/>
                    <a:pt x="131" y="236"/>
                    <a:pt x="19" y="308"/>
                  </a:cubicBezTo>
                  <a:cubicBezTo>
                    <a:pt x="12" y="313"/>
                    <a:pt x="10" y="323"/>
                    <a:pt x="14" y="330"/>
                  </a:cubicBezTo>
                  <a:cubicBezTo>
                    <a:pt x="19" y="337"/>
                    <a:pt x="29" y="340"/>
                    <a:pt x="36" y="335"/>
                  </a:cubicBezTo>
                  <a:cubicBezTo>
                    <a:pt x="149" y="268"/>
                    <a:pt x="307" y="175"/>
                    <a:pt x="421" y="111"/>
                  </a:cubicBezTo>
                  <a:cubicBezTo>
                    <a:pt x="316" y="182"/>
                    <a:pt x="168" y="277"/>
                    <a:pt x="49" y="351"/>
                  </a:cubicBezTo>
                  <a:cubicBezTo>
                    <a:pt x="25" y="367"/>
                    <a:pt x="10" y="376"/>
                    <a:pt x="9" y="376"/>
                  </a:cubicBezTo>
                  <a:cubicBezTo>
                    <a:pt x="2" y="381"/>
                    <a:pt x="0" y="391"/>
                    <a:pt x="4" y="398"/>
                  </a:cubicBezTo>
                  <a:cubicBezTo>
                    <a:pt x="9" y="406"/>
                    <a:pt x="19" y="408"/>
                    <a:pt x="27" y="403"/>
                  </a:cubicBezTo>
                  <a:cubicBezTo>
                    <a:pt x="27" y="403"/>
                    <a:pt x="38" y="396"/>
                    <a:pt x="57" y="384"/>
                  </a:cubicBezTo>
                  <a:cubicBezTo>
                    <a:pt x="108" y="352"/>
                    <a:pt x="217" y="285"/>
                    <a:pt x="328" y="218"/>
                  </a:cubicBezTo>
                  <a:cubicBezTo>
                    <a:pt x="401" y="175"/>
                    <a:pt x="459" y="142"/>
                    <a:pt x="504" y="117"/>
                  </a:cubicBezTo>
                  <a:cubicBezTo>
                    <a:pt x="504" y="117"/>
                    <a:pt x="504" y="116"/>
                    <a:pt x="505" y="116"/>
                  </a:cubicBezTo>
                  <a:cubicBezTo>
                    <a:pt x="504" y="117"/>
                    <a:pt x="503" y="117"/>
                    <a:pt x="502" y="118"/>
                  </a:cubicBezTo>
                  <a:cubicBezTo>
                    <a:pt x="417" y="171"/>
                    <a:pt x="310" y="237"/>
                    <a:pt x="227" y="291"/>
                  </a:cubicBezTo>
                  <a:cubicBezTo>
                    <a:pt x="182" y="321"/>
                    <a:pt x="148" y="344"/>
                    <a:pt x="125" y="361"/>
                  </a:cubicBezTo>
                  <a:cubicBezTo>
                    <a:pt x="89" y="388"/>
                    <a:pt x="76" y="401"/>
                    <a:pt x="84" y="417"/>
                  </a:cubicBezTo>
                  <a:cubicBezTo>
                    <a:pt x="87" y="421"/>
                    <a:pt x="91" y="424"/>
                    <a:pt x="96" y="425"/>
                  </a:cubicBezTo>
                  <a:cubicBezTo>
                    <a:pt x="106" y="428"/>
                    <a:pt x="118" y="432"/>
                    <a:pt x="294" y="333"/>
                  </a:cubicBezTo>
                  <a:cubicBezTo>
                    <a:pt x="287" y="337"/>
                    <a:pt x="280" y="342"/>
                    <a:pt x="273" y="346"/>
                  </a:cubicBezTo>
                  <a:cubicBezTo>
                    <a:pt x="251" y="361"/>
                    <a:pt x="234" y="372"/>
                    <a:pt x="223" y="380"/>
                  </a:cubicBezTo>
                  <a:cubicBezTo>
                    <a:pt x="208" y="391"/>
                    <a:pt x="193" y="401"/>
                    <a:pt x="202" y="416"/>
                  </a:cubicBezTo>
                  <a:cubicBezTo>
                    <a:pt x="204" y="421"/>
                    <a:pt x="209" y="424"/>
                    <a:pt x="215" y="426"/>
                  </a:cubicBezTo>
                  <a:cubicBezTo>
                    <a:pt x="232" y="430"/>
                    <a:pt x="268" y="416"/>
                    <a:pt x="339" y="377"/>
                  </a:cubicBezTo>
                  <a:cubicBezTo>
                    <a:pt x="340" y="376"/>
                    <a:pt x="342" y="375"/>
                    <a:pt x="344" y="374"/>
                  </a:cubicBezTo>
                  <a:cubicBezTo>
                    <a:pt x="329" y="387"/>
                    <a:pt x="317" y="402"/>
                    <a:pt x="325" y="416"/>
                  </a:cubicBezTo>
                  <a:cubicBezTo>
                    <a:pt x="327" y="420"/>
                    <a:pt x="330" y="422"/>
                    <a:pt x="334" y="424"/>
                  </a:cubicBezTo>
                  <a:cubicBezTo>
                    <a:pt x="343" y="426"/>
                    <a:pt x="343" y="426"/>
                    <a:pt x="458" y="362"/>
                  </a:cubicBezTo>
                  <a:cubicBezTo>
                    <a:pt x="499" y="340"/>
                    <a:pt x="550" y="312"/>
                    <a:pt x="611" y="278"/>
                  </a:cubicBezTo>
                  <a:cubicBezTo>
                    <a:pt x="582" y="297"/>
                    <a:pt x="557" y="313"/>
                    <a:pt x="536" y="328"/>
                  </a:cubicBezTo>
                  <a:cubicBezTo>
                    <a:pt x="508" y="347"/>
                    <a:pt x="485" y="362"/>
                    <a:pt x="471" y="373"/>
                  </a:cubicBezTo>
                  <a:cubicBezTo>
                    <a:pt x="447" y="390"/>
                    <a:pt x="435" y="399"/>
                    <a:pt x="443" y="413"/>
                  </a:cubicBezTo>
                  <a:cubicBezTo>
                    <a:pt x="445" y="418"/>
                    <a:pt x="449" y="421"/>
                    <a:pt x="454" y="422"/>
                  </a:cubicBezTo>
                  <a:cubicBezTo>
                    <a:pt x="466" y="425"/>
                    <a:pt x="483" y="422"/>
                    <a:pt x="594" y="359"/>
                  </a:cubicBezTo>
                  <a:cubicBezTo>
                    <a:pt x="661" y="320"/>
                    <a:pt x="748" y="268"/>
                    <a:pt x="832" y="217"/>
                  </a:cubicBezTo>
                  <a:cubicBezTo>
                    <a:pt x="900" y="176"/>
                    <a:pt x="976" y="130"/>
                    <a:pt x="1037" y="94"/>
                  </a:cubicBezTo>
                  <a:cubicBezTo>
                    <a:pt x="1025" y="102"/>
                    <a:pt x="1012" y="110"/>
                    <a:pt x="998" y="120"/>
                  </a:cubicBezTo>
                  <a:cubicBezTo>
                    <a:pt x="922" y="169"/>
                    <a:pt x="830" y="226"/>
                    <a:pt x="749" y="276"/>
                  </a:cubicBezTo>
                  <a:cubicBezTo>
                    <a:pt x="698" y="307"/>
                    <a:pt x="653" y="334"/>
                    <a:pt x="621" y="355"/>
                  </a:cubicBezTo>
                  <a:cubicBezTo>
                    <a:pt x="604" y="366"/>
                    <a:pt x="592" y="374"/>
                    <a:pt x="583" y="380"/>
                  </a:cubicBezTo>
                  <a:cubicBezTo>
                    <a:pt x="571" y="388"/>
                    <a:pt x="558" y="398"/>
                    <a:pt x="566" y="412"/>
                  </a:cubicBezTo>
                  <a:cubicBezTo>
                    <a:pt x="568" y="415"/>
                    <a:pt x="572" y="418"/>
                    <a:pt x="576" y="419"/>
                  </a:cubicBezTo>
                  <a:cubicBezTo>
                    <a:pt x="586" y="422"/>
                    <a:pt x="587" y="422"/>
                    <a:pt x="754" y="319"/>
                  </a:cubicBezTo>
                  <a:cubicBezTo>
                    <a:pt x="846" y="262"/>
                    <a:pt x="961" y="190"/>
                    <a:pt x="1059" y="134"/>
                  </a:cubicBezTo>
                  <a:cubicBezTo>
                    <a:pt x="1145" y="84"/>
                    <a:pt x="1193" y="60"/>
                    <a:pt x="1219" y="49"/>
                  </a:cubicBezTo>
                  <a:cubicBezTo>
                    <a:pt x="1188" y="75"/>
                    <a:pt x="1116" y="126"/>
                    <a:pt x="954" y="226"/>
                  </a:cubicBezTo>
                  <a:cubicBezTo>
                    <a:pt x="816" y="311"/>
                    <a:pt x="680" y="390"/>
                    <a:pt x="679" y="391"/>
                  </a:cubicBezTo>
                  <a:cubicBezTo>
                    <a:pt x="671" y="395"/>
                    <a:pt x="668" y="405"/>
                    <a:pt x="673" y="413"/>
                  </a:cubicBezTo>
                  <a:cubicBezTo>
                    <a:pt x="675" y="416"/>
                    <a:pt x="679" y="419"/>
                    <a:pt x="683" y="420"/>
                  </a:cubicBezTo>
                  <a:cubicBezTo>
                    <a:pt x="694" y="423"/>
                    <a:pt x="695" y="424"/>
                    <a:pt x="961" y="269"/>
                  </a:cubicBezTo>
                  <a:cubicBezTo>
                    <a:pt x="987" y="254"/>
                    <a:pt x="1014" y="238"/>
                    <a:pt x="1042" y="222"/>
                  </a:cubicBezTo>
                  <a:cubicBezTo>
                    <a:pt x="973" y="267"/>
                    <a:pt x="917" y="304"/>
                    <a:pt x="876" y="332"/>
                  </a:cubicBezTo>
                  <a:cubicBezTo>
                    <a:pt x="848" y="351"/>
                    <a:pt x="826" y="366"/>
                    <a:pt x="811" y="377"/>
                  </a:cubicBezTo>
                  <a:cubicBezTo>
                    <a:pt x="803" y="382"/>
                    <a:pt x="797" y="387"/>
                    <a:pt x="793" y="390"/>
                  </a:cubicBezTo>
                  <a:cubicBezTo>
                    <a:pt x="787" y="394"/>
                    <a:pt x="775" y="403"/>
                    <a:pt x="782" y="416"/>
                  </a:cubicBezTo>
                  <a:cubicBezTo>
                    <a:pt x="785" y="420"/>
                    <a:pt x="789" y="423"/>
                    <a:pt x="793" y="424"/>
                  </a:cubicBezTo>
                  <a:cubicBezTo>
                    <a:pt x="807" y="427"/>
                    <a:pt x="826" y="418"/>
                    <a:pt x="1010" y="302"/>
                  </a:cubicBezTo>
                  <a:cubicBezTo>
                    <a:pt x="1090" y="251"/>
                    <a:pt x="1181" y="194"/>
                    <a:pt x="1256" y="150"/>
                  </a:cubicBezTo>
                  <a:cubicBezTo>
                    <a:pt x="1322" y="111"/>
                    <a:pt x="1359" y="94"/>
                    <a:pt x="1379" y="86"/>
                  </a:cubicBezTo>
                  <a:cubicBezTo>
                    <a:pt x="1320" y="139"/>
                    <a:pt x="1112" y="272"/>
                    <a:pt x="916" y="388"/>
                  </a:cubicBezTo>
                  <a:cubicBezTo>
                    <a:pt x="909" y="393"/>
                    <a:pt x="906" y="402"/>
                    <a:pt x="910" y="410"/>
                  </a:cubicBezTo>
                  <a:cubicBezTo>
                    <a:pt x="913" y="415"/>
                    <a:pt x="918" y="419"/>
                    <a:pt x="924" y="420"/>
                  </a:cubicBezTo>
                  <a:cubicBezTo>
                    <a:pt x="953" y="427"/>
                    <a:pt x="1028" y="383"/>
                    <a:pt x="1226" y="256"/>
                  </a:cubicBezTo>
                  <a:cubicBezTo>
                    <a:pt x="1227" y="256"/>
                    <a:pt x="1227" y="256"/>
                    <a:pt x="1228" y="255"/>
                  </a:cubicBezTo>
                  <a:cubicBezTo>
                    <a:pt x="1177" y="291"/>
                    <a:pt x="1127" y="325"/>
                    <a:pt x="1097" y="346"/>
                  </a:cubicBezTo>
                  <a:cubicBezTo>
                    <a:pt x="1078" y="358"/>
                    <a:pt x="1062" y="369"/>
                    <a:pt x="1051" y="377"/>
                  </a:cubicBezTo>
                  <a:cubicBezTo>
                    <a:pt x="1046" y="381"/>
                    <a:pt x="1041" y="384"/>
                    <a:pt x="1038" y="386"/>
                  </a:cubicBezTo>
                  <a:cubicBezTo>
                    <a:pt x="1034" y="389"/>
                    <a:pt x="1022" y="398"/>
                    <a:pt x="1029" y="410"/>
                  </a:cubicBezTo>
                  <a:cubicBezTo>
                    <a:pt x="1031" y="414"/>
                    <a:pt x="1035" y="417"/>
                    <a:pt x="1039" y="418"/>
                  </a:cubicBezTo>
                  <a:cubicBezTo>
                    <a:pt x="1049" y="421"/>
                    <a:pt x="1049" y="421"/>
                    <a:pt x="1162" y="352"/>
                  </a:cubicBezTo>
                  <a:cubicBezTo>
                    <a:pt x="1200" y="329"/>
                    <a:pt x="1254" y="296"/>
                    <a:pt x="1302" y="268"/>
                  </a:cubicBezTo>
                  <a:cubicBezTo>
                    <a:pt x="1298" y="271"/>
                    <a:pt x="1294" y="273"/>
                    <a:pt x="1290" y="276"/>
                  </a:cubicBezTo>
                  <a:cubicBezTo>
                    <a:pt x="1254" y="302"/>
                    <a:pt x="1217" y="329"/>
                    <a:pt x="1189" y="350"/>
                  </a:cubicBezTo>
                  <a:cubicBezTo>
                    <a:pt x="1145" y="384"/>
                    <a:pt x="1134" y="397"/>
                    <a:pt x="1142" y="412"/>
                  </a:cubicBezTo>
                  <a:cubicBezTo>
                    <a:pt x="1144" y="416"/>
                    <a:pt x="1148" y="418"/>
                    <a:pt x="1152" y="420"/>
                  </a:cubicBezTo>
                  <a:cubicBezTo>
                    <a:pt x="1157" y="421"/>
                    <a:pt x="1161" y="420"/>
                    <a:pt x="1165" y="417"/>
                  </a:cubicBezTo>
                  <a:cubicBezTo>
                    <a:pt x="1229" y="376"/>
                    <a:pt x="1299" y="333"/>
                    <a:pt x="1349" y="304"/>
                  </a:cubicBezTo>
                  <a:cubicBezTo>
                    <a:pt x="1317" y="334"/>
                    <a:pt x="1278" y="371"/>
                    <a:pt x="1249" y="398"/>
                  </a:cubicBezTo>
                  <a:cubicBezTo>
                    <a:pt x="1244" y="403"/>
                    <a:pt x="1242" y="411"/>
                    <a:pt x="1246" y="417"/>
                  </a:cubicBezTo>
                  <a:cubicBezTo>
                    <a:pt x="1248" y="421"/>
                    <a:pt x="1252" y="424"/>
                    <a:pt x="1256" y="425"/>
                  </a:cubicBezTo>
                  <a:cubicBezTo>
                    <a:pt x="1263" y="427"/>
                    <a:pt x="1263" y="427"/>
                    <a:pt x="1298" y="405"/>
                  </a:cubicBezTo>
                  <a:cubicBezTo>
                    <a:pt x="1319" y="392"/>
                    <a:pt x="1364" y="364"/>
                    <a:pt x="1395" y="347"/>
                  </a:cubicBezTo>
                  <a:cubicBezTo>
                    <a:pt x="1387" y="362"/>
                    <a:pt x="1377" y="382"/>
                    <a:pt x="1367" y="400"/>
                  </a:cubicBezTo>
                  <a:cubicBezTo>
                    <a:pt x="1365" y="405"/>
                    <a:pt x="1365" y="411"/>
                    <a:pt x="1367" y="415"/>
                  </a:cubicBezTo>
                  <a:cubicBezTo>
                    <a:pt x="1370" y="420"/>
                    <a:pt x="1374" y="423"/>
                    <a:pt x="1379" y="424"/>
                  </a:cubicBezTo>
                  <a:cubicBezTo>
                    <a:pt x="1385" y="425"/>
                    <a:pt x="1391" y="424"/>
                    <a:pt x="1397" y="420"/>
                  </a:cubicBezTo>
                  <a:cubicBezTo>
                    <a:pt x="1403" y="417"/>
                    <a:pt x="1409" y="413"/>
                    <a:pt x="1416" y="407"/>
                  </a:cubicBezTo>
                  <a:cubicBezTo>
                    <a:pt x="1417" y="406"/>
                    <a:pt x="1418" y="406"/>
                    <a:pt x="1419" y="405"/>
                  </a:cubicBezTo>
                  <a:cubicBezTo>
                    <a:pt x="1427" y="401"/>
                    <a:pt x="1430" y="391"/>
                    <a:pt x="1426" y="383"/>
                  </a:cubicBezTo>
                  <a:cubicBezTo>
                    <a:pt x="1424" y="379"/>
                    <a:pt x="1420" y="377"/>
                    <a:pt x="1416" y="375"/>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pPr algn="ctr"/>
              <a:r>
                <a:rPr lang="de-DE" sz="1200" dirty="0" smtClean="0">
                  <a:solidFill>
                    <a:schemeClr val="tx1">
                      <a:lumMod val="50000"/>
                    </a:schemeClr>
                  </a:solidFill>
                  <a:latin typeface="GE Inspira" charset="0"/>
                  <a:ea typeface="GE Inspira" charset="0"/>
                  <a:cs typeface="GE Inspira" charset="0"/>
                </a:rPr>
                <a:t>Pedestrian Safety</a:t>
              </a:r>
              <a:endParaRPr lang="de-DE" sz="1200" dirty="0">
                <a:solidFill>
                  <a:schemeClr val="tx1">
                    <a:lumMod val="50000"/>
                  </a:schemeClr>
                </a:solidFill>
                <a:latin typeface="GE Inspira" charset="0"/>
                <a:ea typeface="GE Inspira" charset="0"/>
                <a:cs typeface="GE Inspira" charset="0"/>
              </a:endParaRPr>
            </a:p>
          </p:txBody>
        </p:sp>
        <p:sp>
          <p:nvSpPr>
            <p:cNvPr id="109" name="Freeform 5"/>
            <p:cNvSpPr>
              <a:spLocks/>
            </p:cNvSpPr>
            <p:nvPr/>
          </p:nvSpPr>
          <p:spPr bwMode="auto">
            <a:xfrm>
              <a:off x="441809" y="2626826"/>
              <a:ext cx="1303544" cy="632481"/>
            </a:xfrm>
            <a:custGeom>
              <a:avLst/>
              <a:gdLst/>
              <a:ahLst/>
              <a:cxnLst>
                <a:cxn ang="0">
                  <a:pos x="1477" y="3"/>
                </a:cxn>
                <a:cxn ang="0">
                  <a:pos x="1475" y="3"/>
                </a:cxn>
                <a:cxn ang="0">
                  <a:pos x="1473" y="3"/>
                </a:cxn>
                <a:cxn ang="0">
                  <a:pos x="1450" y="3"/>
                </a:cxn>
                <a:cxn ang="0">
                  <a:pos x="1354" y="3"/>
                </a:cxn>
                <a:cxn ang="0">
                  <a:pos x="1127" y="3"/>
                </a:cxn>
                <a:cxn ang="0">
                  <a:pos x="571" y="4"/>
                </a:cxn>
                <a:cxn ang="0">
                  <a:pos x="262" y="5"/>
                </a:cxn>
                <a:cxn ang="0">
                  <a:pos x="104" y="5"/>
                </a:cxn>
                <a:cxn ang="0">
                  <a:pos x="25" y="5"/>
                </a:cxn>
                <a:cxn ang="0">
                  <a:pos x="22" y="5"/>
                </a:cxn>
                <a:cxn ang="0">
                  <a:pos x="21" y="5"/>
                </a:cxn>
                <a:cxn ang="0">
                  <a:pos x="10" y="17"/>
                </a:cxn>
                <a:cxn ang="0">
                  <a:pos x="10" y="22"/>
                </a:cxn>
                <a:cxn ang="0">
                  <a:pos x="10" y="32"/>
                </a:cxn>
                <a:cxn ang="0">
                  <a:pos x="10" y="52"/>
                </a:cxn>
                <a:cxn ang="0">
                  <a:pos x="11" y="92"/>
                </a:cxn>
                <a:cxn ang="0">
                  <a:pos x="11" y="407"/>
                </a:cxn>
                <a:cxn ang="0">
                  <a:pos x="12" y="427"/>
                </a:cxn>
                <a:cxn ang="0">
                  <a:pos x="12" y="432"/>
                </a:cxn>
                <a:cxn ang="0">
                  <a:pos x="22" y="441"/>
                </a:cxn>
                <a:cxn ang="0">
                  <a:pos x="23" y="441"/>
                </a:cxn>
                <a:cxn ang="0">
                  <a:pos x="25" y="441"/>
                </a:cxn>
                <a:cxn ang="0">
                  <a:pos x="35" y="441"/>
                </a:cxn>
                <a:cxn ang="0">
                  <a:pos x="74" y="441"/>
                </a:cxn>
                <a:cxn ang="0">
                  <a:pos x="151" y="441"/>
                </a:cxn>
                <a:cxn ang="0">
                  <a:pos x="301" y="441"/>
                </a:cxn>
                <a:cxn ang="0">
                  <a:pos x="839" y="439"/>
                </a:cxn>
                <a:cxn ang="0">
                  <a:pos x="1361" y="437"/>
                </a:cxn>
                <a:cxn ang="0">
                  <a:pos x="1361" y="426"/>
                </a:cxn>
                <a:cxn ang="0">
                  <a:pos x="822" y="422"/>
                </a:cxn>
                <a:cxn ang="0">
                  <a:pos x="303" y="421"/>
                </a:cxn>
                <a:cxn ang="0">
                  <a:pos x="159" y="421"/>
                </a:cxn>
                <a:cxn ang="0">
                  <a:pos x="85" y="420"/>
                </a:cxn>
                <a:cxn ang="0">
                  <a:pos x="48" y="420"/>
                </a:cxn>
                <a:cxn ang="0">
                  <a:pos x="33" y="420"/>
                </a:cxn>
                <a:cxn ang="0">
                  <a:pos x="33" y="119"/>
                </a:cxn>
                <a:cxn ang="0">
                  <a:pos x="33" y="43"/>
                </a:cxn>
                <a:cxn ang="0">
                  <a:pos x="33" y="28"/>
                </a:cxn>
                <a:cxn ang="0">
                  <a:pos x="71" y="28"/>
                </a:cxn>
                <a:cxn ang="0">
                  <a:pos x="223" y="28"/>
                </a:cxn>
                <a:cxn ang="0">
                  <a:pos x="522" y="29"/>
                </a:cxn>
                <a:cxn ang="0">
                  <a:pos x="1068" y="29"/>
                </a:cxn>
                <a:cxn ang="0">
                  <a:pos x="1298" y="29"/>
                </a:cxn>
                <a:cxn ang="0">
                  <a:pos x="1399" y="29"/>
                </a:cxn>
                <a:cxn ang="0">
                  <a:pos x="1446" y="29"/>
                </a:cxn>
                <a:cxn ang="0">
                  <a:pos x="1464" y="29"/>
                </a:cxn>
                <a:cxn ang="0">
                  <a:pos x="1465" y="257"/>
                </a:cxn>
                <a:cxn ang="0">
                  <a:pos x="1488" y="257"/>
                </a:cxn>
                <a:cxn ang="0">
                  <a:pos x="1490" y="73"/>
                </a:cxn>
                <a:cxn ang="0">
                  <a:pos x="1490" y="33"/>
                </a:cxn>
                <a:cxn ang="0">
                  <a:pos x="1490" y="22"/>
                </a:cxn>
                <a:cxn ang="0">
                  <a:pos x="1490" y="17"/>
                </a:cxn>
                <a:cxn ang="0">
                  <a:pos x="1490" y="16"/>
                </a:cxn>
                <a:cxn ang="0">
                  <a:pos x="1477" y="3"/>
                </a:cxn>
              </a:cxnLst>
              <a:rect l="0" t="0" r="r" b="b"/>
              <a:pathLst>
                <a:path w="1533" h="551">
                  <a:moveTo>
                    <a:pt x="1477" y="3"/>
                  </a:moveTo>
                  <a:cubicBezTo>
                    <a:pt x="1475" y="3"/>
                    <a:pt x="1475" y="3"/>
                    <a:pt x="1475" y="3"/>
                  </a:cubicBezTo>
                  <a:cubicBezTo>
                    <a:pt x="1473" y="3"/>
                    <a:pt x="1473" y="3"/>
                    <a:pt x="1473" y="3"/>
                  </a:cubicBezTo>
                  <a:cubicBezTo>
                    <a:pt x="1450" y="3"/>
                    <a:pt x="1450" y="3"/>
                    <a:pt x="1450" y="3"/>
                  </a:cubicBezTo>
                  <a:cubicBezTo>
                    <a:pt x="1420" y="3"/>
                    <a:pt x="1388" y="3"/>
                    <a:pt x="1354" y="3"/>
                  </a:cubicBezTo>
                  <a:cubicBezTo>
                    <a:pt x="1285" y="3"/>
                    <a:pt x="1209" y="3"/>
                    <a:pt x="1127" y="3"/>
                  </a:cubicBezTo>
                  <a:cubicBezTo>
                    <a:pt x="962" y="3"/>
                    <a:pt x="773" y="4"/>
                    <a:pt x="571" y="4"/>
                  </a:cubicBezTo>
                  <a:cubicBezTo>
                    <a:pt x="471" y="4"/>
                    <a:pt x="367" y="4"/>
                    <a:pt x="262" y="5"/>
                  </a:cubicBezTo>
                  <a:cubicBezTo>
                    <a:pt x="210" y="5"/>
                    <a:pt x="157" y="5"/>
                    <a:pt x="104" y="5"/>
                  </a:cubicBezTo>
                  <a:cubicBezTo>
                    <a:pt x="25" y="5"/>
                    <a:pt x="25" y="5"/>
                    <a:pt x="25" y="5"/>
                  </a:cubicBezTo>
                  <a:cubicBezTo>
                    <a:pt x="22" y="5"/>
                    <a:pt x="22" y="5"/>
                    <a:pt x="22" y="5"/>
                  </a:cubicBezTo>
                  <a:cubicBezTo>
                    <a:pt x="21" y="5"/>
                    <a:pt x="21" y="5"/>
                    <a:pt x="21" y="5"/>
                  </a:cubicBezTo>
                  <a:cubicBezTo>
                    <a:pt x="0" y="27"/>
                    <a:pt x="15" y="12"/>
                    <a:pt x="10" y="17"/>
                  </a:cubicBezTo>
                  <a:cubicBezTo>
                    <a:pt x="10" y="22"/>
                    <a:pt x="10" y="22"/>
                    <a:pt x="10" y="22"/>
                  </a:cubicBezTo>
                  <a:cubicBezTo>
                    <a:pt x="10" y="32"/>
                    <a:pt x="10" y="32"/>
                    <a:pt x="10" y="32"/>
                  </a:cubicBezTo>
                  <a:cubicBezTo>
                    <a:pt x="10" y="52"/>
                    <a:pt x="10" y="52"/>
                    <a:pt x="10" y="52"/>
                  </a:cubicBezTo>
                  <a:cubicBezTo>
                    <a:pt x="11" y="92"/>
                    <a:pt x="11" y="92"/>
                    <a:pt x="11" y="92"/>
                  </a:cubicBezTo>
                  <a:cubicBezTo>
                    <a:pt x="11" y="198"/>
                    <a:pt x="11" y="303"/>
                    <a:pt x="11" y="407"/>
                  </a:cubicBezTo>
                  <a:cubicBezTo>
                    <a:pt x="12" y="427"/>
                    <a:pt x="12" y="427"/>
                    <a:pt x="12" y="427"/>
                  </a:cubicBezTo>
                  <a:cubicBezTo>
                    <a:pt x="12" y="432"/>
                    <a:pt x="12" y="432"/>
                    <a:pt x="12" y="432"/>
                  </a:cubicBezTo>
                  <a:cubicBezTo>
                    <a:pt x="9" y="430"/>
                    <a:pt x="30" y="450"/>
                    <a:pt x="22" y="441"/>
                  </a:cubicBezTo>
                  <a:cubicBezTo>
                    <a:pt x="23" y="441"/>
                    <a:pt x="23" y="441"/>
                    <a:pt x="23" y="441"/>
                  </a:cubicBezTo>
                  <a:cubicBezTo>
                    <a:pt x="25" y="441"/>
                    <a:pt x="25" y="441"/>
                    <a:pt x="25" y="441"/>
                  </a:cubicBezTo>
                  <a:cubicBezTo>
                    <a:pt x="35" y="441"/>
                    <a:pt x="35" y="441"/>
                    <a:pt x="35" y="441"/>
                  </a:cubicBezTo>
                  <a:cubicBezTo>
                    <a:pt x="74" y="441"/>
                    <a:pt x="74" y="441"/>
                    <a:pt x="74" y="441"/>
                  </a:cubicBezTo>
                  <a:cubicBezTo>
                    <a:pt x="100" y="441"/>
                    <a:pt x="125" y="441"/>
                    <a:pt x="151" y="441"/>
                  </a:cubicBezTo>
                  <a:cubicBezTo>
                    <a:pt x="201" y="441"/>
                    <a:pt x="252" y="441"/>
                    <a:pt x="301" y="441"/>
                  </a:cubicBezTo>
                  <a:cubicBezTo>
                    <a:pt x="498" y="440"/>
                    <a:pt x="682" y="439"/>
                    <a:pt x="839" y="439"/>
                  </a:cubicBezTo>
                  <a:cubicBezTo>
                    <a:pt x="1153" y="438"/>
                    <a:pt x="1361" y="437"/>
                    <a:pt x="1361" y="437"/>
                  </a:cubicBezTo>
                  <a:cubicBezTo>
                    <a:pt x="1533" y="437"/>
                    <a:pt x="1459" y="432"/>
                    <a:pt x="1361" y="426"/>
                  </a:cubicBezTo>
                  <a:cubicBezTo>
                    <a:pt x="1337" y="424"/>
                    <a:pt x="1127" y="423"/>
                    <a:pt x="822" y="422"/>
                  </a:cubicBezTo>
                  <a:cubicBezTo>
                    <a:pt x="669" y="422"/>
                    <a:pt x="492" y="421"/>
                    <a:pt x="303" y="421"/>
                  </a:cubicBezTo>
                  <a:cubicBezTo>
                    <a:pt x="256" y="421"/>
                    <a:pt x="208" y="421"/>
                    <a:pt x="159" y="421"/>
                  </a:cubicBezTo>
                  <a:cubicBezTo>
                    <a:pt x="85" y="420"/>
                    <a:pt x="85" y="420"/>
                    <a:pt x="85" y="420"/>
                  </a:cubicBezTo>
                  <a:cubicBezTo>
                    <a:pt x="48" y="420"/>
                    <a:pt x="48" y="420"/>
                    <a:pt x="48" y="420"/>
                  </a:cubicBezTo>
                  <a:cubicBezTo>
                    <a:pt x="33" y="420"/>
                    <a:pt x="33" y="420"/>
                    <a:pt x="33" y="420"/>
                  </a:cubicBezTo>
                  <a:cubicBezTo>
                    <a:pt x="33" y="321"/>
                    <a:pt x="33" y="220"/>
                    <a:pt x="33" y="119"/>
                  </a:cubicBezTo>
                  <a:cubicBezTo>
                    <a:pt x="33" y="43"/>
                    <a:pt x="33" y="43"/>
                    <a:pt x="33" y="43"/>
                  </a:cubicBezTo>
                  <a:cubicBezTo>
                    <a:pt x="33" y="28"/>
                    <a:pt x="33" y="28"/>
                    <a:pt x="33" y="28"/>
                  </a:cubicBezTo>
                  <a:cubicBezTo>
                    <a:pt x="71" y="28"/>
                    <a:pt x="71" y="28"/>
                    <a:pt x="71" y="28"/>
                  </a:cubicBezTo>
                  <a:cubicBezTo>
                    <a:pt x="122" y="28"/>
                    <a:pt x="172" y="28"/>
                    <a:pt x="223" y="28"/>
                  </a:cubicBezTo>
                  <a:cubicBezTo>
                    <a:pt x="324" y="29"/>
                    <a:pt x="424" y="29"/>
                    <a:pt x="522" y="29"/>
                  </a:cubicBezTo>
                  <a:cubicBezTo>
                    <a:pt x="717" y="29"/>
                    <a:pt x="903" y="29"/>
                    <a:pt x="1068" y="29"/>
                  </a:cubicBezTo>
                  <a:cubicBezTo>
                    <a:pt x="1151" y="29"/>
                    <a:pt x="1228" y="29"/>
                    <a:pt x="1298" y="29"/>
                  </a:cubicBezTo>
                  <a:cubicBezTo>
                    <a:pt x="1334" y="29"/>
                    <a:pt x="1367" y="29"/>
                    <a:pt x="1399" y="29"/>
                  </a:cubicBezTo>
                  <a:cubicBezTo>
                    <a:pt x="1415" y="29"/>
                    <a:pt x="1431" y="29"/>
                    <a:pt x="1446" y="29"/>
                  </a:cubicBezTo>
                  <a:cubicBezTo>
                    <a:pt x="1464" y="29"/>
                    <a:pt x="1464" y="29"/>
                    <a:pt x="1464" y="29"/>
                  </a:cubicBezTo>
                  <a:cubicBezTo>
                    <a:pt x="1464" y="140"/>
                    <a:pt x="1465" y="220"/>
                    <a:pt x="1465" y="257"/>
                  </a:cubicBezTo>
                  <a:cubicBezTo>
                    <a:pt x="1467" y="551"/>
                    <a:pt x="1481" y="379"/>
                    <a:pt x="1488" y="257"/>
                  </a:cubicBezTo>
                  <a:cubicBezTo>
                    <a:pt x="1489" y="242"/>
                    <a:pt x="1489" y="176"/>
                    <a:pt x="1490" y="73"/>
                  </a:cubicBezTo>
                  <a:cubicBezTo>
                    <a:pt x="1490" y="60"/>
                    <a:pt x="1490" y="47"/>
                    <a:pt x="1490" y="33"/>
                  </a:cubicBezTo>
                  <a:cubicBezTo>
                    <a:pt x="1490" y="22"/>
                    <a:pt x="1490" y="22"/>
                    <a:pt x="1490" y="22"/>
                  </a:cubicBezTo>
                  <a:cubicBezTo>
                    <a:pt x="1490" y="17"/>
                    <a:pt x="1490" y="17"/>
                    <a:pt x="1490" y="17"/>
                  </a:cubicBezTo>
                  <a:cubicBezTo>
                    <a:pt x="1490" y="16"/>
                    <a:pt x="1490" y="16"/>
                    <a:pt x="1490" y="16"/>
                  </a:cubicBezTo>
                  <a:cubicBezTo>
                    <a:pt x="1501" y="28"/>
                    <a:pt x="1474" y="0"/>
                    <a:pt x="1477" y="3"/>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de-DE" sz="1100">
                <a:solidFill>
                  <a:srgbClr val="454545"/>
                </a:solidFill>
                <a:latin typeface="GE Inspira" charset="0"/>
                <a:ea typeface="GE Inspira" charset="0"/>
                <a:cs typeface="GE Inspira" charset="0"/>
              </a:endParaRPr>
            </a:p>
          </p:txBody>
        </p:sp>
      </p:grpSp>
      <p:grpSp>
        <p:nvGrpSpPr>
          <p:cNvPr id="110" name="Group 109"/>
          <p:cNvGrpSpPr/>
          <p:nvPr/>
        </p:nvGrpSpPr>
        <p:grpSpPr>
          <a:xfrm>
            <a:off x="376404" y="4426017"/>
            <a:ext cx="1303544" cy="632481"/>
            <a:chOff x="441809" y="2626826"/>
            <a:chExt cx="1303544" cy="632481"/>
          </a:xfrm>
        </p:grpSpPr>
        <p:sp>
          <p:nvSpPr>
            <p:cNvPr id="111" name="Freeform 9"/>
            <p:cNvSpPr>
              <a:spLocks/>
            </p:cNvSpPr>
            <p:nvPr/>
          </p:nvSpPr>
          <p:spPr bwMode="auto">
            <a:xfrm>
              <a:off x="478269" y="2664882"/>
              <a:ext cx="1258441" cy="469017"/>
            </a:xfrm>
            <a:custGeom>
              <a:avLst/>
              <a:gdLst/>
              <a:ahLst/>
              <a:cxnLst>
                <a:cxn ang="0">
                  <a:pos x="1429" y="301"/>
                </a:cxn>
                <a:cxn ang="0">
                  <a:pos x="1425" y="276"/>
                </a:cxn>
                <a:cxn ang="0">
                  <a:pos x="1375" y="255"/>
                </a:cxn>
                <a:cxn ang="0">
                  <a:pos x="1426" y="175"/>
                </a:cxn>
                <a:cxn ang="0">
                  <a:pos x="1426" y="124"/>
                </a:cxn>
                <a:cxn ang="0">
                  <a:pos x="1425" y="60"/>
                </a:cxn>
                <a:cxn ang="0">
                  <a:pos x="1380" y="39"/>
                </a:cxn>
                <a:cxn ang="0">
                  <a:pos x="1250" y="66"/>
                </a:cxn>
                <a:cxn ang="0">
                  <a:pos x="1258" y="9"/>
                </a:cxn>
                <a:cxn ang="0">
                  <a:pos x="1152" y="5"/>
                </a:cxn>
                <a:cxn ang="0">
                  <a:pos x="1046" y="34"/>
                </a:cxn>
                <a:cxn ang="0">
                  <a:pos x="1029" y="7"/>
                </a:cxn>
                <a:cxn ang="0">
                  <a:pos x="924" y="15"/>
                </a:cxn>
                <a:cxn ang="0">
                  <a:pos x="389" y="311"/>
                </a:cxn>
                <a:cxn ang="0">
                  <a:pos x="768" y="69"/>
                </a:cxn>
                <a:cxn ang="0">
                  <a:pos x="736" y="37"/>
                </a:cxn>
                <a:cxn ang="0">
                  <a:pos x="519" y="145"/>
                </a:cxn>
                <a:cxn ang="0">
                  <a:pos x="690" y="17"/>
                </a:cxn>
                <a:cxn ang="0">
                  <a:pos x="582" y="14"/>
                </a:cxn>
                <a:cxn ang="0">
                  <a:pos x="441" y="58"/>
                </a:cxn>
                <a:cxn ang="0">
                  <a:pos x="287" y="90"/>
                </a:cxn>
                <a:cxn ang="0">
                  <a:pos x="252" y="56"/>
                </a:cxn>
                <a:cxn ang="0">
                  <a:pos x="175" y="81"/>
                </a:cxn>
                <a:cxn ang="0">
                  <a:pos x="217" y="9"/>
                </a:cxn>
                <a:cxn ang="0">
                  <a:pos x="90" y="69"/>
                </a:cxn>
                <a:cxn ang="0">
                  <a:pos x="107" y="6"/>
                </a:cxn>
                <a:cxn ang="0">
                  <a:pos x="12" y="55"/>
                </a:cxn>
                <a:cxn ang="0">
                  <a:pos x="48" y="73"/>
                </a:cxn>
                <a:cxn ang="0">
                  <a:pos x="87" y="114"/>
                </a:cxn>
                <a:cxn ang="0">
                  <a:pos x="26" y="212"/>
                </a:cxn>
                <a:cxn ang="0">
                  <a:pos x="10" y="269"/>
                </a:cxn>
                <a:cxn ang="0">
                  <a:pos x="331" y="100"/>
                </a:cxn>
                <a:cxn ang="0">
                  <a:pos x="36" y="335"/>
                </a:cxn>
                <a:cxn ang="0">
                  <a:pos x="9" y="376"/>
                </a:cxn>
                <a:cxn ang="0">
                  <a:pos x="57" y="384"/>
                </a:cxn>
                <a:cxn ang="0">
                  <a:pos x="505" y="116"/>
                </a:cxn>
                <a:cxn ang="0">
                  <a:pos x="125" y="361"/>
                </a:cxn>
                <a:cxn ang="0">
                  <a:pos x="294" y="333"/>
                </a:cxn>
                <a:cxn ang="0">
                  <a:pos x="202" y="416"/>
                </a:cxn>
                <a:cxn ang="0">
                  <a:pos x="344" y="374"/>
                </a:cxn>
                <a:cxn ang="0">
                  <a:pos x="458" y="362"/>
                </a:cxn>
                <a:cxn ang="0">
                  <a:pos x="471" y="373"/>
                </a:cxn>
                <a:cxn ang="0">
                  <a:pos x="594" y="359"/>
                </a:cxn>
                <a:cxn ang="0">
                  <a:pos x="998" y="120"/>
                </a:cxn>
                <a:cxn ang="0">
                  <a:pos x="583" y="380"/>
                </a:cxn>
                <a:cxn ang="0">
                  <a:pos x="754" y="319"/>
                </a:cxn>
                <a:cxn ang="0">
                  <a:pos x="954" y="226"/>
                </a:cxn>
                <a:cxn ang="0">
                  <a:pos x="683" y="420"/>
                </a:cxn>
                <a:cxn ang="0">
                  <a:pos x="876" y="332"/>
                </a:cxn>
                <a:cxn ang="0">
                  <a:pos x="782" y="416"/>
                </a:cxn>
                <a:cxn ang="0">
                  <a:pos x="1256" y="150"/>
                </a:cxn>
                <a:cxn ang="0">
                  <a:pos x="910" y="410"/>
                </a:cxn>
                <a:cxn ang="0">
                  <a:pos x="1228" y="255"/>
                </a:cxn>
                <a:cxn ang="0">
                  <a:pos x="1038" y="386"/>
                </a:cxn>
                <a:cxn ang="0">
                  <a:pos x="1162" y="352"/>
                </a:cxn>
                <a:cxn ang="0">
                  <a:pos x="1189" y="350"/>
                </a:cxn>
                <a:cxn ang="0">
                  <a:pos x="1165" y="417"/>
                </a:cxn>
                <a:cxn ang="0">
                  <a:pos x="1246" y="417"/>
                </a:cxn>
                <a:cxn ang="0">
                  <a:pos x="1395" y="347"/>
                </a:cxn>
                <a:cxn ang="0">
                  <a:pos x="1379" y="424"/>
                </a:cxn>
                <a:cxn ang="0">
                  <a:pos x="1419" y="405"/>
                </a:cxn>
              </a:cxnLst>
              <a:rect l="0" t="0" r="r" b="b"/>
              <a:pathLst>
                <a:path w="1446" h="432">
                  <a:moveTo>
                    <a:pt x="1416" y="375"/>
                  </a:moveTo>
                  <a:cubicBezTo>
                    <a:pt x="1445" y="320"/>
                    <a:pt x="1444" y="317"/>
                    <a:pt x="1440" y="310"/>
                  </a:cubicBezTo>
                  <a:cubicBezTo>
                    <a:pt x="1438" y="305"/>
                    <a:pt x="1434" y="302"/>
                    <a:pt x="1429" y="301"/>
                  </a:cubicBezTo>
                  <a:cubicBezTo>
                    <a:pt x="1422" y="299"/>
                    <a:pt x="1413" y="301"/>
                    <a:pt x="1382" y="317"/>
                  </a:cubicBezTo>
                  <a:cubicBezTo>
                    <a:pt x="1392" y="308"/>
                    <a:pt x="1400" y="300"/>
                    <a:pt x="1407" y="294"/>
                  </a:cubicBezTo>
                  <a:cubicBezTo>
                    <a:pt x="1415" y="286"/>
                    <a:pt x="1421" y="280"/>
                    <a:pt x="1425" y="276"/>
                  </a:cubicBezTo>
                  <a:cubicBezTo>
                    <a:pt x="1433" y="268"/>
                    <a:pt x="1441" y="261"/>
                    <a:pt x="1435" y="250"/>
                  </a:cubicBezTo>
                  <a:cubicBezTo>
                    <a:pt x="1432" y="245"/>
                    <a:pt x="1428" y="242"/>
                    <a:pt x="1423" y="241"/>
                  </a:cubicBezTo>
                  <a:cubicBezTo>
                    <a:pt x="1417" y="239"/>
                    <a:pt x="1410" y="237"/>
                    <a:pt x="1375" y="255"/>
                  </a:cubicBezTo>
                  <a:cubicBezTo>
                    <a:pt x="1383" y="249"/>
                    <a:pt x="1390" y="243"/>
                    <a:pt x="1397" y="238"/>
                  </a:cubicBezTo>
                  <a:cubicBezTo>
                    <a:pt x="1432" y="211"/>
                    <a:pt x="1446" y="199"/>
                    <a:pt x="1438" y="184"/>
                  </a:cubicBezTo>
                  <a:cubicBezTo>
                    <a:pt x="1435" y="179"/>
                    <a:pt x="1431" y="176"/>
                    <a:pt x="1426" y="175"/>
                  </a:cubicBezTo>
                  <a:cubicBezTo>
                    <a:pt x="1417" y="173"/>
                    <a:pt x="1401" y="177"/>
                    <a:pt x="1366" y="195"/>
                  </a:cubicBezTo>
                  <a:cubicBezTo>
                    <a:pt x="1376" y="187"/>
                    <a:pt x="1385" y="181"/>
                    <a:pt x="1393" y="175"/>
                  </a:cubicBezTo>
                  <a:cubicBezTo>
                    <a:pt x="1422" y="151"/>
                    <a:pt x="1434" y="138"/>
                    <a:pt x="1426" y="124"/>
                  </a:cubicBezTo>
                  <a:cubicBezTo>
                    <a:pt x="1424" y="119"/>
                    <a:pt x="1420" y="116"/>
                    <a:pt x="1415" y="115"/>
                  </a:cubicBezTo>
                  <a:cubicBezTo>
                    <a:pt x="1409" y="114"/>
                    <a:pt x="1401" y="115"/>
                    <a:pt x="1386" y="122"/>
                  </a:cubicBezTo>
                  <a:cubicBezTo>
                    <a:pt x="1423" y="91"/>
                    <a:pt x="1433" y="74"/>
                    <a:pt x="1425" y="60"/>
                  </a:cubicBezTo>
                  <a:cubicBezTo>
                    <a:pt x="1422" y="54"/>
                    <a:pt x="1416" y="50"/>
                    <a:pt x="1410" y="49"/>
                  </a:cubicBezTo>
                  <a:cubicBezTo>
                    <a:pt x="1395" y="45"/>
                    <a:pt x="1366" y="55"/>
                    <a:pt x="1319" y="78"/>
                  </a:cubicBezTo>
                  <a:cubicBezTo>
                    <a:pt x="1340" y="65"/>
                    <a:pt x="1361" y="51"/>
                    <a:pt x="1380" y="39"/>
                  </a:cubicBezTo>
                  <a:cubicBezTo>
                    <a:pt x="1387" y="34"/>
                    <a:pt x="1390" y="25"/>
                    <a:pt x="1386" y="17"/>
                  </a:cubicBezTo>
                  <a:cubicBezTo>
                    <a:pt x="1383" y="13"/>
                    <a:pt x="1380" y="10"/>
                    <a:pt x="1375" y="9"/>
                  </a:cubicBezTo>
                  <a:cubicBezTo>
                    <a:pt x="1367" y="7"/>
                    <a:pt x="1360" y="5"/>
                    <a:pt x="1250" y="66"/>
                  </a:cubicBezTo>
                  <a:cubicBezTo>
                    <a:pt x="1250" y="66"/>
                    <a:pt x="1249" y="67"/>
                    <a:pt x="1248" y="67"/>
                  </a:cubicBezTo>
                  <a:cubicBezTo>
                    <a:pt x="1276" y="43"/>
                    <a:pt x="1279" y="31"/>
                    <a:pt x="1273" y="20"/>
                  </a:cubicBezTo>
                  <a:cubicBezTo>
                    <a:pt x="1270" y="14"/>
                    <a:pt x="1265" y="11"/>
                    <a:pt x="1258" y="9"/>
                  </a:cubicBezTo>
                  <a:cubicBezTo>
                    <a:pt x="1246" y="6"/>
                    <a:pt x="1224" y="9"/>
                    <a:pt x="1156" y="44"/>
                  </a:cubicBezTo>
                  <a:cubicBezTo>
                    <a:pt x="1166" y="33"/>
                    <a:pt x="1169" y="23"/>
                    <a:pt x="1163" y="14"/>
                  </a:cubicBezTo>
                  <a:cubicBezTo>
                    <a:pt x="1161" y="10"/>
                    <a:pt x="1157" y="7"/>
                    <a:pt x="1152" y="5"/>
                  </a:cubicBezTo>
                  <a:cubicBezTo>
                    <a:pt x="1133" y="0"/>
                    <a:pt x="1079" y="29"/>
                    <a:pt x="816" y="189"/>
                  </a:cubicBezTo>
                  <a:cubicBezTo>
                    <a:pt x="770" y="217"/>
                    <a:pt x="719" y="248"/>
                    <a:pt x="670" y="277"/>
                  </a:cubicBezTo>
                  <a:cubicBezTo>
                    <a:pt x="786" y="201"/>
                    <a:pt x="932" y="107"/>
                    <a:pt x="1046" y="34"/>
                  </a:cubicBezTo>
                  <a:cubicBezTo>
                    <a:pt x="1053" y="30"/>
                    <a:pt x="1055" y="20"/>
                    <a:pt x="1051" y="13"/>
                  </a:cubicBezTo>
                  <a:cubicBezTo>
                    <a:pt x="1047" y="5"/>
                    <a:pt x="1037" y="3"/>
                    <a:pt x="1029" y="7"/>
                  </a:cubicBezTo>
                  <a:cubicBezTo>
                    <a:pt x="1029" y="7"/>
                    <a:pt x="1029" y="7"/>
                    <a:pt x="1029" y="7"/>
                  </a:cubicBezTo>
                  <a:cubicBezTo>
                    <a:pt x="854" y="105"/>
                    <a:pt x="620" y="237"/>
                    <a:pt x="473" y="318"/>
                  </a:cubicBezTo>
                  <a:cubicBezTo>
                    <a:pt x="584" y="242"/>
                    <a:pt x="756" y="134"/>
                    <a:pt x="918" y="37"/>
                  </a:cubicBezTo>
                  <a:cubicBezTo>
                    <a:pt x="925" y="32"/>
                    <a:pt x="928" y="23"/>
                    <a:pt x="924" y="15"/>
                  </a:cubicBezTo>
                  <a:cubicBezTo>
                    <a:pt x="921" y="11"/>
                    <a:pt x="917" y="8"/>
                    <a:pt x="912" y="7"/>
                  </a:cubicBezTo>
                  <a:cubicBezTo>
                    <a:pt x="894" y="2"/>
                    <a:pt x="851" y="26"/>
                    <a:pt x="624" y="167"/>
                  </a:cubicBezTo>
                  <a:cubicBezTo>
                    <a:pt x="544" y="217"/>
                    <a:pt x="461" y="269"/>
                    <a:pt x="389" y="311"/>
                  </a:cubicBezTo>
                  <a:cubicBezTo>
                    <a:pt x="410" y="298"/>
                    <a:pt x="431" y="285"/>
                    <a:pt x="452" y="272"/>
                  </a:cubicBezTo>
                  <a:cubicBezTo>
                    <a:pt x="535" y="221"/>
                    <a:pt x="620" y="168"/>
                    <a:pt x="687" y="125"/>
                  </a:cubicBezTo>
                  <a:cubicBezTo>
                    <a:pt x="723" y="101"/>
                    <a:pt x="749" y="83"/>
                    <a:pt x="768" y="69"/>
                  </a:cubicBezTo>
                  <a:cubicBezTo>
                    <a:pt x="792" y="51"/>
                    <a:pt x="808" y="36"/>
                    <a:pt x="799" y="21"/>
                  </a:cubicBezTo>
                  <a:cubicBezTo>
                    <a:pt x="797" y="17"/>
                    <a:pt x="794" y="14"/>
                    <a:pt x="790" y="13"/>
                  </a:cubicBezTo>
                  <a:cubicBezTo>
                    <a:pt x="782" y="11"/>
                    <a:pt x="782" y="11"/>
                    <a:pt x="736" y="37"/>
                  </a:cubicBezTo>
                  <a:cubicBezTo>
                    <a:pt x="711" y="52"/>
                    <a:pt x="675" y="73"/>
                    <a:pt x="634" y="98"/>
                  </a:cubicBezTo>
                  <a:cubicBezTo>
                    <a:pt x="520" y="165"/>
                    <a:pt x="318" y="285"/>
                    <a:pt x="197" y="350"/>
                  </a:cubicBezTo>
                  <a:cubicBezTo>
                    <a:pt x="288" y="289"/>
                    <a:pt x="429" y="201"/>
                    <a:pt x="519" y="145"/>
                  </a:cubicBezTo>
                  <a:cubicBezTo>
                    <a:pt x="567" y="115"/>
                    <a:pt x="608" y="90"/>
                    <a:pt x="638" y="71"/>
                  </a:cubicBezTo>
                  <a:cubicBezTo>
                    <a:pt x="654" y="60"/>
                    <a:pt x="666" y="53"/>
                    <a:pt x="673" y="48"/>
                  </a:cubicBezTo>
                  <a:cubicBezTo>
                    <a:pt x="686" y="39"/>
                    <a:pt x="698" y="31"/>
                    <a:pt x="690" y="17"/>
                  </a:cubicBezTo>
                  <a:cubicBezTo>
                    <a:pt x="688" y="12"/>
                    <a:pt x="683" y="9"/>
                    <a:pt x="677" y="7"/>
                  </a:cubicBezTo>
                  <a:cubicBezTo>
                    <a:pt x="669" y="5"/>
                    <a:pt x="656" y="2"/>
                    <a:pt x="570" y="45"/>
                  </a:cubicBezTo>
                  <a:cubicBezTo>
                    <a:pt x="581" y="35"/>
                    <a:pt x="589" y="25"/>
                    <a:pt x="582" y="14"/>
                  </a:cubicBezTo>
                  <a:cubicBezTo>
                    <a:pt x="580" y="10"/>
                    <a:pt x="576" y="7"/>
                    <a:pt x="572" y="6"/>
                  </a:cubicBezTo>
                  <a:cubicBezTo>
                    <a:pt x="564" y="4"/>
                    <a:pt x="554" y="1"/>
                    <a:pt x="415" y="78"/>
                  </a:cubicBezTo>
                  <a:cubicBezTo>
                    <a:pt x="426" y="70"/>
                    <a:pt x="434" y="63"/>
                    <a:pt x="441" y="58"/>
                  </a:cubicBezTo>
                  <a:cubicBezTo>
                    <a:pt x="453" y="47"/>
                    <a:pt x="468" y="35"/>
                    <a:pt x="460" y="20"/>
                  </a:cubicBezTo>
                  <a:cubicBezTo>
                    <a:pt x="457" y="15"/>
                    <a:pt x="452" y="12"/>
                    <a:pt x="446" y="10"/>
                  </a:cubicBezTo>
                  <a:cubicBezTo>
                    <a:pt x="427" y="5"/>
                    <a:pt x="388" y="25"/>
                    <a:pt x="287" y="90"/>
                  </a:cubicBezTo>
                  <a:cubicBezTo>
                    <a:pt x="347" y="45"/>
                    <a:pt x="358" y="32"/>
                    <a:pt x="349" y="17"/>
                  </a:cubicBezTo>
                  <a:cubicBezTo>
                    <a:pt x="347" y="13"/>
                    <a:pt x="343" y="10"/>
                    <a:pt x="339" y="9"/>
                  </a:cubicBezTo>
                  <a:cubicBezTo>
                    <a:pt x="330" y="7"/>
                    <a:pt x="330" y="7"/>
                    <a:pt x="252" y="56"/>
                  </a:cubicBezTo>
                  <a:cubicBezTo>
                    <a:pt x="210" y="83"/>
                    <a:pt x="137" y="128"/>
                    <a:pt x="87" y="157"/>
                  </a:cubicBezTo>
                  <a:cubicBezTo>
                    <a:pt x="86" y="157"/>
                    <a:pt x="86" y="157"/>
                    <a:pt x="86" y="157"/>
                  </a:cubicBezTo>
                  <a:cubicBezTo>
                    <a:pt x="115" y="131"/>
                    <a:pt x="152" y="100"/>
                    <a:pt x="175" y="81"/>
                  </a:cubicBezTo>
                  <a:cubicBezTo>
                    <a:pt x="189" y="69"/>
                    <a:pt x="202" y="58"/>
                    <a:pt x="211" y="50"/>
                  </a:cubicBezTo>
                  <a:cubicBezTo>
                    <a:pt x="227" y="36"/>
                    <a:pt x="234" y="29"/>
                    <a:pt x="228" y="18"/>
                  </a:cubicBezTo>
                  <a:cubicBezTo>
                    <a:pt x="226" y="14"/>
                    <a:pt x="222" y="11"/>
                    <a:pt x="217" y="9"/>
                  </a:cubicBezTo>
                  <a:cubicBezTo>
                    <a:pt x="207" y="7"/>
                    <a:pt x="200" y="9"/>
                    <a:pt x="88" y="76"/>
                  </a:cubicBezTo>
                  <a:cubicBezTo>
                    <a:pt x="86" y="77"/>
                    <a:pt x="85" y="78"/>
                    <a:pt x="83" y="79"/>
                  </a:cubicBezTo>
                  <a:cubicBezTo>
                    <a:pt x="86" y="75"/>
                    <a:pt x="88" y="72"/>
                    <a:pt x="90" y="69"/>
                  </a:cubicBezTo>
                  <a:cubicBezTo>
                    <a:pt x="98" y="59"/>
                    <a:pt x="104" y="50"/>
                    <a:pt x="109" y="43"/>
                  </a:cubicBezTo>
                  <a:cubicBezTo>
                    <a:pt x="118" y="31"/>
                    <a:pt x="123" y="24"/>
                    <a:pt x="118" y="15"/>
                  </a:cubicBezTo>
                  <a:cubicBezTo>
                    <a:pt x="115" y="10"/>
                    <a:pt x="111" y="7"/>
                    <a:pt x="107" y="6"/>
                  </a:cubicBezTo>
                  <a:cubicBezTo>
                    <a:pt x="96" y="4"/>
                    <a:pt x="86" y="9"/>
                    <a:pt x="48" y="35"/>
                  </a:cubicBezTo>
                  <a:cubicBezTo>
                    <a:pt x="38" y="41"/>
                    <a:pt x="25" y="50"/>
                    <a:pt x="19" y="53"/>
                  </a:cubicBezTo>
                  <a:cubicBezTo>
                    <a:pt x="17" y="53"/>
                    <a:pt x="14" y="54"/>
                    <a:pt x="12" y="55"/>
                  </a:cubicBezTo>
                  <a:cubicBezTo>
                    <a:pt x="4" y="59"/>
                    <a:pt x="2" y="69"/>
                    <a:pt x="6" y="77"/>
                  </a:cubicBezTo>
                  <a:cubicBezTo>
                    <a:pt x="8" y="81"/>
                    <a:pt x="12" y="84"/>
                    <a:pt x="17" y="85"/>
                  </a:cubicBezTo>
                  <a:cubicBezTo>
                    <a:pt x="24" y="86"/>
                    <a:pt x="30" y="84"/>
                    <a:pt x="48" y="73"/>
                  </a:cubicBezTo>
                  <a:cubicBezTo>
                    <a:pt x="15" y="118"/>
                    <a:pt x="13" y="123"/>
                    <a:pt x="19" y="133"/>
                  </a:cubicBezTo>
                  <a:cubicBezTo>
                    <a:pt x="21" y="137"/>
                    <a:pt x="24" y="140"/>
                    <a:pt x="29" y="141"/>
                  </a:cubicBezTo>
                  <a:cubicBezTo>
                    <a:pt x="36" y="143"/>
                    <a:pt x="37" y="143"/>
                    <a:pt x="87" y="114"/>
                  </a:cubicBezTo>
                  <a:cubicBezTo>
                    <a:pt x="78" y="121"/>
                    <a:pt x="70" y="128"/>
                    <a:pt x="63" y="135"/>
                  </a:cubicBezTo>
                  <a:cubicBezTo>
                    <a:pt x="13" y="179"/>
                    <a:pt x="6" y="189"/>
                    <a:pt x="13" y="203"/>
                  </a:cubicBezTo>
                  <a:cubicBezTo>
                    <a:pt x="16" y="208"/>
                    <a:pt x="20" y="211"/>
                    <a:pt x="26" y="212"/>
                  </a:cubicBezTo>
                  <a:cubicBezTo>
                    <a:pt x="36" y="215"/>
                    <a:pt x="53" y="210"/>
                    <a:pt x="85" y="194"/>
                  </a:cubicBezTo>
                  <a:cubicBezTo>
                    <a:pt x="72" y="203"/>
                    <a:pt x="59" y="212"/>
                    <a:pt x="49" y="219"/>
                  </a:cubicBezTo>
                  <a:cubicBezTo>
                    <a:pt x="14" y="245"/>
                    <a:pt x="1" y="254"/>
                    <a:pt x="10" y="269"/>
                  </a:cubicBezTo>
                  <a:cubicBezTo>
                    <a:pt x="12" y="274"/>
                    <a:pt x="17" y="277"/>
                    <a:pt x="22" y="279"/>
                  </a:cubicBezTo>
                  <a:cubicBezTo>
                    <a:pt x="43" y="284"/>
                    <a:pt x="85" y="259"/>
                    <a:pt x="232" y="163"/>
                  </a:cubicBezTo>
                  <a:cubicBezTo>
                    <a:pt x="262" y="144"/>
                    <a:pt x="298" y="121"/>
                    <a:pt x="331" y="100"/>
                  </a:cubicBezTo>
                  <a:cubicBezTo>
                    <a:pt x="250" y="157"/>
                    <a:pt x="131" y="236"/>
                    <a:pt x="19" y="308"/>
                  </a:cubicBezTo>
                  <a:cubicBezTo>
                    <a:pt x="12" y="313"/>
                    <a:pt x="10" y="323"/>
                    <a:pt x="14" y="330"/>
                  </a:cubicBezTo>
                  <a:cubicBezTo>
                    <a:pt x="19" y="337"/>
                    <a:pt x="29" y="340"/>
                    <a:pt x="36" y="335"/>
                  </a:cubicBezTo>
                  <a:cubicBezTo>
                    <a:pt x="149" y="268"/>
                    <a:pt x="307" y="175"/>
                    <a:pt x="421" y="111"/>
                  </a:cubicBezTo>
                  <a:cubicBezTo>
                    <a:pt x="316" y="182"/>
                    <a:pt x="168" y="277"/>
                    <a:pt x="49" y="351"/>
                  </a:cubicBezTo>
                  <a:cubicBezTo>
                    <a:pt x="25" y="367"/>
                    <a:pt x="10" y="376"/>
                    <a:pt x="9" y="376"/>
                  </a:cubicBezTo>
                  <a:cubicBezTo>
                    <a:pt x="2" y="381"/>
                    <a:pt x="0" y="391"/>
                    <a:pt x="4" y="398"/>
                  </a:cubicBezTo>
                  <a:cubicBezTo>
                    <a:pt x="9" y="406"/>
                    <a:pt x="19" y="408"/>
                    <a:pt x="27" y="403"/>
                  </a:cubicBezTo>
                  <a:cubicBezTo>
                    <a:pt x="27" y="403"/>
                    <a:pt x="38" y="396"/>
                    <a:pt x="57" y="384"/>
                  </a:cubicBezTo>
                  <a:cubicBezTo>
                    <a:pt x="108" y="352"/>
                    <a:pt x="217" y="285"/>
                    <a:pt x="328" y="218"/>
                  </a:cubicBezTo>
                  <a:cubicBezTo>
                    <a:pt x="401" y="175"/>
                    <a:pt x="459" y="142"/>
                    <a:pt x="504" y="117"/>
                  </a:cubicBezTo>
                  <a:cubicBezTo>
                    <a:pt x="504" y="117"/>
                    <a:pt x="504" y="116"/>
                    <a:pt x="505" y="116"/>
                  </a:cubicBezTo>
                  <a:cubicBezTo>
                    <a:pt x="504" y="117"/>
                    <a:pt x="503" y="117"/>
                    <a:pt x="502" y="118"/>
                  </a:cubicBezTo>
                  <a:cubicBezTo>
                    <a:pt x="417" y="171"/>
                    <a:pt x="310" y="237"/>
                    <a:pt x="227" y="291"/>
                  </a:cubicBezTo>
                  <a:cubicBezTo>
                    <a:pt x="182" y="321"/>
                    <a:pt x="148" y="344"/>
                    <a:pt x="125" y="361"/>
                  </a:cubicBezTo>
                  <a:cubicBezTo>
                    <a:pt x="89" y="388"/>
                    <a:pt x="76" y="401"/>
                    <a:pt x="84" y="417"/>
                  </a:cubicBezTo>
                  <a:cubicBezTo>
                    <a:pt x="87" y="421"/>
                    <a:pt x="91" y="424"/>
                    <a:pt x="96" y="425"/>
                  </a:cubicBezTo>
                  <a:cubicBezTo>
                    <a:pt x="106" y="428"/>
                    <a:pt x="118" y="432"/>
                    <a:pt x="294" y="333"/>
                  </a:cubicBezTo>
                  <a:cubicBezTo>
                    <a:pt x="287" y="337"/>
                    <a:pt x="280" y="342"/>
                    <a:pt x="273" y="346"/>
                  </a:cubicBezTo>
                  <a:cubicBezTo>
                    <a:pt x="251" y="361"/>
                    <a:pt x="234" y="372"/>
                    <a:pt x="223" y="380"/>
                  </a:cubicBezTo>
                  <a:cubicBezTo>
                    <a:pt x="208" y="391"/>
                    <a:pt x="193" y="401"/>
                    <a:pt x="202" y="416"/>
                  </a:cubicBezTo>
                  <a:cubicBezTo>
                    <a:pt x="204" y="421"/>
                    <a:pt x="209" y="424"/>
                    <a:pt x="215" y="426"/>
                  </a:cubicBezTo>
                  <a:cubicBezTo>
                    <a:pt x="232" y="430"/>
                    <a:pt x="268" y="416"/>
                    <a:pt x="339" y="377"/>
                  </a:cubicBezTo>
                  <a:cubicBezTo>
                    <a:pt x="340" y="376"/>
                    <a:pt x="342" y="375"/>
                    <a:pt x="344" y="374"/>
                  </a:cubicBezTo>
                  <a:cubicBezTo>
                    <a:pt x="329" y="387"/>
                    <a:pt x="317" y="402"/>
                    <a:pt x="325" y="416"/>
                  </a:cubicBezTo>
                  <a:cubicBezTo>
                    <a:pt x="327" y="420"/>
                    <a:pt x="330" y="422"/>
                    <a:pt x="334" y="424"/>
                  </a:cubicBezTo>
                  <a:cubicBezTo>
                    <a:pt x="343" y="426"/>
                    <a:pt x="343" y="426"/>
                    <a:pt x="458" y="362"/>
                  </a:cubicBezTo>
                  <a:cubicBezTo>
                    <a:pt x="499" y="340"/>
                    <a:pt x="550" y="312"/>
                    <a:pt x="611" y="278"/>
                  </a:cubicBezTo>
                  <a:cubicBezTo>
                    <a:pt x="582" y="297"/>
                    <a:pt x="557" y="313"/>
                    <a:pt x="536" y="328"/>
                  </a:cubicBezTo>
                  <a:cubicBezTo>
                    <a:pt x="508" y="347"/>
                    <a:pt x="485" y="362"/>
                    <a:pt x="471" y="373"/>
                  </a:cubicBezTo>
                  <a:cubicBezTo>
                    <a:pt x="447" y="390"/>
                    <a:pt x="435" y="399"/>
                    <a:pt x="443" y="413"/>
                  </a:cubicBezTo>
                  <a:cubicBezTo>
                    <a:pt x="445" y="418"/>
                    <a:pt x="449" y="421"/>
                    <a:pt x="454" y="422"/>
                  </a:cubicBezTo>
                  <a:cubicBezTo>
                    <a:pt x="466" y="425"/>
                    <a:pt x="483" y="422"/>
                    <a:pt x="594" y="359"/>
                  </a:cubicBezTo>
                  <a:cubicBezTo>
                    <a:pt x="661" y="320"/>
                    <a:pt x="748" y="268"/>
                    <a:pt x="832" y="217"/>
                  </a:cubicBezTo>
                  <a:cubicBezTo>
                    <a:pt x="900" y="176"/>
                    <a:pt x="976" y="130"/>
                    <a:pt x="1037" y="94"/>
                  </a:cubicBezTo>
                  <a:cubicBezTo>
                    <a:pt x="1025" y="102"/>
                    <a:pt x="1012" y="110"/>
                    <a:pt x="998" y="120"/>
                  </a:cubicBezTo>
                  <a:cubicBezTo>
                    <a:pt x="922" y="169"/>
                    <a:pt x="830" y="226"/>
                    <a:pt x="749" y="276"/>
                  </a:cubicBezTo>
                  <a:cubicBezTo>
                    <a:pt x="698" y="307"/>
                    <a:pt x="653" y="334"/>
                    <a:pt x="621" y="355"/>
                  </a:cubicBezTo>
                  <a:cubicBezTo>
                    <a:pt x="604" y="366"/>
                    <a:pt x="592" y="374"/>
                    <a:pt x="583" y="380"/>
                  </a:cubicBezTo>
                  <a:cubicBezTo>
                    <a:pt x="571" y="388"/>
                    <a:pt x="558" y="398"/>
                    <a:pt x="566" y="412"/>
                  </a:cubicBezTo>
                  <a:cubicBezTo>
                    <a:pt x="568" y="415"/>
                    <a:pt x="572" y="418"/>
                    <a:pt x="576" y="419"/>
                  </a:cubicBezTo>
                  <a:cubicBezTo>
                    <a:pt x="586" y="422"/>
                    <a:pt x="587" y="422"/>
                    <a:pt x="754" y="319"/>
                  </a:cubicBezTo>
                  <a:cubicBezTo>
                    <a:pt x="846" y="262"/>
                    <a:pt x="961" y="190"/>
                    <a:pt x="1059" y="134"/>
                  </a:cubicBezTo>
                  <a:cubicBezTo>
                    <a:pt x="1145" y="84"/>
                    <a:pt x="1193" y="60"/>
                    <a:pt x="1219" y="49"/>
                  </a:cubicBezTo>
                  <a:cubicBezTo>
                    <a:pt x="1188" y="75"/>
                    <a:pt x="1116" y="126"/>
                    <a:pt x="954" y="226"/>
                  </a:cubicBezTo>
                  <a:cubicBezTo>
                    <a:pt x="816" y="311"/>
                    <a:pt x="680" y="390"/>
                    <a:pt x="679" y="391"/>
                  </a:cubicBezTo>
                  <a:cubicBezTo>
                    <a:pt x="671" y="395"/>
                    <a:pt x="668" y="405"/>
                    <a:pt x="673" y="413"/>
                  </a:cubicBezTo>
                  <a:cubicBezTo>
                    <a:pt x="675" y="416"/>
                    <a:pt x="679" y="419"/>
                    <a:pt x="683" y="420"/>
                  </a:cubicBezTo>
                  <a:cubicBezTo>
                    <a:pt x="694" y="423"/>
                    <a:pt x="695" y="424"/>
                    <a:pt x="961" y="269"/>
                  </a:cubicBezTo>
                  <a:cubicBezTo>
                    <a:pt x="987" y="254"/>
                    <a:pt x="1014" y="238"/>
                    <a:pt x="1042" y="222"/>
                  </a:cubicBezTo>
                  <a:cubicBezTo>
                    <a:pt x="973" y="267"/>
                    <a:pt x="917" y="304"/>
                    <a:pt x="876" y="332"/>
                  </a:cubicBezTo>
                  <a:cubicBezTo>
                    <a:pt x="848" y="351"/>
                    <a:pt x="826" y="366"/>
                    <a:pt x="811" y="377"/>
                  </a:cubicBezTo>
                  <a:cubicBezTo>
                    <a:pt x="803" y="382"/>
                    <a:pt x="797" y="387"/>
                    <a:pt x="793" y="390"/>
                  </a:cubicBezTo>
                  <a:cubicBezTo>
                    <a:pt x="787" y="394"/>
                    <a:pt x="775" y="403"/>
                    <a:pt x="782" y="416"/>
                  </a:cubicBezTo>
                  <a:cubicBezTo>
                    <a:pt x="785" y="420"/>
                    <a:pt x="789" y="423"/>
                    <a:pt x="793" y="424"/>
                  </a:cubicBezTo>
                  <a:cubicBezTo>
                    <a:pt x="807" y="427"/>
                    <a:pt x="826" y="418"/>
                    <a:pt x="1010" y="302"/>
                  </a:cubicBezTo>
                  <a:cubicBezTo>
                    <a:pt x="1090" y="251"/>
                    <a:pt x="1181" y="194"/>
                    <a:pt x="1256" y="150"/>
                  </a:cubicBezTo>
                  <a:cubicBezTo>
                    <a:pt x="1322" y="111"/>
                    <a:pt x="1359" y="94"/>
                    <a:pt x="1379" y="86"/>
                  </a:cubicBezTo>
                  <a:cubicBezTo>
                    <a:pt x="1320" y="139"/>
                    <a:pt x="1112" y="272"/>
                    <a:pt x="916" y="388"/>
                  </a:cubicBezTo>
                  <a:cubicBezTo>
                    <a:pt x="909" y="393"/>
                    <a:pt x="906" y="402"/>
                    <a:pt x="910" y="410"/>
                  </a:cubicBezTo>
                  <a:cubicBezTo>
                    <a:pt x="913" y="415"/>
                    <a:pt x="918" y="419"/>
                    <a:pt x="924" y="420"/>
                  </a:cubicBezTo>
                  <a:cubicBezTo>
                    <a:pt x="953" y="427"/>
                    <a:pt x="1028" y="383"/>
                    <a:pt x="1226" y="256"/>
                  </a:cubicBezTo>
                  <a:cubicBezTo>
                    <a:pt x="1227" y="256"/>
                    <a:pt x="1227" y="256"/>
                    <a:pt x="1228" y="255"/>
                  </a:cubicBezTo>
                  <a:cubicBezTo>
                    <a:pt x="1177" y="291"/>
                    <a:pt x="1127" y="325"/>
                    <a:pt x="1097" y="346"/>
                  </a:cubicBezTo>
                  <a:cubicBezTo>
                    <a:pt x="1078" y="358"/>
                    <a:pt x="1062" y="369"/>
                    <a:pt x="1051" y="377"/>
                  </a:cubicBezTo>
                  <a:cubicBezTo>
                    <a:pt x="1046" y="381"/>
                    <a:pt x="1041" y="384"/>
                    <a:pt x="1038" y="386"/>
                  </a:cubicBezTo>
                  <a:cubicBezTo>
                    <a:pt x="1034" y="389"/>
                    <a:pt x="1022" y="398"/>
                    <a:pt x="1029" y="410"/>
                  </a:cubicBezTo>
                  <a:cubicBezTo>
                    <a:pt x="1031" y="414"/>
                    <a:pt x="1035" y="417"/>
                    <a:pt x="1039" y="418"/>
                  </a:cubicBezTo>
                  <a:cubicBezTo>
                    <a:pt x="1049" y="421"/>
                    <a:pt x="1049" y="421"/>
                    <a:pt x="1162" y="352"/>
                  </a:cubicBezTo>
                  <a:cubicBezTo>
                    <a:pt x="1200" y="329"/>
                    <a:pt x="1254" y="296"/>
                    <a:pt x="1302" y="268"/>
                  </a:cubicBezTo>
                  <a:cubicBezTo>
                    <a:pt x="1298" y="271"/>
                    <a:pt x="1294" y="273"/>
                    <a:pt x="1290" y="276"/>
                  </a:cubicBezTo>
                  <a:cubicBezTo>
                    <a:pt x="1254" y="302"/>
                    <a:pt x="1217" y="329"/>
                    <a:pt x="1189" y="350"/>
                  </a:cubicBezTo>
                  <a:cubicBezTo>
                    <a:pt x="1145" y="384"/>
                    <a:pt x="1134" y="397"/>
                    <a:pt x="1142" y="412"/>
                  </a:cubicBezTo>
                  <a:cubicBezTo>
                    <a:pt x="1144" y="416"/>
                    <a:pt x="1148" y="418"/>
                    <a:pt x="1152" y="420"/>
                  </a:cubicBezTo>
                  <a:cubicBezTo>
                    <a:pt x="1157" y="421"/>
                    <a:pt x="1161" y="420"/>
                    <a:pt x="1165" y="417"/>
                  </a:cubicBezTo>
                  <a:cubicBezTo>
                    <a:pt x="1229" y="376"/>
                    <a:pt x="1299" y="333"/>
                    <a:pt x="1349" y="304"/>
                  </a:cubicBezTo>
                  <a:cubicBezTo>
                    <a:pt x="1317" y="334"/>
                    <a:pt x="1278" y="371"/>
                    <a:pt x="1249" y="398"/>
                  </a:cubicBezTo>
                  <a:cubicBezTo>
                    <a:pt x="1244" y="403"/>
                    <a:pt x="1242" y="411"/>
                    <a:pt x="1246" y="417"/>
                  </a:cubicBezTo>
                  <a:cubicBezTo>
                    <a:pt x="1248" y="421"/>
                    <a:pt x="1252" y="424"/>
                    <a:pt x="1256" y="425"/>
                  </a:cubicBezTo>
                  <a:cubicBezTo>
                    <a:pt x="1263" y="427"/>
                    <a:pt x="1263" y="427"/>
                    <a:pt x="1298" y="405"/>
                  </a:cubicBezTo>
                  <a:cubicBezTo>
                    <a:pt x="1319" y="392"/>
                    <a:pt x="1364" y="364"/>
                    <a:pt x="1395" y="347"/>
                  </a:cubicBezTo>
                  <a:cubicBezTo>
                    <a:pt x="1387" y="362"/>
                    <a:pt x="1377" y="382"/>
                    <a:pt x="1367" y="400"/>
                  </a:cubicBezTo>
                  <a:cubicBezTo>
                    <a:pt x="1365" y="405"/>
                    <a:pt x="1365" y="411"/>
                    <a:pt x="1367" y="415"/>
                  </a:cubicBezTo>
                  <a:cubicBezTo>
                    <a:pt x="1370" y="420"/>
                    <a:pt x="1374" y="423"/>
                    <a:pt x="1379" y="424"/>
                  </a:cubicBezTo>
                  <a:cubicBezTo>
                    <a:pt x="1385" y="425"/>
                    <a:pt x="1391" y="424"/>
                    <a:pt x="1397" y="420"/>
                  </a:cubicBezTo>
                  <a:cubicBezTo>
                    <a:pt x="1403" y="417"/>
                    <a:pt x="1409" y="413"/>
                    <a:pt x="1416" y="407"/>
                  </a:cubicBezTo>
                  <a:cubicBezTo>
                    <a:pt x="1417" y="406"/>
                    <a:pt x="1418" y="406"/>
                    <a:pt x="1419" y="405"/>
                  </a:cubicBezTo>
                  <a:cubicBezTo>
                    <a:pt x="1427" y="401"/>
                    <a:pt x="1430" y="391"/>
                    <a:pt x="1426" y="383"/>
                  </a:cubicBezTo>
                  <a:cubicBezTo>
                    <a:pt x="1424" y="379"/>
                    <a:pt x="1420" y="377"/>
                    <a:pt x="1416" y="375"/>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pPr algn="ctr"/>
              <a:r>
                <a:rPr lang="de-DE" sz="1200" dirty="0" smtClean="0">
                  <a:solidFill>
                    <a:schemeClr val="tx1">
                      <a:lumMod val="50000"/>
                    </a:schemeClr>
                  </a:solidFill>
                  <a:latin typeface="GE Inspira" charset="0"/>
                  <a:ea typeface="GE Inspira" charset="0"/>
                  <a:cs typeface="GE Inspira" charset="0"/>
                </a:rPr>
                <a:t>Traffic congestion</a:t>
              </a:r>
              <a:endParaRPr lang="de-DE" sz="1200" dirty="0">
                <a:solidFill>
                  <a:schemeClr val="tx1">
                    <a:lumMod val="50000"/>
                  </a:schemeClr>
                </a:solidFill>
                <a:latin typeface="GE Inspira" charset="0"/>
                <a:ea typeface="GE Inspira" charset="0"/>
                <a:cs typeface="GE Inspira" charset="0"/>
              </a:endParaRPr>
            </a:p>
          </p:txBody>
        </p:sp>
        <p:sp>
          <p:nvSpPr>
            <p:cNvPr id="112" name="Freeform 5"/>
            <p:cNvSpPr>
              <a:spLocks/>
            </p:cNvSpPr>
            <p:nvPr/>
          </p:nvSpPr>
          <p:spPr bwMode="auto">
            <a:xfrm>
              <a:off x="441809" y="2626826"/>
              <a:ext cx="1303544" cy="632481"/>
            </a:xfrm>
            <a:custGeom>
              <a:avLst/>
              <a:gdLst/>
              <a:ahLst/>
              <a:cxnLst>
                <a:cxn ang="0">
                  <a:pos x="1477" y="3"/>
                </a:cxn>
                <a:cxn ang="0">
                  <a:pos x="1475" y="3"/>
                </a:cxn>
                <a:cxn ang="0">
                  <a:pos x="1473" y="3"/>
                </a:cxn>
                <a:cxn ang="0">
                  <a:pos x="1450" y="3"/>
                </a:cxn>
                <a:cxn ang="0">
                  <a:pos x="1354" y="3"/>
                </a:cxn>
                <a:cxn ang="0">
                  <a:pos x="1127" y="3"/>
                </a:cxn>
                <a:cxn ang="0">
                  <a:pos x="571" y="4"/>
                </a:cxn>
                <a:cxn ang="0">
                  <a:pos x="262" y="5"/>
                </a:cxn>
                <a:cxn ang="0">
                  <a:pos x="104" y="5"/>
                </a:cxn>
                <a:cxn ang="0">
                  <a:pos x="25" y="5"/>
                </a:cxn>
                <a:cxn ang="0">
                  <a:pos x="22" y="5"/>
                </a:cxn>
                <a:cxn ang="0">
                  <a:pos x="21" y="5"/>
                </a:cxn>
                <a:cxn ang="0">
                  <a:pos x="10" y="17"/>
                </a:cxn>
                <a:cxn ang="0">
                  <a:pos x="10" y="22"/>
                </a:cxn>
                <a:cxn ang="0">
                  <a:pos x="10" y="32"/>
                </a:cxn>
                <a:cxn ang="0">
                  <a:pos x="10" y="52"/>
                </a:cxn>
                <a:cxn ang="0">
                  <a:pos x="11" y="92"/>
                </a:cxn>
                <a:cxn ang="0">
                  <a:pos x="11" y="407"/>
                </a:cxn>
                <a:cxn ang="0">
                  <a:pos x="12" y="427"/>
                </a:cxn>
                <a:cxn ang="0">
                  <a:pos x="12" y="432"/>
                </a:cxn>
                <a:cxn ang="0">
                  <a:pos x="22" y="441"/>
                </a:cxn>
                <a:cxn ang="0">
                  <a:pos x="23" y="441"/>
                </a:cxn>
                <a:cxn ang="0">
                  <a:pos x="25" y="441"/>
                </a:cxn>
                <a:cxn ang="0">
                  <a:pos x="35" y="441"/>
                </a:cxn>
                <a:cxn ang="0">
                  <a:pos x="74" y="441"/>
                </a:cxn>
                <a:cxn ang="0">
                  <a:pos x="151" y="441"/>
                </a:cxn>
                <a:cxn ang="0">
                  <a:pos x="301" y="441"/>
                </a:cxn>
                <a:cxn ang="0">
                  <a:pos x="839" y="439"/>
                </a:cxn>
                <a:cxn ang="0">
                  <a:pos x="1361" y="437"/>
                </a:cxn>
                <a:cxn ang="0">
                  <a:pos x="1361" y="426"/>
                </a:cxn>
                <a:cxn ang="0">
                  <a:pos x="822" y="422"/>
                </a:cxn>
                <a:cxn ang="0">
                  <a:pos x="303" y="421"/>
                </a:cxn>
                <a:cxn ang="0">
                  <a:pos x="159" y="421"/>
                </a:cxn>
                <a:cxn ang="0">
                  <a:pos x="85" y="420"/>
                </a:cxn>
                <a:cxn ang="0">
                  <a:pos x="48" y="420"/>
                </a:cxn>
                <a:cxn ang="0">
                  <a:pos x="33" y="420"/>
                </a:cxn>
                <a:cxn ang="0">
                  <a:pos x="33" y="119"/>
                </a:cxn>
                <a:cxn ang="0">
                  <a:pos x="33" y="43"/>
                </a:cxn>
                <a:cxn ang="0">
                  <a:pos x="33" y="28"/>
                </a:cxn>
                <a:cxn ang="0">
                  <a:pos x="71" y="28"/>
                </a:cxn>
                <a:cxn ang="0">
                  <a:pos x="223" y="28"/>
                </a:cxn>
                <a:cxn ang="0">
                  <a:pos x="522" y="29"/>
                </a:cxn>
                <a:cxn ang="0">
                  <a:pos x="1068" y="29"/>
                </a:cxn>
                <a:cxn ang="0">
                  <a:pos x="1298" y="29"/>
                </a:cxn>
                <a:cxn ang="0">
                  <a:pos x="1399" y="29"/>
                </a:cxn>
                <a:cxn ang="0">
                  <a:pos x="1446" y="29"/>
                </a:cxn>
                <a:cxn ang="0">
                  <a:pos x="1464" y="29"/>
                </a:cxn>
                <a:cxn ang="0">
                  <a:pos x="1465" y="257"/>
                </a:cxn>
                <a:cxn ang="0">
                  <a:pos x="1488" y="257"/>
                </a:cxn>
                <a:cxn ang="0">
                  <a:pos x="1490" y="73"/>
                </a:cxn>
                <a:cxn ang="0">
                  <a:pos x="1490" y="33"/>
                </a:cxn>
                <a:cxn ang="0">
                  <a:pos x="1490" y="22"/>
                </a:cxn>
                <a:cxn ang="0">
                  <a:pos x="1490" y="17"/>
                </a:cxn>
                <a:cxn ang="0">
                  <a:pos x="1490" y="16"/>
                </a:cxn>
                <a:cxn ang="0">
                  <a:pos x="1477" y="3"/>
                </a:cxn>
              </a:cxnLst>
              <a:rect l="0" t="0" r="r" b="b"/>
              <a:pathLst>
                <a:path w="1533" h="551">
                  <a:moveTo>
                    <a:pt x="1477" y="3"/>
                  </a:moveTo>
                  <a:cubicBezTo>
                    <a:pt x="1475" y="3"/>
                    <a:pt x="1475" y="3"/>
                    <a:pt x="1475" y="3"/>
                  </a:cubicBezTo>
                  <a:cubicBezTo>
                    <a:pt x="1473" y="3"/>
                    <a:pt x="1473" y="3"/>
                    <a:pt x="1473" y="3"/>
                  </a:cubicBezTo>
                  <a:cubicBezTo>
                    <a:pt x="1450" y="3"/>
                    <a:pt x="1450" y="3"/>
                    <a:pt x="1450" y="3"/>
                  </a:cubicBezTo>
                  <a:cubicBezTo>
                    <a:pt x="1420" y="3"/>
                    <a:pt x="1388" y="3"/>
                    <a:pt x="1354" y="3"/>
                  </a:cubicBezTo>
                  <a:cubicBezTo>
                    <a:pt x="1285" y="3"/>
                    <a:pt x="1209" y="3"/>
                    <a:pt x="1127" y="3"/>
                  </a:cubicBezTo>
                  <a:cubicBezTo>
                    <a:pt x="962" y="3"/>
                    <a:pt x="773" y="4"/>
                    <a:pt x="571" y="4"/>
                  </a:cubicBezTo>
                  <a:cubicBezTo>
                    <a:pt x="471" y="4"/>
                    <a:pt x="367" y="4"/>
                    <a:pt x="262" y="5"/>
                  </a:cubicBezTo>
                  <a:cubicBezTo>
                    <a:pt x="210" y="5"/>
                    <a:pt x="157" y="5"/>
                    <a:pt x="104" y="5"/>
                  </a:cubicBezTo>
                  <a:cubicBezTo>
                    <a:pt x="25" y="5"/>
                    <a:pt x="25" y="5"/>
                    <a:pt x="25" y="5"/>
                  </a:cubicBezTo>
                  <a:cubicBezTo>
                    <a:pt x="22" y="5"/>
                    <a:pt x="22" y="5"/>
                    <a:pt x="22" y="5"/>
                  </a:cubicBezTo>
                  <a:cubicBezTo>
                    <a:pt x="21" y="5"/>
                    <a:pt x="21" y="5"/>
                    <a:pt x="21" y="5"/>
                  </a:cubicBezTo>
                  <a:cubicBezTo>
                    <a:pt x="0" y="27"/>
                    <a:pt x="15" y="12"/>
                    <a:pt x="10" y="17"/>
                  </a:cubicBezTo>
                  <a:cubicBezTo>
                    <a:pt x="10" y="22"/>
                    <a:pt x="10" y="22"/>
                    <a:pt x="10" y="22"/>
                  </a:cubicBezTo>
                  <a:cubicBezTo>
                    <a:pt x="10" y="32"/>
                    <a:pt x="10" y="32"/>
                    <a:pt x="10" y="32"/>
                  </a:cubicBezTo>
                  <a:cubicBezTo>
                    <a:pt x="10" y="52"/>
                    <a:pt x="10" y="52"/>
                    <a:pt x="10" y="52"/>
                  </a:cubicBezTo>
                  <a:cubicBezTo>
                    <a:pt x="11" y="92"/>
                    <a:pt x="11" y="92"/>
                    <a:pt x="11" y="92"/>
                  </a:cubicBezTo>
                  <a:cubicBezTo>
                    <a:pt x="11" y="198"/>
                    <a:pt x="11" y="303"/>
                    <a:pt x="11" y="407"/>
                  </a:cubicBezTo>
                  <a:cubicBezTo>
                    <a:pt x="12" y="427"/>
                    <a:pt x="12" y="427"/>
                    <a:pt x="12" y="427"/>
                  </a:cubicBezTo>
                  <a:cubicBezTo>
                    <a:pt x="12" y="432"/>
                    <a:pt x="12" y="432"/>
                    <a:pt x="12" y="432"/>
                  </a:cubicBezTo>
                  <a:cubicBezTo>
                    <a:pt x="9" y="430"/>
                    <a:pt x="30" y="450"/>
                    <a:pt x="22" y="441"/>
                  </a:cubicBezTo>
                  <a:cubicBezTo>
                    <a:pt x="23" y="441"/>
                    <a:pt x="23" y="441"/>
                    <a:pt x="23" y="441"/>
                  </a:cubicBezTo>
                  <a:cubicBezTo>
                    <a:pt x="25" y="441"/>
                    <a:pt x="25" y="441"/>
                    <a:pt x="25" y="441"/>
                  </a:cubicBezTo>
                  <a:cubicBezTo>
                    <a:pt x="35" y="441"/>
                    <a:pt x="35" y="441"/>
                    <a:pt x="35" y="441"/>
                  </a:cubicBezTo>
                  <a:cubicBezTo>
                    <a:pt x="74" y="441"/>
                    <a:pt x="74" y="441"/>
                    <a:pt x="74" y="441"/>
                  </a:cubicBezTo>
                  <a:cubicBezTo>
                    <a:pt x="100" y="441"/>
                    <a:pt x="125" y="441"/>
                    <a:pt x="151" y="441"/>
                  </a:cubicBezTo>
                  <a:cubicBezTo>
                    <a:pt x="201" y="441"/>
                    <a:pt x="252" y="441"/>
                    <a:pt x="301" y="441"/>
                  </a:cubicBezTo>
                  <a:cubicBezTo>
                    <a:pt x="498" y="440"/>
                    <a:pt x="682" y="439"/>
                    <a:pt x="839" y="439"/>
                  </a:cubicBezTo>
                  <a:cubicBezTo>
                    <a:pt x="1153" y="438"/>
                    <a:pt x="1361" y="437"/>
                    <a:pt x="1361" y="437"/>
                  </a:cubicBezTo>
                  <a:cubicBezTo>
                    <a:pt x="1533" y="437"/>
                    <a:pt x="1459" y="432"/>
                    <a:pt x="1361" y="426"/>
                  </a:cubicBezTo>
                  <a:cubicBezTo>
                    <a:pt x="1337" y="424"/>
                    <a:pt x="1127" y="423"/>
                    <a:pt x="822" y="422"/>
                  </a:cubicBezTo>
                  <a:cubicBezTo>
                    <a:pt x="669" y="422"/>
                    <a:pt x="492" y="421"/>
                    <a:pt x="303" y="421"/>
                  </a:cubicBezTo>
                  <a:cubicBezTo>
                    <a:pt x="256" y="421"/>
                    <a:pt x="208" y="421"/>
                    <a:pt x="159" y="421"/>
                  </a:cubicBezTo>
                  <a:cubicBezTo>
                    <a:pt x="85" y="420"/>
                    <a:pt x="85" y="420"/>
                    <a:pt x="85" y="420"/>
                  </a:cubicBezTo>
                  <a:cubicBezTo>
                    <a:pt x="48" y="420"/>
                    <a:pt x="48" y="420"/>
                    <a:pt x="48" y="420"/>
                  </a:cubicBezTo>
                  <a:cubicBezTo>
                    <a:pt x="33" y="420"/>
                    <a:pt x="33" y="420"/>
                    <a:pt x="33" y="420"/>
                  </a:cubicBezTo>
                  <a:cubicBezTo>
                    <a:pt x="33" y="321"/>
                    <a:pt x="33" y="220"/>
                    <a:pt x="33" y="119"/>
                  </a:cubicBezTo>
                  <a:cubicBezTo>
                    <a:pt x="33" y="43"/>
                    <a:pt x="33" y="43"/>
                    <a:pt x="33" y="43"/>
                  </a:cubicBezTo>
                  <a:cubicBezTo>
                    <a:pt x="33" y="28"/>
                    <a:pt x="33" y="28"/>
                    <a:pt x="33" y="28"/>
                  </a:cubicBezTo>
                  <a:cubicBezTo>
                    <a:pt x="71" y="28"/>
                    <a:pt x="71" y="28"/>
                    <a:pt x="71" y="28"/>
                  </a:cubicBezTo>
                  <a:cubicBezTo>
                    <a:pt x="122" y="28"/>
                    <a:pt x="172" y="28"/>
                    <a:pt x="223" y="28"/>
                  </a:cubicBezTo>
                  <a:cubicBezTo>
                    <a:pt x="324" y="29"/>
                    <a:pt x="424" y="29"/>
                    <a:pt x="522" y="29"/>
                  </a:cubicBezTo>
                  <a:cubicBezTo>
                    <a:pt x="717" y="29"/>
                    <a:pt x="903" y="29"/>
                    <a:pt x="1068" y="29"/>
                  </a:cubicBezTo>
                  <a:cubicBezTo>
                    <a:pt x="1151" y="29"/>
                    <a:pt x="1228" y="29"/>
                    <a:pt x="1298" y="29"/>
                  </a:cubicBezTo>
                  <a:cubicBezTo>
                    <a:pt x="1334" y="29"/>
                    <a:pt x="1367" y="29"/>
                    <a:pt x="1399" y="29"/>
                  </a:cubicBezTo>
                  <a:cubicBezTo>
                    <a:pt x="1415" y="29"/>
                    <a:pt x="1431" y="29"/>
                    <a:pt x="1446" y="29"/>
                  </a:cubicBezTo>
                  <a:cubicBezTo>
                    <a:pt x="1464" y="29"/>
                    <a:pt x="1464" y="29"/>
                    <a:pt x="1464" y="29"/>
                  </a:cubicBezTo>
                  <a:cubicBezTo>
                    <a:pt x="1464" y="140"/>
                    <a:pt x="1465" y="220"/>
                    <a:pt x="1465" y="257"/>
                  </a:cubicBezTo>
                  <a:cubicBezTo>
                    <a:pt x="1467" y="551"/>
                    <a:pt x="1481" y="379"/>
                    <a:pt x="1488" y="257"/>
                  </a:cubicBezTo>
                  <a:cubicBezTo>
                    <a:pt x="1489" y="242"/>
                    <a:pt x="1489" y="176"/>
                    <a:pt x="1490" y="73"/>
                  </a:cubicBezTo>
                  <a:cubicBezTo>
                    <a:pt x="1490" y="60"/>
                    <a:pt x="1490" y="47"/>
                    <a:pt x="1490" y="33"/>
                  </a:cubicBezTo>
                  <a:cubicBezTo>
                    <a:pt x="1490" y="22"/>
                    <a:pt x="1490" y="22"/>
                    <a:pt x="1490" y="22"/>
                  </a:cubicBezTo>
                  <a:cubicBezTo>
                    <a:pt x="1490" y="17"/>
                    <a:pt x="1490" y="17"/>
                    <a:pt x="1490" y="17"/>
                  </a:cubicBezTo>
                  <a:cubicBezTo>
                    <a:pt x="1490" y="16"/>
                    <a:pt x="1490" y="16"/>
                    <a:pt x="1490" y="16"/>
                  </a:cubicBezTo>
                  <a:cubicBezTo>
                    <a:pt x="1501" y="28"/>
                    <a:pt x="1474" y="0"/>
                    <a:pt x="1477" y="3"/>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de-DE" sz="1100">
                <a:solidFill>
                  <a:srgbClr val="454545"/>
                </a:solidFill>
                <a:latin typeface="GE Inspira" charset="0"/>
                <a:ea typeface="GE Inspira" charset="0"/>
                <a:cs typeface="GE Inspira" charset="0"/>
              </a:endParaRPr>
            </a:p>
          </p:txBody>
        </p:sp>
      </p:grpSp>
      <p:sp>
        <p:nvSpPr>
          <p:cNvPr id="130" name="TextBox 129"/>
          <p:cNvSpPr txBox="1"/>
          <p:nvPr/>
        </p:nvSpPr>
        <p:spPr>
          <a:xfrm>
            <a:off x="2043230" y="4565224"/>
            <a:ext cx="8046674" cy="184666"/>
          </a:xfrm>
          <a:prstGeom prst="rect">
            <a:avLst/>
          </a:prstGeom>
          <a:noFill/>
        </p:spPr>
        <p:txBody>
          <a:bodyPr wrap="square" lIns="0" tIns="0" rIns="0" bIns="0" rtlCol="0" anchor="ctr">
            <a:spAutoFit/>
          </a:bodyPr>
          <a:lstStyle>
            <a:defPPr>
              <a:defRPr lang="en-US"/>
            </a:defPPr>
            <a:lvl1pPr>
              <a:spcAft>
                <a:spcPts val="600"/>
              </a:spcAft>
              <a:defRPr sz="1100">
                <a:solidFill>
                  <a:schemeClr val="tx1">
                    <a:lumMod val="50000"/>
                  </a:schemeClr>
                </a:solidFill>
                <a:latin typeface="GE Inspira" charset="0"/>
                <a:ea typeface="GE Inspira" charset="0"/>
                <a:cs typeface="GE Inspira" charset="0"/>
              </a:defRPr>
            </a:lvl1pPr>
          </a:lstStyle>
          <a:p>
            <a:r>
              <a:rPr lang="en-GB" sz="1200" dirty="0">
                <a:solidFill>
                  <a:schemeClr val="bg2">
                    <a:lumMod val="25000"/>
                  </a:schemeClr>
                </a:solidFill>
              </a:rPr>
              <a:t>XXXXXXXXXXXXXXXXXXXXXXXXXXXXXXXXXXXXXXXXXXXXXXXXXXXXXXXXXXXXXXXXXXXXXXXXXXXXXXXXX</a:t>
            </a:r>
          </a:p>
        </p:txBody>
      </p:sp>
      <p:grpSp>
        <p:nvGrpSpPr>
          <p:cNvPr id="113" name="Group 112"/>
          <p:cNvGrpSpPr/>
          <p:nvPr/>
        </p:nvGrpSpPr>
        <p:grpSpPr>
          <a:xfrm>
            <a:off x="376404" y="4999280"/>
            <a:ext cx="1303544" cy="632481"/>
            <a:chOff x="441809" y="2626826"/>
            <a:chExt cx="1303544" cy="632481"/>
          </a:xfrm>
        </p:grpSpPr>
        <p:sp>
          <p:nvSpPr>
            <p:cNvPr id="114" name="Freeform 9"/>
            <p:cNvSpPr>
              <a:spLocks/>
            </p:cNvSpPr>
            <p:nvPr/>
          </p:nvSpPr>
          <p:spPr bwMode="auto">
            <a:xfrm>
              <a:off x="478269" y="2664882"/>
              <a:ext cx="1258441" cy="469017"/>
            </a:xfrm>
            <a:custGeom>
              <a:avLst/>
              <a:gdLst/>
              <a:ahLst/>
              <a:cxnLst>
                <a:cxn ang="0">
                  <a:pos x="1429" y="301"/>
                </a:cxn>
                <a:cxn ang="0">
                  <a:pos x="1425" y="276"/>
                </a:cxn>
                <a:cxn ang="0">
                  <a:pos x="1375" y="255"/>
                </a:cxn>
                <a:cxn ang="0">
                  <a:pos x="1426" y="175"/>
                </a:cxn>
                <a:cxn ang="0">
                  <a:pos x="1426" y="124"/>
                </a:cxn>
                <a:cxn ang="0">
                  <a:pos x="1425" y="60"/>
                </a:cxn>
                <a:cxn ang="0">
                  <a:pos x="1380" y="39"/>
                </a:cxn>
                <a:cxn ang="0">
                  <a:pos x="1250" y="66"/>
                </a:cxn>
                <a:cxn ang="0">
                  <a:pos x="1258" y="9"/>
                </a:cxn>
                <a:cxn ang="0">
                  <a:pos x="1152" y="5"/>
                </a:cxn>
                <a:cxn ang="0">
                  <a:pos x="1046" y="34"/>
                </a:cxn>
                <a:cxn ang="0">
                  <a:pos x="1029" y="7"/>
                </a:cxn>
                <a:cxn ang="0">
                  <a:pos x="924" y="15"/>
                </a:cxn>
                <a:cxn ang="0">
                  <a:pos x="389" y="311"/>
                </a:cxn>
                <a:cxn ang="0">
                  <a:pos x="768" y="69"/>
                </a:cxn>
                <a:cxn ang="0">
                  <a:pos x="736" y="37"/>
                </a:cxn>
                <a:cxn ang="0">
                  <a:pos x="519" y="145"/>
                </a:cxn>
                <a:cxn ang="0">
                  <a:pos x="690" y="17"/>
                </a:cxn>
                <a:cxn ang="0">
                  <a:pos x="582" y="14"/>
                </a:cxn>
                <a:cxn ang="0">
                  <a:pos x="441" y="58"/>
                </a:cxn>
                <a:cxn ang="0">
                  <a:pos x="287" y="90"/>
                </a:cxn>
                <a:cxn ang="0">
                  <a:pos x="252" y="56"/>
                </a:cxn>
                <a:cxn ang="0">
                  <a:pos x="175" y="81"/>
                </a:cxn>
                <a:cxn ang="0">
                  <a:pos x="217" y="9"/>
                </a:cxn>
                <a:cxn ang="0">
                  <a:pos x="90" y="69"/>
                </a:cxn>
                <a:cxn ang="0">
                  <a:pos x="107" y="6"/>
                </a:cxn>
                <a:cxn ang="0">
                  <a:pos x="12" y="55"/>
                </a:cxn>
                <a:cxn ang="0">
                  <a:pos x="48" y="73"/>
                </a:cxn>
                <a:cxn ang="0">
                  <a:pos x="87" y="114"/>
                </a:cxn>
                <a:cxn ang="0">
                  <a:pos x="26" y="212"/>
                </a:cxn>
                <a:cxn ang="0">
                  <a:pos x="10" y="269"/>
                </a:cxn>
                <a:cxn ang="0">
                  <a:pos x="331" y="100"/>
                </a:cxn>
                <a:cxn ang="0">
                  <a:pos x="36" y="335"/>
                </a:cxn>
                <a:cxn ang="0">
                  <a:pos x="9" y="376"/>
                </a:cxn>
                <a:cxn ang="0">
                  <a:pos x="57" y="384"/>
                </a:cxn>
                <a:cxn ang="0">
                  <a:pos x="505" y="116"/>
                </a:cxn>
                <a:cxn ang="0">
                  <a:pos x="125" y="361"/>
                </a:cxn>
                <a:cxn ang="0">
                  <a:pos x="294" y="333"/>
                </a:cxn>
                <a:cxn ang="0">
                  <a:pos x="202" y="416"/>
                </a:cxn>
                <a:cxn ang="0">
                  <a:pos x="344" y="374"/>
                </a:cxn>
                <a:cxn ang="0">
                  <a:pos x="458" y="362"/>
                </a:cxn>
                <a:cxn ang="0">
                  <a:pos x="471" y="373"/>
                </a:cxn>
                <a:cxn ang="0">
                  <a:pos x="594" y="359"/>
                </a:cxn>
                <a:cxn ang="0">
                  <a:pos x="998" y="120"/>
                </a:cxn>
                <a:cxn ang="0">
                  <a:pos x="583" y="380"/>
                </a:cxn>
                <a:cxn ang="0">
                  <a:pos x="754" y="319"/>
                </a:cxn>
                <a:cxn ang="0">
                  <a:pos x="954" y="226"/>
                </a:cxn>
                <a:cxn ang="0">
                  <a:pos x="683" y="420"/>
                </a:cxn>
                <a:cxn ang="0">
                  <a:pos x="876" y="332"/>
                </a:cxn>
                <a:cxn ang="0">
                  <a:pos x="782" y="416"/>
                </a:cxn>
                <a:cxn ang="0">
                  <a:pos x="1256" y="150"/>
                </a:cxn>
                <a:cxn ang="0">
                  <a:pos x="910" y="410"/>
                </a:cxn>
                <a:cxn ang="0">
                  <a:pos x="1228" y="255"/>
                </a:cxn>
                <a:cxn ang="0">
                  <a:pos x="1038" y="386"/>
                </a:cxn>
                <a:cxn ang="0">
                  <a:pos x="1162" y="352"/>
                </a:cxn>
                <a:cxn ang="0">
                  <a:pos x="1189" y="350"/>
                </a:cxn>
                <a:cxn ang="0">
                  <a:pos x="1165" y="417"/>
                </a:cxn>
                <a:cxn ang="0">
                  <a:pos x="1246" y="417"/>
                </a:cxn>
                <a:cxn ang="0">
                  <a:pos x="1395" y="347"/>
                </a:cxn>
                <a:cxn ang="0">
                  <a:pos x="1379" y="424"/>
                </a:cxn>
                <a:cxn ang="0">
                  <a:pos x="1419" y="405"/>
                </a:cxn>
              </a:cxnLst>
              <a:rect l="0" t="0" r="r" b="b"/>
              <a:pathLst>
                <a:path w="1446" h="432">
                  <a:moveTo>
                    <a:pt x="1416" y="375"/>
                  </a:moveTo>
                  <a:cubicBezTo>
                    <a:pt x="1445" y="320"/>
                    <a:pt x="1444" y="317"/>
                    <a:pt x="1440" y="310"/>
                  </a:cubicBezTo>
                  <a:cubicBezTo>
                    <a:pt x="1438" y="305"/>
                    <a:pt x="1434" y="302"/>
                    <a:pt x="1429" y="301"/>
                  </a:cubicBezTo>
                  <a:cubicBezTo>
                    <a:pt x="1422" y="299"/>
                    <a:pt x="1413" y="301"/>
                    <a:pt x="1382" y="317"/>
                  </a:cubicBezTo>
                  <a:cubicBezTo>
                    <a:pt x="1392" y="308"/>
                    <a:pt x="1400" y="300"/>
                    <a:pt x="1407" y="294"/>
                  </a:cubicBezTo>
                  <a:cubicBezTo>
                    <a:pt x="1415" y="286"/>
                    <a:pt x="1421" y="280"/>
                    <a:pt x="1425" y="276"/>
                  </a:cubicBezTo>
                  <a:cubicBezTo>
                    <a:pt x="1433" y="268"/>
                    <a:pt x="1441" y="261"/>
                    <a:pt x="1435" y="250"/>
                  </a:cubicBezTo>
                  <a:cubicBezTo>
                    <a:pt x="1432" y="245"/>
                    <a:pt x="1428" y="242"/>
                    <a:pt x="1423" y="241"/>
                  </a:cubicBezTo>
                  <a:cubicBezTo>
                    <a:pt x="1417" y="239"/>
                    <a:pt x="1410" y="237"/>
                    <a:pt x="1375" y="255"/>
                  </a:cubicBezTo>
                  <a:cubicBezTo>
                    <a:pt x="1383" y="249"/>
                    <a:pt x="1390" y="243"/>
                    <a:pt x="1397" y="238"/>
                  </a:cubicBezTo>
                  <a:cubicBezTo>
                    <a:pt x="1432" y="211"/>
                    <a:pt x="1446" y="199"/>
                    <a:pt x="1438" y="184"/>
                  </a:cubicBezTo>
                  <a:cubicBezTo>
                    <a:pt x="1435" y="179"/>
                    <a:pt x="1431" y="176"/>
                    <a:pt x="1426" y="175"/>
                  </a:cubicBezTo>
                  <a:cubicBezTo>
                    <a:pt x="1417" y="173"/>
                    <a:pt x="1401" y="177"/>
                    <a:pt x="1366" y="195"/>
                  </a:cubicBezTo>
                  <a:cubicBezTo>
                    <a:pt x="1376" y="187"/>
                    <a:pt x="1385" y="181"/>
                    <a:pt x="1393" y="175"/>
                  </a:cubicBezTo>
                  <a:cubicBezTo>
                    <a:pt x="1422" y="151"/>
                    <a:pt x="1434" y="138"/>
                    <a:pt x="1426" y="124"/>
                  </a:cubicBezTo>
                  <a:cubicBezTo>
                    <a:pt x="1424" y="119"/>
                    <a:pt x="1420" y="116"/>
                    <a:pt x="1415" y="115"/>
                  </a:cubicBezTo>
                  <a:cubicBezTo>
                    <a:pt x="1409" y="114"/>
                    <a:pt x="1401" y="115"/>
                    <a:pt x="1386" y="122"/>
                  </a:cubicBezTo>
                  <a:cubicBezTo>
                    <a:pt x="1423" y="91"/>
                    <a:pt x="1433" y="74"/>
                    <a:pt x="1425" y="60"/>
                  </a:cubicBezTo>
                  <a:cubicBezTo>
                    <a:pt x="1422" y="54"/>
                    <a:pt x="1416" y="50"/>
                    <a:pt x="1410" y="49"/>
                  </a:cubicBezTo>
                  <a:cubicBezTo>
                    <a:pt x="1395" y="45"/>
                    <a:pt x="1366" y="55"/>
                    <a:pt x="1319" y="78"/>
                  </a:cubicBezTo>
                  <a:cubicBezTo>
                    <a:pt x="1340" y="65"/>
                    <a:pt x="1361" y="51"/>
                    <a:pt x="1380" y="39"/>
                  </a:cubicBezTo>
                  <a:cubicBezTo>
                    <a:pt x="1387" y="34"/>
                    <a:pt x="1390" y="25"/>
                    <a:pt x="1386" y="17"/>
                  </a:cubicBezTo>
                  <a:cubicBezTo>
                    <a:pt x="1383" y="13"/>
                    <a:pt x="1380" y="10"/>
                    <a:pt x="1375" y="9"/>
                  </a:cubicBezTo>
                  <a:cubicBezTo>
                    <a:pt x="1367" y="7"/>
                    <a:pt x="1360" y="5"/>
                    <a:pt x="1250" y="66"/>
                  </a:cubicBezTo>
                  <a:cubicBezTo>
                    <a:pt x="1250" y="66"/>
                    <a:pt x="1249" y="67"/>
                    <a:pt x="1248" y="67"/>
                  </a:cubicBezTo>
                  <a:cubicBezTo>
                    <a:pt x="1276" y="43"/>
                    <a:pt x="1279" y="31"/>
                    <a:pt x="1273" y="20"/>
                  </a:cubicBezTo>
                  <a:cubicBezTo>
                    <a:pt x="1270" y="14"/>
                    <a:pt x="1265" y="11"/>
                    <a:pt x="1258" y="9"/>
                  </a:cubicBezTo>
                  <a:cubicBezTo>
                    <a:pt x="1246" y="6"/>
                    <a:pt x="1224" y="9"/>
                    <a:pt x="1156" y="44"/>
                  </a:cubicBezTo>
                  <a:cubicBezTo>
                    <a:pt x="1166" y="33"/>
                    <a:pt x="1169" y="23"/>
                    <a:pt x="1163" y="14"/>
                  </a:cubicBezTo>
                  <a:cubicBezTo>
                    <a:pt x="1161" y="10"/>
                    <a:pt x="1157" y="7"/>
                    <a:pt x="1152" y="5"/>
                  </a:cubicBezTo>
                  <a:cubicBezTo>
                    <a:pt x="1133" y="0"/>
                    <a:pt x="1079" y="29"/>
                    <a:pt x="816" y="189"/>
                  </a:cubicBezTo>
                  <a:cubicBezTo>
                    <a:pt x="770" y="217"/>
                    <a:pt x="719" y="248"/>
                    <a:pt x="670" y="277"/>
                  </a:cubicBezTo>
                  <a:cubicBezTo>
                    <a:pt x="786" y="201"/>
                    <a:pt x="932" y="107"/>
                    <a:pt x="1046" y="34"/>
                  </a:cubicBezTo>
                  <a:cubicBezTo>
                    <a:pt x="1053" y="30"/>
                    <a:pt x="1055" y="20"/>
                    <a:pt x="1051" y="13"/>
                  </a:cubicBezTo>
                  <a:cubicBezTo>
                    <a:pt x="1047" y="5"/>
                    <a:pt x="1037" y="3"/>
                    <a:pt x="1029" y="7"/>
                  </a:cubicBezTo>
                  <a:cubicBezTo>
                    <a:pt x="1029" y="7"/>
                    <a:pt x="1029" y="7"/>
                    <a:pt x="1029" y="7"/>
                  </a:cubicBezTo>
                  <a:cubicBezTo>
                    <a:pt x="854" y="105"/>
                    <a:pt x="620" y="237"/>
                    <a:pt x="473" y="318"/>
                  </a:cubicBezTo>
                  <a:cubicBezTo>
                    <a:pt x="584" y="242"/>
                    <a:pt x="756" y="134"/>
                    <a:pt x="918" y="37"/>
                  </a:cubicBezTo>
                  <a:cubicBezTo>
                    <a:pt x="925" y="32"/>
                    <a:pt x="928" y="23"/>
                    <a:pt x="924" y="15"/>
                  </a:cubicBezTo>
                  <a:cubicBezTo>
                    <a:pt x="921" y="11"/>
                    <a:pt x="917" y="8"/>
                    <a:pt x="912" y="7"/>
                  </a:cubicBezTo>
                  <a:cubicBezTo>
                    <a:pt x="894" y="2"/>
                    <a:pt x="851" y="26"/>
                    <a:pt x="624" y="167"/>
                  </a:cubicBezTo>
                  <a:cubicBezTo>
                    <a:pt x="544" y="217"/>
                    <a:pt x="461" y="269"/>
                    <a:pt x="389" y="311"/>
                  </a:cubicBezTo>
                  <a:cubicBezTo>
                    <a:pt x="410" y="298"/>
                    <a:pt x="431" y="285"/>
                    <a:pt x="452" y="272"/>
                  </a:cubicBezTo>
                  <a:cubicBezTo>
                    <a:pt x="535" y="221"/>
                    <a:pt x="620" y="168"/>
                    <a:pt x="687" y="125"/>
                  </a:cubicBezTo>
                  <a:cubicBezTo>
                    <a:pt x="723" y="101"/>
                    <a:pt x="749" y="83"/>
                    <a:pt x="768" y="69"/>
                  </a:cubicBezTo>
                  <a:cubicBezTo>
                    <a:pt x="792" y="51"/>
                    <a:pt x="808" y="36"/>
                    <a:pt x="799" y="21"/>
                  </a:cubicBezTo>
                  <a:cubicBezTo>
                    <a:pt x="797" y="17"/>
                    <a:pt x="794" y="14"/>
                    <a:pt x="790" y="13"/>
                  </a:cubicBezTo>
                  <a:cubicBezTo>
                    <a:pt x="782" y="11"/>
                    <a:pt x="782" y="11"/>
                    <a:pt x="736" y="37"/>
                  </a:cubicBezTo>
                  <a:cubicBezTo>
                    <a:pt x="711" y="52"/>
                    <a:pt x="675" y="73"/>
                    <a:pt x="634" y="98"/>
                  </a:cubicBezTo>
                  <a:cubicBezTo>
                    <a:pt x="520" y="165"/>
                    <a:pt x="318" y="285"/>
                    <a:pt x="197" y="350"/>
                  </a:cubicBezTo>
                  <a:cubicBezTo>
                    <a:pt x="288" y="289"/>
                    <a:pt x="429" y="201"/>
                    <a:pt x="519" y="145"/>
                  </a:cubicBezTo>
                  <a:cubicBezTo>
                    <a:pt x="567" y="115"/>
                    <a:pt x="608" y="90"/>
                    <a:pt x="638" y="71"/>
                  </a:cubicBezTo>
                  <a:cubicBezTo>
                    <a:pt x="654" y="60"/>
                    <a:pt x="666" y="53"/>
                    <a:pt x="673" y="48"/>
                  </a:cubicBezTo>
                  <a:cubicBezTo>
                    <a:pt x="686" y="39"/>
                    <a:pt x="698" y="31"/>
                    <a:pt x="690" y="17"/>
                  </a:cubicBezTo>
                  <a:cubicBezTo>
                    <a:pt x="688" y="12"/>
                    <a:pt x="683" y="9"/>
                    <a:pt x="677" y="7"/>
                  </a:cubicBezTo>
                  <a:cubicBezTo>
                    <a:pt x="669" y="5"/>
                    <a:pt x="656" y="2"/>
                    <a:pt x="570" y="45"/>
                  </a:cubicBezTo>
                  <a:cubicBezTo>
                    <a:pt x="581" y="35"/>
                    <a:pt x="589" y="25"/>
                    <a:pt x="582" y="14"/>
                  </a:cubicBezTo>
                  <a:cubicBezTo>
                    <a:pt x="580" y="10"/>
                    <a:pt x="576" y="7"/>
                    <a:pt x="572" y="6"/>
                  </a:cubicBezTo>
                  <a:cubicBezTo>
                    <a:pt x="564" y="4"/>
                    <a:pt x="554" y="1"/>
                    <a:pt x="415" y="78"/>
                  </a:cubicBezTo>
                  <a:cubicBezTo>
                    <a:pt x="426" y="70"/>
                    <a:pt x="434" y="63"/>
                    <a:pt x="441" y="58"/>
                  </a:cubicBezTo>
                  <a:cubicBezTo>
                    <a:pt x="453" y="47"/>
                    <a:pt x="468" y="35"/>
                    <a:pt x="460" y="20"/>
                  </a:cubicBezTo>
                  <a:cubicBezTo>
                    <a:pt x="457" y="15"/>
                    <a:pt x="452" y="12"/>
                    <a:pt x="446" y="10"/>
                  </a:cubicBezTo>
                  <a:cubicBezTo>
                    <a:pt x="427" y="5"/>
                    <a:pt x="388" y="25"/>
                    <a:pt x="287" y="90"/>
                  </a:cubicBezTo>
                  <a:cubicBezTo>
                    <a:pt x="347" y="45"/>
                    <a:pt x="358" y="32"/>
                    <a:pt x="349" y="17"/>
                  </a:cubicBezTo>
                  <a:cubicBezTo>
                    <a:pt x="347" y="13"/>
                    <a:pt x="343" y="10"/>
                    <a:pt x="339" y="9"/>
                  </a:cubicBezTo>
                  <a:cubicBezTo>
                    <a:pt x="330" y="7"/>
                    <a:pt x="330" y="7"/>
                    <a:pt x="252" y="56"/>
                  </a:cubicBezTo>
                  <a:cubicBezTo>
                    <a:pt x="210" y="83"/>
                    <a:pt x="137" y="128"/>
                    <a:pt x="87" y="157"/>
                  </a:cubicBezTo>
                  <a:cubicBezTo>
                    <a:pt x="86" y="157"/>
                    <a:pt x="86" y="157"/>
                    <a:pt x="86" y="157"/>
                  </a:cubicBezTo>
                  <a:cubicBezTo>
                    <a:pt x="115" y="131"/>
                    <a:pt x="152" y="100"/>
                    <a:pt x="175" y="81"/>
                  </a:cubicBezTo>
                  <a:cubicBezTo>
                    <a:pt x="189" y="69"/>
                    <a:pt x="202" y="58"/>
                    <a:pt x="211" y="50"/>
                  </a:cubicBezTo>
                  <a:cubicBezTo>
                    <a:pt x="227" y="36"/>
                    <a:pt x="234" y="29"/>
                    <a:pt x="228" y="18"/>
                  </a:cubicBezTo>
                  <a:cubicBezTo>
                    <a:pt x="226" y="14"/>
                    <a:pt x="222" y="11"/>
                    <a:pt x="217" y="9"/>
                  </a:cubicBezTo>
                  <a:cubicBezTo>
                    <a:pt x="207" y="7"/>
                    <a:pt x="200" y="9"/>
                    <a:pt x="88" y="76"/>
                  </a:cubicBezTo>
                  <a:cubicBezTo>
                    <a:pt x="86" y="77"/>
                    <a:pt x="85" y="78"/>
                    <a:pt x="83" y="79"/>
                  </a:cubicBezTo>
                  <a:cubicBezTo>
                    <a:pt x="86" y="75"/>
                    <a:pt x="88" y="72"/>
                    <a:pt x="90" y="69"/>
                  </a:cubicBezTo>
                  <a:cubicBezTo>
                    <a:pt x="98" y="59"/>
                    <a:pt x="104" y="50"/>
                    <a:pt x="109" y="43"/>
                  </a:cubicBezTo>
                  <a:cubicBezTo>
                    <a:pt x="118" y="31"/>
                    <a:pt x="123" y="24"/>
                    <a:pt x="118" y="15"/>
                  </a:cubicBezTo>
                  <a:cubicBezTo>
                    <a:pt x="115" y="10"/>
                    <a:pt x="111" y="7"/>
                    <a:pt x="107" y="6"/>
                  </a:cubicBezTo>
                  <a:cubicBezTo>
                    <a:pt x="96" y="4"/>
                    <a:pt x="86" y="9"/>
                    <a:pt x="48" y="35"/>
                  </a:cubicBezTo>
                  <a:cubicBezTo>
                    <a:pt x="38" y="41"/>
                    <a:pt x="25" y="50"/>
                    <a:pt x="19" y="53"/>
                  </a:cubicBezTo>
                  <a:cubicBezTo>
                    <a:pt x="17" y="53"/>
                    <a:pt x="14" y="54"/>
                    <a:pt x="12" y="55"/>
                  </a:cubicBezTo>
                  <a:cubicBezTo>
                    <a:pt x="4" y="59"/>
                    <a:pt x="2" y="69"/>
                    <a:pt x="6" y="77"/>
                  </a:cubicBezTo>
                  <a:cubicBezTo>
                    <a:pt x="8" y="81"/>
                    <a:pt x="12" y="84"/>
                    <a:pt x="17" y="85"/>
                  </a:cubicBezTo>
                  <a:cubicBezTo>
                    <a:pt x="24" y="86"/>
                    <a:pt x="30" y="84"/>
                    <a:pt x="48" y="73"/>
                  </a:cubicBezTo>
                  <a:cubicBezTo>
                    <a:pt x="15" y="118"/>
                    <a:pt x="13" y="123"/>
                    <a:pt x="19" y="133"/>
                  </a:cubicBezTo>
                  <a:cubicBezTo>
                    <a:pt x="21" y="137"/>
                    <a:pt x="24" y="140"/>
                    <a:pt x="29" y="141"/>
                  </a:cubicBezTo>
                  <a:cubicBezTo>
                    <a:pt x="36" y="143"/>
                    <a:pt x="37" y="143"/>
                    <a:pt x="87" y="114"/>
                  </a:cubicBezTo>
                  <a:cubicBezTo>
                    <a:pt x="78" y="121"/>
                    <a:pt x="70" y="128"/>
                    <a:pt x="63" y="135"/>
                  </a:cubicBezTo>
                  <a:cubicBezTo>
                    <a:pt x="13" y="179"/>
                    <a:pt x="6" y="189"/>
                    <a:pt x="13" y="203"/>
                  </a:cubicBezTo>
                  <a:cubicBezTo>
                    <a:pt x="16" y="208"/>
                    <a:pt x="20" y="211"/>
                    <a:pt x="26" y="212"/>
                  </a:cubicBezTo>
                  <a:cubicBezTo>
                    <a:pt x="36" y="215"/>
                    <a:pt x="53" y="210"/>
                    <a:pt x="85" y="194"/>
                  </a:cubicBezTo>
                  <a:cubicBezTo>
                    <a:pt x="72" y="203"/>
                    <a:pt x="59" y="212"/>
                    <a:pt x="49" y="219"/>
                  </a:cubicBezTo>
                  <a:cubicBezTo>
                    <a:pt x="14" y="245"/>
                    <a:pt x="1" y="254"/>
                    <a:pt x="10" y="269"/>
                  </a:cubicBezTo>
                  <a:cubicBezTo>
                    <a:pt x="12" y="274"/>
                    <a:pt x="17" y="277"/>
                    <a:pt x="22" y="279"/>
                  </a:cubicBezTo>
                  <a:cubicBezTo>
                    <a:pt x="43" y="284"/>
                    <a:pt x="85" y="259"/>
                    <a:pt x="232" y="163"/>
                  </a:cubicBezTo>
                  <a:cubicBezTo>
                    <a:pt x="262" y="144"/>
                    <a:pt x="298" y="121"/>
                    <a:pt x="331" y="100"/>
                  </a:cubicBezTo>
                  <a:cubicBezTo>
                    <a:pt x="250" y="157"/>
                    <a:pt x="131" y="236"/>
                    <a:pt x="19" y="308"/>
                  </a:cubicBezTo>
                  <a:cubicBezTo>
                    <a:pt x="12" y="313"/>
                    <a:pt x="10" y="323"/>
                    <a:pt x="14" y="330"/>
                  </a:cubicBezTo>
                  <a:cubicBezTo>
                    <a:pt x="19" y="337"/>
                    <a:pt x="29" y="340"/>
                    <a:pt x="36" y="335"/>
                  </a:cubicBezTo>
                  <a:cubicBezTo>
                    <a:pt x="149" y="268"/>
                    <a:pt x="307" y="175"/>
                    <a:pt x="421" y="111"/>
                  </a:cubicBezTo>
                  <a:cubicBezTo>
                    <a:pt x="316" y="182"/>
                    <a:pt x="168" y="277"/>
                    <a:pt x="49" y="351"/>
                  </a:cubicBezTo>
                  <a:cubicBezTo>
                    <a:pt x="25" y="367"/>
                    <a:pt x="10" y="376"/>
                    <a:pt x="9" y="376"/>
                  </a:cubicBezTo>
                  <a:cubicBezTo>
                    <a:pt x="2" y="381"/>
                    <a:pt x="0" y="391"/>
                    <a:pt x="4" y="398"/>
                  </a:cubicBezTo>
                  <a:cubicBezTo>
                    <a:pt x="9" y="406"/>
                    <a:pt x="19" y="408"/>
                    <a:pt x="27" y="403"/>
                  </a:cubicBezTo>
                  <a:cubicBezTo>
                    <a:pt x="27" y="403"/>
                    <a:pt x="38" y="396"/>
                    <a:pt x="57" y="384"/>
                  </a:cubicBezTo>
                  <a:cubicBezTo>
                    <a:pt x="108" y="352"/>
                    <a:pt x="217" y="285"/>
                    <a:pt x="328" y="218"/>
                  </a:cubicBezTo>
                  <a:cubicBezTo>
                    <a:pt x="401" y="175"/>
                    <a:pt x="459" y="142"/>
                    <a:pt x="504" y="117"/>
                  </a:cubicBezTo>
                  <a:cubicBezTo>
                    <a:pt x="504" y="117"/>
                    <a:pt x="504" y="116"/>
                    <a:pt x="505" y="116"/>
                  </a:cubicBezTo>
                  <a:cubicBezTo>
                    <a:pt x="504" y="117"/>
                    <a:pt x="503" y="117"/>
                    <a:pt x="502" y="118"/>
                  </a:cubicBezTo>
                  <a:cubicBezTo>
                    <a:pt x="417" y="171"/>
                    <a:pt x="310" y="237"/>
                    <a:pt x="227" y="291"/>
                  </a:cubicBezTo>
                  <a:cubicBezTo>
                    <a:pt x="182" y="321"/>
                    <a:pt x="148" y="344"/>
                    <a:pt x="125" y="361"/>
                  </a:cubicBezTo>
                  <a:cubicBezTo>
                    <a:pt x="89" y="388"/>
                    <a:pt x="76" y="401"/>
                    <a:pt x="84" y="417"/>
                  </a:cubicBezTo>
                  <a:cubicBezTo>
                    <a:pt x="87" y="421"/>
                    <a:pt x="91" y="424"/>
                    <a:pt x="96" y="425"/>
                  </a:cubicBezTo>
                  <a:cubicBezTo>
                    <a:pt x="106" y="428"/>
                    <a:pt x="118" y="432"/>
                    <a:pt x="294" y="333"/>
                  </a:cubicBezTo>
                  <a:cubicBezTo>
                    <a:pt x="287" y="337"/>
                    <a:pt x="280" y="342"/>
                    <a:pt x="273" y="346"/>
                  </a:cubicBezTo>
                  <a:cubicBezTo>
                    <a:pt x="251" y="361"/>
                    <a:pt x="234" y="372"/>
                    <a:pt x="223" y="380"/>
                  </a:cubicBezTo>
                  <a:cubicBezTo>
                    <a:pt x="208" y="391"/>
                    <a:pt x="193" y="401"/>
                    <a:pt x="202" y="416"/>
                  </a:cubicBezTo>
                  <a:cubicBezTo>
                    <a:pt x="204" y="421"/>
                    <a:pt x="209" y="424"/>
                    <a:pt x="215" y="426"/>
                  </a:cubicBezTo>
                  <a:cubicBezTo>
                    <a:pt x="232" y="430"/>
                    <a:pt x="268" y="416"/>
                    <a:pt x="339" y="377"/>
                  </a:cubicBezTo>
                  <a:cubicBezTo>
                    <a:pt x="340" y="376"/>
                    <a:pt x="342" y="375"/>
                    <a:pt x="344" y="374"/>
                  </a:cubicBezTo>
                  <a:cubicBezTo>
                    <a:pt x="329" y="387"/>
                    <a:pt x="317" y="402"/>
                    <a:pt x="325" y="416"/>
                  </a:cubicBezTo>
                  <a:cubicBezTo>
                    <a:pt x="327" y="420"/>
                    <a:pt x="330" y="422"/>
                    <a:pt x="334" y="424"/>
                  </a:cubicBezTo>
                  <a:cubicBezTo>
                    <a:pt x="343" y="426"/>
                    <a:pt x="343" y="426"/>
                    <a:pt x="458" y="362"/>
                  </a:cubicBezTo>
                  <a:cubicBezTo>
                    <a:pt x="499" y="340"/>
                    <a:pt x="550" y="312"/>
                    <a:pt x="611" y="278"/>
                  </a:cubicBezTo>
                  <a:cubicBezTo>
                    <a:pt x="582" y="297"/>
                    <a:pt x="557" y="313"/>
                    <a:pt x="536" y="328"/>
                  </a:cubicBezTo>
                  <a:cubicBezTo>
                    <a:pt x="508" y="347"/>
                    <a:pt x="485" y="362"/>
                    <a:pt x="471" y="373"/>
                  </a:cubicBezTo>
                  <a:cubicBezTo>
                    <a:pt x="447" y="390"/>
                    <a:pt x="435" y="399"/>
                    <a:pt x="443" y="413"/>
                  </a:cubicBezTo>
                  <a:cubicBezTo>
                    <a:pt x="445" y="418"/>
                    <a:pt x="449" y="421"/>
                    <a:pt x="454" y="422"/>
                  </a:cubicBezTo>
                  <a:cubicBezTo>
                    <a:pt x="466" y="425"/>
                    <a:pt x="483" y="422"/>
                    <a:pt x="594" y="359"/>
                  </a:cubicBezTo>
                  <a:cubicBezTo>
                    <a:pt x="661" y="320"/>
                    <a:pt x="748" y="268"/>
                    <a:pt x="832" y="217"/>
                  </a:cubicBezTo>
                  <a:cubicBezTo>
                    <a:pt x="900" y="176"/>
                    <a:pt x="976" y="130"/>
                    <a:pt x="1037" y="94"/>
                  </a:cubicBezTo>
                  <a:cubicBezTo>
                    <a:pt x="1025" y="102"/>
                    <a:pt x="1012" y="110"/>
                    <a:pt x="998" y="120"/>
                  </a:cubicBezTo>
                  <a:cubicBezTo>
                    <a:pt x="922" y="169"/>
                    <a:pt x="830" y="226"/>
                    <a:pt x="749" y="276"/>
                  </a:cubicBezTo>
                  <a:cubicBezTo>
                    <a:pt x="698" y="307"/>
                    <a:pt x="653" y="334"/>
                    <a:pt x="621" y="355"/>
                  </a:cubicBezTo>
                  <a:cubicBezTo>
                    <a:pt x="604" y="366"/>
                    <a:pt x="592" y="374"/>
                    <a:pt x="583" y="380"/>
                  </a:cubicBezTo>
                  <a:cubicBezTo>
                    <a:pt x="571" y="388"/>
                    <a:pt x="558" y="398"/>
                    <a:pt x="566" y="412"/>
                  </a:cubicBezTo>
                  <a:cubicBezTo>
                    <a:pt x="568" y="415"/>
                    <a:pt x="572" y="418"/>
                    <a:pt x="576" y="419"/>
                  </a:cubicBezTo>
                  <a:cubicBezTo>
                    <a:pt x="586" y="422"/>
                    <a:pt x="587" y="422"/>
                    <a:pt x="754" y="319"/>
                  </a:cubicBezTo>
                  <a:cubicBezTo>
                    <a:pt x="846" y="262"/>
                    <a:pt x="961" y="190"/>
                    <a:pt x="1059" y="134"/>
                  </a:cubicBezTo>
                  <a:cubicBezTo>
                    <a:pt x="1145" y="84"/>
                    <a:pt x="1193" y="60"/>
                    <a:pt x="1219" y="49"/>
                  </a:cubicBezTo>
                  <a:cubicBezTo>
                    <a:pt x="1188" y="75"/>
                    <a:pt x="1116" y="126"/>
                    <a:pt x="954" y="226"/>
                  </a:cubicBezTo>
                  <a:cubicBezTo>
                    <a:pt x="816" y="311"/>
                    <a:pt x="680" y="390"/>
                    <a:pt x="679" y="391"/>
                  </a:cubicBezTo>
                  <a:cubicBezTo>
                    <a:pt x="671" y="395"/>
                    <a:pt x="668" y="405"/>
                    <a:pt x="673" y="413"/>
                  </a:cubicBezTo>
                  <a:cubicBezTo>
                    <a:pt x="675" y="416"/>
                    <a:pt x="679" y="419"/>
                    <a:pt x="683" y="420"/>
                  </a:cubicBezTo>
                  <a:cubicBezTo>
                    <a:pt x="694" y="423"/>
                    <a:pt x="695" y="424"/>
                    <a:pt x="961" y="269"/>
                  </a:cubicBezTo>
                  <a:cubicBezTo>
                    <a:pt x="987" y="254"/>
                    <a:pt x="1014" y="238"/>
                    <a:pt x="1042" y="222"/>
                  </a:cubicBezTo>
                  <a:cubicBezTo>
                    <a:pt x="973" y="267"/>
                    <a:pt x="917" y="304"/>
                    <a:pt x="876" y="332"/>
                  </a:cubicBezTo>
                  <a:cubicBezTo>
                    <a:pt x="848" y="351"/>
                    <a:pt x="826" y="366"/>
                    <a:pt x="811" y="377"/>
                  </a:cubicBezTo>
                  <a:cubicBezTo>
                    <a:pt x="803" y="382"/>
                    <a:pt x="797" y="387"/>
                    <a:pt x="793" y="390"/>
                  </a:cubicBezTo>
                  <a:cubicBezTo>
                    <a:pt x="787" y="394"/>
                    <a:pt x="775" y="403"/>
                    <a:pt x="782" y="416"/>
                  </a:cubicBezTo>
                  <a:cubicBezTo>
                    <a:pt x="785" y="420"/>
                    <a:pt x="789" y="423"/>
                    <a:pt x="793" y="424"/>
                  </a:cubicBezTo>
                  <a:cubicBezTo>
                    <a:pt x="807" y="427"/>
                    <a:pt x="826" y="418"/>
                    <a:pt x="1010" y="302"/>
                  </a:cubicBezTo>
                  <a:cubicBezTo>
                    <a:pt x="1090" y="251"/>
                    <a:pt x="1181" y="194"/>
                    <a:pt x="1256" y="150"/>
                  </a:cubicBezTo>
                  <a:cubicBezTo>
                    <a:pt x="1322" y="111"/>
                    <a:pt x="1359" y="94"/>
                    <a:pt x="1379" y="86"/>
                  </a:cubicBezTo>
                  <a:cubicBezTo>
                    <a:pt x="1320" y="139"/>
                    <a:pt x="1112" y="272"/>
                    <a:pt x="916" y="388"/>
                  </a:cubicBezTo>
                  <a:cubicBezTo>
                    <a:pt x="909" y="393"/>
                    <a:pt x="906" y="402"/>
                    <a:pt x="910" y="410"/>
                  </a:cubicBezTo>
                  <a:cubicBezTo>
                    <a:pt x="913" y="415"/>
                    <a:pt x="918" y="419"/>
                    <a:pt x="924" y="420"/>
                  </a:cubicBezTo>
                  <a:cubicBezTo>
                    <a:pt x="953" y="427"/>
                    <a:pt x="1028" y="383"/>
                    <a:pt x="1226" y="256"/>
                  </a:cubicBezTo>
                  <a:cubicBezTo>
                    <a:pt x="1227" y="256"/>
                    <a:pt x="1227" y="256"/>
                    <a:pt x="1228" y="255"/>
                  </a:cubicBezTo>
                  <a:cubicBezTo>
                    <a:pt x="1177" y="291"/>
                    <a:pt x="1127" y="325"/>
                    <a:pt x="1097" y="346"/>
                  </a:cubicBezTo>
                  <a:cubicBezTo>
                    <a:pt x="1078" y="358"/>
                    <a:pt x="1062" y="369"/>
                    <a:pt x="1051" y="377"/>
                  </a:cubicBezTo>
                  <a:cubicBezTo>
                    <a:pt x="1046" y="381"/>
                    <a:pt x="1041" y="384"/>
                    <a:pt x="1038" y="386"/>
                  </a:cubicBezTo>
                  <a:cubicBezTo>
                    <a:pt x="1034" y="389"/>
                    <a:pt x="1022" y="398"/>
                    <a:pt x="1029" y="410"/>
                  </a:cubicBezTo>
                  <a:cubicBezTo>
                    <a:pt x="1031" y="414"/>
                    <a:pt x="1035" y="417"/>
                    <a:pt x="1039" y="418"/>
                  </a:cubicBezTo>
                  <a:cubicBezTo>
                    <a:pt x="1049" y="421"/>
                    <a:pt x="1049" y="421"/>
                    <a:pt x="1162" y="352"/>
                  </a:cubicBezTo>
                  <a:cubicBezTo>
                    <a:pt x="1200" y="329"/>
                    <a:pt x="1254" y="296"/>
                    <a:pt x="1302" y="268"/>
                  </a:cubicBezTo>
                  <a:cubicBezTo>
                    <a:pt x="1298" y="271"/>
                    <a:pt x="1294" y="273"/>
                    <a:pt x="1290" y="276"/>
                  </a:cubicBezTo>
                  <a:cubicBezTo>
                    <a:pt x="1254" y="302"/>
                    <a:pt x="1217" y="329"/>
                    <a:pt x="1189" y="350"/>
                  </a:cubicBezTo>
                  <a:cubicBezTo>
                    <a:pt x="1145" y="384"/>
                    <a:pt x="1134" y="397"/>
                    <a:pt x="1142" y="412"/>
                  </a:cubicBezTo>
                  <a:cubicBezTo>
                    <a:pt x="1144" y="416"/>
                    <a:pt x="1148" y="418"/>
                    <a:pt x="1152" y="420"/>
                  </a:cubicBezTo>
                  <a:cubicBezTo>
                    <a:pt x="1157" y="421"/>
                    <a:pt x="1161" y="420"/>
                    <a:pt x="1165" y="417"/>
                  </a:cubicBezTo>
                  <a:cubicBezTo>
                    <a:pt x="1229" y="376"/>
                    <a:pt x="1299" y="333"/>
                    <a:pt x="1349" y="304"/>
                  </a:cubicBezTo>
                  <a:cubicBezTo>
                    <a:pt x="1317" y="334"/>
                    <a:pt x="1278" y="371"/>
                    <a:pt x="1249" y="398"/>
                  </a:cubicBezTo>
                  <a:cubicBezTo>
                    <a:pt x="1244" y="403"/>
                    <a:pt x="1242" y="411"/>
                    <a:pt x="1246" y="417"/>
                  </a:cubicBezTo>
                  <a:cubicBezTo>
                    <a:pt x="1248" y="421"/>
                    <a:pt x="1252" y="424"/>
                    <a:pt x="1256" y="425"/>
                  </a:cubicBezTo>
                  <a:cubicBezTo>
                    <a:pt x="1263" y="427"/>
                    <a:pt x="1263" y="427"/>
                    <a:pt x="1298" y="405"/>
                  </a:cubicBezTo>
                  <a:cubicBezTo>
                    <a:pt x="1319" y="392"/>
                    <a:pt x="1364" y="364"/>
                    <a:pt x="1395" y="347"/>
                  </a:cubicBezTo>
                  <a:cubicBezTo>
                    <a:pt x="1387" y="362"/>
                    <a:pt x="1377" y="382"/>
                    <a:pt x="1367" y="400"/>
                  </a:cubicBezTo>
                  <a:cubicBezTo>
                    <a:pt x="1365" y="405"/>
                    <a:pt x="1365" y="411"/>
                    <a:pt x="1367" y="415"/>
                  </a:cubicBezTo>
                  <a:cubicBezTo>
                    <a:pt x="1370" y="420"/>
                    <a:pt x="1374" y="423"/>
                    <a:pt x="1379" y="424"/>
                  </a:cubicBezTo>
                  <a:cubicBezTo>
                    <a:pt x="1385" y="425"/>
                    <a:pt x="1391" y="424"/>
                    <a:pt x="1397" y="420"/>
                  </a:cubicBezTo>
                  <a:cubicBezTo>
                    <a:pt x="1403" y="417"/>
                    <a:pt x="1409" y="413"/>
                    <a:pt x="1416" y="407"/>
                  </a:cubicBezTo>
                  <a:cubicBezTo>
                    <a:pt x="1417" y="406"/>
                    <a:pt x="1418" y="406"/>
                    <a:pt x="1419" y="405"/>
                  </a:cubicBezTo>
                  <a:cubicBezTo>
                    <a:pt x="1427" y="401"/>
                    <a:pt x="1430" y="391"/>
                    <a:pt x="1426" y="383"/>
                  </a:cubicBezTo>
                  <a:cubicBezTo>
                    <a:pt x="1424" y="379"/>
                    <a:pt x="1420" y="377"/>
                    <a:pt x="1416" y="375"/>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pPr algn="ctr"/>
              <a:r>
                <a:rPr lang="de-DE" sz="1200" dirty="0" smtClean="0">
                  <a:solidFill>
                    <a:schemeClr val="tx1">
                      <a:lumMod val="50000"/>
                    </a:schemeClr>
                  </a:solidFill>
                  <a:latin typeface="GE Inspira" charset="0"/>
                  <a:ea typeface="GE Inspira" charset="0"/>
                  <a:cs typeface="GE Inspira" charset="0"/>
                </a:rPr>
                <a:t>Smart City</a:t>
              </a:r>
              <a:endParaRPr lang="de-DE" sz="1200" dirty="0">
                <a:solidFill>
                  <a:schemeClr val="tx1">
                    <a:lumMod val="50000"/>
                  </a:schemeClr>
                </a:solidFill>
                <a:latin typeface="GE Inspira" charset="0"/>
                <a:ea typeface="GE Inspira" charset="0"/>
                <a:cs typeface="GE Inspira" charset="0"/>
              </a:endParaRPr>
            </a:p>
          </p:txBody>
        </p:sp>
        <p:sp>
          <p:nvSpPr>
            <p:cNvPr id="115" name="Freeform 5"/>
            <p:cNvSpPr>
              <a:spLocks/>
            </p:cNvSpPr>
            <p:nvPr/>
          </p:nvSpPr>
          <p:spPr bwMode="auto">
            <a:xfrm>
              <a:off x="441809" y="2626826"/>
              <a:ext cx="1303544" cy="632481"/>
            </a:xfrm>
            <a:custGeom>
              <a:avLst/>
              <a:gdLst/>
              <a:ahLst/>
              <a:cxnLst>
                <a:cxn ang="0">
                  <a:pos x="1477" y="3"/>
                </a:cxn>
                <a:cxn ang="0">
                  <a:pos x="1475" y="3"/>
                </a:cxn>
                <a:cxn ang="0">
                  <a:pos x="1473" y="3"/>
                </a:cxn>
                <a:cxn ang="0">
                  <a:pos x="1450" y="3"/>
                </a:cxn>
                <a:cxn ang="0">
                  <a:pos x="1354" y="3"/>
                </a:cxn>
                <a:cxn ang="0">
                  <a:pos x="1127" y="3"/>
                </a:cxn>
                <a:cxn ang="0">
                  <a:pos x="571" y="4"/>
                </a:cxn>
                <a:cxn ang="0">
                  <a:pos x="262" y="5"/>
                </a:cxn>
                <a:cxn ang="0">
                  <a:pos x="104" y="5"/>
                </a:cxn>
                <a:cxn ang="0">
                  <a:pos x="25" y="5"/>
                </a:cxn>
                <a:cxn ang="0">
                  <a:pos x="22" y="5"/>
                </a:cxn>
                <a:cxn ang="0">
                  <a:pos x="21" y="5"/>
                </a:cxn>
                <a:cxn ang="0">
                  <a:pos x="10" y="17"/>
                </a:cxn>
                <a:cxn ang="0">
                  <a:pos x="10" y="22"/>
                </a:cxn>
                <a:cxn ang="0">
                  <a:pos x="10" y="32"/>
                </a:cxn>
                <a:cxn ang="0">
                  <a:pos x="10" y="52"/>
                </a:cxn>
                <a:cxn ang="0">
                  <a:pos x="11" y="92"/>
                </a:cxn>
                <a:cxn ang="0">
                  <a:pos x="11" y="407"/>
                </a:cxn>
                <a:cxn ang="0">
                  <a:pos x="12" y="427"/>
                </a:cxn>
                <a:cxn ang="0">
                  <a:pos x="12" y="432"/>
                </a:cxn>
                <a:cxn ang="0">
                  <a:pos x="22" y="441"/>
                </a:cxn>
                <a:cxn ang="0">
                  <a:pos x="23" y="441"/>
                </a:cxn>
                <a:cxn ang="0">
                  <a:pos x="25" y="441"/>
                </a:cxn>
                <a:cxn ang="0">
                  <a:pos x="35" y="441"/>
                </a:cxn>
                <a:cxn ang="0">
                  <a:pos x="74" y="441"/>
                </a:cxn>
                <a:cxn ang="0">
                  <a:pos x="151" y="441"/>
                </a:cxn>
                <a:cxn ang="0">
                  <a:pos x="301" y="441"/>
                </a:cxn>
                <a:cxn ang="0">
                  <a:pos x="839" y="439"/>
                </a:cxn>
                <a:cxn ang="0">
                  <a:pos x="1361" y="437"/>
                </a:cxn>
                <a:cxn ang="0">
                  <a:pos x="1361" y="426"/>
                </a:cxn>
                <a:cxn ang="0">
                  <a:pos x="822" y="422"/>
                </a:cxn>
                <a:cxn ang="0">
                  <a:pos x="303" y="421"/>
                </a:cxn>
                <a:cxn ang="0">
                  <a:pos x="159" y="421"/>
                </a:cxn>
                <a:cxn ang="0">
                  <a:pos x="85" y="420"/>
                </a:cxn>
                <a:cxn ang="0">
                  <a:pos x="48" y="420"/>
                </a:cxn>
                <a:cxn ang="0">
                  <a:pos x="33" y="420"/>
                </a:cxn>
                <a:cxn ang="0">
                  <a:pos x="33" y="119"/>
                </a:cxn>
                <a:cxn ang="0">
                  <a:pos x="33" y="43"/>
                </a:cxn>
                <a:cxn ang="0">
                  <a:pos x="33" y="28"/>
                </a:cxn>
                <a:cxn ang="0">
                  <a:pos x="71" y="28"/>
                </a:cxn>
                <a:cxn ang="0">
                  <a:pos x="223" y="28"/>
                </a:cxn>
                <a:cxn ang="0">
                  <a:pos x="522" y="29"/>
                </a:cxn>
                <a:cxn ang="0">
                  <a:pos x="1068" y="29"/>
                </a:cxn>
                <a:cxn ang="0">
                  <a:pos x="1298" y="29"/>
                </a:cxn>
                <a:cxn ang="0">
                  <a:pos x="1399" y="29"/>
                </a:cxn>
                <a:cxn ang="0">
                  <a:pos x="1446" y="29"/>
                </a:cxn>
                <a:cxn ang="0">
                  <a:pos x="1464" y="29"/>
                </a:cxn>
                <a:cxn ang="0">
                  <a:pos x="1465" y="257"/>
                </a:cxn>
                <a:cxn ang="0">
                  <a:pos x="1488" y="257"/>
                </a:cxn>
                <a:cxn ang="0">
                  <a:pos x="1490" y="73"/>
                </a:cxn>
                <a:cxn ang="0">
                  <a:pos x="1490" y="33"/>
                </a:cxn>
                <a:cxn ang="0">
                  <a:pos x="1490" y="22"/>
                </a:cxn>
                <a:cxn ang="0">
                  <a:pos x="1490" y="17"/>
                </a:cxn>
                <a:cxn ang="0">
                  <a:pos x="1490" y="16"/>
                </a:cxn>
                <a:cxn ang="0">
                  <a:pos x="1477" y="3"/>
                </a:cxn>
              </a:cxnLst>
              <a:rect l="0" t="0" r="r" b="b"/>
              <a:pathLst>
                <a:path w="1533" h="551">
                  <a:moveTo>
                    <a:pt x="1477" y="3"/>
                  </a:moveTo>
                  <a:cubicBezTo>
                    <a:pt x="1475" y="3"/>
                    <a:pt x="1475" y="3"/>
                    <a:pt x="1475" y="3"/>
                  </a:cubicBezTo>
                  <a:cubicBezTo>
                    <a:pt x="1473" y="3"/>
                    <a:pt x="1473" y="3"/>
                    <a:pt x="1473" y="3"/>
                  </a:cubicBezTo>
                  <a:cubicBezTo>
                    <a:pt x="1450" y="3"/>
                    <a:pt x="1450" y="3"/>
                    <a:pt x="1450" y="3"/>
                  </a:cubicBezTo>
                  <a:cubicBezTo>
                    <a:pt x="1420" y="3"/>
                    <a:pt x="1388" y="3"/>
                    <a:pt x="1354" y="3"/>
                  </a:cubicBezTo>
                  <a:cubicBezTo>
                    <a:pt x="1285" y="3"/>
                    <a:pt x="1209" y="3"/>
                    <a:pt x="1127" y="3"/>
                  </a:cubicBezTo>
                  <a:cubicBezTo>
                    <a:pt x="962" y="3"/>
                    <a:pt x="773" y="4"/>
                    <a:pt x="571" y="4"/>
                  </a:cubicBezTo>
                  <a:cubicBezTo>
                    <a:pt x="471" y="4"/>
                    <a:pt x="367" y="4"/>
                    <a:pt x="262" y="5"/>
                  </a:cubicBezTo>
                  <a:cubicBezTo>
                    <a:pt x="210" y="5"/>
                    <a:pt x="157" y="5"/>
                    <a:pt x="104" y="5"/>
                  </a:cubicBezTo>
                  <a:cubicBezTo>
                    <a:pt x="25" y="5"/>
                    <a:pt x="25" y="5"/>
                    <a:pt x="25" y="5"/>
                  </a:cubicBezTo>
                  <a:cubicBezTo>
                    <a:pt x="22" y="5"/>
                    <a:pt x="22" y="5"/>
                    <a:pt x="22" y="5"/>
                  </a:cubicBezTo>
                  <a:cubicBezTo>
                    <a:pt x="21" y="5"/>
                    <a:pt x="21" y="5"/>
                    <a:pt x="21" y="5"/>
                  </a:cubicBezTo>
                  <a:cubicBezTo>
                    <a:pt x="0" y="27"/>
                    <a:pt x="15" y="12"/>
                    <a:pt x="10" y="17"/>
                  </a:cubicBezTo>
                  <a:cubicBezTo>
                    <a:pt x="10" y="22"/>
                    <a:pt x="10" y="22"/>
                    <a:pt x="10" y="22"/>
                  </a:cubicBezTo>
                  <a:cubicBezTo>
                    <a:pt x="10" y="32"/>
                    <a:pt x="10" y="32"/>
                    <a:pt x="10" y="32"/>
                  </a:cubicBezTo>
                  <a:cubicBezTo>
                    <a:pt x="10" y="52"/>
                    <a:pt x="10" y="52"/>
                    <a:pt x="10" y="52"/>
                  </a:cubicBezTo>
                  <a:cubicBezTo>
                    <a:pt x="11" y="92"/>
                    <a:pt x="11" y="92"/>
                    <a:pt x="11" y="92"/>
                  </a:cubicBezTo>
                  <a:cubicBezTo>
                    <a:pt x="11" y="198"/>
                    <a:pt x="11" y="303"/>
                    <a:pt x="11" y="407"/>
                  </a:cubicBezTo>
                  <a:cubicBezTo>
                    <a:pt x="12" y="427"/>
                    <a:pt x="12" y="427"/>
                    <a:pt x="12" y="427"/>
                  </a:cubicBezTo>
                  <a:cubicBezTo>
                    <a:pt x="12" y="432"/>
                    <a:pt x="12" y="432"/>
                    <a:pt x="12" y="432"/>
                  </a:cubicBezTo>
                  <a:cubicBezTo>
                    <a:pt x="9" y="430"/>
                    <a:pt x="30" y="450"/>
                    <a:pt x="22" y="441"/>
                  </a:cubicBezTo>
                  <a:cubicBezTo>
                    <a:pt x="23" y="441"/>
                    <a:pt x="23" y="441"/>
                    <a:pt x="23" y="441"/>
                  </a:cubicBezTo>
                  <a:cubicBezTo>
                    <a:pt x="25" y="441"/>
                    <a:pt x="25" y="441"/>
                    <a:pt x="25" y="441"/>
                  </a:cubicBezTo>
                  <a:cubicBezTo>
                    <a:pt x="35" y="441"/>
                    <a:pt x="35" y="441"/>
                    <a:pt x="35" y="441"/>
                  </a:cubicBezTo>
                  <a:cubicBezTo>
                    <a:pt x="74" y="441"/>
                    <a:pt x="74" y="441"/>
                    <a:pt x="74" y="441"/>
                  </a:cubicBezTo>
                  <a:cubicBezTo>
                    <a:pt x="100" y="441"/>
                    <a:pt x="125" y="441"/>
                    <a:pt x="151" y="441"/>
                  </a:cubicBezTo>
                  <a:cubicBezTo>
                    <a:pt x="201" y="441"/>
                    <a:pt x="252" y="441"/>
                    <a:pt x="301" y="441"/>
                  </a:cubicBezTo>
                  <a:cubicBezTo>
                    <a:pt x="498" y="440"/>
                    <a:pt x="682" y="439"/>
                    <a:pt x="839" y="439"/>
                  </a:cubicBezTo>
                  <a:cubicBezTo>
                    <a:pt x="1153" y="438"/>
                    <a:pt x="1361" y="437"/>
                    <a:pt x="1361" y="437"/>
                  </a:cubicBezTo>
                  <a:cubicBezTo>
                    <a:pt x="1533" y="437"/>
                    <a:pt x="1459" y="432"/>
                    <a:pt x="1361" y="426"/>
                  </a:cubicBezTo>
                  <a:cubicBezTo>
                    <a:pt x="1337" y="424"/>
                    <a:pt x="1127" y="423"/>
                    <a:pt x="822" y="422"/>
                  </a:cubicBezTo>
                  <a:cubicBezTo>
                    <a:pt x="669" y="422"/>
                    <a:pt x="492" y="421"/>
                    <a:pt x="303" y="421"/>
                  </a:cubicBezTo>
                  <a:cubicBezTo>
                    <a:pt x="256" y="421"/>
                    <a:pt x="208" y="421"/>
                    <a:pt x="159" y="421"/>
                  </a:cubicBezTo>
                  <a:cubicBezTo>
                    <a:pt x="85" y="420"/>
                    <a:pt x="85" y="420"/>
                    <a:pt x="85" y="420"/>
                  </a:cubicBezTo>
                  <a:cubicBezTo>
                    <a:pt x="48" y="420"/>
                    <a:pt x="48" y="420"/>
                    <a:pt x="48" y="420"/>
                  </a:cubicBezTo>
                  <a:cubicBezTo>
                    <a:pt x="33" y="420"/>
                    <a:pt x="33" y="420"/>
                    <a:pt x="33" y="420"/>
                  </a:cubicBezTo>
                  <a:cubicBezTo>
                    <a:pt x="33" y="321"/>
                    <a:pt x="33" y="220"/>
                    <a:pt x="33" y="119"/>
                  </a:cubicBezTo>
                  <a:cubicBezTo>
                    <a:pt x="33" y="43"/>
                    <a:pt x="33" y="43"/>
                    <a:pt x="33" y="43"/>
                  </a:cubicBezTo>
                  <a:cubicBezTo>
                    <a:pt x="33" y="28"/>
                    <a:pt x="33" y="28"/>
                    <a:pt x="33" y="28"/>
                  </a:cubicBezTo>
                  <a:cubicBezTo>
                    <a:pt x="71" y="28"/>
                    <a:pt x="71" y="28"/>
                    <a:pt x="71" y="28"/>
                  </a:cubicBezTo>
                  <a:cubicBezTo>
                    <a:pt x="122" y="28"/>
                    <a:pt x="172" y="28"/>
                    <a:pt x="223" y="28"/>
                  </a:cubicBezTo>
                  <a:cubicBezTo>
                    <a:pt x="324" y="29"/>
                    <a:pt x="424" y="29"/>
                    <a:pt x="522" y="29"/>
                  </a:cubicBezTo>
                  <a:cubicBezTo>
                    <a:pt x="717" y="29"/>
                    <a:pt x="903" y="29"/>
                    <a:pt x="1068" y="29"/>
                  </a:cubicBezTo>
                  <a:cubicBezTo>
                    <a:pt x="1151" y="29"/>
                    <a:pt x="1228" y="29"/>
                    <a:pt x="1298" y="29"/>
                  </a:cubicBezTo>
                  <a:cubicBezTo>
                    <a:pt x="1334" y="29"/>
                    <a:pt x="1367" y="29"/>
                    <a:pt x="1399" y="29"/>
                  </a:cubicBezTo>
                  <a:cubicBezTo>
                    <a:pt x="1415" y="29"/>
                    <a:pt x="1431" y="29"/>
                    <a:pt x="1446" y="29"/>
                  </a:cubicBezTo>
                  <a:cubicBezTo>
                    <a:pt x="1464" y="29"/>
                    <a:pt x="1464" y="29"/>
                    <a:pt x="1464" y="29"/>
                  </a:cubicBezTo>
                  <a:cubicBezTo>
                    <a:pt x="1464" y="140"/>
                    <a:pt x="1465" y="220"/>
                    <a:pt x="1465" y="257"/>
                  </a:cubicBezTo>
                  <a:cubicBezTo>
                    <a:pt x="1467" y="551"/>
                    <a:pt x="1481" y="379"/>
                    <a:pt x="1488" y="257"/>
                  </a:cubicBezTo>
                  <a:cubicBezTo>
                    <a:pt x="1489" y="242"/>
                    <a:pt x="1489" y="176"/>
                    <a:pt x="1490" y="73"/>
                  </a:cubicBezTo>
                  <a:cubicBezTo>
                    <a:pt x="1490" y="60"/>
                    <a:pt x="1490" y="47"/>
                    <a:pt x="1490" y="33"/>
                  </a:cubicBezTo>
                  <a:cubicBezTo>
                    <a:pt x="1490" y="22"/>
                    <a:pt x="1490" y="22"/>
                    <a:pt x="1490" y="22"/>
                  </a:cubicBezTo>
                  <a:cubicBezTo>
                    <a:pt x="1490" y="17"/>
                    <a:pt x="1490" y="17"/>
                    <a:pt x="1490" y="17"/>
                  </a:cubicBezTo>
                  <a:cubicBezTo>
                    <a:pt x="1490" y="16"/>
                    <a:pt x="1490" y="16"/>
                    <a:pt x="1490" y="16"/>
                  </a:cubicBezTo>
                  <a:cubicBezTo>
                    <a:pt x="1501" y="28"/>
                    <a:pt x="1474" y="0"/>
                    <a:pt x="1477" y="3"/>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de-DE" sz="1100">
                <a:solidFill>
                  <a:srgbClr val="454545"/>
                </a:solidFill>
                <a:latin typeface="GE Inspira" charset="0"/>
                <a:ea typeface="GE Inspira" charset="0"/>
                <a:cs typeface="GE Inspira" charset="0"/>
              </a:endParaRPr>
            </a:p>
          </p:txBody>
        </p:sp>
      </p:grpSp>
      <p:sp>
        <p:nvSpPr>
          <p:cNvPr id="131" name="TextBox 130"/>
          <p:cNvSpPr txBox="1"/>
          <p:nvPr/>
        </p:nvSpPr>
        <p:spPr>
          <a:xfrm>
            <a:off x="2043229" y="5147547"/>
            <a:ext cx="7723005" cy="184666"/>
          </a:xfrm>
          <a:prstGeom prst="rect">
            <a:avLst/>
          </a:prstGeom>
          <a:noFill/>
        </p:spPr>
        <p:txBody>
          <a:bodyPr wrap="square" lIns="0" tIns="0" rIns="0" bIns="0" rtlCol="0" anchor="ctr">
            <a:spAutoFit/>
          </a:bodyPr>
          <a:lstStyle>
            <a:defPPr>
              <a:defRPr lang="en-US"/>
            </a:defPPr>
            <a:lvl1pPr>
              <a:spcAft>
                <a:spcPts val="600"/>
              </a:spcAft>
              <a:defRPr sz="1100">
                <a:solidFill>
                  <a:schemeClr val="tx1">
                    <a:lumMod val="50000"/>
                  </a:schemeClr>
                </a:solidFill>
                <a:latin typeface="GE Inspira" charset="0"/>
                <a:ea typeface="GE Inspira" charset="0"/>
                <a:cs typeface="GE Inspira" charset="0"/>
              </a:defRPr>
            </a:lvl1pPr>
          </a:lstStyle>
          <a:p>
            <a:r>
              <a:rPr lang="en-GB" sz="1200" dirty="0">
                <a:solidFill>
                  <a:schemeClr val="bg2">
                    <a:lumMod val="25000"/>
                  </a:schemeClr>
                </a:solidFill>
              </a:rPr>
              <a:t>XXXXXXXXXXXXXXXXXXXXXXXXXXXXXXXXXXXXXXXXXXXXXXXXXXXXXXXXXXXXXXXXXXXXXXXXXXXXXXXXX</a:t>
            </a:r>
          </a:p>
        </p:txBody>
      </p:sp>
      <p:grpSp>
        <p:nvGrpSpPr>
          <p:cNvPr id="116" name="Group 115"/>
          <p:cNvGrpSpPr/>
          <p:nvPr/>
        </p:nvGrpSpPr>
        <p:grpSpPr>
          <a:xfrm>
            <a:off x="376404" y="5572543"/>
            <a:ext cx="1303544" cy="632481"/>
            <a:chOff x="441809" y="2626826"/>
            <a:chExt cx="1303544" cy="632481"/>
          </a:xfrm>
        </p:grpSpPr>
        <p:sp>
          <p:nvSpPr>
            <p:cNvPr id="117" name="Freeform 9"/>
            <p:cNvSpPr>
              <a:spLocks/>
            </p:cNvSpPr>
            <p:nvPr/>
          </p:nvSpPr>
          <p:spPr bwMode="auto">
            <a:xfrm>
              <a:off x="478269" y="2664882"/>
              <a:ext cx="1258441" cy="469017"/>
            </a:xfrm>
            <a:custGeom>
              <a:avLst/>
              <a:gdLst/>
              <a:ahLst/>
              <a:cxnLst>
                <a:cxn ang="0">
                  <a:pos x="1429" y="301"/>
                </a:cxn>
                <a:cxn ang="0">
                  <a:pos x="1425" y="276"/>
                </a:cxn>
                <a:cxn ang="0">
                  <a:pos x="1375" y="255"/>
                </a:cxn>
                <a:cxn ang="0">
                  <a:pos x="1426" y="175"/>
                </a:cxn>
                <a:cxn ang="0">
                  <a:pos x="1426" y="124"/>
                </a:cxn>
                <a:cxn ang="0">
                  <a:pos x="1425" y="60"/>
                </a:cxn>
                <a:cxn ang="0">
                  <a:pos x="1380" y="39"/>
                </a:cxn>
                <a:cxn ang="0">
                  <a:pos x="1250" y="66"/>
                </a:cxn>
                <a:cxn ang="0">
                  <a:pos x="1258" y="9"/>
                </a:cxn>
                <a:cxn ang="0">
                  <a:pos x="1152" y="5"/>
                </a:cxn>
                <a:cxn ang="0">
                  <a:pos x="1046" y="34"/>
                </a:cxn>
                <a:cxn ang="0">
                  <a:pos x="1029" y="7"/>
                </a:cxn>
                <a:cxn ang="0">
                  <a:pos x="924" y="15"/>
                </a:cxn>
                <a:cxn ang="0">
                  <a:pos x="389" y="311"/>
                </a:cxn>
                <a:cxn ang="0">
                  <a:pos x="768" y="69"/>
                </a:cxn>
                <a:cxn ang="0">
                  <a:pos x="736" y="37"/>
                </a:cxn>
                <a:cxn ang="0">
                  <a:pos x="519" y="145"/>
                </a:cxn>
                <a:cxn ang="0">
                  <a:pos x="690" y="17"/>
                </a:cxn>
                <a:cxn ang="0">
                  <a:pos x="582" y="14"/>
                </a:cxn>
                <a:cxn ang="0">
                  <a:pos x="441" y="58"/>
                </a:cxn>
                <a:cxn ang="0">
                  <a:pos x="287" y="90"/>
                </a:cxn>
                <a:cxn ang="0">
                  <a:pos x="252" y="56"/>
                </a:cxn>
                <a:cxn ang="0">
                  <a:pos x="175" y="81"/>
                </a:cxn>
                <a:cxn ang="0">
                  <a:pos x="217" y="9"/>
                </a:cxn>
                <a:cxn ang="0">
                  <a:pos x="90" y="69"/>
                </a:cxn>
                <a:cxn ang="0">
                  <a:pos x="107" y="6"/>
                </a:cxn>
                <a:cxn ang="0">
                  <a:pos x="12" y="55"/>
                </a:cxn>
                <a:cxn ang="0">
                  <a:pos x="48" y="73"/>
                </a:cxn>
                <a:cxn ang="0">
                  <a:pos x="87" y="114"/>
                </a:cxn>
                <a:cxn ang="0">
                  <a:pos x="26" y="212"/>
                </a:cxn>
                <a:cxn ang="0">
                  <a:pos x="10" y="269"/>
                </a:cxn>
                <a:cxn ang="0">
                  <a:pos x="331" y="100"/>
                </a:cxn>
                <a:cxn ang="0">
                  <a:pos x="36" y="335"/>
                </a:cxn>
                <a:cxn ang="0">
                  <a:pos x="9" y="376"/>
                </a:cxn>
                <a:cxn ang="0">
                  <a:pos x="57" y="384"/>
                </a:cxn>
                <a:cxn ang="0">
                  <a:pos x="505" y="116"/>
                </a:cxn>
                <a:cxn ang="0">
                  <a:pos x="125" y="361"/>
                </a:cxn>
                <a:cxn ang="0">
                  <a:pos x="294" y="333"/>
                </a:cxn>
                <a:cxn ang="0">
                  <a:pos x="202" y="416"/>
                </a:cxn>
                <a:cxn ang="0">
                  <a:pos x="344" y="374"/>
                </a:cxn>
                <a:cxn ang="0">
                  <a:pos x="458" y="362"/>
                </a:cxn>
                <a:cxn ang="0">
                  <a:pos x="471" y="373"/>
                </a:cxn>
                <a:cxn ang="0">
                  <a:pos x="594" y="359"/>
                </a:cxn>
                <a:cxn ang="0">
                  <a:pos x="998" y="120"/>
                </a:cxn>
                <a:cxn ang="0">
                  <a:pos x="583" y="380"/>
                </a:cxn>
                <a:cxn ang="0">
                  <a:pos x="754" y="319"/>
                </a:cxn>
                <a:cxn ang="0">
                  <a:pos x="954" y="226"/>
                </a:cxn>
                <a:cxn ang="0">
                  <a:pos x="683" y="420"/>
                </a:cxn>
                <a:cxn ang="0">
                  <a:pos x="876" y="332"/>
                </a:cxn>
                <a:cxn ang="0">
                  <a:pos x="782" y="416"/>
                </a:cxn>
                <a:cxn ang="0">
                  <a:pos x="1256" y="150"/>
                </a:cxn>
                <a:cxn ang="0">
                  <a:pos x="910" y="410"/>
                </a:cxn>
                <a:cxn ang="0">
                  <a:pos x="1228" y="255"/>
                </a:cxn>
                <a:cxn ang="0">
                  <a:pos x="1038" y="386"/>
                </a:cxn>
                <a:cxn ang="0">
                  <a:pos x="1162" y="352"/>
                </a:cxn>
                <a:cxn ang="0">
                  <a:pos x="1189" y="350"/>
                </a:cxn>
                <a:cxn ang="0">
                  <a:pos x="1165" y="417"/>
                </a:cxn>
                <a:cxn ang="0">
                  <a:pos x="1246" y="417"/>
                </a:cxn>
                <a:cxn ang="0">
                  <a:pos x="1395" y="347"/>
                </a:cxn>
                <a:cxn ang="0">
                  <a:pos x="1379" y="424"/>
                </a:cxn>
                <a:cxn ang="0">
                  <a:pos x="1419" y="405"/>
                </a:cxn>
              </a:cxnLst>
              <a:rect l="0" t="0" r="r" b="b"/>
              <a:pathLst>
                <a:path w="1446" h="432">
                  <a:moveTo>
                    <a:pt x="1416" y="375"/>
                  </a:moveTo>
                  <a:cubicBezTo>
                    <a:pt x="1445" y="320"/>
                    <a:pt x="1444" y="317"/>
                    <a:pt x="1440" y="310"/>
                  </a:cubicBezTo>
                  <a:cubicBezTo>
                    <a:pt x="1438" y="305"/>
                    <a:pt x="1434" y="302"/>
                    <a:pt x="1429" y="301"/>
                  </a:cubicBezTo>
                  <a:cubicBezTo>
                    <a:pt x="1422" y="299"/>
                    <a:pt x="1413" y="301"/>
                    <a:pt x="1382" y="317"/>
                  </a:cubicBezTo>
                  <a:cubicBezTo>
                    <a:pt x="1392" y="308"/>
                    <a:pt x="1400" y="300"/>
                    <a:pt x="1407" y="294"/>
                  </a:cubicBezTo>
                  <a:cubicBezTo>
                    <a:pt x="1415" y="286"/>
                    <a:pt x="1421" y="280"/>
                    <a:pt x="1425" y="276"/>
                  </a:cubicBezTo>
                  <a:cubicBezTo>
                    <a:pt x="1433" y="268"/>
                    <a:pt x="1441" y="261"/>
                    <a:pt x="1435" y="250"/>
                  </a:cubicBezTo>
                  <a:cubicBezTo>
                    <a:pt x="1432" y="245"/>
                    <a:pt x="1428" y="242"/>
                    <a:pt x="1423" y="241"/>
                  </a:cubicBezTo>
                  <a:cubicBezTo>
                    <a:pt x="1417" y="239"/>
                    <a:pt x="1410" y="237"/>
                    <a:pt x="1375" y="255"/>
                  </a:cubicBezTo>
                  <a:cubicBezTo>
                    <a:pt x="1383" y="249"/>
                    <a:pt x="1390" y="243"/>
                    <a:pt x="1397" y="238"/>
                  </a:cubicBezTo>
                  <a:cubicBezTo>
                    <a:pt x="1432" y="211"/>
                    <a:pt x="1446" y="199"/>
                    <a:pt x="1438" y="184"/>
                  </a:cubicBezTo>
                  <a:cubicBezTo>
                    <a:pt x="1435" y="179"/>
                    <a:pt x="1431" y="176"/>
                    <a:pt x="1426" y="175"/>
                  </a:cubicBezTo>
                  <a:cubicBezTo>
                    <a:pt x="1417" y="173"/>
                    <a:pt x="1401" y="177"/>
                    <a:pt x="1366" y="195"/>
                  </a:cubicBezTo>
                  <a:cubicBezTo>
                    <a:pt x="1376" y="187"/>
                    <a:pt x="1385" y="181"/>
                    <a:pt x="1393" y="175"/>
                  </a:cubicBezTo>
                  <a:cubicBezTo>
                    <a:pt x="1422" y="151"/>
                    <a:pt x="1434" y="138"/>
                    <a:pt x="1426" y="124"/>
                  </a:cubicBezTo>
                  <a:cubicBezTo>
                    <a:pt x="1424" y="119"/>
                    <a:pt x="1420" y="116"/>
                    <a:pt x="1415" y="115"/>
                  </a:cubicBezTo>
                  <a:cubicBezTo>
                    <a:pt x="1409" y="114"/>
                    <a:pt x="1401" y="115"/>
                    <a:pt x="1386" y="122"/>
                  </a:cubicBezTo>
                  <a:cubicBezTo>
                    <a:pt x="1423" y="91"/>
                    <a:pt x="1433" y="74"/>
                    <a:pt x="1425" y="60"/>
                  </a:cubicBezTo>
                  <a:cubicBezTo>
                    <a:pt x="1422" y="54"/>
                    <a:pt x="1416" y="50"/>
                    <a:pt x="1410" y="49"/>
                  </a:cubicBezTo>
                  <a:cubicBezTo>
                    <a:pt x="1395" y="45"/>
                    <a:pt x="1366" y="55"/>
                    <a:pt x="1319" y="78"/>
                  </a:cubicBezTo>
                  <a:cubicBezTo>
                    <a:pt x="1340" y="65"/>
                    <a:pt x="1361" y="51"/>
                    <a:pt x="1380" y="39"/>
                  </a:cubicBezTo>
                  <a:cubicBezTo>
                    <a:pt x="1387" y="34"/>
                    <a:pt x="1390" y="25"/>
                    <a:pt x="1386" y="17"/>
                  </a:cubicBezTo>
                  <a:cubicBezTo>
                    <a:pt x="1383" y="13"/>
                    <a:pt x="1380" y="10"/>
                    <a:pt x="1375" y="9"/>
                  </a:cubicBezTo>
                  <a:cubicBezTo>
                    <a:pt x="1367" y="7"/>
                    <a:pt x="1360" y="5"/>
                    <a:pt x="1250" y="66"/>
                  </a:cubicBezTo>
                  <a:cubicBezTo>
                    <a:pt x="1250" y="66"/>
                    <a:pt x="1249" y="67"/>
                    <a:pt x="1248" y="67"/>
                  </a:cubicBezTo>
                  <a:cubicBezTo>
                    <a:pt x="1276" y="43"/>
                    <a:pt x="1279" y="31"/>
                    <a:pt x="1273" y="20"/>
                  </a:cubicBezTo>
                  <a:cubicBezTo>
                    <a:pt x="1270" y="14"/>
                    <a:pt x="1265" y="11"/>
                    <a:pt x="1258" y="9"/>
                  </a:cubicBezTo>
                  <a:cubicBezTo>
                    <a:pt x="1246" y="6"/>
                    <a:pt x="1224" y="9"/>
                    <a:pt x="1156" y="44"/>
                  </a:cubicBezTo>
                  <a:cubicBezTo>
                    <a:pt x="1166" y="33"/>
                    <a:pt x="1169" y="23"/>
                    <a:pt x="1163" y="14"/>
                  </a:cubicBezTo>
                  <a:cubicBezTo>
                    <a:pt x="1161" y="10"/>
                    <a:pt x="1157" y="7"/>
                    <a:pt x="1152" y="5"/>
                  </a:cubicBezTo>
                  <a:cubicBezTo>
                    <a:pt x="1133" y="0"/>
                    <a:pt x="1079" y="29"/>
                    <a:pt x="816" y="189"/>
                  </a:cubicBezTo>
                  <a:cubicBezTo>
                    <a:pt x="770" y="217"/>
                    <a:pt x="719" y="248"/>
                    <a:pt x="670" y="277"/>
                  </a:cubicBezTo>
                  <a:cubicBezTo>
                    <a:pt x="786" y="201"/>
                    <a:pt x="932" y="107"/>
                    <a:pt x="1046" y="34"/>
                  </a:cubicBezTo>
                  <a:cubicBezTo>
                    <a:pt x="1053" y="30"/>
                    <a:pt x="1055" y="20"/>
                    <a:pt x="1051" y="13"/>
                  </a:cubicBezTo>
                  <a:cubicBezTo>
                    <a:pt x="1047" y="5"/>
                    <a:pt x="1037" y="3"/>
                    <a:pt x="1029" y="7"/>
                  </a:cubicBezTo>
                  <a:cubicBezTo>
                    <a:pt x="1029" y="7"/>
                    <a:pt x="1029" y="7"/>
                    <a:pt x="1029" y="7"/>
                  </a:cubicBezTo>
                  <a:cubicBezTo>
                    <a:pt x="854" y="105"/>
                    <a:pt x="620" y="237"/>
                    <a:pt x="473" y="318"/>
                  </a:cubicBezTo>
                  <a:cubicBezTo>
                    <a:pt x="584" y="242"/>
                    <a:pt x="756" y="134"/>
                    <a:pt x="918" y="37"/>
                  </a:cubicBezTo>
                  <a:cubicBezTo>
                    <a:pt x="925" y="32"/>
                    <a:pt x="928" y="23"/>
                    <a:pt x="924" y="15"/>
                  </a:cubicBezTo>
                  <a:cubicBezTo>
                    <a:pt x="921" y="11"/>
                    <a:pt x="917" y="8"/>
                    <a:pt x="912" y="7"/>
                  </a:cubicBezTo>
                  <a:cubicBezTo>
                    <a:pt x="894" y="2"/>
                    <a:pt x="851" y="26"/>
                    <a:pt x="624" y="167"/>
                  </a:cubicBezTo>
                  <a:cubicBezTo>
                    <a:pt x="544" y="217"/>
                    <a:pt x="461" y="269"/>
                    <a:pt x="389" y="311"/>
                  </a:cubicBezTo>
                  <a:cubicBezTo>
                    <a:pt x="410" y="298"/>
                    <a:pt x="431" y="285"/>
                    <a:pt x="452" y="272"/>
                  </a:cubicBezTo>
                  <a:cubicBezTo>
                    <a:pt x="535" y="221"/>
                    <a:pt x="620" y="168"/>
                    <a:pt x="687" y="125"/>
                  </a:cubicBezTo>
                  <a:cubicBezTo>
                    <a:pt x="723" y="101"/>
                    <a:pt x="749" y="83"/>
                    <a:pt x="768" y="69"/>
                  </a:cubicBezTo>
                  <a:cubicBezTo>
                    <a:pt x="792" y="51"/>
                    <a:pt x="808" y="36"/>
                    <a:pt x="799" y="21"/>
                  </a:cubicBezTo>
                  <a:cubicBezTo>
                    <a:pt x="797" y="17"/>
                    <a:pt x="794" y="14"/>
                    <a:pt x="790" y="13"/>
                  </a:cubicBezTo>
                  <a:cubicBezTo>
                    <a:pt x="782" y="11"/>
                    <a:pt x="782" y="11"/>
                    <a:pt x="736" y="37"/>
                  </a:cubicBezTo>
                  <a:cubicBezTo>
                    <a:pt x="711" y="52"/>
                    <a:pt x="675" y="73"/>
                    <a:pt x="634" y="98"/>
                  </a:cubicBezTo>
                  <a:cubicBezTo>
                    <a:pt x="520" y="165"/>
                    <a:pt x="318" y="285"/>
                    <a:pt x="197" y="350"/>
                  </a:cubicBezTo>
                  <a:cubicBezTo>
                    <a:pt x="288" y="289"/>
                    <a:pt x="429" y="201"/>
                    <a:pt x="519" y="145"/>
                  </a:cubicBezTo>
                  <a:cubicBezTo>
                    <a:pt x="567" y="115"/>
                    <a:pt x="608" y="90"/>
                    <a:pt x="638" y="71"/>
                  </a:cubicBezTo>
                  <a:cubicBezTo>
                    <a:pt x="654" y="60"/>
                    <a:pt x="666" y="53"/>
                    <a:pt x="673" y="48"/>
                  </a:cubicBezTo>
                  <a:cubicBezTo>
                    <a:pt x="686" y="39"/>
                    <a:pt x="698" y="31"/>
                    <a:pt x="690" y="17"/>
                  </a:cubicBezTo>
                  <a:cubicBezTo>
                    <a:pt x="688" y="12"/>
                    <a:pt x="683" y="9"/>
                    <a:pt x="677" y="7"/>
                  </a:cubicBezTo>
                  <a:cubicBezTo>
                    <a:pt x="669" y="5"/>
                    <a:pt x="656" y="2"/>
                    <a:pt x="570" y="45"/>
                  </a:cubicBezTo>
                  <a:cubicBezTo>
                    <a:pt x="581" y="35"/>
                    <a:pt x="589" y="25"/>
                    <a:pt x="582" y="14"/>
                  </a:cubicBezTo>
                  <a:cubicBezTo>
                    <a:pt x="580" y="10"/>
                    <a:pt x="576" y="7"/>
                    <a:pt x="572" y="6"/>
                  </a:cubicBezTo>
                  <a:cubicBezTo>
                    <a:pt x="564" y="4"/>
                    <a:pt x="554" y="1"/>
                    <a:pt x="415" y="78"/>
                  </a:cubicBezTo>
                  <a:cubicBezTo>
                    <a:pt x="426" y="70"/>
                    <a:pt x="434" y="63"/>
                    <a:pt x="441" y="58"/>
                  </a:cubicBezTo>
                  <a:cubicBezTo>
                    <a:pt x="453" y="47"/>
                    <a:pt x="468" y="35"/>
                    <a:pt x="460" y="20"/>
                  </a:cubicBezTo>
                  <a:cubicBezTo>
                    <a:pt x="457" y="15"/>
                    <a:pt x="452" y="12"/>
                    <a:pt x="446" y="10"/>
                  </a:cubicBezTo>
                  <a:cubicBezTo>
                    <a:pt x="427" y="5"/>
                    <a:pt x="388" y="25"/>
                    <a:pt x="287" y="90"/>
                  </a:cubicBezTo>
                  <a:cubicBezTo>
                    <a:pt x="347" y="45"/>
                    <a:pt x="358" y="32"/>
                    <a:pt x="349" y="17"/>
                  </a:cubicBezTo>
                  <a:cubicBezTo>
                    <a:pt x="347" y="13"/>
                    <a:pt x="343" y="10"/>
                    <a:pt x="339" y="9"/>
                  </a:cubicBezTo>
                  <a:cubicBezTo>
                    <a:pt x="330" y="7"/>
                    <a:pt x="330" y="7"/>
                    <a:pt x="252" y="56"/>
                  </a:cubicBezTo>
                  <a:cubicBezTo>
                    <a:pt x="210" y="83"/>
                    <a:pt x="137" y="128"/>
                    <a:pt x="87" y="157"/>
                  </a:cubicBezTo>
                  <a:cubicBezTo>
                    <a:pt x="86" y="157"/>
                    <a:pt x="86" y="157"/>
                    <a:pt x="86" y="157"/>
                  </a:cubicBezTo>
                  <a:cubicBezTo>
                    <a:pt x="115" y="131"/>
                    <a:pt x="152" y="100"/>
                    <a:pt x="175" y="81"/>
                  </a:cubicBezTo>
                  <a:cubicBezTo>
                    <a:pt x="189" y="69"/>
                    <a:pt x="202" y="58"/>
                    <a:pt x="211" y="50"/>
                  </a:cubicBezTo>
                  <a:cubicBezTo>
                    <a:pt x="227" y="36"/>
                    <a:pt x="234" y="29"/>
                    <a:pt x="228" y="18"/>
                  </a:cubicBezTo>
                  <a:cubicBezTo>
                    <a:pt x="226" y="14"/>
                    <a:pt x="222" y="11"/>
                    <a:pt x="217" y="9"/>
                  </a:cubicBezTo>
                  <a:cubicBezTo>
                    <a:pt x="207" y="7"/>
                    <a:pt x="200" y="9"/>
                    <a:pt x="88" y="76"/>
                  </a:cubicBezTo>
                  <a:cubicBezTo>
                    <a:pt x="86" y="77"/>
                    <a:pt x="85" y="78"/>
                    <a:pt x="83" y="79"/>
                  </a:cubicBezTo>
                  <a:cubicBezTo>
                    <a:pt x="86" y="75"/>
                    <a:pt x="88" y="72"/>
                    <a:pt x="90" y="69"/>
                  </a:cubicBezTo>
                  <a:cubicBezTo>
                    <a:pt x="98" y="59"/>
                    <a:pt x="104" y="50"/>
                    <a:pt x="109" y="43"/>
                  </a:cubicBezTo>
                  <a:cubicBezTo>
                    <a:pt x="118" y="31"/>
                    <a:pt x="123" y="24"/>
                    <a:pt x="118" y="15"/>
                  </a:cubicBezTo>
                  <a:cubicBezTo>
                    <a:pt x="115" y="10"/>
                    <a:pt x="111" y="7"/>
                    <a:pt x="107" y="6"/>
                  </a:cubicBezTo>
                  <a:cubicBezTo>
                    <a:pt x="96" y="4"/>
                    <a:pt x="86" y="9"/>
                    <a:pt x="48" y="35"/>
                  </a:cubicBezTo>
                  <a:cubicBezTo>
                    <a:pt x="38" y="41"/>
                    <a:pt x="25" y="50"/>
                    <a:pt x="19" y="53"/>
                  </a:cubicBezTo>
                  <a:cubicBezTo>
                    <a:pt x="17" y="53"/>
                    <a:pt x="14" y="54"/>
                    <a:pt x="12" y="55"/>
                  </a:cubicBezTo>
                  <a:cubicBezTo>
                    <a:pt x="4" y="59"/>
                    <a:pt x="2" y="69"/>
                    <a:pt x="6" y="77"/>
                  </a:cubicBezTo>
                  <a:cubicBezTo>
                    <a:pt x="8" y="81"/>
                    <a:pt x="12" y="84"/>
                    <a:pt x="17" y="85"/>
                  </a:cubicBezTo>
                  <a:cubicBezTo>
                    <a:pt x="24" y="86"/>
                    <a:pt x="30" y="84"/>
                    <a:pt x="48" y="73"/>
                  </a:cubicBezTo>
                  <a:cubicBezTo>
                    <a:pt x="15" y="118"/>
                    <a:pt x="13" y="123"/>
                    <a:pt x="19" y="133"/>
                  </a:cubicBezTo>
                  <a:cubicBezTo>
                    <a:pt x="21" y="137"/>
                    <a:pt x="24" y="140"/>
                    <a:pt x="29" y="141"/>
                  </a:cubicBezTo>
                  <a:cubicBezTo>
                    <a:pt x="36" y="143"/>
                    <a:pt x="37" y="143"/>
                    <a:pt x="87" y="114"/>
                  </a:cubicBezTo>
                  <a:cubicBezTo>
                    <a:pt x="78" y="121"/>
                    <a:pt x="70" y="128"/>
                    <a:pt x="63" y="135"/>
                  </a:cubicBezTo>
                  <a:cubicBezTo>
                    <a:pt x="13" y="179"/>
                    <a:pt x="6" y="189"/>
                    <a:pt x="13" y="203"/>
                  </a:cubicBezTo>
                  <a:cubicBezTo>
                    <a:pt x="16" y="208"/>
                    <a:pt x="20" y="211"/>
                    <a:pt x="26" y="212"/>
                  </a:cubicBezTo>
                  <a:cubicBezTo>
                    <a:pt x="36" y="215"/>
                    <a:pt x="53" y="210"/>
                    <a:pt x="85" y="194"/>
                  </a:cubicBezTo>
                  <a:cubicBezTo>
                    <a:pt x="72" y="203"/>
                    <a:pt x="59" y="212"/>
                    <a:pt x="49" y="219"/>
                  </a:cubicBezTo>
                  <a:cubicBezTo>
                    <a:pt x="14" y="245"/>
                    <a:pt x="1" y="254"/>
                    <a:pt x="10" y="269"/>
                  </a:cubicBezTo>
                  <a:cubicBezTo>
                    <a:pt x="12" y="274"/>
                    <a:pt x="17" y="277"/>
                    <a:pt x="22" y="279"/>
                  </a:cubicBezTo>
                  <a:cubicBezTo>
                    <a:pt x="43" y="284"/>
                    <a:pt x="85" y="259"/>
                    <a:pt x="232" y="163"/>
                  </a:cubicBezTo>
                  <a:cubicBezTo>
                    <a:pt x="262" y="144"/>
                    <a:pt x="298" y="121"/>
                    <a:pt x="331" y="100"/>
                  </a:cubicBezTo>
                  <a:cubicBezTo>
                    <a:pt x="250" y="157"/>
                    <a:pt x="131" y="236"/>
                    <a:pt x="19" y="308"/>
                  </a:cubicBezTo>
                  <a:cubicBezTo>
                    <a:pt x="12" y="313"/>
                    <a:pt x="10" y="323"/>
                    <a:pt x="14" y="330"/>
                  </a:cubicBezTo>
                  <a:cubicBezTo>
                    <a:pt x="19" y="337"/>
                    <a:pt x="29" y="340"/>
                    <a:pt x="36" y="335"/>
                  </a:cubicBezTo>
                  <a:cubicBezTo>
                    <a:pt x="149" y="268"/>
                    <a:pt x="307" y="175"/>
                    <a:pt x="421" y="111"/>
                  </a:cubicBezTo>
                  <a:cubicBezTo>
                    <a:pt x="316" y="182"/>
                    <a:pt x="168" y="277"/>
                    <a:pt x="49" y="351"/>
                  </a:cubicBezTo>
                  <a:cubicBezTo>
                    <a:pt x="25" y="367"/>
                    <a:pt x="10" y="376"/>
                    <a:pt x="9" y="376"/>
                  </a:cubicBezTo>
                  <a:cubicBezTo>
                    <a:pt x="2" y="381"/>
                    <a:pt x="0" y="391"/>
                    <a:pt x="4" y="398"/>
                  </a:cubicBezTo>
                  <a:cubicBezTo>
                    <a:pt x="9" y="406"/>
                    <a:pt x="19" y="408"/>
                    <a:pt x="27" y="403"/>
                  </a:cubicBezTo>
                  <a:cubicBezTo>
                    <a:pt x="27" y="403"/>
                    <a:pt x="38" y="396"/>
                    <a:pt x="57" y="384"/>
                  </a:cubicBezTo>
                  <a:cubicBezTo>
                    <a:pt x="108" y="352"/>
                    <a:pt x="217" y="285"/>
                    <a:pt x="328" y="218"/>
                  </a:cubicBezTo>
                  <a:cubicBezTo>
                    <a:pt x="401" y="175"/>
                    <a:pt x="459" y="142"/>
                    <a:pt x="504" y="117"/>
                  </a:cubicBezTo>
                  <a:cubicBezTo>
                    <a:pt x="504" y="117"/>
                    <a:pt x="504" y="116"/>
                    <a:pt x="505" y="116"/>
                  </a:cubicBezTo>
                  <a:cubicBezTo>
                    <a:pt x="504" y="117"/>
                    <a:pt x="503" y="117"/>
                    <a:pt x="502" y="118"/>
                  </a:cubicBezTo>
                  <a:cubicBezTo>
                    <a:pt x="417" y="171"/>
                    <a:pt x="310" y="237"/>
                    <a:pt x="227" y="291"/>
                  </a:cubicBezTo>
                  <a:cubicBezTo>
                    <a:pt x="182" y="321"/>
                    <a:pt x="148" y="344"/>
                    <a:pt x="125" y="361"/>
                  </a:cubicBezTo>
                  <a:cubicBezTo>
                    <a:pt x="89" y="388"/>
                    <a:pt x="76" y="401"/>
                    <a:pt x="84" y="417"/>
                  </a:cubicBezTo>
                  <a:cubicBezTo>
                    <a:pt x="87" y="421"/>
                    <a:pt x="91" y="424"/>
                    <a:pt x="96" y="425"/>
                  </a:cubicBezTo>
                  <a:cubicBezTo>
                    <a:pt x="106" y="428"/>
                    <a:pt x="118" y="432"/>
                    <a:pt x="294" y="333"/>
                  </a:cubicBezTo>
                  <a:cubicBezTo>
                    <a:pt x="287" y="337"/>
                    <a:pt x="280" y="342"/>
                    <a:pt x="273" y="346"/>
                  </a:cubicBezTo>
                  <a:cubicBezTo>
                    <a:pt x="251" y="361"/>
                    <a:pt x="234" y="372"/>
                    <a:pt x="223" y="380"/>
                  </a:cubicBezTo>
                  <a:cubicBezTo>
                    <a:pt x="208" y="391"/>
                    <a:pt x="193" y="401"/>
                    <a:pt x="202" y="416"/>
                  </a:cubicBezTo>
                  <a:cubicBezTo>
                    <a:pt x="204" y="421"/>
                    <a:pt x="209" y="424"/>
                    <a:pt x="215" y="426"/>
                  </a:cubicBezTo>
                  <a:cubicBezTo>
                    <a:pt x="232" y="430"/>
                    <a:pt x="268" y="416"/>
                    <a:pt x="339" y="377"/>
                  </a:cubicBezTo>
                  <a:cubicBezTo>
                    <a:pt x="340" y="376"/>
                    <a:pt x="342" y="375"/>
                    <a:pt x="344" y="374"/>
                  </a:cubicBezTo>
                  <a:cubicBezTo>
                    <a:pt x="329" y="387"/>
                    <a:pt x="317" y="402"/>
                    <a:pt x="325" y="416"/>
                  </a:cubicBezTo>
                  <a:cubicBezTo>
                    <a:pt x="327" y="420"/>
                    <a:pt x="330" y="422"/>
                    <a:pt x="334" y="424"/>
                  </a:cubicBezTo>
                  <a:cubicBezTo>
                    <a:pt x="343" y="426"/>
                    <a:pt x="343" y="426"/>
                    <a:pt x="458" y="362"/>
                  </a:cubicBezTo>
                  <a:cubicBezTo>
                    <a:pt x="499" y="340"/>
                    <a:pt x="550" y="312"/>
                    <a:pt x="611" y="278"/>
                  </a:cubicBezTo>
                  <a:cubicBezTo>
                    <a:pt x="582" y="297"/>
                    <a:pt x="557" y="313"/>
                    <a:pt x="536" y="328"/>
                  </a:cubicBezTo>
                  <a:cubicBezTo>
                    <a:pt x="508" y="347"/>
                    <a:pt x="485" y="362"/>
                    <a:pt x="471" y="373"/>
                  </a:cubicBezTo>
                  <a:cubicBezTo>
                    <a:pt x="447" y="390"/>
                    <a:pt x="435" y="399"/>
                    <a:pt x="443" y="413"/>
                  </a:cubicBezTo>
                  <a:cubicBezTo>
                    <a:pt x="445" y="418"/>
                    <a:pt x="449" y="421"/>
                    <a:pt x="454" y="422"/>
                  </a:cubicBezTo>
                  <a:cubicBezTo>
                    <a:pt x="466" y="425"/>
                    <a:pt x="483" y="422"/>
                    <a:pt x="594" y="359"/>
                  </a:cubicBezTo>
                  <a:cubicBezTo>
                    <a:pt x="661" y="320"/>
                    <a:pt x="748" y="268"/>
                    <a:pt x="832" y="217"/>
                  </a:cubicBezTo>
                  <a:cubicBezTo>
                    <a:pt x="900" y="176"/>
                    <a:pt x="976" y="130"/>
                    <a:pt x="1037" y="94"/>
                  </a:cubicBezTo>
                  <a:cubicBezTo>
                    <a:pt x="1025" y="102"/>
                    <a:pt x="1012" y="110"/>
                    <a:pt x="998" y="120"/>
                  </a:cubicBezTo>
                  <a:cubicBezTo>
                    <a:pt x="922" y="169"/>
                    <a:pt x="830" y="226"/>
                    <a:pt x="749" y="276"/>
                  </a:cubicBezTo>
                  <a:cubicBezTo>
                    <a:pt x="698" y="307"/>
                    <a:pt x="653" y="334"/>
                    <a:pt x="621" y="355"/>
                  </a:cubicBezTo>
                  <a:cubicBezTo>
                    <a:pt x="604" y="366"/>
                    <a:pt x="592" y="374"/>
                    <a:pt x="583" y="380"/>
                  </a:cubicBezTo>
                  <a:cubicBezTo>
                    <a:pt x="571" y="388"/>
                    <a:pt x="558" y="398"/>
                    <a:pt x="566" y="412"/>
                  </a:cubicBezTo>
                  <a:cubicBezTo>
                    <a:pt x="568" y="415"/>
                    <a:pt x="572" y="418"/>
                    <a:pt x="576" y="419"/>
                  </a:cubicBezTo>
                  <a:cubicBezTo>
                    <a:pt x="586" y="422"/>
                    <a:pt x="587" y="422"/>
                    <a:pt x="754" y="319"/>
                  </a:cubicBezTo>
                  <a:cubicBezTo>
                    <a:pt x="846" y="262"/>
                    <a:pt x="961" y="190"/>
                    <a:pt x="1059" y="134"/>
                  </a:cubicBezTo>
                  <a:cubicBezTo>
                    <a:pt x="1145" y="84"/>
                    <a:pt x="1193" y="60"/>
                    <a:pt x="1219" y="49"/>
                  </a:cubicBezTo>
                  <a:cubicBezTo>
                    <a:pt x="1188" y="75"/>
                    <a:pt x="1116" y="126"/>
                    <a:pt x="954" y="226"/>
                  </a:cubicBezTo>
                  <a:cubicBezTo>
                    <a:pt x="816" y="311"/>
                    <a:pt x="680" y="390"/>
                    <a:pt x="679" y="391"/>
                  </a:cubicBezTo>
                  <a:cubicBezTo>
                    <a:pt x="671" y="395"/>
                    <a:pt x="668" y="405"/>
                    <a:pt x="673" y="413"/>
                  </a:cubicBezTo>
                  <a:cubicBezTo>
                    <a:pt x="675" y="416"/>
                    <a:pt x="679" y="419"/>
                    <a:pt x="683" y="420"/>
                  </a:cubicBezTo>
                  <a:cubicBezTo>
                    <a:pt x="694" y="423"/>
                    <a:pt x="695" y="424"/>
                    <a:pt x="961" y="269"/>
                  </a:cubicBezTo>
                  <a:cubicBezTo>
                    <a:pt x="987" y="254"/>
                    <a:pt x="1014" y="238"/>
                    <a:pt x="1042" y="222"/>
                  </a:cubicBezTo>
                  <a:cubicBezTo>
                    <a:pt x="973" y="267"/>
                    <a:pt x="917" y="304"/>
                    <a:pt x="876" y="332"/>
                  </a:cubicBezTo>
                  <a:cubicBezTo>
                    <a:pt x="848" y="351"/>
                    <a:pt x="826" y="366"/>
                    <a:pt x="811" y="377"/>
                  </a:cubicBezTo>
                  <a:cubicBezTo>
                    <a:pt x="803" y="382"/>
                    <a:pt x="797" y="387"/>
                    <a:pt x="793" y="390"/>
                  </a:cubicBezTo>
                  <a:cubicBezTo>
                    <a:pt x="787" y="394"/>
                    <a:pt x="775" y="403"/>
                    <a:pt x="782" y="416"/>
                  </a:cubicBezTo>
                  <a:cubicBezTo>
                    <a:pt x="785" y="420"/>
                    <a:pt x="789" y="423"/>
                    <a:pt x="793" y="424"/>
                  </a:cubicBezTo>
                  <a:cubicBezTo>
                    <a:pt x="807" y="427"/>
                    <a:pt x="826" y="418"/>
                    <a:pt x="1010" y="302"/>
                  </a:cubicBezTo>
                  <a:cubicBezTo>
                    <a:pt x="1090" y="251"/>
                    <a:pt x="1181" y="194"/>
                    <a:pt x="1256" y="150"/>
                  </a:cubicBezTo>
                  <a:cubicBezTo>
                    <a:pt x="1322" y="111"/>
                    <a:pt x="1359" y="94"/>
                    <a:pt x="1379" y="86"/>
                  </a:cubicBezTo>
                  <a:cubicBezTo>
                    <a:pt x="1320" y="139"/>
                    <a:pt x="1112" y="272"/>
                    <a:pt x="916" y="388"/>
                  </a:cubicBezTo>
                  <a:cubicBezTo>
                    <a:pt x="909" y="393"/>
                    <a:pt x="906" y="402"/>
                    <a:pt x="910" y="410"/>
                  </a:cubicBezTo>
                  <a:cubicBezTo>
                    <a:pt x="913" y="415"/>
                    <a:pt x="918" y="419"/>
                    <a:pt x="924" y="420"/>
                  </a:cubicBezTo>
                  <a:cubicBezTo>
                    <a:pt x="953" y="427"/>
                    <a:pt x="1028" y="383"/>
                    <a:pt x="1226" y="256"/>
                  </a:cubicBezTo>
                  <a:cubicBezTo>
                    <a:pt x="1227" y="256"/>
                    <a:pt x="1227" y="256"/>
                    <a:pt x="1228" y="255"/>
                  </a:cubicBezTo>
                  <a:cubicBezTo>
                    <a:pt x="1177" y="291"/>
                    <a:pt x="1127" y="325"/>
                    <a:pt x="1097" y="346"/>
                  </a:cubicBezTo>
                  <a:cubicBezTo>
                    <a:pt x="1078" y="358"/>
                    <a:pt x="1062" y="369"/>
                    <a:pt x="1051" y="377"/>
                  </a:cubicBezTo>
                  <a:cubicBezTo>
                    <a:pt x="1046" y="381"/>
                    <a:pt x="1041" y="384"/>
                    <a:pt x="1038" y="386"/>
                  </a:cubicBezTo>
                  <a:cubicBezTo>
                    <a:pt x="1034" y="389"/>
                    <a:pt x="1022" y="398"/>
                    <a:pt x="1029" y="410"/>
                  </a:cubicBezTo>
                  <a:cubicBezTo>
                    <a:pt x="1031" y="414"/>
                    <a:pt x="1035" y="417"/>
                    <a:pt x="1039" y="418"/>
                  </a:cubicBezTo>
                  <a:cubicBezTo>
                    <a:pt x="1049" y="421"/>
                    <a:pt x="1049" y="421"/>
                    <a:pt x="1162" y="352"/>
                  </a:cubicBezTo>
                  <a:cubicBezTo>
                    <a:pt x="1200" y="329"/>
                    <a:pt x="1254" y="296"/>
                    <a:pt x="1302" y="268"/>
                  </a:cubicBezTo>
                  <a:cubicBezTo>
                    <a:pt x="1298" y="271"/>
                    <a:pt x="1294" y="273"/>
                    <a:pt x="1290" y="276"/>
                  </a:cubicBezTo>
                  <a:cubicBezTo>
                    <a:pt x="1254" y="302"/>
                    <a:pt x="1217" y="329"/>
                    <a:pt x="1189" y="350"/>
                  </a:cubicBezTo>
                  <a:cubicBezTo>
                    <a:pt x="1145" y="384"/>
                    <a:pt x="1134" y="397"/>
                    <a:pt x="1142" y="412"/>
                  </a:cubicBezTo>
                  <a:cubicBezTo>
                    <a:pt x="1144" y="416"/>
                    <a:pt x="1148" y="418"/>
                    <a:pt x="1152" y="420"/>
                  </a:cubicBezTo>
                  <a:cubicBezTo>
                    <a:pt x="1157" y="421"/>
                    <a:pt x="1161" y="420"/>
                    <a:pt x="1165" y="417"/>
                  </a:cubicBezTo>
                  <a:cubicBezTo>
                    <a:pt x="1229" y="376"/>
                    <a:pt x="1299" y="333"/>
                    <a:pt x="1349" y="304"/>
                  </a:cubicBezTo>
                  <a:cubicBezTo>
                    <a:pt x="1317" y="334"/>
                    <a:pt x="1278" y="371"/>
                    <a:pt x="1249" y="398"/>
                  </a:cubicBezTo>
                  <a:cubicBezTo>
                    <a:pt x="1244" y="403"/>
                    <a:pt x="1242" y="411"/>
                    <a:pt x="1246" y="417"/>
                  </a:cubicBezTo>
                  <a:cubicBezTo>
                    <a:pt x="1248" y="421"/>
                    <a:pt x="1252" y="424"/>
                    <a:pt x="1256" y="425"/>
                  </a:cubicBezTo>
                  <a:cubicBezTo>
                    <a:pt x="1263" y="427"/>
                    <a:pt x="1263" y="427"/>
                    <a:pt x="1298" y="405"/>
                  </a:cubicBezTo>
                  <a:cubicBezTo>
                    <a:pt x="1319" y="392"/>
                    <a:pt x="1364" y="364"/>
                    <a:pt x="1395" y="347"/>
                  </a:cubicBezTo>
                  <a:cubicBezTo>
                    <a:pt x="1387" y="362"/>
                    <a:pt x="1377" y="382"/>
                    <a:pt x="1367" y="400"/>
                  </a:cubicBezTo>
                  <a:cubicBezTo>
                    <a:pt x="1365" y="405"/>
                    <a:pt x="1365" y="411"/>
                    <a:pt x="1367" y="415"/>
                  </a:cubicBezTo>
                  <a:cubicBezTo>
                    <a:pt x="1370" y="420"/>
                    <a:pt x="1374" y="423"/>
                    <a:pt x="1379" y="424"/>
                  </a:cubicBezTo>
                  <a:cubicBezTo>
                    <a:pt x="1385" y="425"/>
                    <a:pt x="1391" y="424"/>
                    <a:pt x="1397" y="420"/>
                  </a:cubicBezTo>
                  <a:cubicBezTo>
                    <a:pt x="1403" y="417"/>
                    <a:pt x="1409" y="413"/>
                    <a:pt x="1416" y="407"/>
                  </a:cubicBezTo>
                  <a:cubicBezTo>
                    <a:pt x="1417" y="406"/>
                    <a:pt x="1418" y="406"/>
                    <a:pt x="1419" y="405"/>
                  </a:cubicBezTo>
                  <a:cubicBezTo>
                    <a:pt x="1427" y="401"/>
                    <a:pt x="1430" y="391"/>
                    <a:pt x="1426" y="383"/>
                  </a:cubicBezTo>
                  <a:cubicBezTo>
                    <a:pt x="1424" y="379"/>
                    <a:pt x="1420" y="377"/>
                    <a:pt x="1416" y="375"/>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pPr algn="ctr"/>
              <a:r>
                <a:rPr lang="de-DE" sz="1200" dirty="0">
                  <a:solidFill>
                    <a:schemeClr val="tx1">
                      <a:lumMod val="50000"/>
                    </a:schemeClr>
                  </a:solidFill>
                  <a:latin typeface="GE Inspira" charset="0"/>
                  <a:ea typeface="GE Inspira" charset="0"/>
                  <a:cs typeface="GE Inspira" charset="0"/>
                </a:rPr>
                <a:t>Video Feed from Sensors</a:t>
              </a:r>
              <a:endParaRPr lang="de-DE" sz="1200" dirty="0">
                <a:solidFill>
                  <a:schemeClr val="tx1">
                    <a:lumMod val="50000"/>
                  </a:schemeClr>
                </a:solidFill>
                <a:latin typeface="GE Inspira" charset="0"/>
                <a:ea typeface="GE Inspira" charset="0"/>
                <a:cs typeface="GE Inspira" charset="0"/>
              </a:endParaRPr>
            </a:p>
          </p:txBody>
        </p:sp>
        <p:sp>
          <p:nvSpPr>
            <p:cNvPr id="118" name="Freeform 5"/>
            <p:cNvSpPr>
              <a:spLocks/>
            </p:cNvSpPr>
            <p:nvPr/>
          </p:nvSpPr>
          <p:spPr bwMode="auto">
            <a:xfrm>
              <a:off x="441809" y="2626826"/>
              <a:ext cx="1303544" cy="632481"/>
            </a:xfrm>
            <a:custGeom>
              <a:avLst/>
              <a:gdLst/>
              <a:ahLst/>
              <a:cxnLst>
                <a:cxn ang="0">
                  <a:pos x="1477" y="3"/>
                </a:cxn>
                <a:cxn ang="0">
                  <a:pos x="1475" y="3"/>
                </a:cxn>
                <a:cxn ang="0">
                  <a:pos x="1473" y="3"/>
                </a:cxn>
                <a:cxn ang="0">
                  <a:pos x="1450" y="3"/>
                </a:cxn>
                <a:cxn ang="0">
                  <a:pos x="1354" y="3"/>
                </a:cxn>
                <a:cxn ang="0">
                  <a:pos x="1127" y="3"/>
                </a:cxn>
                <a:cxn ang="0">
                  <a:pos x="571" y="4"/>
                </a:cxn>
                <a:cxn ang="0">
                  <a:pos x="262" y="5"/>
                </a:cxn>
                <a:cxn ang="0">
                  <a:pos x="104" y="5"/>
                </a:cxn>
                <a:cxn ang="0">
                  <a:pos x="25" y="5"/>
                </a:cxn>
                <a:cxn ang="0">
                  <a:pos x="22" y="5"/>
                </a:cxn>
                <a:cxn ang="0">
                  <a:pos x="21" y="5"/>
                </a:cxn>
                <a:cxn ang="0">
                  <a:pos x="10" y="17"/>
                </a:cxn>
                <a:cxn ang="0">
                  <a:pos x="10" y="22"/>
                </a:cxn>
                <a:cxn ang="0">
                  <a:pos x="10" y="32"/>
                </a:cxn>
                <a:cxn ang="0">
                  <a:pos x="10" y="52"/>
                </a:cxn>
                <a:cxn ang="0">
                  <a:pos x="11" y="92"/>
                </a:cxn>
                <a:cxn ang="0">
                  <a:pos x="11" y="407"/>
                </a:cxn>
                <a:cxn ang="0">
                  <a:pos x="12" y="427"/>
                </a:cxn>
                <a:cxn ang="0">
                  <a:pos x="12" y="432"/>
                </a:cxn>
                <a:cxn ang="0">
                  <a:pos x="22" y="441"/>
                </a:cxn>
                <a:cxn ang="0">
                  <a:pos x="23" y="441"/>
                </a:cxn>
                <a:cxn ang="0">
                  <a:pos x="25" y="441"/>
                </a:cxn>
                <a:cxn ang="0">
                  <a:pos x="35" y="441"/>
                </a:cxn>
                <a:cxn ang="0">
                  <a:pos x="74" y="441"/>
                </a:cxn>
                <a:cxn ang="0">
                  <a:pos x="151" y="441"/>
                </a:cxn>
                <a:cxn ang="0">
                  <a:pos x="301" y="441"/>
                </a:cxn>
                <a:cxn ang="0">
                  <a:pos x="839" y="439"/>
                </a:cxn>
                <a:cxn ang="0">
                  <a:pos x="1361" y="437"/>
                </a:cxn>
                <a:cxn ang="0">
                  <a:pos x="1361" y="426"/>
                </a:cxn>
                <a:cxn ang="0">
                  <a:pos x="822" y="422"/>
                </a:cxn>
                <a:cxn ang="0">
                  <a:pos x="303" y="421"/>
                </a:cxn>
                <a:cxn ang="0">
                  <a:pos x="159" y="421"/>
                </a:cxn>
                <a:cxn ang="0">
                  <a:pos x="85" y="420"/>
                </a:cxn>
                <a:cxn ang="0">
                  <a:pos x="48" y="420"/>
                </a:cxn>
                <a:cxn ang="0">
                  <a:pos x="33" y="420"/>
                </a:cxn>
                <a:cxn ang="0">
                  <a:pos x="33" y="119"/>
                </a:cxn>
                <a:cxn ang="0">
                  <a:pos x="33" y="43"/>
                </a:cxn>
                <a:cxn ang="0">
                  <a:pos x="33" y="28"/>
                </a:cxn>
                <a:cxn ang="0">
                  <a:pos x="71" y="28"/>
                </a:cxn>
                <a:cxn ang="0">
                  <a:pos x="223" y="28"/>
                </a:cxn>
                <a:cxn ang="0">
                  <a:pos x="522" y="29"/>
                </a:cxn>
                <a:cxn ang="0">
                  <a:pos x="1068" y="29"/>
                </a:cxn>
                <a:cxn ang="0">
                  <a:pos x="1298" y="29"/>
                </a:cxn>
                <a:cxn ang="0">
                  <a:pos x="1399" y="29"/>
                </a:cxn>
                <a:cxn ang="0">
                  <a:pos x="1446" y="29"/>
                </a:cxn>
                <a:cxn ang="0">
                  <a:pos x="1464" y="29"/>
                </a:cxn>
                <a:cxn ang="0">
                  <a:pos x="1465" y="257"/>
                </a:cxn>
                <a:cxn ang="0">
                  <a:pos x="1488" y="257"/>
                </a:cxn>
                <a:cxn ang="0">
                  <a:pos x="1490" y="73"/>
                </a:cxn>
                <a:cxn ang="0">
                  <a:pos x="1490" y="33"/>
                </a:cxn>
                <a:cxn ang="0">
                  <a:pos x="1490" y="22"/>
                </a:cxn>
                <a:cxn ang="0">
                  <a:pos x="1490" y="17"/>
                </a:cxn>
                <a:cxn ang="0">
                  <a:pos x="1490" y="16"/>
                </a:cxn>
                <a:cxn ang="0">
                  <a:pos x="1477" y="3"/>
                </a:cxn>
              </a:cxnLst>
              <a:rect l="0" t="0" r="r" b="b"/>
              <a:pathLst>
                <a:path w="1533" h="551">
                  <a:moveTo>
                    <a:pt x="1477" y="3"/>
                  </a:moveTo>
                  <a:cubicBezTo>
                    <a:pt x="1475" y="3"/>
                    <a:pt x="1475" y="3"/>
                    <a:pt x="1475" y="3"/>
                  </a:cubicBezTo>
                  <a:cubicBezTo>
                    <a:pt x="1473" y="3"/>
                    <a:pt x="1473" y="3"/>
                    <a:pt x="1473" y="3"/>
                  </a:cubicBezTo>
                  <a:cubicBezTo>
                    <a:pt x="1450" y="3"/>
                    <a:pt x="1450" y="3"/>
                    <a:pt x="1450" y="3"/>
                  </a:cubicBezTo>
                  <a:cubicBezTo>
                    <a:pt x="1420" y="3"/>
                    <a:pt x="1388" y="3"/>
                    <a:pt x="1354" y="3"/>
                  </a:cubicBezTo>
                  <a:cubicBezTo>
                    <a:pt x="1285" y="3"/>
                    <a:pt x="1209" y="3"/>
                    <a:pt x="1127" y="3"/>
                  </a:cubicBezTo>
                  <a:cubicBezTo>
                    <a:pt x="962" y="3"/>
                    <a:pt x="773" y="4"/>
                    <a:pt x="571" y="4"/>
                  </a:cubicBezTo>
                  <a:cubicBezTo>
                    <a:pt x="471" y="4"/>
                    <a:pt x="367" y="4"/>
                    <a:pt x="262" y="5"/>
                  </a:cubicBezTo>
                  <a:cubicBezTo>
                    <a:pt x="210" y="5"/>
                    <a:pt x="157" y="5"/>
                    <a:pt x="104" y="5"/>
                  </a:cubicBezTo>
                  <a:cubicBezTo>
                    <a:pt x="25" y="5"/>
                    <a:pt x="25" y="5"/>
                    <a:pt x="25" y="5"/>
                  </a:cubicBezTo>
                  <a:cubicBezTo>
                    <a:pt x="22" y="5"/>
                    <a:pt x="22" y="5"/>
                    <a:pt x="22" y="5"/>
                  </a:cubicBezTo>
                  <a:cubicBezTo>
                    <a:pt x="21" y="5"/>
                    <a:pt x="21" y="5"/>
                    <a:pt x="21" y="5"/>
                  </a:cubicBezTo>
                  <a:cubicBezTo>
                    <a:pt x="0" y="27"/>
                    <a:pt x="15" y="12"/>
                    <a:pt x="10" y="17"/>
                  </a:cubicBezTo>
                  <a:cubicBezTo>
                    <a:pt x="10" y="22"/>
                    <a:pt x="10" y="22"/>
                    <a:pt x="10" y="22"/>
                  </a:cubicBezTo>
                  <a:cubicBezTo>
                    <a:pt x="10" y="32"/>
                    <a:pt x="10" y="32"/>
                    <a:pt x="10" y="32"/>
                  </a:cubicBezTo>
                  <a:cubicBezTo>
                    <a:pt x="10" y="52"/>
                    <a:pt x="10" y="52"/>
                    <a:pt x="10" y="52"/>
                  </a:cubicBezTo>
                  <a:cubicBezTo>
                    <a:pt x="11" y="92"/>
                    <a:pt x="11" y="92"/>
                    <a:pt x="11" y="92"/>
                  </a:cubicBezTo>
                  <a:cubicBezTo>
                    <a:pt x="11" y="198"/>
                    <a:pt x="11" y="303"/>
                    <a:pt x="11" y="407"/>
                  </a:cubicBezTo>
                  <a:cubicBezTo>
                    <a:pt x="12" y="427"/>
                    <a:pt x="12" y="427"/>
                    <a:pt x="12" y="427"/>
                  </a:cubicBezTo>
                  <a:cubicBezTo>
                    <a:pt x="12" y="432"/>
                    <a:pt x="12" y="432"/>
                    <a:pt x="12" y="432"/>
                  </a:cubicBezTo>
                  <a:cubicBezTo>
                    <a:pt x="9" y="430"/>
                    <a:pt x="30" y="450"/>
                    <a:pt x="22" y="441"/>
                  </a:cubicBezTo>
                  <a:cubicBezTo>
                    <a:pt x="23" y="441"/>
                    <a:pt x="23" y="441"/>
                    <a:pt x="23" y="441"/>
                  </a:cubicBezTo>
                  <a:cubicBezTo>
                    <a:pt x="25" y="441"/>
                    <a:pt x="25" y="441"/>
                    <a:pt x="25" y="441"/>
                  </a:cubicBezTo>
                  <a:cubicBezTo>
                    <a:pt x="35" y="441"/>
                    <a:pt x="35" y="441"/>
                    <a:pt x="35" y="441"/>
                  </a:cubicBezTo>
                  <a:cubicBezTo>
                    <a:pt x="74" y="441"/>
                    <a:pt x="74" y="441"/>
                    <a:pt x="74" y="441"/>
                  </a:cubicBezTo>
                  <a:cubicBezTo>
                    <a:pt x="100" y="441"/>
                    <a:pt x="125" y="441"/>
                    <a:pt x="151" y="441"/>
                  </a:cubicBezTo>
                  <a:cubicBezTo>
                    <a:pt x="201" y="441"/>
                    <a:pt x="252" y="441"/>
                    <a:pt x="301" y="441"/>
                  </a:cubicBezTo>
                  <a:cubicBezTo>
                    <a:pt x="498" y="440"/>
                    <a:pt x="682" y="439"/>
                    <a:pt x="839" y="439"/>
                  </a:cubicBezTo>
                  <a:cubicBezTo>
                    <a:pt x="1153" y="438"/>
                    <a:pt x="1361" y="437"/>
                    <a:pt x="1361" y="437"/>
                  </a:cubicBezTo>
                  <a:cubicBezTo>
                    <a:pt x="1533" y="437"/>
                    <a:pt x="1459" y="432"/>
                    <a:pt x="1361" y="426"/>
                  </a:cubicBezTo>
                  <a:cubicBezTo>
                    <a:pt x="1337" y="424"/>
                    <a:pt x="1127" y="423"/>
                    <a:pt x="822" y="422"/>
                  </a:cubicBezTo>
                  <a:cubicBezTo>
                    <a:pt x="669" y="422"/>
                    <a:pt x="492" y="421"/>
                    <a:pt x="303" y="421"/>
                  </a:cubicBezTo>
                  <a:cubicBezTo>
                    <a:pt x="256" y="421"/>
                    <a:pt x="208" y="421"/>
                    <a:pt x="159" y="421"/>
                  </a:cubicBezTo>
                  <a:cubicBezTo>
                    <a:pt x="85" y="420"/>
                    <a:pt x="85" y="420"/>
                    <a:pt x="85" y="420"/>
                  </a:cubicBezTo>
                  <a:cubicBezTo>
                    <a:pt x="48" y="420"/>
                    <a:pt x="48" y="420"/>
                    <a:pt x="48" y="420"/>
                  </a:cubicBezTo>
                  <a:cubicBezTo>
                    <a:pt x="33" y="420"/>
                    <a:pt x="33" y="420"/>
                    <a:pt x="33" y="420"/>
                  </a:cubicBezTo>
                  <a:cubicBezTo>
                    <a:pt x="33" y="321"/>
                    <a:pt x="33" y="220"/>
                    <a:pt x="33" y="119"/>
                  </a:cubicBezTo>
                  <a:cubicBezTo>
                    <a:pt x="33" y="43"/>
                    <a:pt x="33" y="43"/>
                    <a:pt x="33" y="43"/>
                  </a:cubicBezTo>
                  <a:cubicBezTo>
                    <a:pt x="33" y="28"/>
                    <a:pt x="33" y="28"/>
                    <a:pt x="33" y="28"/>
                  </a:cubicBezTo>
                  <a:cubicBezTo>
                    <a:pt x="71" y="28"/>
                    <a:pt x="71" y="28"/>
                    <a:pt x="71" y="28"/>
                  </a:cubicBezTo>
                  <a:cubicBezTo>
                    <a:pt x="122" y="28"/>
                    <a:pt x="172" y="28"/>
                    <a:pt x="223" y="28"/>
                  </a:cubicBezTo>
                  <a:cubicBezTo>
                    <a:pt x="324" y="29"/>
                    <a:pt x="424" y="29"/>
                    <a:pt x="522" y="29"/>
                  </a:cubicBezTo>
                  <a:cubicBezTo>
                    <a:pt x="717" y="29"/>
                    <a:pt x="903" y="29"/>
                    <a:pt x="1068" y="29"/>
                  </a:cubicBezTo>
                  <a:cubicBezTo>
                    <a:pt x="1151" y="29"/>
                    <a:pt x="1228" y="29"/>
                    <a:pt x="1298" y="29"/>
                  </a:cubicBezTo>
                  <a:cubicBezTo>
                    <a:pt x="1334" y="29"/>
                    <a:pt x="1367" y="29"/>
                    <a:pt x="1399" y="29"/>
                  </a:cubicBezTo>
                  <a:cubicBezTo>
                    <a:pt x="1415" y="29"/>
                    <a:pt x="1431" y="29"/>
                    <a:pt x="1446" y="29"/>
                  </a:cubicBezTo>
                  <a:cubicBezTo>
                    <a:pt x="1464" y="29"/>
                    <a:pt x="1464" y="29"/>
                    <a:pt x="1464" y="29"/>
                  </a:cubicBezTo>
                  <a:cubicBezTo>
                    <a:pt x="1464" y="140"/>
                    <a:pt x="1465" y="220"/>
                    <a:pt x="1465" y="257"/>
                  </a:cubicBezTo>
                  <a:cubicBezTo>
                    <a:pt x="1467" y="551"/>
                    <a:pt x="1481" y="379"/>
                    <a:pt x="1488" y="257"/>
                  </a:cubicBezTo>
                  <a:cubicBezTo>
                    <a:pt x="1489" y="242"/>
                    <a:pt x="1489" y="176"/>
                    <a:pt x="1490" y="73"/>
                  </a:cubicBezTo>
                  <a:cubicBezTo>
                    <a:pt x="1490" y="60"/>
                    <a:pt x="1490" y="47"/>
                    <a:pt x="1490" y="33"/>
                  </a:cubicBezTo>
                  <a:cubicBezTo>
                    <a:pt x="1490" y="22"/>
                    <a:pt x="1490" y="22"/>
                    <a:pt x="1490" y="22"/>
                  </a:cubicBezTo>
                  <a:cubicBezTo>
                    <a:pt x="1490" y="17"/>
                    <a:pt x="1490" y="17"/>
                    <a:pt x="1490" y="17"/>
                  </a:cubicBezTo>
                  <a:cubicBezTo>
                    <a:pt x="1490" y="16"/>
                    <a:pt x="1490" y="16"/>
                    <a:pt x="1490" y="16"/>
                  </a:cubicBezTo>
                  <a:cubicBezTo>
                    <a:pt x="1501" y="28"/>
                    <a:pt x="1474" y="0"/>
                    <a:pt x="1477" y="3"/>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de-DE" sz="1200">
                <a:solidFill>
                  <a:srgbClr val="454545"/>
                </a:solidFill>
                <a:latin typeface="GE Inspira" charset="0"/>
                <a:ea typeface="GE Inspira" charset="0"/>
                <a:cs typeface="GE Inspira" charset="0"/>
              </a:endParaRPr>
            </a:p>
          </p:txBody>
        </p:sp>
      </p:grpSp>
      <p:sp>
        <p:nvSpPr>
          <p:cNvPr id="132" name="TextBox 131"/>
          <p:cNvSpPr txBox="1"/>
          <p:nvPr/>
        </p:nvSpPr>
        <p:spPr>
          <a:xfrm>
            <a:off x="2043229" y="5715432"/>
            <a:ext cx="8426077" cy="184666"/>
          </a:xfrm>
          <a:prstGeom prst="rect">
            <a:avLst/>
          </a:prstGeom>
          <a:noFill/>
        </p:spPr>
        <p:txBody>
          <a:bodyPr wrap="square" lIns="0" tIns="0" rIns="0" bIns="0" rtlCol="0" anchor="ctr">
            <a:spAutoFit/>
          </a:bodyPr>
          <a:lstStyle>
            <a:defPPr>
              <a:defRPr lang="en-US"/>
            </a:defPPr>
            <a:lvl1pPr>
              <a:spcAft>
                <a:spcPts val="600"/>
              </a:spcAft>
              <a:defRPr sz="1100">
                <a:solidFill>
                  <a:schemeClr val="tx1">
                    <a:lumMod val="50000"/>
                  </a:schemeClr>
                </a:solidFill>
                <a:latin typeface="GE Inspira" charset="0"/>
                <a:ea typeface="GE Inspira" charset="0"/>
                <a:cs typeface="GE Inspira" charset="0"/>
              </a:defRPr>
            </a:lvl1pPr>
          </a:lstStyle>
          <a:p>
            <a:r>
              <a:rPr lang="en-GB" sz="1200" dirty="0">
                <a:solidFill>
                  <a:schemeClr val="bg2">
                    <a:lumMod val="25000"/>
                  </a:schemeClr>
                </a:solidFill>
              </a:rPr>
              <a:t>XXXXXXXXXXXXXXXXXXXXXXXXXXXXXXXXXXXXXXXXXXXXXXXXXXXXXXXXXXXXXXXXXXXXXXXXXXXXXXXXX</a:t>
            </a:r>
          </a:p>
        </p:txBody>
      </p:sp>
      <p:grpSp>
        <p:nvGrpSpPr>
          <p:cNvPr id="19" name="Group 18"/>
          <p:cNvGrpSpPr/>
          <p:nvPr/>
        </p:nvGrpSpPr>
        <p:grpSpPr>
          <a:xfrm>
            <a:off x="3852391" y="6566016"/>
            <a:ext cx="4487218" cy="184666"/>
            <a:chOff x="2251257" y="6566016"/>
            <a:chExt cx="4487218" cy="184666"/>
          </a:xfrm>
        </p:grpSpPr>
        <p:sp>
          <p:nvSpPr>
            <p:cNvPr id="134" name="Oval 133"/>
            <p:cNvSpPr/>
            <p:nvPr/>
          </p:nvSpPr>
          <p:spPr>
            <a:xfrm>
              <a:off x="3468527" y="6567387"/>
              <a:ext cx="184532" cy="1819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3747778" y="6566016"/>
              <a:ext cx="779125" cy="184666"/>
            </a:xfrm>
            <a:prstGeom prst="rect">
              <a:avLst/>
            </a:prstGeom>
            <a:noFill/>
          </p:spPr>
          <p:txBody>
            <a:bodyPr wrap="square" lIns="0" tIns="0" rIns="0" bIns="0" rtlCol="0">
              <a:spAutoFit/>
            </a:bodyPr>
            <a:lstStyle/>
            <a:p>
              <a:r>
                <a:rPr lang="en-US" sz="1200" dirty="0">
                  <a:solidFill>
                    <a:schemeClr val="accent2"/>
                  </a:solidFill>
                </a:rPr>
                <a:t>Low</a:t>
              </a:r>
            </a:p>
          </p:txBody>
        </p:sp>
        <p:sp>
          <p:nvSpPr>
            <p:cNvPr id="136" name="Oval 135"/>
            <p:cNvSpPr/>
            <p:nvPr/>
          </p:nvSpPr>
          <p:spPr>
            <a:xfrm>
              <a:off x="5680099" y="6567387"/>
              <a:ext cx="184532" cy="1819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5959350" y="6566016"/>
              <a:ext cx="779125" cy="184666"/>
            </a:xfrm>
            <a:prstGeom prst="rect">
              <a:avLst/>
            </a:prstGeom>
            <a:noFill/>
          </p:spPr>
          <p:txBody>
            <a:bodyPr wrap="square" lIns="0" tIns="0" rIns="0" bIns="0" rtlCol="0">
              <a:spAutoFit/>
            </a:bodyPr>
            <a:lstStyle/>
            <a:p>
              <a:r>
                <a:rPr lang="en-US" sz="1200" dirty="0">
                  <a:solidFill>
                    <a:schemeClr val="accent2"/>
                  </a:solidFill>
                </a:rPr>
                <a:t>High</a:t>
              </a:r>
            </a:p>
          </p:txBody>
        </p:sp>
        <p:sp>
          <p:nvSpPr>
            <p:cNvPr id="138" name="Oval 137"/>
            <p:cNvSpPr/>
            <p:nvPr/>
          </p:nvSpPr>
          <p:spPr>
            <a:xfrm>
              <a:off x="4558801" y="6567387"/>
              <a:ext cx="184532" cy="1819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4838052" y="6566016"/>
              <a:ext cx="779125" cy="184666"/>
            </a:xfrm>
            <a:prstGeom prst="rect">
              <a:avLst/>
            </a:prstGeom>
            <a:noFill/>
          </p:spPr>
          <p:txBody>
            <a:bodyPr wrap="square" lIns="0" tIns="0" rIns="0" bIns="0" rtlCol="0">
              <a:spAutoFit/>
            </a:bodyPr>
            <a:lstStyle/>
            <a:p>
              <a:r>
                <a:rPr lang="en-US" sz="1200" dirty="0">
                  <a:solidFill>
                    <a:schemeClr val="accent2"/>
                  </a:solidFill>
                </a:rPr>
                <a:t>Medium</a:t>
              </a:r>
            </a:p>
          </p:txBody>
        </p:sp>
        <p:sp>
          <p:nvSpPr>
            <p:cNvPr id="144" name="Oval 143"/>
            <p:cNvSpPr/>
            <p:nvPr/>
          </p:nvSpPr>
          <p:spPr>
            <a:xfrm>
              <a:off x="2251257" y="6567387"/>
              <a:ext cx="184532" cy="1819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2449232" y="6566016"/>
              <a:ext cx="779125" cy="184666"/>
            </a:xfrm>
            <a:prstGeom prst="rect">
              <a:avLst/>
            </a:prstGeom>
            <a:noFill/>
          </p:spPr>
          <p:txBody>
            <a:bodyPr wrap="square" lIns="0" tIns="0" rIns="0" bIns="0" rtlCol="0">
              <a:spAutoFit/>
            </a:bodyPr>
            <a:lstStyle/>
            <a:p>
              <a:r>
                <a:rPr lang="en-US" sz="1200" dirty="0">
                  <a:solidFill>
                    <a:schemeClr val="accent2"/>
                  </a:solidFill>
                </a:rPr>
                <a:t>TBD</a:t>
              </a:r>
            </a:p>
          </p:txBody>
        </p:sp>
      </p:grpSp>
      <p:sp>
        <p:nvSpPr>
          <p:cNvPr id="149" name="Oval 148"/>
          <p:cNvSpPr/>
          <p:nvPr/>
        </p:nvSpPr>
        <p:spPr>
          <a:xfrm>
            <a:off x="11037196" y="1666413"/>
            <a:ext cx="184532" cy="19472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11037196" y="2199477"/>
            <a:ext cx="184532" cy="1819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11035596" y="2647829"/>
            <a:ext cx="184532" cy="1819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11045110" y="3282438"/>
            <a:ext cx="184532" cy="1819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11035596" y="4462767"/>
            <a:ext cx="184532" cy="397824"/>
            <a:chOff x="10997807" y="1260547"/>
            <a:chExt cx="184532" cy="397824"/>
          </a:xfrm>
        </p:grpSpPr>
        <p:sp>
          <p:nvSpPr>
            <p:cNvPr id="167" name="Oval 166"/>
            <p:cNvSpPr/>
            <p:nvPr/>
          </p:nvSpPr>
          <p:spPr>
            <a:xfrm>
              <a:off x="10997807" y="1260547"/>
              <a:ext cx="184532" cy="1819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0997807" y="1476447"/>
              <a:ext cx="184532" cy="1819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3" name="Oval 172"/>
          <p:cNvSpPr/>
          <p:nvPr/>
        </p:nvSpPr>
        <p:spPr>
          <a:xfrm>
            <a:off x="11045108" y="5590658"/>
            <a:ext cx="184532" cy="1819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77"/>
          <p:cNvCxnSpPr/>
          <p:nvPr/>
        </p:nvCxnSpPr>
        <p:spPr>
          <a:xfrm flipV="1">
            <a:off x="1978745" y="2051315"/>
            <a:ext cx="9875520" cy="7695"/>
          </a:xfrm>
          <a:prstGeom prst="line">
            <a:avLst/>
          </a:prstGeom>
          <a:ln w="6350">
            <a:solidFill>
              <a:schemeClr val="bg1">
                <a:lumMod val="6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179" name="Straight Connector 178"/>
          <p:cNvCxnSpPr/>
          <p:nvPr/>
        </p:nvCxnSpPr>
        <p:spPr>
          <a:xfrm flipV="1">
            <a:off x="1978745" y="2523513"/>
            <a:ext cx="9875520" cy="7695"/>
          </a:xfrm>
          <a:prstGeom prst="line">
            <a:avLst/>
          </a:prstGeom>
          <a:ln w="6350">
            <a:solidFill>
              <a:schemeClr val="bg1">
                <a:lumMod val="6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180" name="Straight Connector 179"/>
          <p:cNvCxnSpPr/>
          <p:nvPr/>
        </p:nvCxnSpPr>
        <p:spPr>
          <a:xfrm flipV="1">
            <a:off x="1978745" y="3205364"/>
            <a:ext cx="9875520" cy="7695"/>
          </a:xfrm>
          <a:prstGeom prst="line">
            <a:avLst/>
          </a:prstGeom>
          <a:ln w="6350">
            <a:solidFill>
              <a:schemeClr val="bg1">
                <a:lumMod val="6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181" name="Straight Connector 180"/>
          <p:cNvCxnSpPr/>
          <p:nvPr/>
        </p:nvCxnSpPr>
        <p:spPr>
          <a:xfrm flipV="1">
            <a:off x="1978745" y="3776177"/>
            <a:ext cx="9875520" cy="7695"/>
          </a:xfrm>
          <a:prstGeom prst="line">
            <a:avLst/>
          </a:prstGeom>
          <a:ln w="6350">
            <a:solidFill>
              <a:schemeClr val="bg1">
                <a:lumMod val="6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182" name="Straight Connector 181"/>
          <p:cNvCxnSpPr/>
          <p:nvPr/>
        </p:nvCxnSpPr>
        <p:spPr>
          <a:xfrm flipV="1">
            <a:off x="1978745" y="4347888"/>
            <a:ext cx="9875520" cy="7695"/>
          </a:xfrm>
          <a:prstGeom prst="line">
            <a:avLst/>
          </a:prstGeom>
          <a:ln w="6350">
            <a:solidFill>
              <a:schemeClr val="bg1">
                <a:lumMod val="6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183" name="Straight Connector 182"/>
          <p:cNvCxnSpPr/>
          <p:nvPr/>
        </p:nvCxnSpPr>
        <p:spPr>
          <a:xfrm flipV="1">
            <a:off x="1978745" y="4944402"/>
            <a:ext cx="9875520" cy="7695"/>
          </a:xfrm>
          <a:prstGeom prst="line">
            <a:avLst/>
          </a:prstGeom>
          <a:ln w="6350">
            <a:solidFill>
              <a:schemeClr val="bg1">
                <a:lumMod val="6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184" name="Straight Connector 183"/>
          <p:cNvCxnSpPr/>
          <p:nvPr/>
        </p:nvCxnSpPr>
        <p:spPr>
          <a:xfrm flipV="1">
            <a:off x="1978745" y="5515610"/>
            <a:ext cx="9875520" cy="7695"/>
          </a:xfrm>
          <a:prstGeom prst="line">
            <a:avLst/>
          </a:prstGeom>
          <a:ln w="6350">
            <a:solidFill>
              <a:schemeClr val="bg1">
                <a:lumMod val="6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185" name="Straight Connector 184"/>
          <p:cNvCxnSpPr/>
          <p:nvPr/>
        </p:nvCxnSpPr>
        <p:spPr>
          <a:xfrm flipV="1">
            <a:off x="1978745" y="6125847"/>
            <a:ext cx="9875520" cy="7695"/>
          </a:xfrm>
          <a:prstGeom prst="line">
            <a:avLst/>
          </a:prstGeom>
          <a:ln w="6350">
            <a:solidFill>
              <a:schemeClr val="bg1">
                <a:lumMod val="65000"/>
              </a:schemeClr>
            </a:solidFill>
            <a:prstDash val="sysDash"/>
          </a:ln>
        </p:spPr>
        <p:style>
          <a:lnRef idx="1">
            <a:schemeClr val="accent2"/>
          </a:lnRef>
          <a:fillRef idx="0">
            <a:schemeClr val="accent2"/>
          </a:fillRef>
          <a:effectRef idx="0">
            <a:schemeClr val="accent2"/>
          </a:effectRef>
          <a:fontRef idx="minor">
            <a:schemeClr val="tx1"/>
          </a:fontRef>
        </p:style>
      </p:cxnSp>
      <p:sp>
        <p:nvSpPr>
          <p:cNvPr id="102" name="Oval 101"/>
          <p:cNvSpPr/>
          <p:nvPr/>
        </p:nvSpPr>
        <p:spPr>
          <a:xfrm>
            <a:off x="11035596" y="3998600"/>
            <a:ext cx="184532" cy="1819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2043229" y="3990121"/>
            <a:ext cx="7723005" cy="184666"/>
          </a:xfrm>
          <a:prstGeom prst="rect">
            <a:avLst/>
          </a:prstGeom>
          <a:noFill/>
        </p:spPr>
        <p:txBody>
          <a:bodyPr wrap="square" lIns="0" tIns="0" rIns="0" bIns="0" rtlCol="0" anchor="ctr">
            <a:spAutoFit/>
          </a:bodyPr>
          <a:lstStyle>
            <a:defPPr>
              <a:defRPr lang="en-US"/>
            </a:defPPr>
            <a:lvl1pPr>
              <a:spcAft>
                <a:spcPts val="600"/>
              </a:spcAft>
              <a:defRPr sz="1100">
                <a:solidFill>
                  <a:schemeClr val="tx1">
                    <a:lumMod val="50000"/>
                  </a:schemeClr>
                </a:solidFill>
                <a:latin typeface="GE Inspira" charset="0"/>
                <a:ea typeface="GE Inspira" charset="0"/>
                <a:cs typeface="GE Inspira" charset="0"/>
              </a:defRPr>
            </a:lvl1pPr>
          </a:lstStyle>
          <a:p>
            <a:r>
              <a:rPr lang="en-GB" sz="1200" dirty="0">
                <a:solidFill>
                  <a:schemeClr val="bg2">
                    <a:lumMod val="25000"/>
                  </a:schemeClr>
                </a:solidFill>
              </a:rPr>
              <a:t>XXXXXXXXXXXXXXXXXXXXXXXXXXXXXXXXXXXXXXXXXXXXXXXXXXXXXXXXXXXXXXXXXXXXXXXXXXXXXXXXX</a:t>
            </a:r>
          </a:p>
        </p:txBody>
      </p:sp>
      <p:sp>
        <p:nvSpPr>
          <p:cNvPr id="85" name="Oval 84"/>
          <p:cNvSpPr/>
          <p:nvPr/>
        </p:nvSpPr>
        <p:spPr>
          <a:xfrm>
            <a:off x="11045108" y="5855465"/>
            <a:ext cx="184532" cy="1819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itle 2"/>
          <p:cNvSpPr txBox="1">
            <a:spLocks/>
          </p:cNvSpPr>
          <p:nvPr/>
        </p:nvSpPr>
        <p:spPr>
          <a:xfrm>
            <a:off x="533400" y="222086"/>
            <a:ext cx="10870550" cy="914400"/>
          </a:xfrm>
          <a:prstGeom prst="rect">
            <a:avLst/>
          </a:prstGeom>
        </p:spPr>
        <p:txBody>
          <a:bodyPr vert="horz" lIns="0" tIns="0" rIns="0" bIns="0" rtlCol="0" anchor="ctr" anchorCtr="0">
            <a:noAutofit/>
          </a:bodyPr>
          <a:lstStyle>
            <a:lvl1pPr>
              <a:lnSpc>
                <a:spcPct val="90000"/>
              </a:lnSpc>
              <a:spcBef>
                <a:spcPct val="0"/>
              </a:spcBef>
              <a:buNone/>
              <a:defRPr sz="3600">
                <a:solidFill>
                  <a:schemeClr val="accent2"/>
                </a:solidFill>
                <a:latin typeface="+mj-lt"/>
                <a:ea typeface="+mj-ea"/>
                <a:cs typeface="+mj-cs"/>
              </a:defRPr>
            </a:lvl1pPr>
          </a:lstStyle>
          <a:p>
            <a:r>
              <a:rPr lang="en-US" dirty="0" smtClean="0"/>
              <a:t>Current Vision </a:t>
            </a:r>
            <a:r>
              <a:rPr lang="en-US" dirty="0"/>
              <a:t>| </a:t>
            </a:r>
            <a:r>
              <a:rPr lang="en-US" dirty="0" smtClean="0"/>
              <a:t>Implementation Plan and Risks</a:t>
            </a:r>
            <a:endParaRPr lang="en-US" dirty="0"/>
          </a:p>
        </p:txBody>
      </p:sp>
      <p:sp>
        <p:nvSpPr>
          <p:cNvPr id="89" name="Oval 88"/>
          <p:cNvSpPr/>
          <p:nvPr/>
        </p:nvSpPr>
        <p:spPr>
          <a:xfrm>
            <a:off x="11045110" y="5180882"/>
            <a:ext cx="184532" cy="1819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043229" y="3536523"/>
            <a:ext cx="7723005" cy="184666"/>
          </a:xfrm>
          <a:prstGeom prst="rect">
            <a:avLst/>
          </a:prstGeom>
          <a:noFill/>
        </p:spPr>
        <p:txBody>
          <a:bodyPr wrap="square" lIns="0" tIns="0" rIns="0" bIns="0" rtlCol="0" anchor="ctr">
            <a:spAutoFit/>
          </a:bodyPr>
          <a:lstStyle>
            <a:defPPr>
              <a:defRPr lang="en-US"/>
            </a:defPPr>
            <a:lvl1pPr>
              <a:spcAft>
                <a:spcPts val="600"/>
              </a:spcAft>
              <a:defRPr sz="1100">
                <a:solidFill>
                  <a:schemeClr val="tx1">
                    <a:lumMod val="50000"/>
                  </a:schemeClr>
                </a:solidFill>
                <a:latin typeface="GE Inspira" charset="0"/>
                <a:ea typeface="GE Inspira" charset="0"/>
                <a:cs typeface="GE Inspira" charset="0"/>
              </a:defRPr>
            </a:lvl1pPr>
          </a:lstStyle>
          <a:p>
            <a:r>
              <a:rPr lang="en-GB" sz="1200" dirty="0">
                <a:solidFill>
                  <a:schemeClr val="bg2">
                    <a:lumMod val="25000"/>
                  </a:schemeClr>
                </a:solidFill>
              </a:rPr>
              <a:t>XXXXXXXXXXXXXXXXXXXXXXXXXXXXXXXXXXXXXXXXXXXXXXXXXXXXXXXXXXXXXXXXXXXXXXXXXXXXXXXXX</a:t>
            </a:r>
          </a:p>
        </p:txBody>
      </p:sp>
      <p:sp>
        <p:nvSpPr>
          <p:cNvPr id="78" name="Oval 77"/>
          <p:cNvSpPr/>
          <p:nvPr/>
        </p:nvSpPr>
        <p:spPr>
          <a:xfrm>
            <a:off x="11035920" y="2935075"/>
            <a:ext cx="184532" cy="1819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1035596" y="3539265"/>
            <a:ext cx="184532" cy="1819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16605" y="6549734"/>
            <a:ext cx="776075" cy="215444"/>
          </a:xfrm>
          <a:prstGeom prst="rect">
            <a:avLst/>
          </a:prstGeom>
          <a:noFill/>
        </p:spPr>
        <p:txBody>
          <a:bodyPr wrap="square" lIns="0" tIns="0" rIns="0" bIns="0" rtlCol="0">
            <a:spAutoFit/>
          </a:bodyPr>
          <a:lstStyle/>
          <a:p>
            <a:pPr algn="ctr"/>
            <a:r>
              <a:rPr lang="en-US" sz="1400" dirty="0" smtClean="0">
                <a:solidFill>
                  <a:schemeClr val="accent2"/>
                </a:solidFill>
              </a:rPr>
              <a:t>Risk:</a:t>
            </a:r>
          </a:p>
        </p:txBody>
      </p:sp>
    </p:spTree>
    <p:extLst>
      <p:ext uri="{BB962C8B-B14F-4D97-AF65-F5344CB8AC3E}">
        <p14:creationId xmlns:p14="http://schemas.microsoft.com/office/powerpoint/2010/main" val="1935722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ctr" anchorCtr="0">
            <a:noAutofit/>
          </a:bodyPr>
          <a:lstStyle/>
          <a:p>
            <a:r>
              <a:rPr lang="en-US" dirty="0" smtClean="0"/>
              <a:t>Current Vision </a:t>
            </a:r>
            <a:r>
              <a:rPr lang="en-US" dirty="0"/>
              <a:t>| Plan</a:t>
            </a:r>
          </a:p>
        </p:txBody>
      </p:sp>
      <p:sp>
        <p:nvSpPr>
          <p:cNvPr id="83" name="Rectangle 82"/>
          <p:cNvSpPr/>
          <p:nvPr/>
        </p:nvSpPr>
        <p:spPr>
          <a:xfrm>
            <a:off x="157018" y="1202899"/>
            <a:ext cx="11831782" cy="5077979"/>
          </a:xfrm>
          <a:prstGeom prst="rect">
            <a:avLst/>
          </a:prstGeom>
          <a:noFill/>
          <a:ln w="6350">
            <a:solidFill>
              <a:schemeClr val="tx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u="sng" dirty="0">
              <a:solidFill>
                <a:schemeClr val="tx1"/>
              </a:solidFill>
              <a:latin typeface="GE Inspira Pitch" charset="0"/>
              <a:ea typeface="GE Inspira Pitch" charset="0"/>
              <a:cs typeface="GE Inspira Pitch" charset="0"/>
            </a:endParaRPr>
          </a:p>
        </p:txBody>
      </p:sp>
      <p:grpSp>
        <p:nvGrpSpPr>
          <p:cNvPr id="14" name="Group 13"/>
          <p:cNvGrpSpPr/>
          <p:nvPr/>
        </p:nvGrpSpPr>
        <p:grpSpPr>
          <a:xfrm>
            <a:off x="316088" y="3183923"/>
            <a:ext cx="9646290" cy="523220"/>
            <a:chOff x="316088" y="3522299"/>
            <a:chExt cx="9646314" cy="523220"/>
          </a:xfrm>
        </p:grpSpPr>
        <p:sp>
          <p:nvSpPr>
            <p:cNvPr id="123" name="Text Box 1059" descr="Text Box 1059"/>
            <p:cNvSpPr txBox="1">
              <a:spLocks noChangeArrowheads="1"/>
            </p:cNvSpPr>
            <p:nvPr/>
          </p:nvSpPr>
          <p:spPr bwMode="gray">
            <a:xfrm>
              <a:off x="316088" y="3522299"/>
              <a:ext cx="2783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GE Inspira Pitch" pitchFamily="34" charset="0"/>
                  <a:cs typeface="Arial" pitchFamily="34" charset="0"/>
                </a:defRPr>
              </a:lvl1pPr>
              <a:lvl2pPr marL="742950" indent="-285750" eaLnBrk="0" hangingPunct="0">
                <a:defRPr sz="2000">
                  <a:solidFill>
                    <a:schemeClr val="tx1"/>
                  </a:solidFill>
                  <a:latin typeface="GE Inspira Pitch" pitchFamily="34" charset="0"/>
                  <a:cs typeface="Arial" pitchFamily="34" charset="0"/>
                </a:defRPr>
              </a:lvl2pPr>
              <a:lvl3pPr marL="1143000" indent="-228600" eaLnBrk="0" hangingPunct="0">
                <a:defRPr sz="2000">
                  <a:solidFill>
                    <a:schemeClr val="tx1"/>
                  </a:solidFill>
                  <a:latin typeface="GE Inspira Pitch" pitchFamily="34" charset="0"/>
                  <a:cs typeface="Arial" pitchFamily="34" charset="0"/>
                </a:defRPr>
              </a:lvl3pPr>
              <a:lvl4pPr marL="1600200" indent="-228600" eaLnBrk="0" hangingPunct="0">
                <a:defRPr sz="2000">
                  <a:solidFill>
                    <a:schemeClr val="tx1"/>
                  </a:solidFill>
                  <a:latin typeface="GE Inspira Pitch" pitchFamily="34" charset="0"/>
                  <a:cs typeface="Arial" pitchFamily="34" charset="0"/>
                </a:defRPr>
              </a:lvl4pPr>
              <a:lvl5pPr marL="2057400" indent="-228600" eaLnBrk="0" hangingPunct="0">
                <a:defRPr sz="20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GE Inspira Pitch" pitchFamily="34" charset="0"/>
                  <a:cs typeface="Arial" pitchFamily="34" charset="0"/>
                </a:defRPr>
              </a:lvl9pPr>
            </a:lstStyle>
            <a:p>
              <a:pPr eaLnBrk="1" hangingPunct="1"/>
              <a:r>
                <a:rPr lang="en-US" sz="1400" dirty="0" smtClean="0">
                  <a:latin typeface="GE Inspira Pitch" charset="0"/>
                  <a:ea typeface="GE Inspira Pitch" charset="0"/>
                  <a:cs typeface="GE Inspira Pitch" charset="0"/>
                </a:rPr>
                <a:t>Implemen</a:t>
              </a:r>
              <a:r>
                <a:rPr lang="en-US" sz="1400" dirty="0" smtClean="0">
                  <a:latin typeface="GE Inspira Pitch" charset="0"/>
                  <a:ea typeface="GE Inspira Pitch" charset="0"/>
                  <a:cs typeface="GE Inspira Pitch" charset="0"/>
                </a:rPr>
                <a:t>t Pedestrian safety and smart city protocols</a:t>
              </a:r>
              <a:endParaRPr lang="en-US" sz="1400" dirty="0">
                <a:latin typeface="GE Inspira Pitch" charset="0"/>
                <a:ea typeface="GE Inspira Pitch" charset="0"/>
                <a:cs typeface="GE Inspira Pitch" charset="0"/>
              </a:endParaRPr>
            </a:p>
          </p:txBody>
        </p:sp>
        <p:sp>
          <p:nvSpPr>
            <p:cNvPr id="124" name="Rounded Rectangle 123"/>
            <p:cNvSpPr/>
            <p:nvPr/>
          </p:nvSpPr>
          <p:spPr>
            <a:xfrm>
              <a:off x="8109151" y="3653251"/>
              <a:ext cx="1853251" cy="256666"/>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GE Inspira Pitch" charset="0"/>
                <a:ea typeface="GE Inspira Pitch" charset="0"/>
                <a:cs typeface="GE Inspira Pitch" charset="0"/>
              </a:endParaRPr>
            </a:p>
          </p:txBody>
        </p:sp>
      </p:grpSp>
      <p:grpSp>
        <p:nvGrpSpPr>
          <p:cNvPr id="10" name="Group 9"/>
          <p:cNvGrpSpPr/>
          <p:nvPr/>
        </p:nvGrpSpPr>
        <p:grpSpPr>
          <a:xfrm>
            <a:off x="316087" y="1742868"/>
            <a:ext cx="9566380" cy="307777"/>
            <a:chOff x="316087" y="1866145"/>
            <a:chExt cx="4958089" cy="307777"/>
          </a:xfrm>
        </p:grpSpPr>
        <p:sp>
          <p:nvSpPr>
            <p:cNvPr id="92" name="Text Box 1059" descr="Text Box 1059"/>
            <p:cNvSpPr txBox="1">
              <a:spLocks noChangeArrowheads="1"/>
            </p:cNvSpPr>
            <p:nvPr/>
          </p:nvSpPr>
          <p:spPr bwMode="gray">
            <a:xfrm>
              <a:off x="316087" y="1866145"/>
              <a:ext cx="4958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GE Inspira Pitch" pitchFamily="34" charset="0"/>
                  <a:cs typeface="Arial" pitchFamily="34" charset="0"/>
                </a:defRPr>
              </a:lvl1pPr>
              <a:lvl2pPr marL="742950" indent="-285750" eaLnBrk="0" hangingPunct="0">
                <a:defRPr sz="2000">
                  <a:solidFill>
                    <a:schemeClr val="tx1"/>
                  </a:solidFill>
                  <a:latin typeface="GE Inspira Pitch" pitchFamily="34" charset="0"/>
                  <a:cs typeface="Arial" pitchFamily="34" charset="0"/>
                </a:defRPr>
              </a:lvl2pPr>
              <a:lvl3pPr marL="1143000" indent="-228600" eaLnBrk="0" hangingPunct="0">
                <a:defRPr sz="2000">
                  <a:solidFill>
                    <a:schemeClr val="tx1"/>
                  </a:solidFill>
                  <a:latin typeface="GE Inspira Pitch" pitchFamily="34" charset="0"/>
                  <a:cs typeface="Arial" pitchFamily="34" charset="0"/>
                </a:defRPr>
              </a:lvl3pPr>
              <a:lvl4pPr marL="1600200" indent="-228600" eaLnBrk="0" hangingPunct="0">
                <a:defRPr sz="2000">
                  <a:solidFill>
                    <a:schemeClr val="tx1"/>
                  </a:solidFill>
                  <a:latin typeface="GE Inspira Pitch" pitchFamily="34" charset="0"/>
                  <a:cs typeface="Arial" pitchFamily="34" charset="0"/>
                </a:defRPr>
              </a:lvl4pPr>
              <a:lvl5pPr marL="2057400" indent="-228600" eaLnBrk="0" hangingPunct="0">
                <a:defRPr sz="20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GE Inspira Pitch" pitchFamily="34" charset="0"/>
                  <a:cs typeface="Arial" pitchFamily="34" charset="0"/>
                </a:defRPr>
              </a:lvl9pPr>
            </a:lstStyle>
            <a:p>
              <a:pPr eaLnBrk="1" hangingPunct="1"/>
              <a:r>
                <a:rPr lang="en-US" sz="1400" dirty="0" smtClean="0">
                  <a:latin typeface="GE Inspira Pitch" charset="0"/>
                  <a:ea typeface="GE Inspira Pitch" charset="0"/>
                  <a:cs typeface="GE Inspira Pitch" charset="0"/>
                </a:rPr>
                <a:t>Setup Environment for APIs</a:t>
              </a:r>
              <a:endParaRPr lang="en-US" sz="1400" dirty="0">
                <a:latin typeface="GE Inspira Pitch" charset="0"/>
                <a:ea typeface="GE Inspira Pitch" charset="0"/>
                <a:cs typeface="GE Inspira Pitch" charset="0"/>
              </a:endParaRPr>
            </a:p>
          </p:txBody>
        </p:sp>
        <p:sp>
          <p:nvSpPr>
            <p:cNvPr id="122" name="Rounded Rectangle 121"/>
            <p:cNvSpPr/>
            <p:nvPr/>
          </p:nvSpPr>
          <p:spPr>
            <a:xfrm>
              <a:off x="3724731" y="1881068"/>
              <a:ext cx="351797" cy="269980"/>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GE Inspira Pitch" charset="0"/>
                <a:ea typeface="GE Inspira Pitch" charset="0"/>
                <a:cs typeface="GE Inspira Pitch" charset="0"/>
              </a:endParaRPr>
            </a:p>
          </p:txBody>
        </p:sp>
      </p:grpSp>
      <p:sp>
        <p:nvSpPr>
          <p:cNvPr id="95" name="TextBox 94"/>
          <p:cNvSpPr txBox="1"/>
          <p:nvPr/>
        </p:nvSpPr>
        <p:spPr>
          <a:xfrm>
            <a:off x="4135915" y="934366"/>
            <a:ext cx="536355" cy="368032"/>
          </a:xfrm>
          <a:prstGeom prst="rect">
            <a:avLst/>
          </a:prstGeom>
          <a:noFill/>
        </p:spPr>
        <p:txBody>
          <a:bodyPr wrap="none" rtlCol="0">
            <a:noAutofit/>
          </a:bodyPr>
          <a:lstStyle/>
          <a:p>
            <a:pPr algn="ctr"/>
            <a:r>
              <a:rPr lang="en-US" sz="1400" b="1" dirty="0">
                <a:solidFill>
                  <a:schemeClr val="tx1">
                    <a:lumMod val="65000"/>
                    <a:lumOff val="35000"/>
                  </a:schemeClr>
                </a:solidFill>
                <a:latin typeface="GE Inspira Pitch" charset="0"/>
                <a:ea typeface="GE Inspira Pitch" charset="0"/>
                <a:cs typeface="GE Inspira Pitch" charset="0"/>
              </a:rPr>
              <a:t> </a:t>
            </a:r>
            <a:r>
              <a:rPr lang="en-US" sz="1400" b="1" dirty="0" smtClean="0">
                <a:solidFill>
                  <a:schemeClr val="tx1">
                    <a:lumMod val="65000"/>
                    <a:lumOff val="35000"/>
                  </a:schemeClr>
                </a:solidFill>
                <a:latin typeface="GE Inspira Pitch" charset="0"/>
                <a:ea typeface="GE Inspira Pitch" charset="0"/>
                <a:cs typeface="GE Inspira Pitch" charset="0"/>
              </a:rPr>
              <a:t>June 26 </a:t>
            </a:r>
            <a:endParaRPr lang="en-US" sz="1400" b="1" dirty="0">
              <a:solidFill>
                <a:schemeClr val="tx1">
                  <a:lumMod val="65000"/>
                  <a:lumOff val="35000"/>
                </a:schemeClr>
              </a:solidFill>
              <a:latin typeface="GE Inspira Pitch" charset="0"/>
              <a:ea typeface="GE Inspira Pitch" charset="0"/>
              <a:cs typeface="GE Inspira Pitch" charset="0"/>
            </a:endParaRPr>
          </a:p>
        </p:txBody>
      </p:sp>
      <p:sp>
        <p:nvSpPr>
          <p:cNvPr id="99" name="TextBox 98"/>
          <p:cNvSpPr txBox="1"/>
          <p:nvPr/>
        </p:nvSpPr>
        <p:spPr>
          <a:xfrm>
            <a:off x="5518834" y="933146"/>
            <a:ext cx="366394" cy="353734"/>
          </a:xfrm>
          <a:prstGeom prst="rect">
            <a:avLst/>
          </a:prstGeom>
          <a:noFill/>
        </p:spPr>
        <p:txBody>
          <a:bodyPr wrap="none" rtlCol="0">
            <a:noAutofit/>
          </a:bodyPr>
          <a:lstStyle/>
          <a:p>
            <a:pPr algn="ctr"/>
            <a:r>
              <a:rPr lang="en-US" sz="1400" b="1" dirty="0" smtClean="0">
                <a:solidFill>
                  <a:schemeClr val="tx1">
                    <a:lumMod val="65000"/>
                    <a:lumOff val="35000"/>
                  </a:schemeClr>
                </a:solidFill>
                <a:latin typeface="GE Inspira Pitch" charset="0"/>
                <a:ea typeface="GE Inspira Pitch" charset="0"/>
                <a:cs typeface="GE Inspira Pitch" charset="0"/>
              </a:rPr>
              <a:t>July 3</a:t>
            </a:r>
            <a:endParaRPr lang="en-US" sz="1400" b="1" dirty="0">
              <a:solidFill>
                <a:schemeClr val="tx1">
                  <a:lumMod val="65000"/>
                  <a:lumOff val="35000"/>
                </a:schemeClr>
              </a:solidFill>
              <a:latin typeface="GE Inspira Pitch" charset="0"/>
              <a:ea typeface="GE Inspira Pitch" charset="0"/>
              <a:cs typeface="GE Inspira Pitch" charset="0"/>
            </a:endParaRPr>
          </a:p>
        </p:txBody>
      </p:sp>
      <p:sp>
        <p:nvSpPr>
          <p:cNvPr id="101" name="TextBox 100"/>
          <p:cNvSpPr txBox="1"/>
          <p:nvPr/>
        </p:nvSpPr>
        <p:spPr>
          <a:xfrm>
            <a:off x="6698612" y="932718"/>
            <a:ext cx="366394" cy="229326"/>
          </a:xfrm>
          <a:prstGeom prst="rect">
            <a:avLst/>
          </a:prstGeom>
          <a:noFill/>
        </p:spPr>
        <p:txBody>
          <a:bodyPr wrap="none" rtlCol="0">
            <a:noAutofit/>
          </a:bodyPr>
          <a:lstStyle/>
          <a:p>
            <a:pPr algn="ctr"/>
            <a:r>
              <a:rPr lang="en-US" sz="1400" b="1" dirty="0" smtClean="0">
                <a:solidFill>
                  <a:schemeClr val="tx1">
                    <a:lumMod val="65000"/>
                    <a:lumOff val="35000"/>
                  </a:schemeClr>
                </a:solidFill>
                <a:latin typeface="GE Inspira Pitch" charset="0"/>
                <a:ea typeface="GE Inspira Pitch" charset="0"/>
                <a:cs typeface="GE Inspira Pitch" charset="0"/>
              </a:rPr>
              <a:t>July 10</a:t>
            </a:r>
            <a:endParaRPr lang="en-US" sz="1400" b="1" dirty="0">
              <a:solidFill>
                <a:schemeClr val="tx1">
                  <a:lumMod val="65000"/>
                  <a:lumOff val="35000"/>
                </a:schemeClr>
              </a:solidFill>
              <a:latin typeface="GE Inspira Pitch" charset="0"/>
              <a:ea typeface="GE Inspira Pitch" charset="0"/>
              <a:cs typeface="GE Inspira Pitch" charset="0"/>
            </a:endParaRPr>
          </a:p>
        </p:txBody>
      </p:sp>
      <p:sp>
        <p:nvSpPr>
          <p:cNvPr id="103" name="TextBox 102"/>
          <p:cNvSpPr txBox="1"/>
          <p:nvPr/>
        </p:nvSpPr>
        <p:spPr>
          <a:xfrm>
            <a:off x="9151413" y="932802"/>
            <a:ext cx="366394" cy="229326"/>
          </a:xfrm>
          <a:prstGeom prst="rect">
            <a:avLst/>
          </a:prstGeom>
          <a:noFill/>
        </p:spPr>
        <p:txBody>
          <a:bodyPr wrap="none" rtlCol="0">
            <a:noAutofit/>
          </a:bodyPr>
          <a:lstStyle/>
          <a:p>
            <a:pPr algn="ctr"/>
            <a:r>
              <a:rPr lang="en-US" sz="1400" b="1" dirty="0" smtClean="0">
                <a:solidFill>
                  <a:schemeClr val="tx1">
                    <a:lumMod val="65000"/>
                    <a:lumOff val="35000"/>
                  </a:schemeClr>
                </a:solidFill>
                <a:latin typeface="GE Inspira Pitch" charset="0"/>
                <a:ea typeface="GE Inspira Pitch" charset="0"/>
                <a:cs typeface="GE Inspira Pitch" charset="0"/>
              </a:rPr>
              <a:t>July 24</a:t>
            </a:r>
            <a:endParaRPr lang="en-US" sz="1400" b="1" dirty="0">
              <a:solidFill>
                <a:schemeClr val="tx1">
                  <a:lumMod val="65000"/>
                  <a:lumOff val="35000"/>
                </a:schemeClr>
              </a:solidFill>
              <a:latin typeface="GE Inspira Pitch" charset="0"/>
              <a:ea typeface="GE Inspira Pitch" charset="0"/>
              <a:cs typeface="GE Inspira Pitch" charset="0"/>
            </a:endParaRPr>
          </a:p>
        </p:txBody>
      </p:sp>
      <p:grpSp>
        <p:nvGrpSpPr>
          <p:cNvPr id="15" name="Group 14"/>
          <p:cNvGrpSpPr/>
          <p:nvPr/>
        </p:nvGrpSpPr>
        <p:grpSpPr>
          <a:xfrm>
            <a:off x="311952" y="3677788"/>
            <a:ext cx="11612880" cy="307777"/>
            <a:chOff x="311952" y="4075685"/>
            <a:chExt cx="11612880" cy="307777"/>
          </a:xfrm>
        </p:grpSpPr>
        <p:sp>
          <p:nvSpPr>
            <p:cNvPr id="85" name="Rounded Rectangle 84"/>
            <p:cNvSpPr/>
            <p:nvPr/>
          </p:nvSpPr>
          <p:spPr>
            <a:xfrm>
              <a:off x="311952" y="4092413"/>
              <a:ext cx="11612880" cy="274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GE Inspira Pitch" charset="0"/>
                <a:ea typeface="GE Inspira Pitch" charset="0"/>
                <a:cs typeface="GE Inspira Pitch" charset="0"/>
              </a:endParaRPr>
            </a:p>
          </p:txBody>
        </p:sp>
        <p:sp>
          <p:nvSpPr>
            <p:cNvPr id="108" name="Text Box 1059" descr="Text Box 1059"/>
            <p:cNvSpPr txBox="1">
              <a:spLocks noChangeArrowheads="1"/>
            </p:cNvSpPr>
            <p:nvPr/>
          </p:nvSpPr>
          <p:spPr bwMode="gray">
            <a:xfrm>
              <a:off x="316087" y="4075685"/>
              <a:ext cx="4958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GE Inspira Pitch" pitchFamily="34" charset="0"/>
                  <a:cs typeface="Arial" pitchFamily="34" charset="0"/>
                </a:defRPr>
              </a:lvl1pPr>
              <a:lvl2pPr marL="742950" indent="-285750" eaLnBrk="0" hangingPunct="0">
                <a:defRPr sz="2000">
                  <a:solidFill>
                    <a:schemeClr val="tx1"/>
                  </a:solidFill>
                  <a:latin typeface="GE Inspira Pitch" pitchFamily="34" charset="0"/>
                  <a:cs typeface="Arial" pitchFamily="34" charset="0"/>
                </a:defRPr>
              </a:lvl2pPr>
              <a:lvl3pPr marL="1143000" indent="-228600" eaLnBrk="0" hangingPunct="0">
                <a:defRPr sz="2000">
                  <a:solidFill>
                    <a:schemeClr val="tx1"/>
                  </a:solidFill>
                  <a:latin typeface="GE Inspira Pitch" pitchFamily="34" charset="0"/>
                  <a:cs typeface="Arial" pitchFamily="34" charset="0"/>
                </a:defRPr>
              </a:lvl3pPr>
              <a:lvl4pPr marL="1600200" indent="-228600" eaLnBrk="0" hangingPunct="0">
                <a:defRPr sz="2000">
                  <a:solidFill>
                    <a:schemeClr val="tx1"/>
                  </a:solidFill>
                  <a:latin typeface="GE Inspira Pitch" pitchFamily="34" charset="0"/>
                  <a:cs typeface="Arial" pitchFamily="34" charset="0"/>
                </a:defRPr>
              </a:lvl4pPr>
              <a:lvl5pPr marL="2057400" indent="-228600" eaLnBrk="0" hangingPunct="0">
                <a:defRPr sz="20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GE Inspira Pitch" pitchFamily="34" charset="0"/>
                  <a:cs typeface="Arial" pitchFamily="34" charset="0"/>
                </a:defRPr>
              </a:lvl9pPr>
            </a:lstStyle>
            <a:p>
              <a:pPr eaLnBrk="1" hangingPunct="1"/>
              <a:r>
                <a:rPr lang="en-US" sz="1400" dirty="0" smtClean="0">
                  <a:latin typeface="GE Inspira Pitch" charset="0"/>
                  <a:ea typeface="GE Inspira Pitch" charset="0"/>
                  <a:cs typeface="GE Inspira Pitch" charset="0"/>
                </a:rPr>
                <a:t>Implement User Interface</a:t>
              </a:r>
              <a:endParaRPr lang="en-US" sz="1400" dirty="0">
                <a:latin typeface="GE Inspira Pitch" charset="0"/>
                <a:ea typeface="GE Inspira Pitch" charset="0"/>
                <a:cs typeface="GE Inspira Pitch" charset="0"/>
              </a:endParaRPr>
            </a:p>
          </p:txBody>
        </p:sp>
        <p:sp>
          <p:nvSpPr>
            <p:cNvPr id="109" name="Rounded Rectangle 108"/>
            <p:cNvSpPr/>
            <p:nvPr/>
          </p:nvSpPr>
          <p:spPr>
            <a:xfrm>
              <a:off x="8721881" y="4078792"/>
              <a:ext cx="1241123" cy="258502"/>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GE Inspira Pitch" charset="0"/>
                <a:ea typeface="GE Inspira Pitch" charset="0"/>
                <a:cs typeface="GE Inspira Pitch" charset="0"/>
              </a:endParaRPr>
            </a:p>
          </p:txBody>
        </p:sp>
      </p:grpSp>
      <p:grpSp>
        <p:nvGrpSpPr>
          <p:cNvPr id="11" name="Group 10"/>
          <p:cNvGrpSpPr/>
          <p:nvPr/>
        </p:nvGrpSpPr>
        <p:grpSpPr>
          <a:xfrm>
            <a:off x="311952" y="2130412"/>
            <a:ext cx="11612880" cy="307777"/>
            <a:chOff x="311952" y="2311105"/>
            <a:chExt cx="11612880" cy="307777"/>
          </a:xfrm>
        </p:grpSpPr>
        <p:sp>
          <p:nvSpPr>
            <p:cNvPr id="87" name="Rounded Rectangle 86"/>
            <p:cNvSpPr/>
            <p:nvPr/>
          </p:nvSpPr>
          <p:spPr>
            <a:xfrm>
              <a:off x="311952" y="2327833"/>
              <a:ext cx="11612880" cy="274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GE Inspira Pitch" charset="0"/>
                <a:ea typeface="GE Inspira Pitch" charset="0"/>
                <a:cs typeface="GE Inspira Pitch" charset="0"/>
              </a:endParaRPr>
            </a:p>
          </p:txBody>
        </p:sp>
        <p:sp>
          <p:nvSpPr>
            <p:cNvPr id="110" name="Text Box 1059" descr="Text Box 1059"/>
            <p:cNvSpPr txBox="1">
              <a:spLocks noChangeArrowheads="1"/>
            </p:cNvSpPr>
            <p:nvPr/>
          </p:nvSpPr>
          <p:spPr bwMode="gray">
            <a:xfrm>
              <a:off x="316087" y="2311105"/>
              <a:ext cx="56945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GE Inspira Pitch" pitchFamily="34" charset="0"/>
                  <a:cs typeface="Arial" pitchFamily="34" charset="0"/>
                </a:defRPr>
              </a:lvl1pPr>
              <a:lvl2pPr marL="742950" indent="-285750" eaLnBrk="0" hangingPunct="0">
                <a:defRPr sz="2000">
                  <a:solidFill>
                    <a:schemeClr val="tx1"/>
                  </a:solidFill>
                  <a:latin typeface="GE Inspira Pitch" pitchFamily="34" charset="0"/>
                  <a:cs typeface="Arial" pitchFamily="34" charset="0"/>
                </a:defRPr>
              </a:lvl2pPr>
              <a:lvl3pPr marL="1143000" indent="-228600" eaLnBrk="0" hangingPunct="0">
                <a:defRPr sz="2000">
                  <a:solidFill>
                    <a:schemeClr val="tx1"/>
                  </a:solidFill>
                  <a:latin typeface="GE Inspira Pitch" pitchFamily="34" charset="0"/>
                  <a:cs typeface="Arial" pitchFamily="34" charset="0"/>
                </a:defRPr>
              </a:lvl3pPr>
              <a:lvl4pPr marL="1600200" indent="-228600" eaLnBrk="0" hangingPunct="0">
                <a:defRPr sz="2000">
                  <a:solidFill>
                    <a:schemeClr val="tx1"/>
                  </a:solidFill>
                  <a:latin typeface="GE Inspira Pitch" pitchFamily="34" charset="0"/>
                  <a:cs typeface="Arial" pitchFamily="34" charset="0"/>
                </a:defRPr>
              </a:lvl4pPr>
              <a:lvl5pPr marL="2057400" indent="-228600" eaLnBrk="0" hangingPunct="0">
                <a:defRPr sz="20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GE Inspira Pitch" pitchFamily="34" charset="0"/>
                  <a:cs typeface="Arial" pitchFamily="34" charset="0"/>
                </a:defRPr>
              </a:lvl9pPr>
            </a:lstStyle>
            <a:p>
              <a:pPr eaLnBrk="1" hangingPunct="1"/>
              <a:r>
                <a:rPr lang="en-US" sz="1400" dirty="0" smtClean="0">
                  <a:latin typeface="GE Inspira Pitch" charset="0"/>
                  <a:ea typeface="GE Inspira Pitch" charset="0"/>
                  <a:cs typeface="GE Inspira Pitch" charset="0"/>
                </a:rPr>
                <a:t>Start collecting data from GE Current APIs</a:t>
              </a:r>
              <a:endParaRPr lang="en-US" sz="1400" dirty="0">
                <a:latin typeface="GE Inspira Pitch" charset="0"/>
                <a:ea typeface="GE Inspira Pitch" charset="0"/>
                <a:cs typeface="GE Inspira Pitch" charset="0"/>
              </a:endParaRPr>
            </a:p>
          </p:txBody>
        </p:sp>
        <p:sp>
          <p:nvSpPr>
            <p:cNvPr id="111" name="Rounded Rectangle 110"/>
            <p:cNvSpPr/>
            <p:nvPr/>
          </p:nvSpPr>
          <p:spPr>
            <a:xfrm>
              <a:off x="6892891" y="2335617"/>
              <a:ext cx="1209757" cy="266536"/>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GE Inspira Pitch" charset="0"/>
                <a:ea typeface="GE Inspira Pitch" charset="0"/>
                <a:cs typeface="GE Inspira Pitch" charset="0"/>
              </a:endParaRPr>
            </a:p>
          </p:txBody>
        </p:sp>
      </p:grpSp>
      <p:grpSp>
        <p:nvGrpSpPr>
          <p:cNvPr id="13" name="Group 12"/>
          <p:cNvGrpSpPr/>
          <p:nvPr/>
        </p:nvGrpSpPr>
        <p:grpSpPr>
          <a:xfrm>
            <a:off x="311952" y="2905500"/>
            <a:ext cx="11612880" cy="307777"/>
            <a:chOff x="311952" y="3196531"/>
            <a:chExt cx="11612880" cy="307777"/>
          </a:xfrm>
        </p:grpSpPr>
        <p:sp>
          <p:nvSpPr>
            <p:cNvPr id="88" name="Rounded Rectangle 87"/>
            <p:cNvSpPr/>
            <p:nvPr/>
          </p:nvSpPr>
          <p:spPr>
            <a:xfrm>
              <a:off x="311952" y="3213259"/>
              <a:ext cx="11612880" cy="274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GE Inspira Pitch" charset="0"/>
                <a:ea typeface="GE Inspira Pitch" charset="0"/>
                <a:cs typeface="GE Inspira Pitch" charset="0"/>
              </a:endParaRPr>
            </a:p>
          </p:txBody>
        </p:sp>
        <p:sp>
          <p:nvSpPr>
            <p:cNvPr id="112" name="Text Box 1059" descr="Text Box 1059"/>
            <p:cNvSpPr txBox="1">
              <a:spLocks noChangeArrowheads="1"/>
            </p:cNvSpPr>
            <p:nvPr/>
          </p:nvSpPr>
          <p:spPr bwMode="gray">
            <a:xfrm>
              <a:off x="316087" y="3196531"/>
              <a:ext cx="51038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GE Inspira Pitch" pitchFamily="34" charset="0"/>
                  <a:cs typeface="Arial" pitchFamily="34" charset="0"/>
                </a:defRPr>
              </a:lvl1pPr>
              <a:lvl2pPr marL="742950" indent="-285750" eaLnBrk="0" hangingPunct="0">
                <a:defRPr sz="2000">
                  <a:solidFill>
                    <a:schemeClr val="tx1"/>
                  </a:solidFill>
                  <a:latin typeface="GE Inspira Pitch" pitchFamily="34" charset="0"/>
                  <a:cs typeface="Arial" pitchFamily="34" charset="0"/>
                </a:defRPr>
              </a:lvl2pPr>
              <a:lvl3pPr marL="1143000" indent="-228600" eaLnBrk="0" hangingPunct="0">
                <a:defRPr sz="2000">
                  <a:solidFill>
                    <a:schemeClr val="tx1"/>
                  </a:solidFill>
                  <a:latin typeface="GE Inspira Pitch" pitchFamily="34" charset="0"/>
                  <a:cs typeface="Arial" pitchFamily="34" charset="0"/>
                </a:defRPr>
              </a:lvl3pPr>
              <a:lvl4pPr marL="1600200" indent="-228600" eaLnBrk="0" hangingPunct="0">
                <a:defRPr sz="2000">
                  <a:solidFill>
                    <a:schemeClr val="tx1"/>
                  </a:solidFill>
                  <a:latin typeface="GE Inspira Pitch" pitchFamily="34" charset="0"/>
                  <a:cs typeface="Arial" pitchFamily="34" charset="0"/>
                </a:defRPr>
              </a:lvl4pPr>
              <a:lvl5pPr marL="2057400" indent="-228600" eaLnBrk="0" hangingPunct="0">
                <a:defRPr sz="20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GE Inspira Pitch" pitchFamily="34" charset="0"/>
                  <a:cs typeface="Arial" pitchFamily="34" charset="0"/>
                </a:defRPr>
              </a:lvl9pPr>
            </a:lstStyle>
            <a:p>
              <a:pPr eaLnBrk="1" hangingPunct="1"/>
              <a:r>
                <a:rPr lang="en-US" sz="1400" dirty="0" smtClean="0">
                  <a:latin typeface="GE Inspira Pitch" charset="0"/>
                  <a:ea typeface="GE Inspira Pitch" charset="0"/>
                  <a:cs typeface="GE Inspira Pitch" charset="0"/>
                </a:rPr>
                <a:t>Implement </a:t>
              </a:r>
              <a:r>
                <a:rPr lang="en-US" sz="1400" dirty="0" smtClean="0">
                  <a:latin typeface="GE Inspira Pitch" charset="0"/>
                  <a:ea typeface="GE Inspira Pitch" charset="0"/>
                  <a:cs typeface="GE Inspira Pitch" charset="0"/>
                </a:rPr>
                <a:t>Construction</a:t>
              </a:r>
              <a:r>
                <a:rPr lang="en-US" sz="1400" dirty="0" smtClean="0">
                  <a:latin typeface="GE Inspira Pitch" charset="0"/>
                  <a:ea typeface="GE Inspira Pitch" charset="0"/>
                  <a:cs typeface="GE Inspira Pitch" charset="0"/>
                </a:rPr>
                <a:t> location helper tool</a:t>
              </a:r>
              <a:endParaRPr lang="en-US" sz="1400" dirty="0">
                <a:latin typeface="GE Inspira Pitch" charset="0"/>
                <a:ea typeface="GE Inspira Pitch" charset="0"/>
                <a:cs typeface="GE Inspira Pitch" charset="0"/>
              </a:endParaRPr>
            </a:p>
          </p:txBody>
        </p:sp>
        <p:sp>
          <p:nvSpPr>
            <p:cNvPr id="113" name="Rounded Rectangle 112"/>
            <p:cNvSpPr/>
            <p:nvPr/>
          </p:nvSpPr>
          <p:spPr>
            <a:xfrm>
              <a:off x="8111307" y="3214163"/>
              <a:ext cx="1233672" cy="259795"/>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GE Inspira Pitch" charset="0"/>
                <a:ea typeface="GE Inspira Pitch" charset="0"/>
                <a:cs typeface="GE Inspira Pitch" charset="0"/>
              </a:endParaRPr>
            </a:p>
          </p:txBody>
        </p:sp>
      </p:grpSp>
      <p:grpSp>
        <p:nvGrpSpPr>
          <p:cNvPr id="12" name="Group 11"/>
          <p:cNvGrpSpPr/>
          <p:nvPr/>
        </p:nvGrpSpPr>
        <p:grpSpPr>
          <a:xfrm>
            <a:off x="316087" y="2517956"/>
            <a:ext cx="9028892" cy="307777"/>
            <a:chOff x="316087" y="2757316"/>
            <a:chExt cx="6608130" cy="307777"/>
          </a:xfrm>
        </p:grpSpPr>
        <p:sp>
          <p:nvSpPr>
            <p:cNvPr id="114" name="Text Box 1059" descr="Text Box 1059"/>
            <p:cNvSpPr txBox="1">
              <a:spLocks noChangeArrowheads="1"/>
            </p:cNvSpPr>
            <p:nvPr/>
          </p:nvSpPr>
          <p:spPr bwMode="gray">
            <a:xfrm>
              <a:off x="316087" y="2757316"/>
              <a:ext cx="4958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GE Inspira Pitch" pitchFamily="34" charset="0"/>
                  <a:cs typeface="Arial" pitchFamily="34" charset="0"/>
                </a:defRPr>
              </a:lvl1pPr>
              <a:lvl2pPr marL="742950" indent="-285750" eaLnBrk="0" hangingPunct="0">
                <a:defRPr sz="2000">
                  <a:solidFill>
                    <a:schemeClr val="tx1"/>
                  </a:solidFill>
                  <a:latin typeface="GE Inspira Pitch" pitchFamily="34" charset="0"/>
                  <a:cs typeface="Arial" pitchFamily="34" charset="0"/>
                </a:defRPr>
              </a:lvl2pPr>
              <a:lvl3pPr marL="1143000" indent="-228600" eaLnBrk="0" hangingPunct="0">
                <a:defRPr sz="2000">
                  <a:solidFill>
                    <a:schemeClr val="tx1"/>
                  </a:solidFill>
                  <a:latin typeface="GE Inspira Pitch" pitchFamily="34" charset="0"/>
                  <a:cs typeface="Arial" pitchFamily="34" charset="0"/>
                </a:defRPr>
              </a:lvl3pPr>
              <a:lvl4pPr marL="1600200" indent="-228600" eaLnBrk="0" hangingPunct="0">
                <a:defRPr sz="2000">
                  <a:solidFill>
                    <a:schemeClr val="tx1"/>
                  </a:solidFill>
                  <a:latin typeface="GE Inspira Pitch" pitchFamily="34" charset="0"/>
                  <a:cs typeface="Arial" pitchFamily="34" charset="0"/>
                </a:defRPr>
              </a:lvl4pPr>
              <a:lvl5pPr marL="2057400" indent="-228600" eaLnBrk="0" hangingPunct="0">
                <a:defRPr sz="20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GE Inspira Pitch" pitchFamily="34" charset="0"/>
                  <a:cs typeface="Arial" pitchFamily="34" charset="0"/>
                </a:defRPr>
              </a:lvl9pPr>
            </a:lstStyle>
            <a:p>
              <a:pPr eaLnBrk="1" hangingPunct="1"/>
              <a:r>
                <a:rPr lang="en-US" sz="1400" dirty="0" smtClean="0">
                  <a:latin typeface="GE Inspira Pitch" charset="0"/>
                  <a:ea typeface="GE Inspira Pitch" charset="0"/>
                  <a:cs typeface="GE Inspira Pitch" charset="0"/>
                </a:rPr>
                <a:t>Implement </a:t>
              </a:r>
              <a:r>
                <a:rPr lang="en-US" sz="1400" dirty="0" smtClean="0">
                  <a:latin typeface="GE Inspira Pitch" charset="0"/>
                  <a:ea typeface="GE Inspira Pitch" charset="0"/>
                  <a:cs typeface="GE Inspira Pitch" charset="0"/>
                </a:rPr>
                <a:t>Map</a:t>
              </a:r>
              <a:r>
                <a:rPr lang="en-US" sz="1400" dirty="0" smtClean="0">
                  <a:latin typeface="GE Inspira Pitch" charset="0"/>
                  <a:ea typeface="GE Inspira Pitch" charset="0"/>
                  <a:cs typeface="GE Inspira Pitch" charset="0"/>
                </a:rPr>
                <a:t> </a:t>
              </a:r>
              <a:r>
                <a:rPr lang="en-US" sz="1400" dirty="0" smtClean="0">
                  <a:latin typeface="GE Inspira Pitch" charset="0"/>
                  <a:ea typeface="GE Inspira Pitch" charset="0"/>
                  <a:cs typeface="GE Inspira Pitch" charset="0"/>
                </a:rPr>
                <a:t>View</a:t>
              </a:r>
              <a:endParaRPr lang="en-US" sz="1400" dirty="0">
                <a:latin typeface="GE Inspira Pitch" charset="0"/>
                <a:ea typeface="GE Inspira Pitch" charset="0"/>
                <a:cs typeface="GE Inspira Pitch" charset="0"/>
              </a:endParaRPr>
            </a:p>
          </p:txBody>
        </p:sp>
        <p:sp>
          <p:nvSpPr>
            <p:cNvPr id="115" name="Rounded Rectangle 114"/>
            <p:cNvSpPr/>
            <p:nvPr/>
          </p:nvSpPr>
          <p:spPr>
            <a:xfrm>
              <a:off x="6024494" y="2784555"/>
              <a:ext cx="899723" cy="262883"/>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GE Inspira Pitch" charset="0"/>
                <a:ea typeface="GE Inspira Pitch" charset="0"/>
                <a:cs typeface="GE Inspira Pitch" charset="0"/>
              </a:endParaRPr>
            </a:p>
          </p:txBody>
        </p:sp>
      </p:grpSp>
      <p:sp>
        <p:nvSpPr>
          <p:cNvPr id="116" name="TextBox 115"/>
          <p:cNvSpPr txBox="1"/>
          <p:nvPr/>
        </p:nvSpPr>
        <p:spPr>
          <a:xfrm>
            <a:off x="7929021" y="932718"/>
            <a:ext cx="366394" cy="229326"/>
          </a:xfrm>
          <a:prstGeom prst="rect">
            <a:avLst/>
          </a:prstGeom>
          <a:noFill/>
        </p:spPr>
        <p:txBody>
          <a:bodyPr wrap="none" rtlCol="0">
            <a:noAutofit/>
          </a:bodyPr>
          <a:lstStyle/>
          <a:p>
            <a:pPr algn="ctr"/>
            <a:r>
              <a:rPr lang="en-US" sz="1400" b="1" dirty="0" smtClean="0">
                <a:solidFill>
                  <a:schemeClr val="tx1">
                    <a:lumMod val="65000"/>
                    <a:lumOff val="35000"/>
                  </a:schemeClr>
                </a:solidFill>
                <a:latin typeface="GE Inspira Pitch" charset="0"/>
                <a:ea typeface="GE Inspira Pitch" charset="0"/>
                <a:cs typeface="GE Inspira Pitch" charset="0"/>
              </a:rPr>
              <a:t>July 17</a:t>
            </a:r>
            <a:endParaRPr lang="en-US" sz="1400" b="1" dirty="0">
              <a:solidFill>
                <a:schemeClr val="tx1">
                  <a:lumMod val="65000"/>
                  <a:lumOff val="35000"/>
                </a:schemeClr>
              </a:solidFill>
              <a:latin typeface="GE Inspira Pitch" charset="0"/>
              <a:ea typeface="GE Inspira Pitch" charset="0"/>
              <a:cs typeface="GE Inspira Pitch" charset="0"/>
            </a:endParaRPr>
          </a:p>
        </p:txBody>
      </p:sp>
      <p:grpSp>
        <p:nvGrpSpPr>
          <p:cNvPr id="9" name="Group 8"/>
          <p:cNvGrpSpPr/>
          <p:nvPr/>
        </p:nvGrpSpPr>
        <p:grpSpPr>
          <a:xfrm>
            <a:off x="311952" y="1355324"/>
            <a:ext cx="11612880" cy="307777"/>
            <a:chOff x="311952" y="1445264"/>
            <a:chExt cx="11612880" cy="307777"/>
          </a:xfrm>
        </p:grpSpPr>
        <p:sp>
          <p:nvSpPr>
            <p:cNvPr id="120" name="Rounded Rectangle 119"/>
            <p:cNvSpPr/>
            <p:nvPr/>
          </p:nvSpPr>
          <p:spPr>
            <a:xfrm>
              <a:off x="311952" y="1461992"/>
              <a:ext cx="11612880" cy="274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GE Inspira Pitch" charset="0"/>
                <a:ea typeface="GE Inspira Pitch" charset="0"/>
                <a:cs typeface="GE Inspira Pitch" charset="0"/>
              </a:endParaRPr>
            </a:p>
          </p:txBody>
        </p:sp>
        <p:sp>
          <p:nvSpPr>
            <p:cNvPr id="121" name="Text Box 1059" descr="Text Box 1059"/>
            <p:cNvSpPr txBox="1">
              <a:spLocks noChangeArrowheads="1"/>
            </p:cNvSpPr>
            <p:nvPr/>
          </p:nvSpPr>
          <p:spPr bwMode="gray">
            <a:xfrm>
              <a:off x="316087" y="1445264"/>
              <a:ext cx="4958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GE Inspira Pitch" pitchFamily="34" charset="0"/>
                  <a:cs typeface="Arial" pitchFamily="34" charset="0"/>
                </a:defRPr>
              </a:lvl1pPr>
              <a:lvl2pPr marL="742950" indent="-285750" eaLnBrk="0" hangingPunct="0">
                <a:defRPr sz="2000">
                  <a:solidFill>
                    <a:schemeClr val="tx1"/>
                  </a:solidFill>
                  <a:latin typeface="GE Inspira Pitch" pitchFamily="34" charset="0"/>
                  <a:cs typeface="Arial" pitchFamily="34" charset="0"/>
                </a:defRPr>
              </a:lvl2pPr>
              <a:lvl3pPr marL="1143000" indent="-228600" eaLnBrk="0" hangingPunct="0">
                <a:defRPr sz="2000">
                  <a:solidFill>
                    <a:schemeClr val="tx1"/>
                  </a:solidFill>
                  <a:latin typeface="GE Inspira Pitch" pitchFamily="34" charset="0"/>
                  <a:cs typeface="Arial" pitchFamily="34" charset="0"/>
                </a:defRPr>
              </a:lvl3pPr>
              <a:lvl4pPr marL="1600200" indent="-228600" eaLnBrk="0" hangingPunct="0">
                <a:defRPr sz="2000">
                  <a:solidFill>
                    <a:schemeClr val="tx1"/>
                  </a:solidFill>
                  <a:latin typeface="GE Inspira Pitch" pitchFamily="34" charset="0"/>
                  <a:cs typeface="Arial" pitchFamily="34" charset="0"/>
                </a:defRPr>
              </a:lvl4pPr>
              <a:lvl5pPr marL="2057400" indent="-228600" eaLnBrk="0" hangingPunct="0">
                <a:defRPr sz="20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GE Inspira Pitch" pitchFamily="34" charset="0"/>
                  <a:cs typeface="Arial" pitchFamily="34" charset="0"/>
                </a:defRPr>
              </a:lvl9pPr>
            </a:lstStyle>
            <a:p>
              <a:pPr eaLnBrk="1" hangingPunct="1"/>
              <a:r>
                <a:rPr lang="en-US" sz="1400" dirty="0" smtClean="0">
                  <a:latin typeface="GE Inspira Pitch" charset="0"/>
                  <a:ea typeface="GE Inspira Pitch" charset="0"/>
                  <a:cs typeface="GE Inspira Pitch" charset="0"/>
                </a:rPr>
                <a:t>Brainstorming - Identify idea and resources </a:t>
              </a:r>
              <a:endParaRPr lang="en-US" sz="1400" dirty="0">
                <a:latin typeface="GE Inspira Pitch" charset="0"/>
                <a:ea typeface="GE Inspira Pitch" charset="0"/>
                <a:cs typeface="GE Inspira Pitch" charset="0"/>
              </a:endParaRPr>
            </a:p>
          </p:txBody>
        </p:sp>
        <p:sp>
          <p:nvSpPr>
            <p:cNvPr id="118" name="Rounded Rectangle 117"/>
            <p:cNvSpPr/>
            <p:nvPr/>
          </p:nvSpPr>
          <p:spPr>
            <a:xfrm>
              <a:off x="4404151" y="1461992"/>
              <a:ext cx="2466576" cy="254325"/>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GE Inspira Pitch" charset="0"/>
                <a:ea typeface="GE Inspira Pitch" charset="0"/>
                <a:cs typeface="GE Inspira Pitch" charset="0"/>
              </a:endParaRPr>
            </a:p>
          </p:txBody>
        </p:sp>
      </p:grpSp>
      <p:sp>
        <p:nvSpPr>
          <p:cNvPr id="48" name="TextBox 47"/>
          <p:cNvSpPr txBox="1"/>
          <p:nvPr/>
        </p:nvSpPr>
        <p:spPr>
          <a:xfrm>
            <a:off x="10392534" y="933180"/>
            <a:ext cx="366394" cy="229326"/>
          </a:xfrm>
          <a:prstGeom prst="rect">
            <a:avLst/>
          </a:prstGeom>
          <a:noFill/>
        </p:spPr>
        <p:txBody>
          <a:bodyPr wrap="none" rtlCol="0">
            <a:noAutofit/>
          </a:bodyPr>
          <a:lstStyle/>
          <a:p>
            <a:pPr algn="ctr"/>
            <a:r>
              <a:rPr lang="en-US" sz="1400" b="1" dirty="0" smtClean="0">
                <a:solidFill>
                  <a:schemeClr val="tx1">
                    <a:lumMod val="65000"/>
                    <a:lumOff val="35000"/>
                  </a:schemeClr>
                </a:solidFill>
                <a:latin typeface="GE Inspira Pitch" charset="0"/>
                <a:ea typeface="GE Inspira Pitch" charset="0"/>
                <a:cs typeface="GE Inspira Pitch" charset="0"/>
              </a:rPr>
              <a:t>July 31</a:t>
            </a:r>
            <a:endParaRPr lang="en-US" sz="1400" b="1" dirty="0">
              <a:solidFill>
                <a:schemeClr val="tx1">
                  <a:lumMod val="65000"/>
                  <a:lumOff val="35000"/>
                </a:schemeClr>
              </a:solidFill>
              <a:latin typeface="GE Inspira Pitch" charset="0"/>
              <a:ea typeface="GE Inspira Pitch" charset="0"/>
              <a:cs typeface="GE Inspira Pitch" charset="0"/>
            </a:endParaRPr>
          </a:p>
        </p:txBody>
      </p:sp>
      <p:sp>
        <p:nvSpPr>
          <p:cNvPr id="49" name="TextBox 48"/>
          <p:cNvSpPr txBox="1"/>
          <p:nvPr/>
        </p:nvSpPr>
        <p:spPr>
          <a:xfrm>
            <a:off x="11614926" y="933146"/>
            <a:ext cx="366394" cy="229326"/>
          </a:xfrm>
          <a:prstGeom prst="rect">
            <a:avLst/>
          </a:prstGeom>
          <a:noFill/>
        </p:spPr>
        <p:txBody>
          <a:bodyPr wrap="none" rtlCol="0">
            <a:noAutofit/>
          </a:bodyPr>
          <a:lstStyle/>
          <a:p>
            <a:pPr algn="ctr"/>
            <a:r>
              <a:rPr lang="en-US" sz="1400" b="1" dirty="0">
                <a:solidFill>
                  <a:schemeClr val="tx1">
                    <a:lumMod val="65000"/>
                    <a:lumOff val="35000"/>
                  </a:schemeClr>
                </a:solidFill>
                <a:latin typeface="GE Inspira Pitch" charset="0"/>
                <a:ea typeface="GE Inspira Pitch" charset="0"/>
                <a:cs typeface="GE Inspira Pitch" charset="0"/>
              </a:rPr>
              <a:t>Aug 7</a:t>
            </a:r>
          </a:p>
        </p:txBody>
      </p:sp>
      <p:grpSp>
        <p:nvGrpSpPr>
          <p:cNvPr id="17" name="Group 16"/>
          <p:cNvGrpSpPr/>
          <p:nvPr/>
        </p:nvGrpSpPr>
        <p:grpSpPr>
          <a:xfrm>
            <a:off x="311952" y="4452876"/>
            <a:ext cx="11612880" cy="318598"/>
            <a:chOff x="311952" y="4827626"/>
            <a:chExt cx="11612880" cy="318598"/>
          </a:xfrm>
        </p:grpSpPr>
        <p:sp>
          <p:nvSpPr>
            <p:cNvPr id="58" name="Rounded Rectangle 57"/>
            <p:cNvSpPr/>
            <p:nvPr/>
          </p:nvSpPr>
          <p:spPr>
            <a:xfrm>
              <a:off x="311952" y="4871904"/>
              <a:ext cx="11612880" cy="274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GE Inspira Pitch" charset="0"/>
                <a:ea typeface="GE Inspira Pitch" charset="0"/>
                <a:cs typeface="GE Inspira Pitch" charset="0"/>
              </a:endParaRPr>
            </a:p>
          </p:txBody>
        </p:sp>
        <p:sp>
          <p:nvSpPr>
            <p:cNvPr id="59" name="Text Box 1059" descr="Text Box 1059"/>
            <p:cNvSpPr txBox="1">
              <a:spLocks noChangeArrowheads="1"/>
            </p:cNvSpPr>
            <p:nvPr/>
          </p:nvSpPr>
          <p:spPr bwMode="gray">
            <a:xfrm>
              <a:off x="316087" y="4827626"/>
              <a:ext cx="4958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GE Inspira Pitch" pitchFamily="34" charset="0"/>
                  <a:cs typeface="Arial" pitchFamily="34" charset="0"/>
                </a:defRPr>
              </a:lvl1pPr>
              <a:lvl2pPr marL="742950" indent="-285750" eaLnBrk="0" hangingPunct="0">
                <a:defRPr sz="2000">
                  <a:solidFill>
                    <a:schemeClr val="tx1"/>
                  </a:solidFill>
                  <a:latin typeface="GE Inspira Pitch" pitchFamily="34" charset="0"/>
                  <a:cs typeface="Arial" pitchFamily="34" charset="0"/>
                </a:defRPr>
              </a:lvl2pPr>
              <a:lvl3pPr marL="1143000" indent="-228600" eaLnBrk="0" hangingPunct="0">
                <a:defRPr sz="2000">
                  <a:solidFill>
                    <a:schemeClr val="tx1"/>
                  </a:solidFill>
                  <a:latin typeface="GE Inspira Pitch" pitchFamily="34" charset="0"/>
                  <a:cs typeface="Arial" pitchFamily="34" charset="0"/>
                </a:defRPr>
              </a:lvl3pPr>
              <a:lvl4pPr marL="1600200" indent="-228600" eaLnBrk="0" hangingPunct="0">
                <a:defRPr sz="2000">
                  <a:solidFill>
                    <a:schemeClr val="tx1"/>
                  </a:solidFill>
                  <a:latin typeface="GE Inspira Pitch" pitchFamily="34" charset="0"/>
                  <a:cs typeface="Arial" pitchFamily="34" charset="0"/>
                </a:defRPr>
              </a:lvl4pPr>
              <a:lvl5pPr marL="2057400" indent="-228600" eaLnBrk="0" hangingPunct="0">
                <a:defRPr sz="20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GE Inspira Pitch" pitchFamily="34" charset="0"/>
                  <a:cs typeface="Arial" pitchFamily="34" charset="0"/>
                </a:defRPr>
              </a:lvl9pPr>
            </a:lstStyle>
            <a:p>
              <a:pPr eaLnBrk="1" hangingPunct="1"/>
              <a:r>
                <a:rPr lang="en-US" sz="1400" dirty="0" smtClean="0">
                  <a:latin typeface="GE Inspira Pitch" charset="0"/>
                  <a:ea typeface="GE Inspira Pitch" charset="0"/>
                  <a:cs typeface="GE Inspira Pitch" charset="0"/>
                </a:rPr>
                <a:t>Marketing the App</a:t>
              </a:r>
              <a:endParaRPr lang="en-US" sz="1400" dirty="0">
                <a:latin typeface="GE Inspira Pitch" charset="0"/>
                <a:ea typeface="GE Inspira Pitch" charset="0"/>
                <a:cs typeface="GE Inspira Pitch" charset="0"/>
              </a:endParaRPr>
            </a:p>
          </p:txBody>
        </p:sp>
        <p:sp>
          <p:nvSpPr>
            <p:cNvPr id="60" name="Rounded Rectangle 59"/>
            <p:cNvSpPr/>
            <p:nvPr/>
          </p:nvSpPr>
          <p:spPr>
            <a:xfrm>
              <a:off x="9967076" y="4844353"/>
              <a:ext cx="1834109" cy="256651"/>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GE Inspira Pitch" charset="0"/>
                <a:ea typeface="GE Inspira Pitch" charset="0"/>
                <a:cs typeface="GE Inspira Pitch" charset="0"/>
              </a:endParaRPr>
            </a:p>
          </p:txBody>
        </p:sp>
      </p:grpSp>
      <p:grpSp>
        <p:nvGrpSpPr>
          <p:cNvPr id="18" name="Group 17"/>
          <p:cNvGrpSpPr/>
          <p:nvPr/>
        </p:nvGrpSpPr>
        <p:grpSpPr>
          <a:xfrm>
            <a:off x="316087" y="4065332"/>
            <a:ext cx="11485098" cy="307777"/>
            <a:chOff x="316087" y="4418213"/>
            <a:chExt cx="11485098" cy="307777"/>
          </a:xfrm>
        </p:grpSpPr>
        <p:grpSp>
          <p:nvGrpSpPr>
            <p:cNvPr id="16" name="Group 15"/>
            <p:cNvGrpSpPr/>
            <p:nvPr/>
          </p:nvGrpSpPr>
          <p:grpSpPr>
            <a:xfrm>
              <a:off x="316087" y="4418213"/>
              <a:ext cx="9646291" cy="307777"/>
              <a:chOff x="316087" y="4482160"/>
              <a:chExt cx="9646291" cy="307777"/>
            </a:xfrm>
          </p:grpSpPr>
          <p:sp>
            <p:nvSpPr>
              <p:cNvPr id="56" name="Text Box 1059" descr="Text Box 1059"/>
              <p:cNvSpPr txBox="1">
                <a:spLocks noChangeArrowheads="1"/>
              </p:cNvSpPr>
              <p:nvPr/>
            </p:nvSpPr>
            <p:spPr bwMode="gray">
              <a:xfrm>
                <a:off x="316087" y="4482160"/>
                <a:ext cx="64121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GE Inspira Pitch" pitchFamily="34" charset="0"/>
                    <a:cs typeface="Arial" pitchFamily="34" charset="0"/>
                  </a:defRPr>
                </a:lvl1pPr>
                <a:lvl2pPr marL="742950" indent="-285750" eaLnBrk="0" hangingPunct="0">
                  <a:defRPr sz="2000">
                    <a:solidFill>
                      <a:schemeClr val="tx1"/>
                    </a:solidFill>
                    <a:latin typeface="GE Inspira Pitch" pitchFamily="34" charset="0"/>
                    <a:cs typeface="Arial" pitchFamily="34" charset="0"/>
                  </a:defRPr>
                </a:lvl2pPr>
                <a:lvl3pPr marL="1143000" indent="-228600" eaLnBrk="0" hangingPunct="0">
                  <a:defRPr sz="2000">
                    <a:solidFill>
                      <a:schemeClr val="tx1"/>
                    </a:solidFill>
                    <a:latin typeface="GE Inspira Pitch" pitchFamily="34" charset="0"/>
                    <a:cs typeface="Arial" pitchFamily="34" charset="0"/>
                  </a:defRPr>
                </a:lvl3pPr>
                <a:lvl4pPr marL="1600200" indent="-228600" eaLnBrk="0" hangingPunct="0">
                  <a:defRPr sz="2000">
                    <a:solidFill>
                      <a:schemeClr val="tx1"/>
                    </a:solidFill>
                    <a:latin typeface="GE Inspira Pitch" pitchFamily="34" charset="0"/>
                    <a:cs typeface="Arial" pitchFamily="34" charset="0"/>
                  </a:defRPr>
                </a:lvl4pPr>
                <a:lvl5pPr marL="2057400" indent="-228600" eaLnBrk="0" hangingPunct="0">
                  <a:defRPr sz="2000">
                    <a:solidFill>
                      <a:schemeClr val="tx1"/>
                    </a:solidFill>
                    <a:latin typeface="GE Inspira Pitch"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GE Inspira Pitch"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GE Inspira Pitch"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GE Inspira Pitch"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GE Inspira Pitch" pitchFamily="34" charset="0"/>
                    <a:cs typeface="Arial" pitchFamily="34" charset="0"/>
                  </a:defRPr>
                </a:lvl9pPr>
              </a:lstStyle>
              <a:p>
                <a:pPr eaLnBrk="1" hangingPunct="1"/>
                <a:r>
                  <a:rPr lang="en-US" sz="1400" dirty="0" smtClean="0">
                    <a:latin typeface="GE Inspira Pitch" charset="0"/>
                    <a:ea typeface="GE Inspira Pitch" charset="0"/>
                    <a:cs typeface="GE Inspira Pitch" charset="0"/>
                  </a:rPr>
                  <a:t>Testing</a:t>
                </a:r>
                <a:endParaRPr lang="en-US" sz="1400" dirty="0">
                  <a:latin typeface="GE Inspira Pitch" charset="0"/>
                  <a:ea typeface="GE Inspira Pitch" charset="0"/>
                  <a:cs typeface="GE Inspira Pitch" charset="0"/>
                </a:endParaRPr>
              </a:p>
            </p:txBody>
          </p:sp>
          <p:sp>
            <p:nvSpPr>
              <p:cNvPr id="57" name="Rounded Rectangle 56"/>
              <p:cNvSpPr/>
              <p:nvPr/>
            </p:nvSpPr>
            <p:spPr>
              <a:xfrm>
                <a:off x="8102648" y="4498888"/>
                <a:ext cx="1859730" cy="274320"/>
              </a:xfrm>
              <a:prstGeom prst="roundRect">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GE Inspira Pitch" charset="0"/>
                  <a:ea typeface="GE Inspira Pitch" charset="0"/>
                  <a:cs typeface="GE Inspira Pitch" charset="0"/>
                </a:endParaRPr>
              </a:p>
            </p:txBody>
          </p:sp>
        </p:grpSp>
        <p:sp>
          <p:nvSpPr>
            <p:cNvPr id="67" name="Rounded Rectangle 108"/>
            <p:cNvSpPr/>
            <p:nvPr/>
          </p:nvSpPr>
          <p:spPr>
            <a:xfrm>
              <a:off x="9967076" y="4434941"/>
              <a:ext cx="1834109" cy="274320"/>
            </a:xfrm>
            <a:prstGeom prst="roundRect">
              <a:avLst/>
            </a:prstGeom>
            <a:solidFill>
              <a:srgbClr val="00B0F0"/>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GE Inspira Pitch" charset="0"/>
                <a:ea typeface="GE Inspira Pitch" charset="0"/>
                <a:cs typeface="GE Inspira Pitch" charset="0"/>
              </a:endParaRPr>
            </a:p>
          </p:txBody>
        </p:sp>
      </p:grpSp>
      <p:sp>
        <p:nvSpPr>
          <p:cNvPr id="78" name="Rectangle 77"/>
          <p:cNvSpPr/>
          <p:nvPr/>
        </p:nvSpPr>
        <p:spPr>
          <a:xfrm>
            <a:off x="377342" y="5793697"/>
            <a:ext cx="5435662" cy="307777"/>
          </a:xfrm>
          <a:prstGeom prst="rect">
            <a:avLst/>
          </a:prstGeom>
        </p:spPr>
        <p:txBody>
          <a:bodyPr wrap="square">
            <a:spAutoFit/>
          </a:bodyPr>
          <a:lstStyle/>
          <a:p>
            <a:pPr marL="285750" indent="-285750">
              <a:buFont typeface="Arial" panose="020B0604020202020204" pitchFamily="34" charset="0"/>
              <a:buChar char="•"/>
            </a:pPr>
            <a:r>
              <a:rPr lang="en-US" sz="1400" b="1" dirty="0"/>
              <a:t>XXXXXXXXXXXXXXXXXXXXXXXXXXXXXXXXXXXXXXXX</a:t>
            </a:r>
            <a:endParaRPr lang="en-US" sz="1400" dirty="0"/>
          </a:p>
        </p:txBody>
      </p:sp>
      <p:sp>
        <p:nvSpPr>
          <p:cNvPr id="79" name="Rectangle 78"/>
          <p:cNvSpPr/>
          <p:nvPr/>
        </p:nvSpPr>
        <p:spPr>
          <a:xfrm>
            <a:off x="6507686" y="5793697"/>
            <a:ext cx="5435662" cy="307777"/>
          </a:xfrm>
          <a:prstGeom prst="rect">
            <a:avLst/>
          </a:prstGeom>
        </p:spPr>
        <p:txBody>
          <a:bodyPr wrap="square">
            <a:spAutoFit/>
          </a:bodyPr>
          <a:lstStyle/>
          <a:p>
            <a:pPr marL="285750" indent="-285750">
              <a:buFont typeface="Arial" panose="020B0604020202020204" pitchFamily="34" charset="0"/>
              <a:buChar char="•"/>
            </a:pPr>
            <a:r>
              <a:rPr lang="en-US" sz="1400" b="1" dirty="0"/>
              <a:t>XXXXXXXXXXXXXXXXXXXXXXXXXXXXXXXXXXXXXXXX</a:t>
            </a:r>
            <a:endParaRPr lang="en-US" sz="1400" dirty="0"/>
          </a:p>
        </p:txBody>
      </p:sp>
      <p:cxnSp>
        <p:nvCxnSpPr>
          <p:cNvPr id="96" name="Straight Connector 95"/>
          <p:cNvCxnSpPr/>
          <p:nvPr/>
        </p:nvCxnSpPr>
        <p:spPr>
          <a:xfrm>
            <a:off x="4395483" y="1311540"/>
            <a:ext cx="8668" cy="356616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635831" y="1311540"/>
            <a:ext cx="12351" cy="356616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8109154" y="1311540"/>
            <a:ext cx="0" cy="356616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6879920" y="1311540"/>
            <a:ext cx="3778" cy="356616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575731" y="1311540"/>
            <a:ext cx="0" cy="356616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9334610" y="1345271"/>
            <a:ext cx="10369" cy="353242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801185" y="1311540"/>
            <a:ext cx="0" cy="356616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500432" y="5355952"/>
            <a:ext cx="5435662" cy="307777"/>
          </a:xfrm>
          <a:prstGeom prst="rect">
            <a:avLst/>
          </a:prstGeom>
        </p:spPr>
        <p:txBody>
          <a:bodyPr wrap="square">
            <a:spAutoFit/>
          </a:bodyPr>
          <a:lstStyle/>
          <a:p>
            <a:pPr marL="285750" indent="-285750">
              <a:buFont typeface="Arial" panose="020B0604020202020204" pitchFamily="34" charset="0"/>
              <a:buChar char="•"/>
            </a:pPr>
            <a:r>
              <a:rPr lang="en-US" sz="1400" b="1" dirty="0"/>
              <a:t>XXXXXXXXXXXXXXXXXXXXXXXXXXXXXXXXXXXXXXXX</a:t>
            </a:r>
            <a:endParaRPr lang="en-US" sz="1400" dirty="0"/>
          </a:p>
        </p:txBody>
      </p:sp>
      <p:sp>
        <p:nvSpPr>
          <p:cNvPr id="106" name="Rectangle 105"/>
          <p:cNvSpPr/>
          <p:nvPr/>
        </p:nvSpPr>
        <p:spPr>
          <a:xfrm>
            <a:off x="6496424" y="5558331"/>
            <a:ext cx="5428408" cy="307777"/>
          </a:xfrm>
          <a:prstGeom prst="rect">
            <a:avLst/>
          </a:prstGeom>
        </p:spPr>
        <p:txBody>
          <a:bodyPr wrap="square">
            <a:spAutoFit/>
          </a:bodyPr>
          <a:lstStyle/>
          <a:p>
            <a:pPr marL="285750" indent="-285750">
              <a:buFont typeface="Arial" panose="020B0604020202020204" pitchFamily="34" charset="0"/>
              <a:buChar char="•"/>
            </a:pPr>
            <a:r>
              <a:rPr lang="en-US" sz="1400" b="1" dirty="0"/>
              <a:t>XXXXXXXXXXXXXXXXXXXXXXXXXXXXXXXXXXXXXXXX</a:t>
            </a:r>
            <a:endParaRPr lang="en-US" sz="1400" dirty="0"/>
          </a:p>
        </p:txBody>
      </p:sp>
      <p:sp>
        <p:nvSpPr>
          <p:cNvPr id="119" name="TextBox 118"/>
          <p:cNvSpPr txBox="1"/>
          <p:nvPr/>
        </p:nvSpPr>
        <p:spPr bwMode="gray">
          <a:xfrm>
            <a:off x="311952" y="4957624"/>
            <a:ext cx="2951108" cy="323165"/>
          </a:xfrm>
          <a:prstGeom prst="rect">
            <a:avLst/>
          </a:prstGeom>
          <a:solidFill>
            <a:schemeClr val="bg1"/>
          </a:solidFill>
          <a:ln>
            <a:noFill/>
          </a:ln>
        </p:spPr>
        <p:txBody>
          <a:bodyPr wrap="square" rtlCol="0" anchor="ctr">
            <a:spAutoFit/>
          </a:bodyPr>
          <a:lstStyle>
            <a:defPPr>
              <a:defRPr lang="en-US"/>
            </a:defPPr>
            <a:lvl1pPr algn="ctr">
              <a:defRPr sz="1400" b="1">
                <a:solidFill>
                  <a:schemeClr val="tx2"/>
                </a:solidFill>
                <a:latin typeface="+mj-lt"/>
              </a:defRPr>
            </a:lvl1pPr>
          </a:lstStyle>
          <a:p>
            <a:pPr defTabSz="457200"/>
            <a:r>
              <a:rPr lang="en-US" sz="1500" i="1" u="sng" dirty="0">
                <a:solidFill>
                  <a:schemeClr val="tx1"/>
                </a:solidFill>
              </a:rPr>
              <a:t>Risks to closure/Transition plans:</a:t>
            </a:r>
          </a:p>
        </p:txBody>
      </p:sp>
      <p:cxnSp>
        <p:nvCxnSpPr>
          <p:cNvPr id="7" name="Straight Connector 6"/>
          <p:cNvCxnSpPr/>
          <p:nvPr/>
        </p:nvCxnSpPr>
        <p:spPr>
          <a:xfrm flipH="1">
            <a:off x="6883154" y="1372052"/>
            <a:ext cx="544" cy="342697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25882" y="2594950"/>
            <a:ext cx="1126670" cy="338554"/>
          </a:xfrm>
          <a:prstGeom prst="rect">
            <a:avLst/>
          </a:prstGeom>
          <a:noFill/>
        </p:spPr>
        <p:txBody>
          <a:bodyPr wrap="square" lIns="0" tIns="0" rIns="0" bIns="0" rtlCol="0">
            <a:spAutoFit/>
          </a:bodyPr>
          <a:lstStyle/>
          <a:p>
            <a:pPr algn="ctr"/>
            <a:r>
              <a:rPr lang="en-US" sz="1100" dirty="0" smtClean="0">
                <a:solidFill>
                  <a:schemeClr val="accent2"/>
                </a:solidFill>
                <a:latin typeface="GE Inspira Pitch" charset="0"/>
                <a:ea typeface="GE Inspira Pitch" charset="0"/>
                <a:cs typeface="GE Inspira Pitch" charset="0"/>
              </a:rPr>
              <a:t>Digital Challenge </a:t>
            </a:r>
            <a:r>
              <a:rPr lang="en-US" sz="1100" smtClean="0">
                <a:solidFill>
                  <a:schemeClr val="accent2"/>
                </a:solidFill>
                <a:latin typeface="GE Inspira Pitch" charset="0"/>
                <a:ea typeface="GE Inspira Pitch" charset="0"/>
                <a:cs typeface="GE Inspira Pitch" charset="0"/>
              </a:rPr>
              <a:t>Kick Off</a:t>
            </a:r>
            <a:endParaRPr lang="en-US" sz="1100" dirty="0">
              <a:solidFill>
                <a:schemeClr val="accent2"/>
              </a:solidFill>
              <a:latin typeface="GE Inspira Pitch" charset="0"/>
              <a:ea typeface="GE Inspira Pitch" charset="0"/>
              <a:cs typeface="GE Inspira Pitch" charset="0"/>
            </a:endParaRPr>
          </a:p>
        </p:txBody>
      </p:sp>
      <p:sp>
        <p:nvSpPr>
          <p:cNvPr id="72" name="Rectangle 71"/>
          <p:cNvSpPr/>
          <p:nvPr/>
        </p:nvSpPr>
        <p:spPr>
          <a:xfrm>
            <a:off x="388186" y="5352702"/>
            <a:ext cx="5435662" cy="307777"/>
          </a:xfrm>
          <a:prstGeom prst="rect">
            <a:avLst/>
          </a:prstGeom>
        </p:spPr>
        <p:txBody>
          <a:bodyPr wrap="square">
            <a:spAutoFit/>
          </a:bodyPr>
          <a:lstStyle/>
          <a:p>
            <a:pPr marL="285750" indent="-285750">
              <a:buFont typeface="Arial" panose="020B0604020202020204" pitchFamily="34" charset="0"/>
              <a:buChar char="•"/>
            </a:pPr>
            <a:r>
              <a:rPr lang="en-US" sz="1400" b="1" dirty="0" smtClean="0"/>
              <a:t>XXXXXXXXXXXXXXXXXXXXXXXXXXXXXXXXXXXXXXXX</a:t>
            </a:r>
            <a:endParaRPr lang="en-US" sz="1400" dirty="0"/>
          </a:p>
        </p:txBody>
      </p:sp>
      <p:sp>
        <p:nvSpPr>
          <p:cNvPr id="73" name="Rectangle 72"/>
          <p:cNvSpPr/>
          <p:nvPr/>
        </p:nvSpPr>
        <p:spPr>
          <a:xfrm>
            <a:off x="384938" y="5553742"/>
            <a:ext cx="5435662" cy="307777"/>
          </a:xfrm>
          <a:prstGeom prst="rect">
            <a:avLst/>
          </a:prstGeom>
        </p:spPr>
        <p:txBody>
          <a:bodyPr wrap="square">
            <a:spAutoFit/>
          </a:bodyPr>
          <a:lstStyle/>
          <a:p>
            <a:pPr marL="285750" indent="-285750">
              <a:buFont typeface="Arial" panose="020B0604020202020204" pitchFamily="34" charset="0"/>
              <a:buChar char="•"/>
            </a:pPr>
            <a:r>
              <a:rPr lang="en-US" sz="1400" b="1" dirty="0"/>
              <a:t>XXXXXXXXXXXXXXXXXXXXXXXXXXXXXXXXXXXXXXXX</a:t>
            </a:r>
            <a:endParaRPr lang="en-US" sz="1400" dirty="0"/>
          </a:p>
        </p:txBody>
      </p:sp>
      <p:sp>
        <p:nvSpPr>
          <p:cNvPr id="2" name="Slide Number Placeholder 1"/>
          <p:cNvSpPr>
            <a:spLocks noGrp="1"/>
          </p:cNvSpPr>
          <p:nvPr>
            <p:ph type="sldNum" sz="quarter" idx="12"/>
          </p:nvPr>
        </p:nvSpPr>
        <p:spPr/>
        <p:txBody>
          <a:bodyPr/>
          <a:lstStyle/>
          <a:p>
            <a:fld id="{00E6A5BD-C011-4A45-AA3A-201790FB7F2B}" type="slidenum">
              <a:rPr lang="en-CA" smtClean="0"/>
              <a:t>9</a:t>
            </a:fld>
            <a:endParaRPr lang="en-CA" dirty="0"/>
          </a:p>
        </p:txBody>
      </p:sp>
    </p:spTree>
    <p:extLst>
      <p:ext uri="{BB962C8B-B14F-4D97-AF65-F5344CB8AC3E}">
        <p14:creationId xmlns:p14="http://schemas.microsoft.com/office/powerpoint/2010/main" val="13488269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7139</TotalTime>
  <Words>988</Words>
  <Application>Microsoft Macintosh PowerPoint</Application>
  <PresentationFormat>Widescreen</PresentationFormat>
  <Paragraphs>361</Paragraphs>
  <Slides>24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Calibri</vt:lpstr>
      <vt:lpstr>GE Inspira</vt:lpstr>
      <vt:lpstr>GE Inspira Pitch</vt:lpstr>
      <vt:lpstr>GE Inspira Sans</vt:lpstr>
      <vt:lpstr>Arial</vt:lpstr>
      <vt:lpstr>GE</vt:lpstr>
      <vt:lpstr>think-cell Slide</vt:lpstr>
      <vt:lpstr>     Current Vision      Venture Pitch  </vt:lpstr>
      <vt:lpstr>Business Model</vt:lpstr>
      <vt:lpstr>Current Vision | Executive Summary </vt:lpstr>
      <vt:lpstr>Current Vision | Value Proposition</vt:lpstr>
      <vt:lpstr>Current Vision | Business Model</vt:lpstr>
      <vt:lpstr>Current Vision | Org Structure</vt:lpstr>
      <vt:lpstr>Product Development</vt:lpstr>
      <vt:lpstr>PowerPoint Presentation</vt:lpstr>
      <vt:lpstr>Current Vision | Plan</vt:lpstr>
      <vt:lpstr>Market Strategy</vt:lpstr>
      <vt:lpstr>Current Vision | Market Strategy</vt:lpstr>
      <vt:lpstr>Current Vision | Four Ps of Marketing</vt:lpstr>
      <vt:lpstr>Current Vision | SWOT Analysis</vt:lpstr>
      <vt:lpstr>Pricing and Revenue</vt:lpstr>
      <vt:lpstr>Current Vision | Pricing and Revenue </vt:lpstr>
      <vt:lpstr>Current Vision | Pricing Structure</vt:lpstr>
      <vt:lpstr>Financing</vt:lpstr>
      <vt:lpstr>Current Vision | Financial Analysis</vt:lpstr>
      <vt:lpstr>Current Vision | Financial Forecast</vt:lpstr>
      <vt:lpstr>Current Vision | Asks</vt:lpstr>
      <vt:lpstr>Future Impact</vt:lpstr>
      <vt:lpstr>Current Vision | Customer impact</vt:lpstr>
      <vt:lpstr>Thank You</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Nimkar, Yash (GE Digital)</cp:lastModifiedBy>
  <cp:revision>273</cp:revision>
  <dcterms:created xsi:type="dcterms:W3CDTF">2016-09-14T12:26:50Z</dcterms:created>
  <dcterms:modified xsi:type="dcterms:W3CDTF">2017-07-18T17:24:07Z</dcterms:modified>
</cp:coreProperties>
</file>