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62" r:id="rId5"/>
    <p:sldId id="258" r:id="rId6"/>
    <p:sldId id="273" r:id="rId7"/>
    <p:sldId id="263" r:id="rId8"/>
    <p:sldId id="269" r:id="rId9"/>
    <p:sldId id="290" r:id="rId10"/>
    <p:sldId id="264" r:id="rId11"/>
    <p:sldId id="261" r:id="rId12"/>
    <p:sldId id="265" r:id="rId13"/>
    <p:sldId id="271" r:id="rId14"/>
    <p:sldId id="266" r:id="rId16"/>
    <p:sldId id="259" r:id="rId17"/>
    <p:sldId id="275" r:id="rId18"/>
    <p:sldId id="267" r:id="rId19"/>
    <p:sldId id="272" r:id="rId20"/>
    <p:sldId id="270" r:id="rId21"/>
    <p:sldId id="268" r:id="rId22"/>
    <p:sldId id="277" r:id="rId23"/>
    <p:sldId id="276" r:id="rId24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1559D"/>
    <a:srgbClr val="0072A9"/>
    <a:srgbClr val="E6E6E6"/>
    <a:srgbClr val="0476D9"/>
    <a:srgbClr val="197A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7627"/>
    <p:restoredTop sz="94660"/>
  </p:normalViewPr>
  <p:slideViewPr>
    <p:cSldViewPr snapToGrid="0" showGuides="1">
      <p:cViewPr>
        <p:scale>
          <a:sx n="66" d="100"/>
          <a:sy n="66" d="100"/>
        </p:scale>
        <p:origin x="-2070" y="-1056"/>
      </p:cViewPr>
      <p:guideLst>
        <p:guide orient="horz" pos="982"/>
        <p:guide orient="horz" pos="1946"/>
        <p:guide orient="horz" pos="29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651402E-7404-47E1-BDDC-6ADD6B842E6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F2142A5-CA12-47F7-B6CE-672B84736D7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F2142A5-CA12-47F7-B6CE-672B84736D7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F2142A5-CA12-47F7-B6CE-672B84736D7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F2142A5-CA12-47F7-B6CE-672B84736D7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F2142A5-CA12-47F7-B6CE-672B84736D7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F2142A5-CA12-47F7-B6CE-672B84736D7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F2142A5-CA12-47F7-B6CE-672B84736D7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F2142A5-CA12-47F7-B6CE-672B84736D7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F2142A5-CA12-47F7-B6CE-672B84736D7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F2142A5-CA12-47F7-B6CE-672B84736D7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F2142A5-CA12-47F7-B6CE-672B84736D7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F2142A5-CA12-47F7-B6CE-672B84736D7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" name="任意多边形 48"/>
          <p:cNvSpPr/>
          <p:nvPr/>
        </p:nvSpPr>
        <p:spPr>
          <a:xfrm flipV="1">
            <a:off x="0" y="-19050"/>
            <a:ext cx="12225338" cy="4868863"/>
          </a:xfrm>
          <a:custGeom>
            <a:avLst/>
            <a:gdLst>
              <a:gd name="connsiteX0" fmla="*/ 0 w 12224693"/>
              <a:gd name="connsiteY0" fmla="*/ 4868865 h 4868865"/>
              <a:gd name="connsiteX1" fmla="*/ 12224693 w 12224693"/>
              <a:gd name="connsiteY1" fmla="*/ 4868865 h 4868865"/>
              <a:gd name="connsiteX2" fmla="*/ 12224693 w 12224693"/>
              <a:gd name="connsiteY2" fmla="*/ 4210821 h 4868865"/>
              <a:gd name="connsiteX3" fmla="*/ 0 w 12224693"/>
              <a:gd name="connsiteY3" fmla="*/ 0 h 486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4693" h="4868865">
                <a:moveTo>
                  <a:pt x="0" y="4868865"/>
                </a:moveTo>
                <a:lnTo>
                  <a:pt x="12224693" y="4868865"/>
                </a:lnTo>
                <a:lnTo>
                  <a:pt x="12224693" y="4210821"/>
                </a:lnTo>
                <a:lnTo>
                  <a:pt x="0" y="0"/>
                </a:lnTo>
                <a:close/>
              </a:path>
            </a:pathLst>
          </a:custGeom>
          <a:solidFill>
            <a:srgbClr val="007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10150" y="242888"/>
            <a:ext cx="7202488" cy="2687637"/>
            <a:chOff x="5010804" y="242524"/>
            <a:chExt cx="7202115" cy="2688182"/>
          </a:xfrm>
        </p:grpSpPr>
        <p:sp>
          <p:nvSpPr>
            <p:cNvPr id="29" name="菱形 28"/>
            <p:cNvSpPr/>
            <p:nvPr/>
          </p:nvSpPr>
          <p:spPr>
            <a:xfrm rot="20460000">
              <a:off x="5010804" y="2613142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菱形 29"/>
            <p:cNvSpPr/>
            <p:nvPr/>
          </p:nvSpPr>
          <p:spPr>
            <a:xfrm rot="20460000">
              <a:off x="5372735" y="2487704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菱形 30"/>
            <p:cNvSpPr/>
            <p:nvPr/>
          </p:nvSpPr>
          <p:spPr>
            <a:xfrm rot="20460000">
              <a:off x="5736254" y="2363854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菱形 31"/>
            <p:cNvSpPr/>
            <p:nvPr/>
          </p:nvSpPr>
          <p:spPr>
            <a:xfrm rot="20460000">
              <a:off x="6098186" y="2238416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菱形 32"/>
            <p:cNvSpPr/>
            <p:nvPr/>
          </p:nvSpPr>
          <p:spPr>
            <a:xfrm rot="20460000">
              <a:off x="6460117" y="2114566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菱形 33"/>
            <p:cNvSpPr/>
            <p:nvPr/>
          </p:nvSpPr>
          <p:spPr>
            <a:xfrm rot="20460000">
              <a:off x="6822048" y="1989128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菱形 34"/>
            <p:cNvSpPr/>
            <p:nvPr/>
          </p:nvSpPr>
          <p:spPr>
            <a:xfrm rot="20460000">
              <a:off x="7185566" y="1863690"/>
              <a:ext cx="317484" cy="319153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菱形 35"/>
            <p:cNvSpPr/>
            <p:nvPr/>
          </p:nvSpPr>
          <p:spPr>
            <a:xfrm rot="20460000">
              <a:off x="7547498" y="1739840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" name="菱形 103"/>
            <p:cNvSpPr/>
            <p:nvPr/>
          </p:nvSpPr>
          <p:spPr>
            <a:xfrm rot="20460000">
              <a:off x="7909429" y="1614402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5" name="菱形 104"/>
            <p:cNvSpPr/>
            <p:nvPr/>
          </p:nvSpPr>
          <p:spPr>
            <a:xfrm rot="20460000">
              <a:off x="8271360" y="1490552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6" name="菱形 105"/>
            <p:cNvSpPr/>
            <p:nvPr/>
          </p:nvSpPr>
          <p:spPr>
            <a:xfrm rot="20460000">
              <a:off x="8634879" y="1365114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7" name="菱形 106"/>
            <p:cNvSpPr/>
            <p:nvPr/>
          </p:nvSpPr>
          <p:spPr>
            <a:xfrm rot="20460000">
              <a:off x="8996811" y="1241263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8" name="菱形 107"/>
            <p:cNvSpPr/>
            <p:nvPr/>
          </p:nvSpPr>
          <p:spPr>
            <a:xfrm rot="20460000">
              <a:off x="9358742" y="1115826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9" name="菱形 108"/>
            <p:cNvSpPr/>
            <p:nvPr/>
          </p:nvSpPr>
          <p:spPr>
            <a:xfrm rot="20460000">
              <a:off x="9720673" y="990388"/>
              <a:ext cx="317484" cy="319153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0" name="菱形 109"/>
            <p:cNvSpPr/>
            <p:nvPr/>
          </p:nvSpPr>
          <p:spPr>
            <a:xfrm rot="20460000">
              <a:off x="10084191" y="866538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1" name="菱形 110"/>
            <p:cNvSpPr/>
            <p:nvPr/>
          </p:nvSpPr>
          <p:spPr>
            <a:xfrm rot="20460000">
              <a:off x="10446123" y="741100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4" name="菱形 113"/>
            <p:cNvSpPr/>
            <p:nvPr/>
          </p:nvSpPr>
          <p:spPr>
            <a:xfrm rot="20460000">
              <a:off x="10808054" y="617250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5" name="菱形 114"/>
            <p:cNvSpPr/>
            <p:nvPr/>
          </p:nvSpPr>
          <p:spPr>
            <a:xfrm rot="20460000">
              <a:off x="11169985" y="491812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6" name="菱形 115"/>
            <p:cNvSpPr/>
            <p:nvPr/>
          </p:nvSpPr>
          <p:spPr>
            <a:xfrm rot="20460000">
              <a:off x="11533504" y="367961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7" name="菱形 116"/>
            <p:cNvSpPr/>
            <p:nvPr/>
          </p:nvSpPr>
          <p:spPr>
            <a:xfrm rot="20460000">
              <a:off x="11895435" y="242524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8" name="任意多边形 57"/>
          <p:cNvSpPr/>
          <p:nvPr/>
        </p:nvSpPr>
        <p:spPr>
          <a:xfrm rot="4146555">
            <a:off x="7962106" y="2520156"/>
            <a:ext cx="3668713" cy="6578600"/>
          </a:xfrm>
          <a:custGeom>
            <a:avLst/>
            <a:gdLst>
              <a:gd name="connsiteX0" fmla="*/ 17918 w 3667802"/>
              <a:gd name="connsiteY0" fmla="*/ 6236087 h 6578987"/>
              <a:gd name="connsiteX1" fmla="*/ 1871651 w 3667802"/>
              <a:gd name="connsiteY1" fmla="*/ 6236087 h 6578987"/>
              <a:gd name="connsiteX2" fmla="*/ 1740773 w 3667802"/>
              <a:gd name="connsiteY2" fmla="*/ 6578987 h 6578987"/>
              <a:gd name="connsiteX3" fmla="*/ 17918 w 3667802"/>
              <a:gd name="connsiteY3" fmla="*/ 6578987 h 6578987"/>
              <a:gd name="connsiteX4" fmla="*/ 17919 w 3667802"/>
              <a:gd name="connsiteY4" fmla="*/ 5759040 h 6578987"/>
              <a:gd name="connsiteX5" fmla="*/ 2053729 w 3667802"/>
              <a:gd name="connsiteY5" fmla="*/ 5759040 h 6578987"/>
              <a:gd name="connsiteX6" fmla="*/ 1922852 w 3667802"/>
              <a:gd name="connsiteY6" fmla="*/ 6101940 h 6578987"/>
              <a:gd name="connsiteX7" fmla="*/ 17919 w 3667802"/>
              <a:gd name="connsiteY7" fmla="*/ 6101940 h 6578987"/>
              <a:gd name="connsiteX8" fmla="*/ 17919 w 3667802"/>
              <a:gd name="connsiteY8" fmla="*/ 5281996 h 6578987"/>
              <a:gd name="connsiteX9" fmla="*/ 2235806 w 3667802"/>
              <a:gd name="connsiteY9" fmla="*/ 5281996 h 6578987"/>
              <a:gd name="connsiteX10" fmla="*/ 2104929 w 3667802"/>
              <a:gd name="connsiteY10" fmla="*/ 5624896 h 6578987"/>
              <a:gd name="connsiteX11" fmla="*/ 17919 w 3667802"/>
              <a:gd name="connsiteY11" fmla="*/ 5624896 h 6578987"/>
              <a:gd name="connsiteX12" fmla="*/ 17919 w 3667802"/>
              <a:gd name="connsiteY12" fmla="*/ 4804953 h 6578987"/>
              <a:gd name="connsiteX13" fmla="*/ 2417883 w 3667802"/>
              <a:gd name="connsiteY13" fmla="*/ 4804953 h 6578987"/>
              <a:gd name="connsiteX14" fmla="*/ 2287006 w 3667802"/>
              <a:gd name="connsiteY14" fmla="*/ 5147853 h 6578987"/>
              <a:gd name="connsiteX15" fmla="*/ 17919 w 3667802"/>
              <a:gd name="connsiteY15" fmla="*/ 5147853 h 6578987"/>
              <a:gd name="connsiteX16" fmla="*/ 17918 w 3667802"/>
              <a:gd name="connsiteY16" fmla="*/ 4327910 h 6578987"/>
              <a:gd name="connsiteX17" fmla="*/ 2599960 w 3667802"/>
              <a:gd name="connsiteY17" fmla="*/ 4327910 h 6578987"/>
              <a:gd name="connsiteX18" fmla="*/ 2469083 w 3667802"/>
              <a:gd name="connsiteY18" fmla="*/ 4670810 h 6578987"/>
              <a:gd name="connsiteX19" fmla="*/ 17918 w 3667802"/>
              <a:gd name="connsiteY19" fmla="*/ 4670810 h 6578987"/>
              <a:gd name="connsiteX20" fmla="*/ 17918 w 3667802"/>
              <a:gd name="connsiteY20" fmla="*/ 3850868 h 6578987"/>
              <a:gd name="connsiteX21" fmla="*/ 2782036 w 3667802"/>
              <a:gd name="connsiteY21" fmla="*/ 3850868 h 6578987"/>
              <a:gd name="connsiteX22" fmla="*/ 2651159 w 3667802"/>
              <a:gd name="connsiteY22" fmla="*/ 4193767 h 6578987"/>
              <a:gd name="connsiteX23" fmla="*/ 17919 w 3667802"/>
              <a:gd name="connsiteY23" fmla="*/ 4193768 h 6578987"/>
              <a:gd name="connsiteX24" fmla="*/ 17918 w 3667802"/>
              <a:gd name="connsiteY24" fmla="*/ 3373825 h 6578987"/>
              <a:gd name="connsiteX25" fmla="*/ 2964113 w 3667802"/>
              <a:gd name="connsiteY25" fmla="*/ 3373824 h 6578987"/>
              <a:gd name="connsiteX26" fmla="*/ 2833236 w 3667802"/>
              <a:gd name="connsiteY26" fmla="*/ 3716725 h 6578987"/>
              <a:gd name="connsiteX27" fmla="*/ 17918 w 3667802"/>
              <a:gd name="connsiteY27" fmla="*/ 3716725 h 6578987"/>
              <a:gd name="connsiteX28" fmla="*/ 17918 w 3667802"/>
              <a:gd name="connsiteY28" fmla="*/ 2896782 h 6578987"/>
              <a:gd name="connsiteX29" fmla="*/ 3146190 w 3667802"/>
              <a:gd name="connsiteY29" fmla="*/ 2896782 h 6578987"/>
              <a:gd name="connsiteX30" fmla="*/ 3015313 w 3667802"/>
              <a:gd name="connsiteY30" fmla="*/ 3239681 h 6578987"/>
              <a:gd name="connsiteX31" fmla="*/ 17918 w 3667802"/>
              <a:gd name="connsiteY31" fmla="*/ 3239682 h 6578987"/>
              <a:gd name="connsiteX32" fmla="*/ 17919 w 3667802"/>
              <a:gd name="connsiteY32" fmla="*/ 2419738 h 6578987"/>
              <a:gd name="connsiteX33" fmla="*/ 3328267 w 3667802"/>
              <a:gd name="connsiteY33" fmla="*/ 2419738 h 6578987"/>
              <a:gd name="connsiteX34" fmla="*/ 3197390 w 3667802"/>
              <a:gd name="connsiteY34" fmla="*/ 2762637 h 6578987"/>
              <a:gd name="connsiteX35" fmla="*/ 17919 w 3667802"/>
              <a:gd name="connsiteY35" fmla="*/ 2762638 h 6578987"/>
              <a:gd name="connsiteX36" fmla="*/ 9047 w 3667802"/>
              <a:gd name="connsiteY36" fmla="*/ 1902848 h 6578987"/>
              <a:gd name="connsiteX37" fmla="*/ 3525553 w 3667802"/>
              <a:gd name="connsiteY37" fmla="*/ 1902847 h 6578987"/>
              <a:gd name="connsiteX38" fmla="*/ 3394676 w 3667802"/>
              <a:gd name="connsiteY38" fmla="*/ 2245747 h 6578987"/>
              <a:gd name="connsiteX39" fmla="*/ 9047 w 3667802"/>
              <a:gd name="connsiteY39" fmla="*/ 2245747 h 6578987"/>
              <a:gd name="connsiteX40" fmla="*/ 9048 w 3667802"/>
              <a:gd name="connsiteY40" fmla="*/ 1425801 h 6578987"/>
              <a:gd name="connsiteX41" fmla="*/ 3667802 w 3667802"/>
              <a:gd name="connsiteY41" fmla="*/ 1425799 h 6578987"/>
              <a:gd name="connsiteX42" fmla="*/ 3536924 w 3667802"/>
              <a:gd name="connsiteY42" fmla="*/ 1768699 h 6578987"/>
              <a:gd name="connsiteX43" fmla="*/ 9048 w 3667802"/>
              <a:gd name="connsiteY43" fmla="*/ 1768701 h 6578987"/>
              <a:gd name="connsiteX44" fmla="*/ 9047 w 3667802"/>
              <a:gd name="connsiteY44" fmla="*/ 948758 h 6578987"/>
              <a:gd name="connsiteX45" fmla="*/ 2485752 w 3667802"/>
              <a:gd name="connsiteY45" fmla="*/ 948758 h 6578987"/>
              <a:gd name="connsiteX46" fmla="*/ 3384151 w 3667802"/>
              <a:gd name="connsiteY46" fmla="*/ 1291657 h 6578987"/>
              <a:gd name="connsiteX47" fmla="*/ 9047 w 3667802"/>
              <a:gd name="connsiteY47" fmla="*/ 1291656 h 6578987"/>
              <a:gd name="connsiteX48" fmla="*/ 9048 w 3667802"/>
              <a:gd name="connsiteY48" fmla="*/ 471713 h 6578987"/>
              <a:gd name="connsiteX49" fmla="*/ 1235893 w 3667802"/>
              <a:gd name="connsiteY49" fmla="*/ 471713 h 6578987"/>
              <a:gd name="connsiteX50" fmla="*/ 2134295 w 3667802"/>
              <a:gd name="connsiteY50" fmla="*/ 814613 h 6578987"/>
              <a:gd name="connsiteX51" fmla="*/ 9048 w 3667802"/>
              <a:gd name="connsiteY51" fmla="*/ 814614 h 6578987"/>
              <a:gd name="connsiteX52" fmla="*/ 0 w 3667802"/>
              <a:gd name="connsiteY52" fmla="*/ 0 h 6578987"/>
              <a:gd name="connsiteX53" fmla="*/ 875646 w 3667802"/>
              <a:gd name="connsiteY53" fmla="*/ 334216 h 6578987"/>
              <a:gd name="connsiteX54" fmla="*/ 0 w 3667802"/>
              <a:gd name="connsiteY54" fmla="*/ 334216 h 6578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667802" h="6578987">
                <a:moveTo>
                  <a:pt x="17918" y="6236087"/>
                </a:moveTo>
                <a:lnTo>
                  <a:pt x="1871651" y="6236087"/>
                </a:lnTo>
                <a:lnTo>
                  <a:pt x="1740773" y="6578987"/>
                </a:lnTo>
                <a:lnTo>
                  <a:pt x="17918" y="6578987"/>
                </a:lnTo>
                <a:close/>
                <a:moveTo>
                  <a:pt x="17919" y="5759040"/>
                </a:moveTo>
                <a:lnTo>
                  <a:pt x="2053729" y="5759040"/>
                </a:lnTo>
                <a:lnTo>
                  <a:pt x="1922852" y="6101940"/>
                </a:lnTo>
                <a:lnTo>
                  <a:pt x="17919" y="6101940"/>
                </a:lnTo>
                <a:close/>
                <a:moveTo>
                  <a:pt x="17919" y="5281996"/>
                </a:moveTo>
                <a:lnTo>
                  <a:pt x="2235806" y="5281996"/>
                </a:lnTo>
                <a:lnTo>
                  <a:pt x="2104929" y="5624896"/>
                </a:lnTo>
                <a:lnTo>
                  <a:pt x="17919" y="5624896"/>
                </a:lnTo>
                <a:close/>
                <a:moveTo>
                  <a:pt x="17919" y="4804953"/>
                </a:moveTo>
                <a:lnTo>
                  <a:pt x="2417883" y="4804953"/>
                </a:lnTo>
                <a:lnTo>
                  <a:pt x="2287006" y="5147853"/>
                </a:lnTo>
                <a:lnTo>
                  <a:pt x="17919" y="5147853"/>
                </a:lnTo>
                <a:close/>
                <a:moveTo>
                  <a:pt x="17918" y="4327910"/>
                </a:moveTo>
                <a:lnTo>
                  <a:pt x="2599960" y="4327910"/>
                </a:lnTo>
                <a:lnTo>
                  <a:pt x="2469083" y="4670810"/>
                </a:lnTo>
                <a:lnTo>
                  <a:pt x="17918" y="4670810"/>
                </a:lnTo>
                <a:close/>
                <a:moveTo>
                  <a:pt x="17918" y="3850868"/>
                </a:moveTo>
                <a:lnTo>
                  <a:pt x="2782036" y="3850868"/>
                </a:lnTo>
                <a:lnTo>
                  <a:pt x="2651159" y="4193767"/>
                </a:lnTo>
                <a:lnTo>
                  <a:pt x="17919" y="4193768"/>
                </a:lnTo>
                <a:close/>
                <a:moveTo>
                  <a:pt x="17918" y="3373825"/>
                </a:moveTo>
                <a:lnTo>
                  <a:pt x="2964113" y="3373824"/>
                </a:lnTo>
                <a:lnTo>
                  <a:pt x="2833236" y="3716725"/>
                </a:lnTo>
                <a:lnTo>
                  <a:pt x="17918" y="3716725"/>
                </a:lnTo>
                <a:close/>
                <a:moveTo>
                  <a:pt x="17918" y="2896782"/>
                </a:moveTo>
                <a:lnTo>
                  <a:pt x="3146190" y="2896782"/>
                </a:lnTo>
                <a:lnTo>
                  <a:pt x="3015313" y="3239681"/>
                </a:lnTo>
                <a:lnTo>
                  <a:pt x="17918" y="3239682"/>
                </a:lnTo>
                <a:close/>
                <a:moveTo>
                  <a:pt x="17919" y="2419738"/>
                </a:moveTo>
                <a:lnTo>
                  <a:pt x="3328267" y="2419738"/>
                </a:lnTo>
                <a:lnTo>
                  <a:pt x="3197390" y="2762637"/>
                </a:lnTo>
                <a:lnTo>
                  <a:pt x="17919" y="2762638"/>
                </a:lnTo>
                <a:close/>
                <a:moveTo>
                  <a:pt x="9047" y="1902848"/>
                </a:moveTo>
                <a:lnTo>
                  <a:pt x="3525553" y="1902847"/>
                </a:lnTo>
                <a:lnTo>
                  <a:pt x="3394676" y="2245747"/>
                </a:lnTo>
                <a:lnTo>
                  <a:pt x="9047" y="2245747"/>
                </a:lnTo>
                <a:close/>
                <a:moveTo>
                  <a:pt x="9048" y="1425801"/>
                </a:moveTo>
                <a:lnTo>
                  <a:pt x="3667802" y="1425799"/>
                </a:lnTo>
                <a:lnTo>
                  <a:pt x="3536924" y="1768699"/>
                </a:lnTo>
                <a:lnTo>
                  <a:pt x="9048" y="1768701"/>
                </a:lnTo>
                <a:close/>
                <a:moveTo>
                  <a:pt x="9047" y="948758"/>
                </a:moveTo>
                <a:lnTo>
                  <a:pt x="2485752" y="948758"/>
                </a:lnTo>
                <a:lnTo>
                  <a:pt x="3384151" y="1291657"/>
                </a:lnTo>
                <a:lnTo>
                  <a:pt x="9047" y="1291656"/>
                </a:lnTo>
                <a:close/>
                <a:moveTo>
                  <a:pt x="9048" y="471713"/>
                </a:moveTo>
                <a:lnTo>
                  <a:pt x="1235893" y="471713"/>
                </a:lnTo>
                <a:lnTo>
                  <a:pt x="2134295" y="814613"/>
                </a:lnTo>
                <a:lnTo>
                  <a:pt x="9048" y="814614"/>
                </a:lnTo>
                <a:close/>
                <a:moveTo>
                  <a:pt x="0" y="0"/>
                </a:moveTo>
                <a:lnTo>
                  <a:pt x="875646" y="334216"/>
                </a:lnTo>
                <a:lnTo>
                  <a:pt x="0" y="334216"/>
                </a:lnTo>
                <a:close/>
              </a:path>
            </a:pathLst>
          </a:custGeom>
          <a:solidFill>
            <a:srgbClr val="007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8" name="组合 127"/>
          <p:cNvGrpSpPr/>
          <p:nvPr/>
        </p:nvGrpSpPr>
        <p:grpSpPr>
          <a:xfrm rot="-1200000">
            <a:off x="5362718" y="3125952"/>
            <a:ext cx="5399887" cy="523038"/>
            <a:chOff x="5588559" y="3622503"/>
            <a:chExt cx="5400311" cy="522384"/>
          </a:xfrm>
        </p:grpSpPr>
        <p:sp>
          <p:nvSpPr>
            <p:cNvPr id="121" name="文本框 120"/>
            <p:cNvSpPr txBox="1"/>
            <p:nvPr/>
          </p:nvSpPr>
          <p:spPr>
            <a:xfrm>
              <a:off x="7953332" y="3623570"/>
              <a:ext cx="3035538" cy="5213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28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专业：软件工程</a:t>
              </a:r>
              <a:endParaRPr kumimoji="0" lang="zh-CN" altLang="en-US" sz="28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5588559" y="3622503"/>
              <a:ext cx="2356035" cy="5213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28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导师：李丽华</a:t>
              </a:r>
              <a:endParaRPr kumimoji="0" lang="zh-CN" altLang="en-US" sz="28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 rot="-1200000">
            <a:off x="5561320" y="3674534"/>
            <a:ext cx="5399881" cy="522114"/>
            <a:chOff x="5588566" y="4116566"/>
            <a:chExt cx="5399726" cy="521461"/>
          </a:xfrm>
        </p:grpSpPr>
        <p:sp>
          <p:nvSpPr>
            <p:cNvPr id="120" name="文本框 119"/>
            <p:cNvSpPr txBox="1"/>
            <p:nvPr/>
          </p:nvSpPr>
          <p:spPr>
            <a:xfrm>
              <a:off x="5588566" y="4116566"/>
              <a:ext cx="3103473" cy="5213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28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答辩人：程炜</a:t>
              </a:r>
              <a:endParaRPr kumimoji="0" lang="zh-CN" altLang="en-US" sz="28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7953079" y="4116710"/>
              <a:ext cx="3035213" cy="5213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28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时间：</a:t>
              </a:r>
              <a:r>
                <a:rPr kumimoji="0" lang="en-US" altLang="zh-CN" sz="28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2019.5.11</a:t>
              </a:r>
              <a:endParaRPr kumimoji="0" lang="en-US" altLang="zh-CN" sz="28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34" name="文本框 133"/>
          <p:cNvSpPr txBox="1"/>
          <p:nvPr/>
        </p:nvSpPr>
        <p:spPr>
          <a:xfrm rot="-1200000">
            <a:off x="5076825" y="2266950"/>
            <a:ext cx="5905500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4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r>
              <a:rPr lang="zh-CN" altLang="en-US" sz="4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</a:t>
            </a:r>
            <a:r>
              <a:rPr lang="en-US" altLang="zh-CN" sz="4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4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4400" dirty="0">
              <a:solidFill>
                <a:srgbClr val="0072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76" name="组合 1175"/>
          <p:cNvGrpSpPr/>
          <p:nvPr/>
        </p:nvGrpSpPr>
        <p:grpSpPr>
          <a:xfrm>
            <a:off x="193675" y="185738"/>
            <a:ext cx="3903663" cy="825500"/>
            <a:chOff x="193490" y="186088"/>
            <a:chExt cx="3903080" cy="824600"/>
          </a:xfrm>
        </p:grpSpPr>
        <p:sp>
          <p:nvSpPr>
            <p:cNvPr id="1177" name="菱形 1176"/>
            <p:cNvSpPr/>
            <p:nvPr/>
          </p:nvSpPr>
          <p:spPr>
            <a:xfrm>
              <a:off x="193490" y="186088"/>
              <a:ext cx="825377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98" name="文本框 1177"/>
            <p:cNvSpPr txBox="1"/>
            <p:nvPr/>
          </p:nvSpPr>
          <p:spPr>
            <a:xfrm>
              <a:off x="1018090" y="243238"/>
              <a:ext cx="306296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主要研究内容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79" name="直接连接符 1178"/>
            <p:cNvCxnSpPr/>
            <p:nvPr/>
          </p:nvCxnSpPr>
          <p:spPr>
            <a:xfrm>
              <a:off x="1109341" y="688776"/>
              <a:ext cx="231105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0" name="文本框 1179"/>
            <p:cNvSpPr txBox="1"/>
            <p:nvPr/>
          </p:nvSpPr>
          <p:spPr>
            <a:xfrm>
              <a:off x="1018867" y="672919"/>
              <a:ext cx="3077703" cy="3377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  <a:cs typeface="+mn-cs"/>
                </a:rPr>
                <a:t>We are pursuing the best!</a:t>
              </a:r>
              <a:endParaRPr kumimoji="0" lang="zh-CN" altLang="en-US" sz="1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0301" name="Freeform 59"/>
            <p:cNvSpPr>
              <a:spLocks noEditPoints="1"/>
            </p:cNvSpPr>
            <p:nvPr/>
          </p:nvSpPr>
          <p:spPr>
            <a:xfrm>
              <a:off x="404950" y="446422"/>
              <a:ext cx="401681" cy="303932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11" h="84">
                  <a:moveTo>
                    <a:pt x="17" y="2"/>
                  </a:moveTo>
                  <a:cubicBezTo>
                    <a:pt x="22" y="0"/>
                    <a:pt x="26" y="1"/>
                    <a:pt x="29" y="4"/>
                  </a:cubicBezTo>
                  <a:cubicBezTo>
                    <a:pt x="27" y="21"/>
                    <a:pt x="24" y="37"/>
                    <a:pt x="20" y="51"/>
                  </a:cubicBezTo>
                  <a:cubicBezTo>
                    <a:pt x="15" y="50"/>
                    <a:pt x="10" y="49"/>
                    <a:pt x="5" y="48"/>
                  </a:cubicBezTo>
                  <a:cubicBezTo>
                    <a:pt x="6" y="31"/>
                    <a:pt x="11" y="15"/>
                    <a:pt x="17" y="2"/>
                  </a:cubicBezTo>
                  <a:close/>
                  <a:moveTo>
                    <a:pt x="20" y="68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74" y="76"/>
                    <a:pt x="80" y="76"/>
                    <a:pt x="107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2"/>
                    <a:pt x="33" y="15"/>
                    <a:pt x="33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84" y="68"/>
                    <a:pt x="61" y="68"/>
                    <a:pt x="20" y="68"/>
                  </a:cubicBezTo>
                  <a:close/>
                  <a:moveTo>
                    <a:pt x="102" y="27"/>
                  </a:moveTo>
                  <a:cubicBezTo>
                    <a:pt x="92" y="27"/>
                    <a:pt x="92" y="27"/>
                    <a:pt x="92" y="27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102" y="27"/>
                    <a:pt x="102" y="27"/>
                    <a:pt x="102" y="27"/>
                  </a:cubicBezTo>
                  <a:close/>
                  <a:moveTo>
                    <a:pt x="34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34" y="34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4" y="23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4" y="70"/>
                  </a:moveTo>
                  <a:cubicBezTo>
                    <a:pt x="10" y="72"/>
                    <a:pt x="10" y="72"/>
                    <a:pt x="10" y="7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4"/>
                    <a:pt x="3" y="83"/>
                    <a:pt x="2" y="8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" y="70"/>
                    <a:pt x="4" y="70"/>
                    <a:pt x="4" y="70"/>
                  </a:cubicBezTo>
                  <a:close/>
                  <a:moveTo>
                    <a:pt x="4" y="51"/>
                  </a:moveTo>
                  <a:cubicBezTo>
                    <a:pt x="4" y="57"/>
                    <a:pt x="3" y="63"/>
                    <a:pt x="2" y="68"/>
                  </a:cubicBezTo>
                  <a:cubicBezTo>
                    <a:pt x="6" y="69"/>
                    <a:pt x="9" y="70"/>
                    <a:pt x="13" y="71"/>
                  </a:cubicBezTo>
                  <a:cubicBezTo>
                    <a:pt x="14" y="65"/>
                    <a:pt x="16" y="60"/>
                    <a:pt x="18" y="54"/>
                  </a:cubicBezTo>
                  <a:cubicBezTo>
                    <a:pt x="14" y="53"/>
                    <a:pt x="9" y="52"/>
                    <a:pt x="4" y="51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897" name="组合 2896"/>
          <p:cNvGrpSpPr/>
          <p:nvPr/>
        </p:nvGrpSpPr>
        <p:grpSpPr>
          <a:xfrm>
            <a:off x="4689475" y="1911350"/>
            <a:ext cx="1365250" cy="1430338"/>
            <a:chOff x="4332855" y="1669138"/>
            <a:chExt cx="1363923" cy="1429709"/>
          </a:xfrm>
        </p:grpSpPr>
        <p:sp>
          <p:nvSpPr>
            <p:cNvPr id="10295" name="Freeform 90"/>
            <p:cNvSpPr/>
            <p:nvPr/>
          </p:nvSpPr>
          <p:spPr>
            <a:xfrm flipH="1">
              <a:off x="4332855" y="1669138"/>
              <a:ext cx="1363923" cy="1429709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0072A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6" name="文本框 1170"/>
            <p:cNvSpPr txBox="1"/>
            <p:nvPr/>
          </p:nvSpPr>
          <p:spPr>
            <a:xfrm>
              <a:off x="4612839" y="2059335"/>
              <a:ext cx="722863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901" name="组合 2900"/>
          <p:cNvGrpSpPr/>
          <p:nvPr/>
        </p:nvGrpSpPr>
        <p:grpSpPr>
          <a:xfrm>
            <a:off x="6110288" y="3276600"/>
            <a:ext cx="1157287" cy="1214438"/>
            <a:chOff x="6098506" y="2716288"/>
            <a:chExt cx="1158124" cy="1213984"/>
          </a:xfrm>
        </p:grpSpPr>
        <p:sp>
          <p:nvSpPr>
            <p:cNvPr id="10293" name="Freeform 90"/>
            <p:cNvSpPr/>
            <p:nvPr/>
          </p:nvSpPr>
          <p:spPr>
            <a:xfrm>
              <a:off x="6098506" y="2716288"/>
              <a:ext cx="1158124" cy="1213984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0072A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4" name="文本框 1171"/>
            <p:cNvSpPr txBox="1"/>
            <p:nvPr/>
          </p:nvSpPr>
          <p:spPr>
            <a:xfrm>
              <a:off x="6316137" y="2995321"/>
              <a:ext cx="722863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899" name="组合 2898"/>
          <p:cNvGrpSpPr/>
          <p:nvPr/>
        </p:nvGrpSpPr>
        <p:grpSpPr>
          <a:xfrm>
            <a:off x="4976813" y="3660775"/>
            <a:ext cx="1158875" cy="1212850"/>
            <a:chOff x="4632896" y="3173659"/>
            <a:chExt cx="1158124" cy="1213984"/>
          </a:xfrm>
        </p:grpSpPr>
        <p:sp>
          <p:nvSpPr>
            <p:cNvPr id="10291" name="Freeform 90"/>
            <p:cNvSpPr/>
            <p:nvPr/>
          </p:nvSpPr>
          <p:spPr>
            <a:xfrm flipH="1">
              <a:off x="4632896" y="3173659"/>
              <a:ext cx="1158124" cy="1213984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01559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2" name="文本框 1172"/>
            <p:cNvSpPr txBox="1"/>
            <p:nvPr/>
          </p:nvSpPr>
          <p:spPr>
            <a:xfrm>
              <a:off x="4850527" y="3425908"/>
              <a:ext cx="722863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902" name="组合 2901"/>
          <p:cNvGrpSpPr/>
          <p:nvPr/>
        </p:nvGrpSpPr>
        <p:grpSpPr>
          <a:xfrm flipH="1">
            <a:off x="5216525" y="5178425"/>
            <a:ext cx="939800" cy="985838"/>
            <a:chOff x="5231008" y="4128221"/>
            <a:chExt cx="940494" cy="985857"/>
          </a:xfrm>
        </p:grpSpPr>
        <p:sp>
          <p:nvSpPr>
            <p:cNvPr id="10289" name="Freeform 90"/>
            <p:cNvSpPr/>
            <p:nvPr/>
          </p:nvSpPr>
          <p:spPr>
            <a:xfrm flipH="1" flipV="1">
              <a:off x="5231008" y="4128221"/>
              <a:ext cx="940494" cy="985857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0072A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0" name="文本框 1173"/>
            <p:cNvSpPr txBox="1"/>
            <p:nvPr/>
          </p:nvSpPr>
          <p:spPr>
            <a:xfrm>
              <a:off x="5334001" y="4259067"/>
              <a:ext cx="77261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895" name="组合 2894"/>
          <p:cNvGrpSpPr/>
          <p:nvPr/>
        </p:nvGrpSpPr>
        <p:grpSpPr>
          <a:xfrm>
            <a:off x="1158875" y="5053013"/>
            <a:ext cx="3497263" cy="1401762"/>
            <a:chOff x="5056356" y="5119267"/>
            <a:chExt cx="3496553" cy="1401581"/>
          </a:xfrm>
        </p:grpSpPr>
        <p:sp>
          <p:nvSpPr>
            <p:cNvPr id="10284" name="Freeform 90"/>
            <p:cNvSpPr/>
            <p:nvPr/>
          </p:nvSpPr>
          <p:spPr>
            <a:xfrm flipH="1" flipV="1">
              <a:off x="5056356" y="5265072"/>
              <a:ext cx="370880" cy="388769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E6E6E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285" name="组合 1183"/>
            <p:cNvGrpSpPr/>
            <p:nvPr/>
          </p:nvGrpSpPr>
          <p:grpSpPr>
            <a:xfrm>
              <a:off x="5427236" y="5119267"/>
              <a:ext cx="3125673" cy="1401581"/>
              <a:chOff x="8726192" y="1556755"/>
              <a:chExt cx="3125673" cy="1401581"/>
            </a:xfrm>
          </p:grpSpPr>
          <p:sp>
            <p:nvSpPr>
              <p:cNvPr id="1188" name="文本框 1187"/>
              <p:cNvSpPr txBox="1"/>
              <p:nvPr/>
            </p:nvSpPr>
            <p:spPr>
              <a:xfrm>
                <a:off x="8726712" y="1556755"/>
                <a:ext cx="2425207" cy="46190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2400" b="1" kern="1200" cap="none" spc="0" normalizeH="0" baseline="0" noProof="0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kumimoji="0" lang="zh-CN" altLang="en-US" sz="2400" b="1" kern="1200" cap="none" spc="0" normalizeH="0" baseline="0" noProof="0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89" name="文本框 1188"/>
              <p:cNvSpPr txBox="1"/>
              <p:nvPr/>
            </p:nvSpPr>
            <p:spPr bwMode="auto">
              <a:xfrm>
                <a:off x="8726712" y="1993261"/>
                <a:ext cx="3125153" cy="9650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1600" kern="1200" cap="none" spc="0" normalizeH="0" baseline="0" noProof="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  <a:endParaRPr kumimoji="0" lang="en-US" altLang="zh-CN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190" name="直接连接符 1189"/>
              <p:cNvCxnSpPr/>
              <p:nvPr/>
            </p:nvCxnSpPr>
            <p:spPr>
              <a:xfrm>
                <a:off x="8815594" y="1993261"/>
                <a:ext cx="1777639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94" name="组合 1193"/>
          <p:cNvGrpSpPr/>
          <p:nvPr/>
        </p:nvGrpSpPr>
        <p:grpSpPr>
          <a:xfrm>
            <a:off x="1158875" y="3425825"/>
            <a:ext cx="3497263" cy="1401763"/>
            <a:chOff x="5056356" y="5119267"/>
            <a:chExt cx="3496553" cy="1401581"/>
          </a:xfrm>
        </p:grpSpPr>
        <p:sp>
          <p:nvSpPr>
            <p:cNvPr id="10279" name="Freeform 90"/>
            <p:cNvSpPr/>
            <p:nvPr/>
          </p:nvSpPr>
          <p:spPr>
            <a:xfrm flipH="1" flipV="1">
              <a:off x="5056356" y="5265072"/>
              <a:ext cx="370880" cy="388769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E6E6E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280" name="组合 1195"/>
            <p:cNvGrpSpPr/>
            <p:nvPr/>
          </p:nvGrpSpPr>
          <p:grpSpPr>
            <a:xfrm>
              <a:off x="5427236" y="5119267"/>
              <a:ext cx="3125673" cy="1401581"/>
              <a:chOff x="8726192" y="1556755"/>
              <a:chExt cx="3125673" cy="1401581"/>
            </a:xfrm>
          </p:grpSpPr>
          <p:sp>
            <p:nvSpPr>
              <p:cNvPr id="1197" name="文本框 1196"/>
              <p:cNvSpPr txBox="1"/>
              <p:nvPr/>
            </p:nvSpPr>
            <p:spPr>
              <a:xfrm>
                <a:off x="8726712" y="1556755"/>
                <a:ext cx="2425207" cy="46190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2400" b="1" kern="1200" cap="none" spc="0" normalizeH="0" baseline="0" noProof="0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kumimoji="0" lang="zh-CN" altLang="en-US" sz="2400" b="1" kern="1200" cap="none" spc="0" normalizeH="0" baseline="0" noProof="0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98" name="文本框 1197"/>
              <p:cNvSpPr txBox="1"/>
              <p:nvPr/>
            </p:nvSpPr>
            <p:spPr bwMode="auto">
              <a:xfrm>
                <a:off x="8726712" y="1993261"/>
                <a:ext cx="3125153" cy="9650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1600" kern="1200" cap="none" spc="0" normalizeH="0" baseline="0" noProof="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  <a:endParaRPr kumimoji="0" lang="en-US" altLang="zh-CN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199" name="直接连接符 1198"/>
              <p:cNvCxnSpPr/>
              <p:nvPr/>
            </p:nvCxnSpPr>
            <p:spPr>
              <a:xfrm>
                <a:off x="8815594" y="1993261"/>
                <a:ext cx="1777639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0" name="组合 1199"/>
          <p:cNvGrpSpPr/>
          <p:nvPr/>
        </p:nvGrpSpPr>
        <p:grpSpPr>
          <a:xfrm>
            <a:off x="1158875" y="1798638"/>
            <a:ext cx="3497263" cy="1401762"/>
            <a:chOff x="5056356" y="5119267"/>
            <a:chExt cx="3496553" cy="1401581"/>
          </a:xfrm>
        </p:grpSpPr>
        <p:sp>
          <p:nvSpPr>
            <p:cNvPr id="10274" name="Freeform 90"/>
            <p:cNvSpPr/>
            <p:nvPr/>
          </p:nvSpPr>
          <p:spPr>
            <a:xfrm flipH="1" flipV="1">
              <a:off x="5056356" y="5265072"/>
              <a:ext cx="370880" cy="388769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E6E6E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275" name="组合 1201"/>
            <p:cNvGrpSpPr/>
            <p:nvPr/>
          </p:nvGrpSpPr>
          <p:grpSpPr>
            <a:xfrm>
              <a:off x="5427236" y="5119267"/>
              <a:ext cx="3125673" cy="1401581"/>
              <a:chOff x="8726192" y="1556755"/>
              <a:chExt cx="3125673" cy="1401581"/>
            </a:xfrm>
          </p:grpSpPr>
          <p:sp>
            <p:nvSpPr>
              <p:cNvPr id="1203" name="文本框 1202"/>
              <p:cNvSpPr txBox="1"/>
              <p:nvPr/>
            </p:nvSpPr>
            <p:spPr>
              <a:xfrm>
                <a:off x="8726712" y="1556755"/>
                <a:ext cx="2425207" cy="46190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2400" b="1" kern="1200" cap="none" spc="0" normalizeH="0" baseline="0" noProof="0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kumimoji="0" lang="zh-CN" altLang="en-US" sz="2400" b="1" kern="1200" cap="none" spc="0" normalizeH="0" baseline="0" noProof="0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04" name="文本框 1203"/>
              <p:cNvSpPr txBox="1"/>
              <p:nvPr/>
            </p:nvSpPr>
            <p:spPr bwMode="auto">
              <a:xfrm>
                <a:off x="8726712" y="1993261"/>
                <a:ext cx="3125153" cy="9650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1600" kern="1200" cap="none" spc="0" normalizeH="0" baseline="0" noProof="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  <a:endParaRPr kumimoji="0" lang="en-US" altLang="zh-CN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205" name="直接连接符 1204"/>
              <p:cNvCxnSpPr/>
              <p:nvPr/>
            </p:nvCxnSpPr>
            <p:spPr>
              <a:xfrm>
                <a:off x="8815594" y="1993261"/>
                <a:ext cx="1777639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6" name="组合 1205"/>
          <p:cNvGrpSpPr/>
          <p:nvPr/>
        </p:nvGrpSpPr>
        <p:grpSpPr>
          <a:xfrm>
            <a:off x="7839075" y="1179513"/>
            <a:ext cx="3495675" cy="1401762"/>
            <a:chOff x="5056356" y="5119267"/>
            <a:chExt cx="3496553" cy="1401581"/>
          </a:xfrm>
        </p:grpSpPr>
        <p:sp>
          <p:nvSpPr>
            <p:cNvPr id="10269" name="Freeform 90"/>
            <p:cNvSpPr/>
            <p:nvPr/>
          </p:nvSpPr>
          <p:spPr>
            <a:xfrm flipH="1" flipV="1">
              <a:off x="5056356" y="5265072"/>
              <a:ext cx="370880" cy="388769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E6E6E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270" name="组合 1207"/>
            <p:cNvGrpSpPr/>
            <p:nvPr/>
          </p:nvGrpSpPr>
          <p:grpSpPr>
            <a:xfrm>
              <a:off x="5427236" y="5119267"/>
              <a:ext cx="3125673" cy="1401581"/>
              <a:chOff x="8726192" y="1556755"/>
              <a:chExt cx="3125673" cy="1401581"/>
            </a:xfrm>
          </p:grpSpPr>
          <p:sp>
            <p:nvSpPr>
              <p:cNvPr id="1209" name="文本框 1208"/>
              <p:cNvSpPr txBox="1"/>
              <p:nvPr/>
            </p:nvSpPr>
            <p:spPr>
              <a:xfrm>
                <a:off x="8726880" y="1556755"/>
                <a:ext cx="2424722" cy="46190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2400" b="1" kern="1200" cap="none" spc="0" normalizeH="0" baseline="0" noProof="0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kumimoji="0" lang="zh-CN" altLang="en-US" sz="2400" b="1" kern="1200" cap="none" spc="0" normalizeH="0" baseline="0" noProof="0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10" name="文本框 1209"/>
              <p:cNvSpPr txBox="1"/>
              <p:nvPr/>
            </p:nvSpPr>
            <p:spPr bwMode="auto">
              <a:xfrm>
                <a:off x="8726880" y="1993261"/>
                <a:ext cx="3124985" cy="9650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1600" kern="1200" cap="none" spc="0" normalizeH="0" baseline="0" noProof="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  <a:endParaRPr kumimoji="0" lang="en-US" altLang="zh-CN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211" name="直接连接符 1210"/>
              <p:cNvCxnSpPr/>
              <p:nvPr/>
            </p:nvCxnSpPr>
            <p:spPr>
              <a:xfrm>
                <a:off x="8815803" y="1993261"/>
                <a:ext cx="1778447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2" name="组合 1211"/>
          <p:cNvGrpSpPr/>
          <p:nvPr/>
        </p:nvGrpSpPr>
        <p:grpSpPr>
          <a:xfrm>
            <a:off x="7839075" y="2967038"/>
            <a:ext cx="3495675" cy="1401762"/>
            <a:chOff x="5056356" y="5119267"/>
            <a:chExt cx="3496553" cy="1401581"/>
          </a:xfrm>
        </p:grpSpPr>
        <p:sp>
          <p:nvSpPr>
            <p:cNvPr id="10264" name="Freeform 90"/>
            <p:cNvSpPr/>
            <p:nvPr/>
          </p:nvSpPr>
          <p:spPr>
            <a:xfrm flipH="1" flipV="1">
              <a:off x="5056356" y="5265072"/>
              <a:ext cx="370880" cy="388769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E6E6E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265" name="组合 1213"/>
            <p:cNvGrpSpPr/>
            <p:nvPr/>
          </p:nvGrpSpPr>
          <p:grpSpPr>
            <a:xfrm>
              <a:off x="5427236" y="5119267"/>
              <a:ext cx="3125673" cy="1401581"/>
              <a:chOff x="8726192" y="1556755"/>
              <a:chExt cx="3125673" cy="1401581"/>
            </a:xfrm>
          </p:grpSpPr>
          <p:sp>
            <p:nvSpPr>
              <p:cNvPr id="1215" name="文本框 1214"/>
              <p:cNvSpPr txBox="1"/>
              <p:nvPr/>
            </p:nvSpPr>
            <p:spPr>
              <a:xfrm>
                <a:off x="8726880" y="1556755"/>
                <a:ext cx="2424722" cy="46190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2400" b="1" kern="1200" cap="none" spc="0" normalizeH="0" baseline="0" noProof="0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kumimoji="0" lang="zh-CN" altLang="en-US" sz="2400" b="1" kern="1200" cap="none" spc="0" normalizeH="0" baseline="0" noProof="0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文本框 1215"/>
              <p:cNvSpPr txBox="1"/>
              <p:nvPr/>
            </p:nvSpPr>
            <p:spPr bwMode="auto">
              <a:xfrm>
                <a:off x="8726880" y="1993261"/>
                <a:ext cx="3124985" cy="9650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1600" kern="1200" cap="none" spc="0" normalizeH="0" baseline="0" noProof="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  <a:endParaRPr kumimoji="0" lang="en-US" altLang="zh-CN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217" name="直接连接符 1216"/>
              <p:cNvCxnSpPr/>
              <p:nvPr/>
            </p:nvCxnSpPr>
            <p:spPr>
              <a:xfrm>
                <a:off x="8815803" y="1993261"/>
                <a:ext cx="1778447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00" name="组合 2899"/>
          <p:cNvGrpSpPr/>
          <p:nvPr/>
        </p:nvGrpSpPr>
        <p:grpSpPr>
          <a:xfrm rot="-4802265">
            <a:off x="6103938" y="4895850"/>
            <a:ext cx="985837" cy="941388"/>
            <a:chOff x="6257635" y="4020428"/>
            <a:chExt cx="985857" cy="940494"/>
          </a:xfrm>
        </p:grpSpPr>
        <p:sp>
          <p:nvSpPr>
            <p:cNvPr id="10262" name="Freeform 90"/>
            <p:cNvSpPr/>
            <p:nvPr/>
          </p:nvSpPr>
          <p:spPr>
            <a:xfrm rot="-6178902">
              <a:off x="6280316" y="3997746"/>
              <a:ext cx="940494" cy="985857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01559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3" name="文本框 1218"/>
            <p:cNvSpPr txBox="1"/>
            <p:nvPr/>
          </p:nvSpPr>
          <p:spPr>
            <a:xfrm rot="4802265">
              <a:off x="6365138" y="4163985"/>
              <a:ext cx="722863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220" name="组合 1219"/>
          <p:cNvGrpSpPr/>
          <p:nvPr/>
        </p:nvGrpSpPr>
        <p:grpSpPr>
          <a:xfrm>
            <a:off x="7839075" y="4756150"/>
            <a:ext cx="3495675" cy="1401763"/>
            <a:chOff x="5056356" y="5119267"/>
            <a:chExt cx="3496553" cy="1401581"/>
          </a:xfrm>
        </p:grpSpPr>
        <p:sp>
          <p:nvSpPr>
            <p:cNvPr id="10257" name="Freeform 90"/>
            <p:cNvSpPr/>
            <p:nvPr/>
          </p:nvSpPr>
          <p:spPr>
            <a:xfrm flipH="1" flipV="1">
              <a:off x="5056356" y="5265072"/>
              <a:ext cx="370880" cy="388769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E6E6E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258" name="组合 1221"/>
            <p:cNvGrpSpPr/>
            <p:nvPr/>
          </p:nvGrpSpPr>
          <p:grpSpPr>
            <a:xfrm>
              <a:off x="5427236" y="5119267"/>
              <a:ext cx="3125673" cy="1401581"/>
              <a:chOff x="8726192" y="1556755"/>
              <a:chExt cx="3125673" cy="1401581"/>
            </a:xfrm>
          </p:grpSpPr>
          <p:sp>
            <p:nvSpPr>
              <p:cNvPr id="1223" name="文本框 1222"/>
              <p:cNvSpPr txBox="1"/>
              <p:nvPr/>
            </p:nvSpPr>
            <p:spPr>
              <a:xfrm>
                <a:off x="8726880" y="1556755"/>
                <a:ext cx="2424722" cy="46190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2400" b="1" kern="1200" cap="none" spc="0" normalizeH="0" baseline="0" noProof="0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kumimoji="0" lang="zh-CN" altLang="en-US" sz="2400" b="1" kern="1200" cap="none" spc="0" normalizeH="0" baseline="0" noProof="0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24" name="文本框 1223"/>
              <p:cNvSpPr txBox="1"/>
              <p:nvPr/>
            </p:nvSpPr>
            <p:spPr bwMode="auto">
              <a:xfrm>
                <a:off x="8726880" y="1993261"/>
                <a:ext cx="3124985" cy="9650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1600" kern="1200" cap="none" spc="0" normalizeH="0" baseline="0" noProof="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  <a:endParaRPr kumimoji="0" lang="en-US" altLang="zh-CN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225" name="直接连接符 1224"/>
              <p:cNvCxnSpPr/>
              <p:nvPr/>
            </p:nvCxnSpPr>
            <p:spPr>
              <a:xfrm>
                <a:off x="8815803" y="1993261"/>
                <a:ext cx="1778447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98" name="组合 2897"/>
          <p:cNvGrpSpPr/>
          <p:nvPr/>
        </p:nvGrpSpPr>
        <p:grpSpPr>
          <a:xfrm>
            <a:off x="6046788" y="1300163"/>
            <a:ext cx="1477962" cy="1550987"/>
            <a:chOff x="5417640" y="987334"/>
            <a:chExt cx="1478279" cy="1549581"/>
          </a:xfrm>
        </p:grpSpPr>
        <p:sp>
          <p:nvSpPr>
            <p:cNvPr id="10255" name="Freeform 90"/>
            <p:cNvSpPr/>
            <p:nvPr/>
          </p:nvSpPr>
          <p:spPr>
            <a:xfrm>
              <a:off x="5417640" y="987334"/>
              <a:ext cx="1478279" cy="1549581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54" h="790">
                  <a:moveTo>
                    <a:pt x="754" y="413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4" y="364"/>
                    <a:pt x="754" y="359"/>
                    <a:pt x="754" y="354"/>
                  </a:cubicBezTo>
                  <a:cubicBezTo>
                    <a:pt x="754" y="354"/>
                    <a:pt x="754" y="354"/>
                    <a:pt x="754" y="354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06" y="46"/>
                    <a:pt x="653" y="77"/>
                    <a:pt x="588" y="77"/>
                  </a:cubicBezTo>
                  <a:cubicBezTo>
                    <a:pt x="393" y="77"/>
                    <a:pt x="393" y="77"/>
                    <a:pt x="393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132" y="77"/>
                    <a:pt x="4" y="204"/>
                    <a:pt x="0" y="362"/>
                  </a:cubicBezTo>
                  <a:cubicBezTo>
                    <a:pt x="2" y="790"/>
                    <a:pt x="2" y="790"/>
                    <a:pt x="2" y="790"/>
                  </a:cubicBezTo>
                  <a:cubicBezTo>
                    <a:pt x="38" y="742"/>
                    <a:pt x="98" y="701"/>
                    <a:pt x="166" y="701"/>
                  </a:cubicBezTo>
                  <a:cubicBezTo>
                    <a:pt x="380" y="701"/>
                    <a:pt x="380" y="701"/>
                    <a:pt x="380" y="701"/>
                  </a:cubicBezTo>
                  <a:cubicBezTo>
                    <a:pt x="428" y="701"/>
                    <a:pt x="428" y="701"/>
                    <a:pt x="428" y="701"/>
                  </a:cubicBezTo>
                  <a:cubicBezTo>
                    <a:pt x="461" y="701"/>
                    <a:pt x="461" y="701"/>
                    <a:pt x="461" y="701"/>
                  </a:cubicBezTo>
                  <a:cubicBezTo>
                    <a:pt x="621" y="701"/>
                    <a:pt x="754" y="574"/>
                    <a:pt x="754" y="413"/>
                  </a:cubicBezTo>
                  <a:close/>
                </a:path>
              </a:pathLst>
            </a:custGeom>
            <a:solidFill>
              <a:srgbClr val="01559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6" name="文本框 2892"/>
            <p:cNvSpPr txBox="1"/>
            <p:nvPr/>
          </p:nvSpPr>
          <p:spPr>
            <a:xfrm>
              <a:off x="5836739" y="1504950"/>
              <a:ext cx="64008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740150" y="3748088"/>
            <a:ext cx="4711700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48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项目原理分析</a:t>
            </a:r>
            <a:endParaRPr lang="zh-CN" altLang="en-US" sz="4800" dirty="0">
              <a:solidFill>
                <a:srgbClr val="0072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79863" y="2735263"/>
            <a:ext cx="4232275" cy="769937"/>
            <a:chOff x="4219447" y="2719498"/>
            <a:chExt cx="3753106" cy="769442"/>
          </a:xfrm>
        </p:grpSpPr>
        <p:sp>
          <p:nvSpPr>
            <p:cNvPr id="5" name="矩形 4"/>
            <p:cNvSpPr/>
            <p:nvPr/>
          </p:nvSpPr>
          <p:spPr>
            <a:xfrm>
              <a:off x="4447505" y="2809927"/>
              <a:ext cx="3296990" cy="642525"/>
            </a:xfrm>
            <a:prstGeom prst="rect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9447" y="2719498"/>
              <a:ext cx="3753106" cy="7694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4400" b="1" kern="1200" cap="none" spc="0" normalizeH="0" baseline="0" noProof="0" dirty="0">
                  <a:solidFill>
                    <a:schemeClr val="bg1"/>
                  </a:solidFill>
                  <a:latin typeface="+mj-lt"/>
                  <a:ea typeface="+mn-ea"/>
                  <a:cs typeface="+mn-cs"/>
                </a:rPr>
                <a:t>The Fourth Part</a:t>
              </a:r>
              <a:endParaRPr kumimoji="0" lang="zh-CN" altLang="en-US" sz="4400" b="1" kern="1200" cap="none" spc="0" normalizeH="0" baseline="0" noProof="0" dirty="0">
                <a:solidFill>
                  <a:schemeClr val="bg1"/>
                </a:solidFill>
                <a:latin typeface="+mj-lt"/>
                <a:ea typeface="+mn-ea"/>
                <a:cs typeface="+mn-cs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448175" y="3651250"/>
            <a:ext cx="329565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006850" y="4643438"/>
            <a:ext cx="417830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87850" y="4733925"/>
            <a:ext cx="34163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72A9"/>
                </a:solidFill>
                <a:latin typeface="+mj-lt"/>
                <a:ea typeface="+mn-ea"/>
                <a:cs typeface="+mn-cs"/>
              </a:rPr>
              <a:t>We are pursuing the best!</a:t>
            </a:r>
            <a:endParaRPr kumimoji="0" lang="zh-CN" altLang="en-US" sz="2400" kern="1200" cap="none" spc="0" normalizeH="0" baseline="0" noProof="0" dirty="0">
              <a:solidFill>
                <a:srgbClr val="0072A9"/>
              </a:solidFill>
              <a:latin typeface="+mj-lt"/>
              <a:ea typeface="+mn-ea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247650" y="-19050"/>
            <a:ext cx="12687300" cy="280988"/>
            <a:chOff x="-246861" y="0"/>
            <a:chExt cx="12685723" cy="281354"/>
          </a:xfrm>
        </p:grpSpPr>
        <p:sp>
          <p:nvSpPr>
            <p:cNvPr id="11" name="平行四边形 10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平行四边形 15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平行四边形 19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平行四边形 21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平行四边形 23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平行四边形 27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平行四边形 29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平行四边形 33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 flipV="1">
            <a:off x="-247650" y="6596063"/>
            <a:ext cx="12687300" cy="280987"/>
            <a:chOff x="-246861" y="0"/>
            <a:chExt cx="12685723" cy="281354"/>
          </a:xfrm>
        </p:grpSpPr>
        <p:sp>
          <p:nvSpPr>
            <p:cNvPr id="38" name="平行四边形 37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平行四边形 38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平行四边形 40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平行四边形 41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平行四边形 42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平行四边形 43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平行四边形 44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平行四边形 45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平行四边形 47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平行四边形 48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平行四边形 49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平行四边形 50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平行四边形 51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平行四边形 52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平行四边形 53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平行四边形 55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平行四边形 58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平行四边形 59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4" name="Freeform 71"/>
          <p:cNvSpPr>
            <a:spLocks noEditPoints="1"/>
          </p:cNvSpPr>
          <p:nvPr/>
        </p:nvSpPr>
        <p:spPr>
          <a:xfrm>
            <a:off x="5648325" y="1724025"/>
            <a:ext cx="895350" cy="94773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22" h="235">
                <a:moveTo>
                  <a:pt x="151" y="19"/>
                </a:moveTo>
                <a:lnTo>
                  <a:pt x="170" y="29"/>
                </a:lnTo>
                <a:lnTo>
                  <a:pt x="203" y="19"/>
                </a:lnTo>
                <a:lnTo>
                  <a:pt x="182" y="7"/>
                </a:lnTo>
                <a:lnTo>
                  <a:pt x="151" y="19"/>
                </a:lnTo>
                <a:close/>
                <a:moveTo>
                  <a:pt x="31" y="171"/>
                </a:moveTo>
                <a:lnTo>
                  <a:pt x="7" y="159"/>
                </a:lnTo>
                <a:lnTo>
                  <a:pt x="7" y="211"/>
                </a:lnTo>
                <a:lnTo>
                  <a:pt x="31" y="223"/>
                </a:lnTo>
                <a:lnTo>
                  <a:pt x="31" y="171"/>
                </a:lnTo>
                <a:close/>
                <a:moveTo>
                  <a:pt x="87" y="104"/>
                </a:moveTo>
                <a:lnTo>
                  <a:pt x="109" y="114"/>
                </a:lnTo>
                <a:lnTo>
                  <a:pt x="137" y="102"/>
                </a:lnTo>
                <a:lnTo>
                  <a:pt x="116" y="93"/>
                </a:lnTo>
                <a:lnTo>
                  <a:pt x="87" y="104"/>
                </a:lnTo>
                <a:close/>
                <a:moveTo>
                  <a:pt x="68" y="102"/>
                </a:moveTo>
                <a:lnTo>
                  <a:pt x="76" y="100"/>
                </a:lnTo>
                <a:lnTo>
                  <a:pt x="116" y="83"/>
                </a:lnTo>
                <a:lnTo>
                  <a:pt x="118" y="83"/>
                </a:lnTo>
                <a:lnTo>
                  <a:pt x="132" y="90"/>
                </a:lnTo>
                <a:lnTo>
                  <a:pt x="132" y="24"/>
                </a:lnTo>
                <a:lnTo>
                  <a:pt x="132" y="19"/>
                </a:lnTo>
                <a:lnTo>
                  <a:pt x="139" y="14"/>
                </a:lnTo>
                <a:lnTo>
                  <a:pt x="180" y="0"/>
                </a:lnTo>
                <a:lnTo>
                  <a:pt x="182" y="0"/>
                </a:lnTo>
                <a:lnTo>
                  <a:pt x="215" y="14"/>
                </a:lnTo>
                <a:lnTo>
                  <a:pt x="222" y="19"/>
                </a:lnTo>
                <a:lnTo>
                  <a:pt x="222" y="168"/>
                </a:lnTo>
                <a:lnTo>
                  <a:pt x="173" y="187"/>
                </a:lnTo>
                <a:lnTo>
                  <a:pt x="168" y="185"/>
                </a:lnTo>
                <a:lnTo>
                  <a:pt x="158" y="180"/>
                </a:lnTo>
                <a:lnTo>
                  <a:pt x="158" y="192"/>
                </a:lnTo>
                <a:lnTo>
                  <a:pt x="106" y="211"/>
                </a:lnTo>
                <a:lnTo>
                  <a:pt x="102" y="209"/>
                </a:lnTo>
                <a:lnTo>
                  <a:pt x="90" y="201"/>
                </a:lnTo>
                <a:lnTo>
                  <a:pt x="90" y="216"/>
                </a:lnTo>
                <a:lnTo>
                  <a:pt x="38" y="235"/>
                </a:lnTo>
                <a:lnTo>
                  <a:pt x="33" y="232"/>
                </a:lnTo>
                <a:lnTo>
                  <a:pt x="2" y="218"/>
                </a:lnTo>
                <a:lnTo>
                  <a:pt x="0" y="216"/>
                </a:lnTo>
                <a:lnTo>
                  <a:pt x="0" y="213"/>
                </a:lnTo>
                <a:lnTo>
                  <a:pt x="0" y="154"/>
                </a:lnTo>
                <a:lnTo>
                  <a:pt x="0" y="147"/>
                </a:lnTo>
                <a:lnTo>
                  <a:pt x="7" y="145"/>
                </a:lnTo>
                <a:lnTo>
                  <a:pt x="47" y="128"/>
                </a:lnTo>
                <a:lnTo>
                  <a:pt x="50" y="128"/>
                </a:lnTo>
                <a:lnTo>
                  <a:pt x="80" y="145"/>
                </a:lnTo>
                <a:lnTo>
                  <a:pt x="90" y="147"/>
                </a:lnTo>
                <a:lnTo>
                  <a:pt x="90" y="194"/>
                </a:lnTo>
                <a:lnTo>
                  <a:pt x="99" y="199"/>
                </a:lnTo>
                <a:lnTo>
                  <a:pt x="99" y="126"/>
                </a:lnTo>
                <a:lnTo>
                  <a:pt x="76" y="114"/>
                </a:lnTo>
                <a:lnTo>
                  <a:pt x="76" y="142"/>
                </a:lnTo>
                <a:lnTo>
                  <a:pt x="68" y="138"/>
                </a:lnTo>
                <a:lnTo>
                  <a:pt x="68" y="109"/>
                </a:lnTo>
                <a:lnTo>
                  <a:pt x="68" y="102"/>
                </a:lnTo>
                <a:close/>
                <a:moveTo>
                  <a:pt x="139" y="95"/>
                </a:moveTo>
                <a:lnTo>
                  <a:pt x="149" y="100"/>
                </a:lnTo>
                <a:lnTo>
                  <a:pt x="158" y="102"/>
                </a:lnTo>
                <a:lnTo>
                  <a:pt x="158" y="171"/>
                </a:lnTo>
                <a:lnTo>
                  <a:pt x="165" y="175"/>
                </a:lnTo>
                <a:lnTo>
                  <a:pt x="165" y="43"/>
                </a:lnTo>
                <a:lnTo>
                  <a:pt x="139" y="31"/>
                </a:lnTo>
                <a:lnTo>
                  <a:pt x="139" y="95"/>
                </a:lnTo>
                <a:close/>
                <a:moveTo>
                  <a:pt x="19" y="149"/>
                </a:moveTo>
                <a:lnTo>
                  <a:pt x="38" y="159"/>
                </a:lnTo>
                <a:lnTo>
                  <a:pt x="71" y="147"/>
                </a:lnTo>
                <a:lnTo>
                  <a:pt x="47" y="138"/>
                </a:lnTo>
                <a:lnTo>
                  <a:pt x="19" y="149"/>
                </a:lnTo>
                <a:close/>
                <a:moveTo>
                  <a:pt x="173" y="38"/>
                </a:moveTo>
                <a:lnTo>
                  <a:pt x="173" y="36"/>
                </a:lnTo>
                <a:lnTo>
                  <a:pt x="173" y="38"/>
                </a:lnTo>
                <a:close/>
              </a:path>
            </a:pathLst>
          </a:custGeom>
          <a:solidFill>
            <a:srgbClr val="0072A9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6" name="组合 55"/>
          <p:cNvGrpSpPr/>
          <p:nvPr/>
        </p:nvGrpSpPr>
        <p:grpSpPr>
          <a:xfrm>
            <a:off x="193675" y="185738"/>
            <a:ext cx="3903663" cy="825500"/>
            <a:chOff x="193490" y="186088"/>
            <a:chExt cx="3903080" cy="824600"/>
          </a:xfrm>
        </p:grpSpPr>
        <p:sp>
          <p:nvSpPr>
            <p:cNvPr id="2" name="菱形 1"/>
            <p:cNvSpPr/>
            <p:nvPr/>
          </p:nvSpPr>
          <p:spPr>
            <a:xfrm>
              <a:off x="193490" y="186088"/>
              <a:ext cx="825377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13" name="文本框 2"/>
            <p:cNvSpPr txBox="1"/>
            <p:nvPr/>
          </p:nvSpPr>
          <p:spPr>
            <a:xfrm>
              <a:off x="1018090" y="243238"/>
              <a:ext cx="306296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项目原理分析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18867" y="672919"/>
              <a:ext cx="3077703" cy="3377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  <a:cs typeface="+mn-cs"/>
                </a:rPr>
                <a:t>We are pursuing the best!</a:t>
              </a:r>
              <a:endParaRPr kumimoji="0" lang="zh-CN" altLang="en-US" sz="1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2315" name="Freeform 71"/>
            <p:cNvSpPr>
              <a:spLocks noEditPoints="1"/>
            </p:cNvSpPr>
            <p:nvPr/>
          </p:nvSpPr>
          <p:spPr>
            <a:xfrm>
              <a:off x="390267" y="384564"/>
              <a:ext cx="370087" cy="391759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109341" y="688776"/>
              <a:ext cx="231105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2427288" y="1217613"/>
            <a:ext cx="8993187" cy="1938337"/>
            <a:chOff x="2288543" y="1302459"/>
            <a:chExt cx="8993277" cy="1937845"/>
          </a:xfrm>
        </p:grpSpPr>
        <p:sp>
          <p:nvSpPr>
            <p:cNvPr id="12" name="文本框 11"/>
            <p:cNvSpPr txBox="1"/>
            <p:nvPr/>
          </p:nvSpPr>
          <p:spPr>
            <a:xfrm>
              <a:off x="2288543" y="1302459"/>
              <a:ext cx="2425724" cy="4618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2400" b="1" kern="1200" cap="none" spc="0" normalizeH="0" baseline="0" noProof="0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kumimoji="0" lang="zh-CN" altLang="en-US" sz="2400" b="1" kern="1200" cap="none" spc="0" normalizeH="0" baseline="0" noProof="0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404431" y="1783349"/>
              <a:ext cx="1779606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288543" y="1813504"/>
              <a:ext cx="8993277" cy="14268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rPr>
                <a:t>Remember that happiness is a way of travel, not a destination. Sometimes you need to look back, otherwise you will never know what you have lost in the way of forever searching. Remember that happiness is a way of travel, not a destination. Sometimes you need to look back, otherwise you will never know what you have lost in the way of forever searching.</a:t>
              </a:r>
              <a:endParaRPr kumimoji="0" lang="en-US" altLang="zh-CN" sz="1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endParaRPr>
            </a:p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endParaRPr kumimoji="0" lang="en-US" altLang="zh-CN" sz="20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42963" y="1328738"/>
            <a:ext cx="1438275" cy="1439862"/>
            <a:chOff x="842949" y="1328467"/>
            <a:chExt cx="1438389" cy="1439863"/>
          </a:xfrm>
        </p:grpSpPr>
        <p:sp>
          <p:nvSpPr>
            <p:cNvPr id="8" name="矩形 7"/>
            <p:cNvSpPr/>
            <p:nvPr/>
          </p:nvSpPr>
          <p:spPr>
            <a:xfrm>
              <a:off x="842949" y="1328467"/>
              <a:ext cx="1438389" cy="1439863"/>
            </a:xfrm>
            <a:prstGeom prst="rect">
              <a:avLst/>
            </a:prstGeom>
            <a:noFill/>
            <a:ln w="38100">
              <a:solidFill>
                <a:srgbClr val="0072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08" name="Freeform 74"/>
            <p:cNvSpPr>
              <a:spLocks noEditPoints="1"/>
            </p:cNvSpPr>
            <p:nvPr/>
          </p:nvSpPr>
          <p:spPr>
            <a:xfrm>
              <a:off x="1185945" y="1799072"/>
              <a:ext cx="752396" cy="491951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rgbClr val="0072A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416175" y="4727575"/>
            <a:ext cx="8993188" cy="1938338"/>
            <a:chOff x="2288543" y="1302459"/>
            <a:chExt cx="8993277" cy="1937845"/>
          </a:xfrm>
        </p:grpSpPr>
        <p:sp>
          <p:nvSpPr>
            <p:cNvPr id="42" name="文本框 41"/>
            <p:cNvSpPr txBox="1"/>
            <p:nvPr/>
          </p:nvSpPr>
          <p:spPr>
            <a:xfrm>
              <a:off x="2288543" y="1302459"/>
              <a:ext cx="2425724" cy="4618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2400" b="1" kern="1200" cap="none" spc="0" normalizeH="0" baseline="0" noProof="0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kumimoji="0" lang="zh-CN" altLang="en-US" sz="2400" b="1" kern="1200" cap="none" spc="0" normalizeH="0" baseline="0" noProof="0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2404432" y="1783350"/>
              <a:ext cx="177960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2288543" y="1813504"/>
              <a:ext cx="8993277" cy="14268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rPr>
                <a:t>Remember that happiness is a way of travel, not a destination. Sometimes you need to look back, otherwise you will never know what you have lost in the way of forever searching. Remember that happiness is a way of travel, not a destination. Sometimes you need to look back, otherwise you will never know what you have lost in the way of forever searching.</a:t>
              </a:r>
              <a:endParaRPr kumimoji="0" lang="en-US" altLang="zh-CN" sz="1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endParaRPr>
            </a:p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endParaRPr kumimoji="0" lang="en-US" altLang="zh-CN" sz="20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42963" y="4826000"/>
            <a:ext cx="1438275" cy="1439863"/>
            <a:chOff x="842948" y="4826762"/>
            <a:chExt cx="1438389" cy="1439863"/>
          </a:xfrm>
        </p:grpSpPr>
        <p:sp>
          <p:nvSpPr>
            <p:cNvPr id="12302" name="Freeform 283"/>
            <p:cNvSpPr>
              <a:spLocks noEditPoints="1"/>
            </p:cNvSpPr>
            <p:nvPr/>
          </p:nvSpPr>
          <p:spPr>
            <a:xfrm>
              <a:off x="1151438" y="5134291"/>
              <a:ext cx="651163" cy="824807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95" h="120">
                  <a:moveTo>
                    <a:pt x="41" y="0"/>
                  </a:moveTo>
                  <a:cubicBezTo>
                    <a:pt x="37" y="0"/>
                    <a:pt x="32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6"/>
                    <a:pt x="18" y="1"/>
                    <a:pt x="14" y="1"/>
                  </a:cubicBezTo>
                  <a:cubicBezTo>
                    <a:pt x="10" y="1"/>
                    <a:pt x="6" y="4"/>
                    <a:pt x="3" y="8"/>
                  </a:cubicBezTo>
                  <a:cubicBezTo>
                    <a:pt x="1" y="11"/>
                    <a:pt x="0" y="16"/>
                    <a:pt x="0" y="21"/>
                  </a:cubicBezTo>
                  <a:cubicBezTo>
                    <a:pt x="0" y="26"/>
                    <a:pt x="1" y="30"/>
                    <a:pt x="3" y="34"/>
                  </a:cubicBezTo>
                  <a:cubicBezTo>
                    <a:pt x="6" y="38"/>
                    <a:pt x="10" y="40"/>
                    <a:pt x="14" y="40"/>
                  </a:cubicBezTo>
                  <a:cubicBezTo>
                    <a:pt x="18" y="40"/>
                    <a:pt x="27" y="38"/>
                    <a:pt x="31" y="37"/>
                  </a:cubicBezTo>
                  <a:cubicBezTo>
                    <a:pt x="34" y="40"/>
                    <a:pt x="38" y="41"/>
                    <a:pt x="41" y="41"/>
                  </a:cubicBezTo>
                  <a:cubicBezTo>
                    <a:pt x="42" y="41"/>
                    <a:pt x="43" y="41"/>
                    <a:pt x="43" y="4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3" y="37"/>
                    <a:pt x="76" y="38"/>
                    <a:pt x="79" y="38"/>
                  </a:cubicBezTo>
                  <a:cubicBezTo>
                    <a:pt x="86" y="38"/>
                    <a:pt x="91" y="33"/>
                    <a:pt x="91" y="26"/>
                  </a:cubicBezTo>
                  <a:cubicBezTo>
                    <a:pt x="91" y="19"/>
                    <a:pt x="86" y="14"/>
                    <a:pt x="79" y="14"/>
                  </a:cubicBezTo>
                  <a:cubicBezTo>
                    <a:pt x="76" y="14"/>
                    <a:pt x="73" y="15"/>
                    <a:pt x="71" y="1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1"/>
                    <a:pt x="44" y="0"/>
                    <a:pt x="41" y="0"/>
                  </a:cubicBezTo>
                  <a:close/>
                  <a:moveTo>
                    <a:pt x="65" y="43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5" y="43"/>
                    <a:pt x="65" y="43"/>
                    <a:pt x="65" y="43"/>
                  </a:cubicBezTo>
                  <a:close/>
                  <a:moveTo>
                    <a:pt x="10" y="12"/>
                  </a:moveTo>
                  <a:cubicBezTo>
                    <a:pt x="11" y="10"/>
                    <a:pt x="12" y="9"/>
                    <a:pt x="14" y="9"/>
                  </a:cubicBezTo>
                  <a:cubicBezTo>
                    <a:pt x="16" y="9"/>
                    <a:pt x="17" y="10"/>
                    <a:pt x="18" y="12"/>
                  </a:cubicBezTo>
                  <a:cubicBezTo>
                    <a:pt x="20" y="14"/>
                    <a:pt x="21" y="17"/>
                    <a:pt x="21" y="21"/>
                  </a:cubicBezTo>
                  <a:cubicBezTo>
                    <a:pt x="21" y="24"/>
                    <a:pt x="20" y="27"/>
                    <a:pt x="18" y="30"/>
                  </a:cubicBezTo>
                  <a:cubicBezTo>
                    <a:pt x="17" y="31"/>
                    <a:pt x="16" y="32"/>
                    <a:pt x="14" y="32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8" y="27"/>
                    <a:pt x="7" y="24"/>
                    <a:pt x="7" y="21"/>
                  </a:cubicBezTo>
                  <a:cubicBezTo>
                    <a:pt x="7" y="17"/>
                    <a:pt x="8" y="14"/>
                    <a:pt x="10" y="12"/>
                  </a:cubicBezTo>
                  <a:close/>
                  <a:moveTo>
                    <a:pt x="35" y="11"/>
                  </a:moveTo>
                  <a:cubicBezTo>
                    <a:pt x="37" y="9"/>
                    <a:pt x="39" y="8"/>
                    <a:pt x="41" y="8"/>
                  </a:cubicBezTo>
                  <a:cubicBezTo>
                    <a:pt x="43" y="8"/>
                    <a:pt x="45" y="9"/>
                    <a:pt x="47" y="11"/>
                  </a:cubicBezTo>
                  <a:cubicBezTo>
                    <a:pt x="49" y="13"/>
                    <a:pt x="50" y="17"/>
                    <a:pt x="50" y="21"/>
                  </a:cubicBezTo>
                  <a:cubicBezTo>
                    <a:pt x="50" y="24"/>
                    <a:pt x="49" y="28"/>
                    <a:pt x="47" y="30"/>
                  </a:cubicBezTo>
                  <a:cubicBezTo>
                    <a:pt x="45" y="32"/>
                    <a:pt x="43" y="34"/>
                    <a:pt x="41" y="34"/>
                  </a:cubicBez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3" y="24"/>
                    <a:pt x="33" y="21"/>
                  </a:cubicBezTo>
                  <a:cubicBezTo>
                    <a:pt x="33" y="17"/>
                    <a:pt x="34" y="13"/>
                    <a:pt x="35" y="11"/>
                  </a:cubicBezTo>
                  <a:close/>
                </a:path>
              </a:pathLst>
            </a:custGeom>
            <a:solidFill>
              <a:srgbClr val="0072A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842948" y="4826762"/>
              <a:ext cx="1438389" cy="1439863"/>
            </a:xfrm>
            <a:prstGeom prst="rect">
              <a:avLst/>
            </a:prstGeom>
            <a:noFill/>
            <a:ln w="38100">
              <a:solidFill>
                <a:srgbClr val="0072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71525" y="2951163"/>
            <a:ext cx="8993188" cy="1981200"/>
            <a:chOff x="2288543" y="1258177"/>
            <a:chExt cx="8993277" cy="1982127"/>
          </a:xfrm>
        </p:grpSpPr>
        <p:sp>
          <p:nvSpPr>
            <p:cNvPr id="47" name="文本框 46"/>
            <p:cNvSpPr txBox="1"/>
            <p:nvPr/>
          </p:nvSpPr>
          <p:spPr>
            <a:xfrm>
              <a:off x="8813233" y="1258177"/>
              <a:ext cx="2425724" cy="4621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2400" b="1" kern="1200" cap="none" spc="0" normalizeH="0" baseline="0" noProof="0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kumimoji="0" lang="zh-CN" altLang="en-US" sz="2400" b="1" kern="1200" cap="none" spc="0" normalizeH="0" baseline="0" noProof="0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9368863" y="1761649"/>
              <a:ext cx="1778018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2288543" y="1814062"/>
              <a:ext cx="8993277" cy="14262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r" defTabSz="914400" eaLnBrk="1" fontAlgn="auto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rPr>
                <a:t>Remember that happiness is a way of travel, not a destination. Sometimes you need to look back, otherwise you will never know what you have lost in the way of forever searching. Remember that happiness is a way of travel, not a destination. Sometimes you need to look back, otherwise you will never know what you have lost in the way of forever searching.</a:t>
              </a:r>
              <a:endParaRPr kumimoji="0" lang="en-US" altLang="zh-CN" sz="1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endParaRPr>
            </a:p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endParaRPr kumimoji="0" lang="en-US" altLang="zh-CN" sz="20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915525" y="3057525"/>
            <a:ext cx="1438275" cy="1439863"/>
            <a:chOff x="10325585" y="3121454"/>
            <a:chExt cx="1438389" cy="1439863"/>
          </a:xfrm>
        </p:grpSpPr>
        <p:sp>
          <p:nvSpPr>
            <p:cNvPr id="12297" name="Freeform 71"/>
            <p:cNvSpPr>
              <a:spLocks noEditPoints="1"/>
            </p:cNvSpPr>
            <p:nvPr/>
          </p:nvSpPr>
          <p:spPr>
            <a:xfrm>
              <a:off x="10715064" y="3465993"/>
              <a:ext cx="659431" cy="698046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rgbClr val="0072A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0325585" y="3121454"/>
              <a:ext cx="1438389" cy="1439863"/>
            </a:xfrm>
            <a:prstGeom prst="rect">
              <a:avLst/>
            </a:prstGeom>
            <a:noFill/>
            <a:ln w="38100">
              <a:solidFill>
                <a:srgbClr val="0072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740150" y="3748088"/>
            <a:ext cx="4711700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48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项目方案设计</a:t>
            </a:r>
            <a:endParaRPr lang="zh-CN" altLang="en-US" sz="4800" dirty="0">
              <a:solidFill>
                <a:srgbClr val="0072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19575" y="2719388"/>
            <a:ext cx="3752850" cy="769937"/>
            <a:chOff x="4219447" y="2719498"/>
            <a:chExt cx="3753106" cy="769442"/>
          </a:xfrm>
        </p:grpSpPr>
        <p:sp>
          <p:nvSpPr>
            <p:cNvPr id="5" name="矩形 4"/>
            <p:cNvSpPr/>
            <p:nvPr/>
          </p:nvSpPr>
          <p:spPr>
            <a:xfrm>
              <a:off x="4448063" y="2809927"/>
              <a:ext cx="3295875" cy="642525"/>
            </a:xfrm>
            <a:prstGeom prst="rect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9447" y="2719498"/>
              <a:ext cx="3753106" cy="7694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4400" b="1" kern="1200" cap="none" spc="0" normalizeH="0" baseline="0" noProof="0" dirty="0">
                  <a:solidFill>
                    <a:schemeClr val="bg1"/>
                  </a:solidFill>
                  <a:latin typeface="+mj-lt"/>
                  <a:ea typeface="+mn-ea"/>
                  <a:cs typeface="+mn-cs"/>
                </a:rPr>
                <a:t>The Fifth Part</a:t>
              </a:r>
              <a:endParaRPr kumimoji="0" lang="zh-CN" altLang="en-US" sz="4400" b="1" kern="1200" cap="none" spc="0" normalizeH="0" baseline="0" noProof="0" dirty="0">
                <a:solidFill>
                  <a:schemeClr val="bg1"/>
                </a:solidFill>
                <a:latin typeface="+mj-lt"/>
                <a:ea typeface="+mn-ea"/>
                <a:cs typeface="+mn-cs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448175" y="3651250"/>
            <a:ext cx="329565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006850" y="4643438"/>
            <a:ext cx="417830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87850" y="4733925"/>
            <a:ext cx="34163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72A9"/>
                </a:solidFill>
                <a:latin typeface="+mj-lt"/>
                <a:ea typeface="+mn-ea"/>
                <a:cs typeface="+mn-cs"/>
              </a:rPr>
              <a:t>We are pursuing the best!</a:t>
            </a:r>
            <a:endParaRPr kumimoji="0" lang="zh-CN" altLang="en-US" sz="2400" kern="1200" cap="none" spc="0" normalizeH="0" baseline="0" noProof="0" dirty="0">
              <a:solidFill>
                <a:srgbClr val="0072A9"/>
              </a:solidFill>
              <a:latin typeface="+mj-lt"/>
              <a:ea typeface="+mn-ea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247650" y="-19050"/>
            <a:ext cx="12687300" cy="280988"/>
            <a:chOff x="-246861" y="0"/>
            <a:chExt cx="12685723" cy="281354"/>
          </a:xfrm>
        </p:grpSpPr>
        <p:sp>
          <p:nvSpPr>
            <p:cNvPr id="11" name="平行四边形 10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平行四边形 15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平行四边形 19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平行四边形 21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平行四边形 23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平行四边形 27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平行四边形 29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平行四边形 33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 flipV="1">
            <a:off x="-247650" y="6596063"/>
            <a:ext cx="12687300" cy="280987"/>
            <a:chOff x="-246861" y="0"/>
            <a:chExt cx="12685723" cy="281354"/>
          </a:xfrm>
        </p:grpSpPr>
        <p:sp>
          <p:nvSpPr>
            <p:cNvPr id="38" name="平行四边形 37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平行四边形 38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平行四边形 40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平行四边形 41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平行四边形 42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平行四边形 43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平行四边形 44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平行四边形 45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平行四边形 47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平行四边形 48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平行四边形 49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平行四边形 50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平行四边形 51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平行四边形 52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平行四边形 53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平行四边形 55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平行四边形 58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平行四边形 59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4" name="Freeform 48"/>
          <p:cNvSpPr>
            <a:spLocks noEditPoints="1"/>
          </p:cNvSpPr>
          <p:nvPr/>
        </p:nvSpPr>
        <p:spPr>
          <a:xfrm>
            <a:off x="5775325" y="1635125"/>
            <a:ext cx="641350" cy="10191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rgbClr val="0072A9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4906963" y="1455738"/>
            <a:ext cx="2768600" cy="4564062"/>
            <a:chOff x="3722688" y="-477838"/>
            <a:chExt cx="4743451" cy="7820026"/>
          </a:xfrm>
        </p:grpSpPr>
        <p:sp>
          <p:nvSpPr>
            <p:cNvPr id="14384" name="Freeform 5"/>
            <p:cNvSpPr/>
            <p:nvPr/>
          </p:nvSpPr>
          <p:spPr>
            <a:xfrm>
              <a:off x="5437188" y="7008813"/>
              <a:ext cx="1273175" cy="3333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339" h="89">
                  <a:moveTo>
                    <a:pt x="339" y="45"/>
                  </a:moveTo>
                  <a:cubicBezTo>
                    <a:pt x="339" y="69"/>
                    <a:pt x="318" y="89"/>
                    <a:pt x="291" y="8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21" y="89"/>
                    <a:pt x="0" y="6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8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318" y="0"/>
                    <a:pt x="339" y="20"/>
                    <a:pt x="339" y="45"/>
                  </a:cubicBezTo>
                  <a:close/>
                </a:path>
              </a:pathLst>
            </a:custGeom>
            <a:solidFill>
              <a:srgbClr val="E6E6E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85" name="Freeform 6"/>
            <p:cNvSpPr/>
            <p:nvPr/>
          </p:nvSpPr>
          <p:spPr>
            <a:xfrm>
              <a:off x="5127626" y="6880225"/>
              <a:ext cx="1890713" cy="2825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503" h="75">
                  <a:moveTo>
                    <a:pt x="68" y="75"/>
                  </a:moveTo>
                  <a:cubicBezTo>
                    <a:pt x="434" y="75"/>
                    <a:pt x="434" y="75"/>
                    <a:pt x="434" y="75"/>
                  </a:cubicBezTo>
                  <a:cubicBezTo>
                    <a:pt x="440" y="70"/>
                    <a:pt x="449" y="60"/>
                    <a:pt x="464" y="45"/>
                  </a:cubicBezTo>
                  <a:cubicBezTo>
                    <a:pt x="485" y="24"/>
                    <a:pt x="497" y="10"/>
                    <a:pt x="50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4"/>
                    <a:pt x="3" y="6"/>
                  </a:cubicBezTo>
                  <a:cubicBezTo>
                    <a:pt x="8" y="13"/>
                    <a:pt x="56" y="62"/>
                    <a:pt x="68" y="75"/>
                  </a:cubicBezTo>
                  <a:close/>
                </a:path>
              </a:pathLst>
            </a:custGeom>
            <a:solidFill>
              <a:srgbClr val="E6E6E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86" name="Freeform 7"/>
            <p:cNvSpPr/>
            <p:nvPr/>
          </p:nvSpPr>
          <p:spPr>
            <a:xfrm>
              <a:off x="5064126" y="5953125"/>
              <a:ext cx="2030413" cy="1920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540" h="51">
                  <a:moveTo>
                    <a:pt x="540" y="25"/>
                  </a:moveTo>
                  <a:cubicBezTo>
                    <a:pt x="540" y="40"/>
                    <a:pt x="529" y="51"/>
                    <a:pt x="517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10" y="51"/>
                    <a:pt x="0" y="40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1"/>
                    <a:pt x="540" y="25"/>
                  </a:cubicBezTo>
                  <a:close/>
                </a:path>
              </a:pathLst>
            </a:custGeom>
            <a:solidFill>
              <a:srgbClr val="E6E6E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87" name="Freeform 8"/>
            <p:cNvSpPr/>
            <p:nvPr/>
          </p:nvSpPr>
          <p:spPr>
            <a:xfrm>
              <a:off x="5064126" y="6234113"/>
              <a:ext cx="2030413" cy="1952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540" h="52">
                  <a:moveTo>
                    <a:pt x="540" y="26"/>
                  </a:moveTo>
                  <a:cubicBezTo>
                    <a:pt x="540" y="40"/>
                    <a:pt x="529" y="52"/>
                    <a:pt x="517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2"/>
                    <a:pt x="540" y="26"/>
                  </a:cubicBezTo>
                  <a:close/>
                </a:path>
              </a:pathLst>
            </a:custGeom>
            <a:solidFill>
              <a:srgbClr val="E6E6E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88" name="Freeform 9"/>
            <p:cNvSpPr/>
            <p:nvPr/>
          </p:nvSpPr>
          <p:spPr>
            <a:xfrm>
              <a:off x="5064126" y="6519863"/>
              <a:ext cx="2030413" cy="1952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540" h="52">
                  <a:moveTo>
                    <a:pt x="540" y="26"/>
                  </a:moveTo>
                  <a:cubicBezTo>
                    <a:pt x="540" y="40"/>
                    <a:pt x="529" y="52"/>
                    <a:pt x="517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2"/>
                    <a:pt x="540" y="26"/>
                  </a:cubicBezTo>
                  <a:close/>
                </a:path>
              </a:pathLst>
            </a:custGeom>
            <a:solidFill>
              <a:srgbClr val="E6E6E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89" name="Freeform 10"/>
            <p:cNvSpPr/>
            <p:nvPr/>
          </p:nvSpPr>
          <p:spPr>
            <a:xfrm>
              <a:off x="5064126" y="6775450"/>
              <a:ext cx="2011363" cy="1206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535" h="32">
                  <a:moveTo>
                    <a:pt x="535" y="16"/>
                  </a:moveTo>
                  <a:cubicBezTo>
                    <a:pt x="535" y="25"/>
                    <a:pt x="525" y="32"/>
                    <a:pt x="51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10" y="32"/>
                    <a:pt x="0" y="2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10" y="0"/>
                    <a:pt x="23" y="0"/>
                  </a:cubicBezTo>
                  <a:cubicBezTo>
                    <a:pt x="513" y="0"/>
                    <a:pt x="513" y="0"/>
                    <a:pt x="513" y="0"/>
                  </a:cubicBezTo>
                  <a:cubicBezTo>
                    <a:pt x="525" y="0"/>
                    <a:pt x="535" y="7"/>
                    <a:pt x="535" y="16"/>
                  </a:cubicBezTo>
                  <a:close/>
                </a:path>
              </a:pathLst>
            </a:custGeom>
            <a:solidFill>
              <a:srgbClr val="E6E6E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90" name="Freeform 11"/>
            <p:cNvSpPr/>
            <p:nvPr/>
          </p:nvSpPr>
          <p:spPr>
            <a:xfrm>
              <a:off x="5049838" y="5667375"/>
              <a:ext cx="2058988" cy="1952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548" h="52">
                  <a:moveTo>
                    <a:pt x="548" y="26"/>
                  </a:moveTo>
                  <a:cubicBezTo>
                    <a:pt x="548" y="40"/>
                    <a:pt x="537" y="52"/>
                    <a:pt x="524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37" y="0"/>
                    <a:pt x="548" y="12"/>
                    <a:pt x="548" y="26"/>
                  </a:cubicBezTo>
                  <a:close/>
                </a:path>
              </a:pathLst>
            </a:custGeom>
            <a:solidFill>
              <a:srgbClr val="E6E6E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91" name="Freeform 12"/>
            <p:cNvSpPr/>
            <p:nvPr/>
          </p:nvSpPr>
          <p:spPr>
            <a:xfrm>
              <a:off x="5335588" y="-477838"/>
              <a:ext cx="3130550" cy="1979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0"/>
                </a:cxn>
              </a:cxnLst>
              <a:pathLst>
                <a:path w="1972" h="1247">
                  <a:moveTo>
                    <a:pt x="0" y="0"/>
                  </a:moveTo>
                  <a:lnTo>
                    <a:pt x="1972" y="1247"/>
                  </a:lnTo>
                  <a:lnTo>
                    <a:pt x="1595" y="438"/>
                  </a:lnTo>
                  <a:lnTo>
                    <a:pt x="7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559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92" name="Freeform 13"/>
            <p:cNvSpPr/>
            <p:nvPr/>
          </p:nvSpPr>
          <p:spPr>
            <a:xfrm>
              <a:off x="5335588" y="-477838"/>
              <a:ext cx="3130550" cy="1979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pathLst>
                <a:path w="1972" h="1247">
                  <a:moveTo>
                    <a:pt x="0" y="0"/>
                  </a:moveTo>
                  <a:lnTo>
                    <a:pt x="1972" y="1247"/>
                  </a:lnTo>
                  <a:lnTo>
                    <a:pt x="1595" y="438"/>
                  </a:lnTo>
                  <a:lnTo>
                    <a:pt x="736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93" name="Freeform 14"/>
            <p:cNvSpPr/>
            <p:nvPr/>
          </p:nvSpPr>
          <p:spPr>
            <a:xfrm>
              <a:off x="3722688" y="1138237"/>
              <a:ext cx="4743450" cy="1397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</a:cxnLst>
              <a:pathLst>
                <a:path w="2988" h="880">
                  <a:moveTo>
                    <a:pt x="0" y="0"/>
                  </a:moveTo>
                  <a:lnTo>
                    <a:pt x="2988" y="376"/>
                  </a:lnTo>
                  <a:lnTo>
                    <a:pt x="2957" y="783"/>
                  </a:lnTo>
                  <a:lnTo>
                    <a:pt x="0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559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94" name="Freeform 15"/>
            <p:cNvSpPr/>
            <p:nvPr/>
          </p:nvSpPr>
          <p:spPr>
            <a:xfrm>
              <a:off x="4087813" y="217487"/>
              <a:ext cx="4378325" cy="3444875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pathLst>
                <a:path w="2758" h="2170">
                  <a:moveTo>
                    <a:pt x="2381" y="0"/>
                  </a:moveTo>
                  <a:lnTo>
                    <a:pt x="0" y="1980"/>
                  </a:lnTo>
                  <a:lnTo>
                    <a:pt x="104" y="2170"/>
                  </a:lnTo>
                  <a:lnTo>
                    <a:pt x="2758" y="809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rgbClr val="0072A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95" name="Freeform 16"/>
            <p:cNvSpPr/>
            <p:nvPr/>
          </p:nvSpPr>
          <p:spPr>
            <a:xfrm>
              <a:off x="4087813" y="217487"/>
              <a:ext cx="4378325" cy="3444875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758" h="2170">
                  <a:moveTo>
                    <a:pt x="2381" y="0"/>
                  </a:moveTo>
                  <a:lnTo>
                    <a:pt x="0" y="1980"/>
                  </a:lnTo>
                  <a:lnTo>
                    <a:pt x="104" y="2170"/>
                  </a:lnTo>
                  <a:lnTo>
                    <a:pt x="2758" y="809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96" name="Freeform 17"/>
            <p:cNvSpPr/>
            <p:nvPr/>
          </p:nvSpPr>
          <p:spPr>
            <a:xfrm>
              <a:off x="4087813" y="3360737"/>
              <a:ext cx="3524250" cy="1409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</a:cxnLst>
              <a:pathLst>
                <a:path w="2220" h="888">
                  <a:moveTo>
                    <a:pt x="0" y="0"/>
                  </a:moveTo>
                  <a:lnTo>
                    <a:pt x="2220" y="474"/>
                  </a:lnTo>
                  <a:lnTo>
                    <a:pt x="2092" y="888"/>
                  </a:lnTo>
                  <a:lnTo>
                    <a:pt x="104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559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97" name="Freeform 18"/>
            <p:cNvSpPr/>
            <p:nvPr/>
          </p:nvSpPr>
          <p:spPr>
            <a:xfrm>
              <a:off x="4572001" y="1735137"/>
              <a:ext cx="3894138" cy="2835275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pathLst>
                <a:path w="2453" h="1786">
                  <a:moveTo>
                    <a:pt x="2453" y="0"/>
                  </a:moveTo>
                  <a:lnTo>
                    <a:pt x="0" y="1580"/>
                  </a:lnTo>
                  <a:lnTo>
                    <a:pt x="57" y="1786"/>
                  </a:lnTo>
                  <a:lnTo>
                    <a:pt x="2422" y="407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rgbClr val="0072A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98" name="Freeform 19"/>
            <p:cNvSpPr/>
            <p:nvPr/>
          </p:nvSpPr>
          <p:spPr>
            <a:xfrm>
              <a:off x="4572001" y="1735137"/>
              <a:ext cx="3894138" cy="2835275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453" h="1786">
                  <a:moveTo>
                    <a:pt x="2453" y="0"/>
                  </a:moveTo>
                  <a:lnTo>
                    <a:pt x="0" y="1580"/>
                  </a:lnTo>
                  <a:lnTo>
                    <a:pt x="57" y="1786"/>
                  </a:lnTo>
                  <a:lnTo>
                    <a:pt x="2422" y="407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99" name="Freeform 20"/>
            <p:cNvSpPr/>
            <p:nvPr/>
          </p:nvSpPr>
          <p:spPr>
            <a:xfrm>
              <a:off x="4572001" y="4243388"/>
              <a:ext cx="2665413" cy="124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</a:cxnLst>
              <a:pathLst>
                <a:path w="1679" h="784">
                  <a:moveTo>
                    <a:pt x="0" y="0"/>
                  </a:moveTo>
                  <a:lnTo>
                    <a:pt x="1679" y="665"/>
                  </a:lnTo>
                  <a:lnTo>
                    <a:pt x="1589" y="784"/>
                  </a:lnTo>
                  <a:lnTo>
                    <a:pt x="57" y="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559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00" name="Freeform 21"/>
            <p:cNvSpPr/>
            <p:nvPr/>
          </p:nvSpPr>
          <p:spPr>
            <a:xfrm>
              <a:off x="3722688" y="-477838"/>
              <a:ext cx="2781300" cy="3013075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0"/>
                </a:cxn>
              </a:cxnLst>
              <a:pathLst>
                <a:path w="1752" h="1898">
                  <a:moveTo>
                    <a:pt x="1016" y="0"/>
                  </a:moveTo>
                  <a:lnTo>
                    <a:pt x="0" y="1018"/>
                  </a:lnTo>
                  <a:lnTo>
                    <a:pt x="0" y="1898"/>
                  </a:lnTo>
                  <a:lnTo>
                    <a:pt x="1752" y="0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0072A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01" name="Freeform 22"/>
            <p:cNvSpPr/>
            <p:nvPr/>
          </p:nvSpPr>
          <p:spPr>
            <a:xfrm>
              <a:off x="4926013" y="4113213"/>
              <a:ext cx="2686050" cy="13747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</a:cxnLst>
              <a:pathLst>
                <a:path w="1692" h="866">
                  <a:moveTo>
                    <a:pt x="106" y="866"/>
                  </a:moveTo>
                  <a:lnTo>
                    <a:pt x="1564" y="414"/>
                  </a:lnTo>
                  <a:lnTo>
                    <a:pt x="1692" y="0"/>
                  </a:lnTo>
                  <a:lnTo>
                    <a:pt x="0" y="764"/>
                  </a:lnTo>
                  <a:lnTo>
                    <a:pt x="106" y="866"/>
                  </a:lnTo>
                  <a:close/>
                </a:path>
              </a:pathLst>
            </a:custGeom>
            <a:solidFill>
              <a:srgbClr val="0072A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02" name="Freeform 23"/>
            <p:cNvSpPr/>
            <p:nvPr/>
          </p:nvSpPr>
          <p:spPr>
            <a:xfrm>
              <a:off x="4926013" y="5299075"/>
              <a:ext cx="2311400" cy="188913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pathLst>
                <a:path w="1456" h="119">
                  <a:moveTo>
                    <a:pt x="0" y="17"/>
                  </a:moveTo>
                  <a:lnTo>
                    <a:pt x="1456" y="0"/>
                  </a:lnTo>
                  <a:lnTo>
                    <a:pt x="1366" y="119"/>
                  </a:lnTo>
                  <a:lnTo>
                    <a:pt x="106" y="11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72A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8296275" y="1414463"/>
            <a:ext cx="3586163" cy="1849437"/>
            <a:chOff x="8264912" y="1110233"/>
            <a:chExt cx="3586953" cy="1848103"/>
          </a:xfrm>
        </p:grpSpPr>
        <p:sp>
          <p:nvSpPr>
            <p:cNvPr id="111" name="文本框 110"/>
            <p:cNvSpPr txBox="1"/>
            <p:nvPr/>
          </p:nvSpPr>
          <p:spPr>
            <a:xfrm>
              <a:off x="8726977" y="1555998"/>
              <a:ext cx="2424646" cy="4616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2400" b="1" kern="1200" cap="none" spc="0" normalizeH="0" baseline="0" noProof="0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kumimoji="0" lang="zh-CN" altLang="en-US" sz="2400" b="1" kern="1200" cap="none" spc="0" normalizeH="0" baseline="0" noProof="0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2" name="文本框 111"/>
            <p:cNvSpPr txBox="1"/>
            <p:nvPr/>
          </p:nvSpPr>
          <p:spPr bwMode="auto">
            <a:xfrm>
              <a:off x="8726977" y="1993832"/>
              <a:ext cx="3124888" cy="96450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Remember that happiness is a way of travel.</a:t>
              </a:r>
              <a:endParaRPr kumimoji="0" lang="en-US" altLang="zh-CN" sz="1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13" name="直接连接符 112"/>
            <p:cNvCxnSpPr/>
            <p:nvPr/>
          </p:nvCxnSpPr>
          <p:spPr>
            <a:xfrm>
              <a:off x="8814308" y="1993832"/>
              <a:ext cx="1779980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82" name="Freeform 74"/>
            <p:cNvSpPr>
              <a:spLocks noEditPoints="1"/>
            </p:cNvSpPr>
            <p:nvPr/>
          </p:nvSpPr>
          <p:spPr>
            <a:xfrm>
              <a:off x="10671354" y="1628886"/>
              <a:ext cx="538255" cy="351936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rgbClr val="0072A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8264912" y="1110233"/>
              <a:ext cx="1498930" cy="5853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32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  <a:cs typeface="+mn-cs"/>
                </a:rPr>
                <a:t>03</a:t>
              </a:r>
              <a:endParaRPr kumimoji="0" lang="zh-CN" altLang="en-US" sz="32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7326313" y="1706563"/>
            <a:ext cx="1430337" cy="155575"/>
            <a:chOff x="7294513" y="1402080"/>
            <a:chExt cx="1431679" cy="154675"/>
          </a:xfrm>
        </p:grpSpPr>
        <p:cxnSp>
          <p:nvCxnSpPr>
            <p:cNvPr id="126" name="直接连接符 125"/>
            <p:cNvCxnSpPr>
              <a:stCxn id="14394" idx="0"/>
            </p:cNvCxnSpPr>
            <p:nvPr/>
          </p:nvCxnSpPr>
          <p:spPr>
            <a:xfrm flipV="1">
              <a:off x="7294513" y="1402080"/>
              <a:ext cx="349578" cy="154675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V="1">
              <a:off x="7644091" y="1402080"/>
              <a:ext cx="1082101" cy="1578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组合 129"/>
          <p:cNvGrpSpPr/>
          <p:nvPr/>
        </p:nvGrpSpPr>
        <p:grpSpPr>
          <a:xfrm flipV="1">
            <a:off x="7650163" y="3127375"/>
            <a:ext cx="1106487" cy="511175"/>
            <a:chOff x="7294513" y="1045867"/>
            <a:chExt cx="1107778" cy="510888"/>
          </a:xfrm>
        </p:grpSpPr>
        <p:cxnSp>
          <p:nvCxnSpPr>
            <p:cNvPr id="131" name="直接连接符 130"/>
            <p:cNvCxnSpPr/>
            <p:nvPr/>
          </p:nvCxnSpPr>
          <p:spPr>
            <a:xfrm flipV="1">
              <a:off x="7294513" y="1402853"/>
              <a:ext cx="349657" cy="153902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V="1">
              <a:off x="7644170" y="1045867"/>
              <a:ext cx="758121" cy="356986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组合 171"/>
          <p:cNvGrpSpPr/>
          <p:nvPr/>
        </p:nvGrpSpPr>
        <p:grpSpPr>
          <a:xfrm>
            <a:off x="8296275" y="3363913"/>
            <a:ext cx="3586163" cy="1847850"/>
            <a:chOff x="8295966" y="3363956"/>
            <a:chExt cx="3586953" cy="1848103"/>
          </a:xfrm>
        </p:grpSpPr>
        <p:sp>
          <p:nvSpPr>
            <p:cNvPr id="120" name="文本框 119"/>
            <p:cNvSpPr txBox="1"/>
            <p:nvPr/>
          </p:nvSpPr>
          <p:spPr>
            <a:xfrm>
              <a:off x="8758031" y="3810104"/>
              <a:ext cx="2424646" cy="4620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2400" b="1" kern="1200" cap="none" spc="0" normalizeH="0" baseline="0" noProof="0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kumimoji="0" lang="zh-CN" altLang="en-US" sz="2400" b="1" kern="1200" cap="none" spc="0" normalizeH="0" baseline="0" noProof="0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1" name="文本框 120"/>
            <p:cNvSpPr txBox="1"/>
            <p:nvPr/>
          </p:nvSpPr>
          <p:spPr bwMode="auto">
            <a:xfrm>
              <a:off x="8758031" y="4248314"/>
              <a:ext cx="3124888" cy="9637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Remember that happiness is a way of travel.</a:t>
              </a:r>
              <a:endParaRPr kumimoji="0" lang="en-US" altLang="zh-CN" sz="1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22" name="直接连接符 121"/>
            <p:cNvCxnSpPr/>
            <p:nvPr/>
          </p:nvCxnSpPr>
          <p:spPr>
            <a:xfrm>
              <a:off x="8845362" y="4248314"/>
              <a:ext cx="1779980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/>
            <p:cNvSpPr txBox="1"/>
            <p:nvPr/>
          </p:nvSpPr>
          <p:spPr>
            <a:xfrm>
              <a:off x="8295966" y="3363956"/>
              <a:ext cx="1498930" cy="58428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32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  <a:cs typeface="+mn-cs"/>
                </a:rPr>
                <a:t>04</a:t>
              </a:r>
              <a:endParaRPr kumimoji="0" lang="zh-CN" altLang="en-US" sz="32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  <a:cs typeface="+mn-cs"/>
              </a:endParaRPr>
            </a:p>
          </p:txBody>
        </p:sp>
        <p:sp>
          <p:nvSpPr>
            <p:cNvPr id="14374" name="Freeform 59"/>
            <p:cNvSpPr>
              <a:spLocks noEditPoints="1"/>
            </p:cNvSpPr>
            <p:nvPr/>
          </p:nvSpPr>
          <p:spPr>
            <a:xfrm>
              <a:off x="10669054" y="3833487"/>
              <a:ext cx="604962" cy="457746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11" h="84">
                  <a:moveTo>
                    <a:pt x="17" y="2"/>
                  </a:moveTo>
                  <a:cubicBezTo>
                    <a:pt x="22" y="0"/>
                    <a:pt x="26" y="1"/>
                    <a:pt x="29" y="4"/>
                  </a:cubicBezTo>
                  <a:cubicBezTo>
                    <a:pt x="27" y="21"/>
                    <a:pt x="24" y="37"/>
                    <a:pt x="20" y="51"/>
                  </a:cubicBezTo>
                  <a:cubicBezTo>
                    <a:pt x="15" y="50"/>
                    <a:pt x="10" y="49"/>
                    <a:pt x="5" y="48"/>
                  </a:cubicBezTo>
                  <a:cubicBezTo>
                    <a:pt x="6" y="31"/>
                    <a:pt x="11" y="15"/>
                    <a:pt x="17" y="2"/>
                  </a:cubicBezTo>
                  <a:close/>
                  <a:moveTo>
                    <a:pt x="20" y="68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74" y="76"/>
                    <a:pt x="80" y="76"/>
                    <a:pt x="107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2"/>
                    <a:pt x="33" y="15"/>
                    <a:pt x="33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84" y="68"/>
                    <a:pt x="61" y="68"/>
                    <a:pt x="20" y="68"/>
                  </a:cubicBezTo>
                  <a:close/>
                  <a:moveTo>
                    <a:pt x="102" y="27"/>
                  </a:moveTo>
                  <a:cubicBezTo>
                    <a:pt x="92" y="27"/>
                    <a:pt x="92" y="27"/>
                    <a:pt x="92" y="27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102" y="27"/>
                    <a:pt x="102" y="27"/>
                    <a:pt x="102" y="27"/>
                  </a:cubicBezTo>
                  <a:close/>
                  <a:moveTo>
                    <a:pt x="34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34" y="34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4" y="23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4" y="70"/>
                  </a:moveTo>
                  <a:cubicBezTo>
                    <a:pt x="10" y="72"/>
                    <a:pt x="10" y="72"/>
                    <a:pt x="10" y="7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4"/>
                    <a:pt x="3" y="83"/>
                    <a:pt x="2" y="8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" y="70"/>
                    <a:pt x="4" y="70"/>
                    <a:pt x="4" y="70"/>
                  </a:cubicBezTo>
                  <a:close/>
                  <a:moveTo>
                    <a:pt x="4" y="51"/>
                  </a:moveTo>
                  <a:cubicBezTo>
                    <a:pt x="4" y="57"/>
                    <a:pt x="3" y="63"/>
                    <a:pt x="2" y="68"/>
                  </a:cubicBezTo>
                  <a:cubicBezTo>
                    <a:pt x="6" y="69"/>
                    <a:pt x="9" y="70"/>
                    <a:pt x="13" y="71"/>
                  </a:cubicBezTo>
                  <a:cubicBezTo>
                    <a:pt x="14" y="65"/>
                    <a:pt x="16" y="60"/>
                    <a:pt x="18" y="54"/>
                  </a:cubicBezTo>
                  <a:cubicBezTo>
                    <a:pt x="14" y="53"/>
                    <a:pt x="9" y="52"/>
                    <a:pt x="4" y="51"/>
                  </a:cubicBezTo>
                  <a:close/>
                </a:path>
              </a:pathLst>
            </a:custGeom>
            <a:solidFill>
              <a:srgbClr val="0072A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40" name="组合 139"/>
          <p:cNvGrpSpPr/>
          <p:nvPr/>
        </p:nvGrpSpPr>
        <p:grpSpPr>
          <a:xfrm flipH="1">
            <a:off x="3489325" y="2244725"/>
            <a:ext cx="1431925" cy="153988"/>
            <a:chOff x="7294513" y="1402080"/>
            <a:chExt cx="1431679" cy="154675"/>
          </a:xfrm>
        </p:grpSpPr>
        <p:cxnSp>
          <p:nvCxnSpPr>
            <p:cNvPr id="141" name="直接连接符 140"/>
            <p:cNvCxnSpPr/>
            <p:nvPr/>
          </p:nvCxnSpPr>
          <p:spPr>
            <a:xfrm flipV="1">
              <a:off x="7294513" y="1402080"/>
              <a:ext cx="349190" cy="154675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flipV="1">
              <a:off x="7643703" y="1402080"/>
              <a:ext cx="1082489" cy="1595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组合 169"/>
          <p:cNvGrpSpPr/>
          <p:nvPr/>
        </p:nvGrpSpPr>
        <p:grpSpPr>
          <a:xfrm>
            <a:off x="385763" y="1987550"/>
            <a:ext cx="3556000" cy="1836738"/>
            <a:chOff x="385281" y="1988327"/>
            <a:chExt cx="3556586" cy="1835199"/>
          </a:xfrm>
        </p:grpSpPr>
        <p:grpSp>
          <p:nvGrpSpPr>
            <p:cNvPr id="14362" name="组合 148"/>
            <p:cNvGrpSpPr/>
            <p:nvPr/>
          </p:nvGrpSpPr>
          <p:grpSpPr>
            <a:xfrm>
              <a:off x="385281" y="2428165"/>
              <a:ext cx="3125673" cy="1395361"/>
              <a:chOff x="399947" y="2108125"/>
              <a:chExt cx="3125673" cy="1395361"/>
            </a:xfrm>
          </p:grpSpPr>
          <p:sp>
            <p:nvSpPr>
              <p:cNvPr id="143" name="文本框 142"/>
              <p:cNvSpPr txBox="1"/>
              <p:nvPr/>
            </p:nvSpPr>
            <p:spPr>
              <a:xfrm>
                <a:off x="1089036" y="2107656"/>
                <a:ext cx="2426100" cy="4615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algn="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2400" b="1" kern="1200" cap="none" spc="0" normalizeH="0" baseline="0" noProof="0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kumimoji="0" lang="zh-CN" altLang="en-US" sz="2400" b="1" kern="1200" cap="none" spc="0" normalizeH="0" baseline="0" noProof="0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 bwMode="auto">
              <a:xfrm>
                <a:off x="399947" y="2539095"/>
                <a:ext cx="3126302" cy="96439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algn="r" defTabSz="914400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1600" kern="1200" cap="none" spc="0" normalizeH="0" baseline="0" noProof="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  <a:endParaRPr kumimoji="0" lang="en-US" altLang="zh-CN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45" name="直接连接符 144"/>
              <p:cNvCxnSpPr/>
              <p:nvPr/>
            </p:nvCxnSpPr>
            <p:spPr>
              <a:xfrm>
                <a:off x="1605058" y="2547025"/>
                <a:ext cx="1778293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文本框 146"/>
            <p:cNvSpPr txBox="1"/>
            <p:nvPr/>
          </p:nvSpPr>
          <p:spPr>
            <a:xfrm>
              <a:off x="2443020" y="1988327"/>
              <a:ext cx="1498847" cy="5852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32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  <a:cs typeface="+mn-cs"/>
                </a:rPr>
                <a:t>01</a:t>
              </a:r>
              <a:endParaRPr kumimoji="0" lang="zh-CN" altLang="en-US" sz="32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  <a:cs typeface="+mn-cs"/>
              </a:endParaRPr>
            </a:p>
          </p:txBody>
        </p:sp>
        <p:sp>
          <p:nvSpPr>
            <p:cNvPr id="14364" name="Freeform 306"/>
            <p:cNvSpPr>
              <a:spLocks noEditPoints="1"/>
            </p:cNvSpPr>
            <p:nvPr/>
          </p:nvSpPr>
          <p:spPr>
            <a:xfrm>
              <a:off x="1016687" y="2367021"/>
              <a:ext cx="540505" cy="538049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rgbClr val="0072A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 flipH="1">
            <a:off x="3489325" y="3695700"/>
            <a:ext cx="1630363" cy="441325"/>
            <a:chOff x="7095839" y="961815"/>
            <a:chExt cx="1630353" cy="441708"/>
          </a:xfrm>
        </p:grpSpPr>
        <p:cxnSp>
          <p:nvCxnSpPr>
            <p:cNvPr id="157" name="直接连接符 156"/>
            <p:cNvCxnSpPr>
              <a:stCxn id="14394" idx="1"/>
            </p:cNvCxnSpPr>
            <p:nvPr/>
          </p:nvCxnSpPr>
          <p:spPr>
            <a:xfrm>
              <a:off x="7095839" y="961815"/>
              <a:ext cx="547685" cy="44012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 flipV="1">
              <a:off x="7643524" y="1401935"/>
              <a:ext cx="1082668" cy="1588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385763" y="3879850"/>
            <a:ext cx="3556000" cy="1835150"/>
            <a:chOff x="385281" y="3880401"/>
            <a:chExt cx="3556586" cy="1835199"/>
          </a:xfrm>
        </p:grpSpPr>
        <p:grpSp>
          <p:nvGrpSpPr>
            <p:cNvPr id="14353" name="组合 170"/>
            <p:cNvGrpSpPr/>
            <p:nvPr/>
          </p:nvGrpSpPr>
          <p:grpSpPr>
            <a:xfrm>
              <a:off x="385281" y="3880401"/>
              <a:ext cx="3556586" cy="1835199"/>
              <a:chOff x="385281" y="3880401"/>
              <a:chExt cx="3556586" cy="1835199"/>
            </a:xfrm>
          </p:grpSpPr>
          <p:grpSp>
            <p:nvGrpSpPr>
              <p:cNvPr id="14355" name="组合 152"/>
              <p:cNvGrpSpPr/>
              <p:nvPr/>
            </p:nvGrpSpPr>
            <p:grpSpPr>
              <a:xfrm>
                <a:off x="385281" y="4320239"/>
                <a:ext cx="3125673" cy="1395361"/>
                <a:chOff x="399947" y="2108125"/>
                <a:chExt cx="3125673" cy="1395361"/>
              </a:xfrm>
            </p:grpSpPr>
            <p:sp>
              <p:nvSpPr>
                <p:cNvPr id="159" name="文本框 158"/>
                <p:cNvSpPr txBox="1"/>
                <p:nvPr/>
              </p:nvSpPr>
              <p:spPr>
                <a:xfrm>
                  <a:off x="1089036" y="2108037"/>
                  <a:ext cx="2426100" cy="46197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marR="0" algn="r"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defRPr/>
                  </a:pPr>
                  <a:r>
                    <a:rPr kumimoji="0" lang="en-US" altLang="zh-CN" sz="2400" b="1" kern="1200" cap="none" spc="0" normalizeH="0" baseline="0" noProof="0" dirty="0">
                      <a:solidFill>
                        <a:srgbClr val="0072A9"/>
                      </a:solidFill>
                      <a:latin typeface="+mj-lt"/>
                      <a:ea typeface="+mn-ea"/>
                      <a:cs typeface="Arial" panose="020B0604020202020204" pitchFamily="34" charset="0"/>
                    </a:rPr>
                    <a:t>Add Your Title</a:t>
                  </a:r>
                  <a:endParaRPr kumimoji="0" lang="zh-CN" altLang="en-US" sz="2400" b="1" kern="1200" cap="none" spc="0" normalizeH="0" baseline="0" noProof="0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文本框 159"/>
                <p:cNvSpPr txBox="1"/>
                <p:nvPr/>
              </p:nvSpPr>
              <p:spPr bwMode="auto">
                <a:xfrm>
                  <a:off x="399947" y="2539848"/>
                  <a:ext cx="3126302" cy="963638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marR="0" algn="r" defTabSz="914400" eaLnBrk="1" fontAlgn="auto" hangingPunct="1">
                    <a:lnSpc>
                      <a:spcPts val="17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defRPr/>
                  </a:pPr>
                  <a:r>
                    <a:rPr kumimoji="0" lang="en-US" altLang="zh-CN" sz="1600" kern="1200" cap="none" spc="0" normalizeH="0" baseline="0" noProof="0" dirty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Remember that happiness is a way of travel, not a destination. Remember that happiness is a way of travel.</a:t>
                  </a:r>
                  <a:endParaRPr kumimoji="0" lang="en-US" altLang="zh-CN" sz="1600" kern="1200" cap="none" spc="0" normalizeH="0" baseline="0" noProof="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61" name="直接连接符 160"/>
                <p:cNvCxnSpPr/>
                <p:nvPr/>
              </p:nvCxnSpPr>
              <p:spPr>
                <a:xfrm>
                  <a:off x="1605058" y="2546199"/>
                  <a:ext cx="1778293" cy="0"/>
                </a:xfrm>
                <a:prstGeom prst="line">
                  <a:avLst/>
                </a:prstGeom>
                <a:ln>
                  <a:solidFill>
                    <a:srgbClr val="0072A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文本框 153"/>
              <p:cNvSpPr txBox="1"/>
              <p:nvPr/>
            </p:nvSpPr>
            <p:spPr>
              <a:xfrm>
                <a:off x="2443020" y="3880401"/>
                <a:ext cx="1498847" cy="58421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3200" kern="1200" cap="none" spc="0" normalizeH="0" baseline="0" noProof="0" dirty="0">
                    <a:solidFill>
                      <a:schemeClr val="bg2">
                        <a:lumMod val="25000"/>
                      </a:schemeClr>
                    </a:solidFill>
                    <a:latin typeface="Impact" panose="020B0806030902050204" pitchFamily="34" charset="0"/>
                    <a:ea typeface="+mn-ea"/>
                    <a:cs typeface="+mn-cs"/>
                  </a:rPr>
                  <a:t>02</a:t>
                </a:r>
                <a:endParaRPr kumimoji="0" lang="zh-CN" altLang="en-US" sz="32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4354" name="Freeform 30"/>
            <p:cNvSpPr>
              <a:spLocks noEditPoints="1"/>
            </p:cNvSpPr>
            <p:nvPr/>
          </p:nvSpPr>
          <p:spPr>
            <a:xfrm>
              <a:off x="1090427" y="4272183"/>
              <a:ext cx="402542" cy="529054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0072A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193675" y="185738"/>
            <a:ext cx="3903663" cy="825500"/>
            <a:chOff x="193490" y="186088"/>
            <a:chExt cx="3903080" cy="824600"/>
          </a:xfrm>
        </p:grpSpPr>
        <p:sp>
          <p:nvSpPr>
            <p:cNvPr id="26" name="菱形 25"/>
            <p:cNvSpPr/>
            <p:nvPr/>
          </p:nvSpPr>
          <p:spPr>
            <a:xfrm>
              <a:off x="193490" y="186088"/>
              <a:ext cx="825377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49" name="文本框 26"/>
            <p:cNvSpPr txBox="1"/>
            <p:nvPr/>
          </p:nvSpPr>
          <p:spPr>
            <a:xfrm>
              <a:off x="1018090" y="243238"/>
              <a:ext cx="306296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项目方案设计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1109341" y="688776"/>
              <a:ext cx="231105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018867" y="672919"/>
              <a:ext cx="3077703" cy="3377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  <a:cs typeface="+mn-cs"/>
                </a:rPr>
                <a:t>We are pursuing the best!</a:t>
              </a:r>
              <a:endParaRPr kumimoji="0" lang="zh-CN" altLang="en-US" sz="1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4352" name="Freeform 48"/>
            <p:cNvSpPr>
              <a:spLocks noEditPoints="1"/>
            </p:cNvSpPr>
            <p:nvPr/>
          </p:nvSpPr>
          <p:spPr>
            <a:xfrm>
              <a:off x="458993" y="365184"/>
              <a:ext cx="293595" cy="46640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6" name="组合 55"/>
          <p:cNvGrpSpPr/>
          <p:nvPr/>
        </p:nvGrpSpPr>
        <p:grpSpPr>
          <a:xfrm>
            <a:off x="193675" y="185738"/>
            <a:ext cx="3903663" cy="825500"/>
            <a:chOff x="193490" y="186088"/>
            <a:chExt cx="3903080" cy="824600"/>
          </a:xfrm>
        </p:grpSpPr>
        <p:sp>
          <p:nvSpPr>
            <p:cNvPr id="2" name="菱形 1"/>
            <p:cNvSpPr/>
            <p:nvPr/>
          </p:nvSpPr>
          <p:spPr>
            <a:xfrm>
              <a:off x="193490" y="186088"/>
              <a:ext cx="825377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402" name="文本框 2"/>
            <p:cNvSpPr txBox="1"/>
            <p:nvPr/>
          </p:nvSpPr>
          <p:spPr>
            <a:xfrm>
              <a:off x="1018090" y="243238"/>
              <a:ext cx="306296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项目方案设计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109341" y="688776"/>
              <a:ext cx="231105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1018867" y="672919"/>
              <a:ext cx="3077703" cy="3377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  <a:cs typeface="+mn-cs"/>
                </a:rPr>
                <a:t>We are pursuing the best!</a:t>
              </a:r>
              <a:endParaRPr kumimoji="0" lang="zh-CN" altLang="en-US" sz="1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5405" name="Freeform 48"/>
            <p:cNvSpPr>
              <a:spLocks noEditPoints="1"/>
            </p:cNvSpPr>
            <p:nvPr/>
          </p:nvSpPr>
          <p:spPr>
            <a:xfrm>
              <a:off x="463340" y="372090"/>
              <a:ext cx="284901" cy="452596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60375" y="1254125"/>
            <a:ext cx="2752725" cy="1709738"/>
            <a:chOff x="460850" y="1253583"/>
            <a:chExt cx="2752220" cy="1709808"/>
          </a:xfrm>
        </p:grpSpPr>
        <p:pic>
          <p:nvPicPr>
            <p:cNvPr id="15399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3340" y="1253583"/>
              <a:ext cx="2749730" cy="170980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" name="矩形 11"/>
            <p:cNvSpPr/>
            <p:nvPr/>
          </p:nvSpPr>
          <p:spPr>
            <a:xfrm>
              <a:off x="460850" y="1253583"/>
              <a:ext cx="2752220" cy="1709808"/>
            </a:xfrm>
            <a:prstGeom prst="rect">
              <a:avLst/>
            </a:prstGeom>
            <a:solidFill>
              <a:srgbClr val="01559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60375" y="3021013"/>
            <a:ext cx="2759075" cy="1709737"/>
            <a:chOff x="460850" y="3020541"/>
            <a:chExt cx="2758600" cy="1709809"/>
          </a:xfrm>
        </p:grpSpPr>
        <p:pic>
          <p:nvPicPr>
            <p:cNvPr id="15397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340" y="3020541"/>
              <a:ext cx="2756110" cy="170980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" name="矩形 12"/>
            <p:cNvSpPr/>
            <p:nvPr/>
          </p:nvSpPr>
          <p:spPr>
            <a:xfrm>
              <a:off x="460850" y="3020541"/>
              <a:ext cx="2752251" cy="1709809"/>
            </a:xfrm>
            <a:prstGeom prst="rect">
              <a:avLst/>
            </a:prstGeom>
            <a:solidFill>
              <a:srgbClr val="01559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60375" y="4787900"/>
            <a:ext cx="2752725" cy="1728788"/>
            <a:chOff x="460850" y="4787499"/>
            <a:chExt cx="2752220" cy="1728860"/>
          </a:xfrm>
        </p:grpSpPr>
        <p:pic>
          <p:nvPicPr>
            <p:cNvPr id="15395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850" y="4806550"/>
              <a:ext cx="2752220" cy="170980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" name="矩形 13"/>
            <p:cNvSpPr/>
            <p:nvPr/>
          </p:nvSpPr>
          <p:spPr>
            <a:xfrm>
              <a:off x="460850" y="4787499"/>
              <a:ext cx="2752220" cy="1709809"/>
            </a:xfrm>
            <a:prstGeom prst="rect">
              <a:avLst/>
            </a:prstGeom>
            <a:solidFill>
              <a:srgbClr val="01559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3581400" y="1254125"/>
            <a:ext cx="0" cy="5243513"/>
          </a:xfrm>
          <a:prstGeom prst="line">
            <a:avLst/>
          </a:prstGeom>
          <a:ln>
            <a:solidFill>
              <a:srgbClr val="01559D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 bwMode="auto">
          <a:xfrm>
            <a:off x="4171950" y="1306513"/>
            <a:ext cx="7721600" cy="1222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01559D"/>
                </a:solidFill>
                <a:latin typeface="+mj-lt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  <a:endParaRPr kumimoji="0" lang="en-US" altLang="zh-CN" sz="3200" kern="1200" cap="none" spc="0" normalizeH="0" baseline="0" noProof="0" dirty="0">
              <a:solidFill>
                <a:srgbClr val="01559D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5892800" y="2884488"/>
            <a:ext cx="965200" cy="966788"/>
          </a:xfrm>
          <a:custGeom>
            <a:avLst/>
            <a:gdLst>
              <a:gd name="connsiteX0" fmla="*/ 139284 w 1050805"/>
              <a:gd name="connsiteY0" fmla="*/ 401828 h 1050805"/>
              <a:gd name="connsiteX1" fmla="*/ 401828 w 1050805"/>
              <a:gd name="connsiteY1" fmla="*/ 401828 h 1050805"/>
              <a:gd name="connsiteX2" fmla="*/ 401828 w 1050805"/>
              <a:gd name="connsiteY2" fmla="*/ 139284 h 1050805"/>
              <a:gd name="connsiteX3" fmla="*/ 648977 w 1050805"/>
              <a:gd name="connsiteY3" fmla="*/ 139284 h 1050805"/>
              <a:gd name="connsiteX4" fmla="*/ 648977 w 1050805"/>
              <a:gd name="connsiteY4" fmla="*/ 401828 h 1050805"/>
              <a:gd name="connsiteX5" fmla="*/ 911521 w 1050805"/>
              <a:gd name="connsiteY5" fmla="*/ 401828 h 1050805"/>
              <a:gd name="connsiteX6" fmla="*/ 911521 w 1050805"/>
              <a:gd name="connsiteY6" fmla="*/ 648977 h 1050805"/>
              <a:gd name="connsiteX7" fmla="*/ 648977 w 1050805"/>
              <a:gd name="connsiteY7" fmla="*/ 648977 h 1050805"/>
              <a:gd name="connsiteX8" fmla="*/ 648977 w 1050805"/>
              <a:gd name="connsiteY8" fmla="*/ 911521 h 1050805"/>
              <a:gd name="connsiteX9" fmla="*/ 401828 w 1050805"/>
              <a:gd name="connsiteY9" fmla="*/ 911521 h 1050805"/>
              <a:gd name="connsiteX10" fmla="*/ 401828 w 1050805"/>
              <a:gd name="connsiteY10" fmla="*/ 648977 h 1050805"/>
              <a:gd name="connsiteX11" fmla="*/ 139284 w 1050805"/>
              <a:gd name="connsiteY11" fmla="*/ 648977 h 1050805"/>
              <a:gd name="connsiteX12" fmla="*/ 139284 w 1050805"/>
              <a:gd name="connsiteY12" fmla="*/ 401828 h 105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50805" h="1050805">
                <a:moveTo>
                  <a:pt x="139284" y="401828"/>
                </a:moveTo>
                <a:lnTo>
                  <a:pt x="401828" y="401828"/>
                </a:lnTo>
                <a:lnTo>
                  <a:pt x="401828" y="139284"/>
                </a:lnTo>
                <a:lnTo>
                  <a:pt x="648977" y="139284"/>
                </a:lnTo>
                <a:lnTo>
                  <a:pt x="648977" y="401828"/>
                </a:lnTo>
                <a:lnTo>
                  <a:pt x="911521" y="401828"/>
                </a:lnTo>
                <a:lnTo>
                  <a:pt x="911521" y="648977"/>
                </a:lnTo>
                <a:lnTo>
                  <a:pt x="648977" y="648977"/>
                </a:lnTo>
                <a:lnTo>
                  <a:pt x="648977" y="911521"/>
                </a:lnTo>
                <a:lnTo>
                  <a:pt x="401828" y="911521"/>
                </a:lnTo>
                <a:lnTo>
                  <a:pt x="401828" y="648977"/>
                </a:lnTo>
                <a:lnTo>
                  <a:pt x="139284" y="648977"/>
                </a:lnTo>
                <a:lnTo>
                  <a:pt x="139284" y="401828"/>
                </a:lnTo>
                <a:close/>
              </a:path>
            </a:pathLst>
          </a:custGeom>
          <a:solidFill>
            <a:srgbClr val="E6E6E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39284" tIns="401828" rIns="139284" bIns="401828" spcCol="1270" anchor="ctr"/>
          <a:lstStyle/>
          <a:p>
            <a:pPr marL="0" marR="0" lvl="0" indent="0" algn="ctr" defTabSz="755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17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8815388" y="2916238"/>
            <a:ext cx="965200" cy="966788"/>
          </a:xfrm>
          <a:custGeom>
            <a:avLst/>
            <a:gdLst>
              <a:gd name="connsiteX0" fmla="*/ 139284 w 1050805"/>
              <a:gd name="connsiteY0" fmla="*/ 216466 h 1050805"/>
              <a:gd name="connsiteX1" fmla="*/ 911521 w 1050805"/>
              <a:gd name="connsiteY1" fmla="*/ 216466 h 1050805"/>
              <a:gd name="connsiteX2" fmla="*/ 911521 w 1050805"/>
              <a:gd name="connsiteY2" fmla="*/ 463615 h 1050805"/>
              <a:gd name="connsiteX3" fmla="*/ 139284 w 1050805"/>
              <a:gd name="connsiteY3" fmla="*/ 463615 h 1050805"/>
              <a:gd name="connsiteX4" fmla="*/ 139284 w 1050805"/>
              <a:gd name="connsiteY4" fmla="*/ 216466 h 1050805"/>
              <a:gd name="connsiteX5" fmla="*/ 139284 w 1050805"/>
              <a:gd name="connsiteY5" fmla="*/ 587190 h 1050805"/>
              <a:gd name="connsiteX6" fmla="*/ 911521 w 1050805"/>
              <a:gd name="connsiteY6" fmla="*/ 587190 h 1050805"/>
              <a:gd name="connsiteX7" fmla="*/ 911521 w 1050805"/>
              <a:gd name="connsiteY7" fmla="*/ 834339 h 1050805"/>
              <a:gd name="connsiteX8" fmla="*/ 139284 w 1050805"/>
              <a:gd name="connsiteY8" fmla="*/ 834339 h 1050805"/>
              <a:gd name="connsiteX9" fmla="*/ 139284 w 1050805"/>
              <a:gd name="connsiteY9" fmla="*/ 587190 h 105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0805" h="1050805">
                <a:moveTo>
                  <a:pt x="139284" y="216466"/>
                </a:moveTo>
                <a:lnTo>
                  <a:pt x="911521" y="216466"/>
                </a:lnTo>
                <a:lnTo>
                  <a:pt x="911521" y="463615"/>
                </a:lnTo>
                <a:lnTo>
                  <a:pt x="139284" y="463615"/>
                </a:lnTo>
                <a:lnTo>
                  <a:pt x="139284" y="216466"/>
                </a:lnTo>
                <a:close/>
                <a:moveTo>
                  <a:pt x="139284" y="587190"/>
                </a:moveTo>
                <a:lnTo>
                  <a:pt x="911521" y="587190"/>
                </a:lnTo>
                <a:lnTo>
                  <a:pt x="911521" y="834339"/>
                </a:lnTo>
                <a:lnTo>
                  <a:pt x="139284" y="834339"/>
                </a:lnTo>
                <a:lnTo>
                  <a:pt x="139284" y="587190"/>
                </a:lnTo>
                <a:close/>
              </a:path>
            </a:pathLst>
          </a:custGeom>
          <a:solidFill>
            <a:srgbClr val="E6E6E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39284" tIns="216466" rIns="139284" bIns="216466" spcCol="1270" anchor="ctr"/>
          <a:lstStyle/>
          <a:p>
            <a:pPr marL="0" marR="0" lvl="0" indent="0" algn="ctr" defTabSz="195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0069513" y="2709863"/>
            <a:ext cx="1316037" cy="1316037"/>
            <a:chOff x="9745860" y="2595810"/>
            <a:chExt cx="1315421" cy="1315421"/>
          </a:xfrm>
        </p:grpSpPr>
        <p:sp>
          <p:nvSpPr>
            <p:cNvPr id="25" name="任意多边形 24"/>
            <p:cNvSpPr/>
            <p:nvPr/>
          </p:nvSpPr>
          <p:spPr>
            <a:xfrm>
              <a:off x="9745860" y="2595810"/>
              <a:ext cx="1315421" cy="1315421"/>
            </a:xfrm>
            <a:custGeom>
              <a:avLst/>
              <a:gdLst>
                <a:gd name="connsiteX0" fmla="*/ 0 w 1811734"/>
                <a:gd name="connsiteY0" fmla="*/ 905867 h 1811734"/>
                <a:gd name="connsiteX1" fmla="*/ 905867 w 1811734"/>
                <a:gd name="connsiteY1" fmla="*/ 0 h 1811734"/>
                <a:gd name="connsiteX2" fmla="*/ 1811734 w 1811734"/>
                <a:gd name="connsiteY2" fmla="*/ 905867 h 1811734"/>
                <a:gd name="connsiteX3" fmla="*/ 905867 w 1811734"/>
                <a:gd name="connsiteY3" fmla="*/ 1811734 h 1811734"/>
                <a:gd name="connsiteX4" fmla="*/ 0 w 1811734"/>
                <a:gd name="connsiteY4" fmla="*/ 905867 h 181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734" h="1811734">
                  <a:moveTo>
                    <a:pt x="0" y="905867"/>
                  </a:moveTo>
                  <a:cubicBezTo>
                    <a:pt x="0" y="405570"/>
                    <a:pt x="405570" y="0"/>
                    <a:pt x="905867" y="0"/>
                  </a:cubicBezTo>
                  <a:cubicBezTo>
                    <a:pt x="1406164" y="0"/>
                    <a:pt x="1811734" y="405570"/>
                    <a:pt x="1811734" y="905867"/>
                  </a:cubicBezTo>
                  <a:cubicBezTo>
                    <a:pt x="1811734" y="1406164"/>
                    <a:pt x="1406164" y="1811734"/>
                    <a:pt x="905867" y="1811734"/>
                  </a:cubicBezTo>
                  <a:cubicBezTo>
                    <a:pt x="405570" y="1811734"/>
                    <a:pt x="0" y="1406164"/>
                    <a:pt x="0" y="905867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12312" tIns="312312" rIns="312312" bIns="312312" spcCol="1270" anchor="ctr"/>
            <a:lstStyle/>
            <a:p>
              <a:pPr marL="0" marR="0" lvl="0" indent="0" algn="ctr" defTabSz="16446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7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394" name="Freeform 74"/>
            <p:cNvSpPr>
              <a:spLocks noEditPoints="1"/>
            </p:cNvSpPr>
            <p:nvPr/>
          </p:nvSpPr>
          <p:spPr>
            <a:xfrm>
              <a:off x="10134443" y="3109100"/>
              <a:ext cx="538255" cy="351936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169150" y="2709863"/>
            <a:ext cx="1314450" cy="1316037"/>
            <a:chOff x="6844606" y="2595810"/>
            <a:chExt cx="1315421" cy="1315421"/>
          </a:xfrm>
        </p:grpSpPr>
        <p:sp>
          <p:nvSpPr>
            <p:cNvPr id="23" name="任意多边形 22"/>
            <p:cNvSpPr/>
            <p:nvPr/>
          </p:nvSpPr>
          <p:spPr>
            <a:xfrm>
              <a:off x="6844606" y="2595810"/>
              <a:ext cx="1315421" cy="1315421"/>
            </a:xfrm>
            <a:custGeom>
              <a:avLst/>
              <a:gdLst>
                <a:gd name="connsiteX0" fmla="*/ 0 w 1811734"/>
                <a:gd name="connsiteY0" fmla="*/ 905867 h 1811734"/>
                <a:gd name="connsiteX1" fmla="*/ 905867 w 1811734"/>
                <a:gd name="connsiteY1" fmla="*/ 0 h 1811734"/>
                <a:gd name="connsiteX2" fmla="*/ 1811734 w 1811734"/>
                <a:gd name="connsiteY2" fmla="*/ 905867 h 1811734"/>
                <a:gd name="connsiteX3" fmla="*/ 905867 w 1811734"/>
                <a:gd name="connsiteY3" fmla="*/ 1811734 h 1811734"/>
                <a:gd name="connsiteX4" fmla="*/ 0 w 1811734"/>
                <a:gd name="connsiteY4" fmla="*/ 905867 h 181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734" h="1811734">
                  <a:moveTo>
                    <a:pt x="0" y="905867"/>
                  </a:moveTo>
                  <a:cubicBezTo>
                    <a:pt x="0" y="405570"/>
                    <a:pt x="405570" y="0"/>
                    <a:pt x="905867" y="0"/>
                  </a:cubicBezTo>
                  <a:cubicBezTo>
                    <a:pt x="1406164" y="0"/>
                    <a:pt x="1811734" y="405570"/>
                    <a:pt x="1811734" y="905867"/>
                  </a:cubicBezTo>
                  <a:cubicBezTo>
                    <a:pt x="1811734" y="1406164"/>
                    <a:pt x="1406164" y="1811734"/>
                    <a:pt x="905867" y="1811734"/>
                  </a:cubicBezTo>
                  <a:cubicBezTo>
                    <a:pt x="405570" y="1811734"/>
                    <a:pt x="0" y="1406164"/>
                    <a:pt x="0" y="905867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09772" tIns="309772" rIns="309772" bIns="309772" spcCol="1270" anchor="ctr"/>
            <a:lstStyle/>
            <a:p>
              <a:pPr marL="0" marR="0" lvl="0" indent="0" algn="ctr" defTabSz="1555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5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392" name="Freeform 30"/>
            <p:cNvSpPr>
              <a:spLocks noEditPoints="1"/>
            </p:cNvSpPr>
            <p:nvPr/>
          </p:nvSpPr>
          <p:spPr>
            <a:xfrm>
              <a:off x="7301045" y="3020541"/>
              <a:ext cx="402542" cy="529054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267200" y="2709863"/>
            <a:ext cx="1316038" cy="1316037"/>
            <a:chOff x="3943351" y="2595810"/>
            <a:chExt cx="1315421" cy="1315421"/>
          </a:xfrm>
        </p:grpSpPr>
        <p:sp>
          <p:nvSpPr>
            <p:cNvPr id="21" name="任意多边形 20"/>
            <p:cNvSpPr/>
            <p:nvPr/>
          </p:nvSpPr>
          <p:spPr>
            <a:xfrm>
              <a:off x="3943351" y="2595810"/>
              <a:ext cx="1315421" cy="1315421"/>
            </a:xfrm>
            <a:custGeom>
              <a:avLst/>
              <a:gdLst>
                <a:gd name="connsiteX0" fmla="*/ 0 w 1811734"/>
                <a:gd name="connsiteY0" fmla="*/ 905867 h 1811734"/>
                <a:gd name="connsiteX1" fmla="*/ 905867 w 1811734"/>
                <a:gd name="connsiteY1" fmla="*/ 0 h 1811734"/>
                <a:gd name="connsiteX2" fmla="*/ 1811734 w 1811734"/>
                <a:gd name="connsiteY2" fmla="*/ 905867 h 1811734"/>
                <a:gd name="connsiteX3" fmla="*/ 905867 w 1811734"/>
                <a:gd name="connsiteY3" fmla="*/ 1811734 h 1811734"/>
                <a:gd name="connsiteX4" fmla="*/ 0 w 1811734"/>
                <a:gd name="connsiteY4" fmla="*/ 905867 h 181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734" h="1811734">
                  <a:moveTo>
                    <a:pt x="0" y="905867"/>
                  </a:moveTo>
                  <a:cubicBezTo>
                    <a:pt x="0" y="405570"/>
                    <a:pt x="405570" y="0"/>
                    <a:pt x="905867" y="0"/>
                  </a:cubicBezTo>
                  <a:cubicBezTo>
                    <a:pt x="1406164" y="0"/>
                    <a:pt x="1811734" y="405570"/>
                    <a:pt x="1811734" y="905867"/>
                  </a:cubicBezTo>
                  <a:cubicBezTo>
                    <a:pt x="1811734" y="1406164"/>
                    <a:pt x="1406164" y="1811734"/>
                    <a:pt x="905867" y="1811734"/>
                  </a:cubicBezTo>
                  <a:cubicBezTo>
                    <a:pt x="405570" y="1811734"/>
                    <a:pt x="0" y="1406164"/>
                    <a:pt x="0" y="905867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16122" tIns="316122" rIns="316122" bIns="316122" spcCol="1270" anchor="ctr"/>
            <a:lstStyle/>
            <a:p>
              <a:pPr marL="0" marR="0" lvl="0" indent="0" algn="ctr" defTabSz="1778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390" name="Freeform 71"/>
            <p:cNvSpPr>
              <a:spLocks noEditPoints="1"/>
            </p:cNvSpPr>
            <p:nvPr/>
          </p:nvSpPr>
          <p:spPr>
            <a:xfrm>
              <a:off x="4345735" y="2983242"/>
              <a:ext cx="510652" cy="54055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513888" y="4238625"/>
            <a:ext cx="2427287" cy="2212975"/>
            <a:chOff x="3818106" y="4302896"/>
            <a:chExt cx="2425956" cy="2213463"/>
          </a:xfrm>
        </p:grpSpPr>
        <p:sp>
          <p:nvSpPr>
            <p:cNvPr id="50" name="文本框 49"/>
            <p:cNvSpPr txBox="1"/>
            <p:nvPr/>
          </p:nvSpPr>
          <p:spPr>
            <a:xfrm>
              <a:off x="3818106" y="4302896"/>
              <a:ext cx="2425956" cy="4620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2400" b="1" kern="1200" cap="none" spc="0" normalizeH="0" baseline="0" noProof="0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kumimoji="0" lang="zh-CN" altLang="en-US" sz="2400" b="1" kern="1200" cap="none" spc="0" normalizeH="0" baseline="0" noProof="0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 bwMode="auto">
            <a:xfrm>
              <a:off x="3894264" y="4898340"/>
              <a:ext cx="2273640" cy="16180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Remember that happiness is a way of travel.</a:t>
              </a:r>
              <a:endParaRPr kumimoji="0" lang="en-US" altLang="zh-CN" sz="1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4141778" y="4831651"/>
              <a:ext cx="1778611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3711575" y="4238625"/>
            <a:ext cx="2701925" cy="2212975"/>
            <a:chOff x="3711933" y="4238126"/>
            <a:chExt cx="2701706" cy="2213463"/>
          </a:xfrm>
        </p:grpSpPr>
        <p:grpSp>
          <p:nvGrpSpPr>
            <p:cNvPr id="15381" name="组合 43"/>
            <p:cNvGrpSpPr/>
            <p:nvPr/>
          </p:nvGrpSpPr>
          <p:grpSpPr>
            <a:xfrm>
              <a:off x="3711933" y="4238126"/>
              <a:ext cx="2425956" cy="2213463"/>
              <a:chOff x="3818106" y="4302896"/>
              <a:chExt cx="2425956" cy="2213463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3818106" y="4302896"/>
                <a:ext cx="2425503" cy="4620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2400" b="1" kern="1200" cap="none" spc="0" normalizeH="0" baseline="0" noProof="0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kumimoji="0" lang="zh-CN" altLang="en-US" sz="2400" b="1" kern="1200" cap="none" spc="0" normalizeH="0" baseline="0" noProof="0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 bwMode="auto">
              <a:xfrm>
                <a:off x="3894300" y="4898340"/>
                <a:ext cx="2273115" cy="161801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algn="ctr" defTabSz="914400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1600" kern="1200" cap="none" spc="0" normalizeH="0" baseline="0" noProof="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  <a:endParaRPr kumimoji="0" lang="en-US" altLang="zh-CN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>
                <a:off x="4141930" y="4831651"/>
                <a:ext cx="1777856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接连接符 52"/>
            <p:cNvCxnSpPr/>
            <p:nvPr/>
          </p:nvCxnSpPr>
          <p:spPr>
            <a:xfrm>
              <a:off x="6413639" y="4292113"/>
              <a:ext cx="0" cy="2115016"/>
            </a:xfrm>
            <a:prstGeom prst="line">
              <a:avLst/>
            </a:prstGeom>
            <a:ln>
              <a:solidFill>
                <a:srgbClr val="01559D"/>
              </a:solidFill>
              <a:prstDash val="lgDashDot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6613525" y="4238625"/>
            <a:ext cx="2678113" cy="2212975"/>
            <a:chOff x="6613188" y="4238126"/>
            <a:chExt cx="2678851" cy="2213463"/>
          </a:xfrm>
        </p:grpSpPr>
        <p:grpSp>
          <p:nvGrpSpPr>
            <p:cNvPr id="15376" name="组合 44"/>
            <p:cNvGrpSpPr/>
            <p:nvPr/>
          </p:nvGrpSpPr>
          <p:grpSpPr>
            <a:xfrm>
              <a:off x="6613188" y="4238126"/>
              <a:ext cx="2425956" cy="2213463"/>
              <a:chOff x="3818106" y="4302896"/>
              <a:chExt cx="2425956" cy="2213463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3818106" y="4302896"/>
                <a:ext cx="2426368" cy="4620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2400" b="1" kern="1200" cap="none" spc="0" normalizeH="0" baseline="0" noProof="0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kumimoji="0" lang="zh-CN" altLang="en-US" sz="2400" b="1" kern="1200" cap="none" spc="0" normalizeH="0" baseline="0" noProof="0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 bwMode="auto">
              <a:xfrm>
                <a:off x="3894327" y="4898340"/>
                <a:ext cx="2273926" cy="161801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algn="ctr" defTabSz="914400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1600" kern="1200" cap="none" spc="0" normalizeH="0" baseline="0" noProof="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  <a:endParaRPr kumimoji="0" lang="en-US" altLang="zh-CN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>
                <a:off x="4142045" y="4831651"/>
                <a:ext cx="1778490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直接连接符 54"/>
            <p:cNvCxnSpPr/>
            <p:nvPr/>
          </p:nvCxnSpPr>
          <p:spPr>
            <a:xfrm>
              <a:off x="9292039" y="4292113"/>
              <a:ext cx="0" cy="2115016"/>
            </a:xfrm>
            <a:prstGeom prst="line">
              <a:avLst/>
            </a:prstGeom>
            <a:ln>
              <a:solidFill>
                <a:srgbClr val="01559D"/>
              </a:solidFill>
              <a:prstDash val="lgDashDot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740150" y="3748088"/>
            <a:ext cx="4711700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48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研究结果及应用</a:t>
            </a:r>
            <a:endParaRPr lang="zh-CN" altLang="en-US" sz="4800" dirty="0">
              <a:solidFill>
                <a:srgbClr val="0072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19575" y="2719388"/>
            <a:ext cx="3752850" cy="769937"/>
            <a:chOff x="4219447" y="2719498"/>
            <a:chExt cx="3753106" cy="769442"/>
          </a:xfrm>
        </p:grpSpPr>
        <p:sp>
          <p:nvSpPr>
            <p:cNvPr id="5" name="矩形 4"/>
            <p:cNvSpPr/>
            <p:nvPr/>
          </p:nvSpPr>
          <p:spPr>
            <a:xfrm>
              <a:off x="4448063" y="2809927"/>
              <a:ext cx="3295875" cy="642525"/>
            </a:xfrm>
            <a:prstGeom prst="rect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9447" y="2719498"/>
              <a:ext cx="3753106" cy="7694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4400" b="1" kern="1200" cap="none" spc="0" normalizeH="0" baseline="0" noProof="0" dirty="0">
                  <a:solidFill>
                    <a:schemeClr val="bg1"/>
                  </a:solidFill>
                  <a:latin typeface="+mj-lt"/>
                  <a:ea typeface="+mn-ea"/>
                  <a:cs typeface="+mn-cs"/>
                </a:rPr>
                <a:t>The Sixth Part</a:t>
              </a:r>
              <a:endParaRPr kumimoji="0" lang="zh-CN" altLang="en-US" sz="4400" b="1" kern="1200" cap="none" spc="0" normalizeH="0" baseline="0" noProof="0" dirty="0">
                <a:solidFill>
                  <a:schemeClr val="bg1"/>
                </a:solidFill>
                <a:latin typeface="+mj-lt"/>
                <a:ea typeface="+mn-ea"/>
                <a:cs typeface="+mn-cs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448175" y="3651250"/>
            <a:ext cx="329565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006850" y="4643438"/>
            <a:ext cx="417830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87850" y="4733925"/>
            <a:ext cx="34163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72A9"/>
                </a:solidFill>
                <a:latin typeface="+mj-lt"/>
                <a:ea typeface="+mn-ea"/>
                <a:cs typeface="+mn-cs"/>
              </a:rPr>
              <a:t>We are pursuing the best!</a:t>
            </a:r>
            <a:endParaRPr kumimoji="0" lang="zh-CN" altLang="en-US" sz="2400" kern="1200" cap="none" spc="0" normalizeH="0" baseline="0" noProof="0" dirty="0">
              <a:solidFill>
                <a:srgbClr val="0072A9"/>
              </a:solidFill>
              <a:latin typeface="+mj-lt"/>
              <a:ea typeface="+mn-ea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247650" y="-19050"/>
            <a:ext cx="12687300" cy="280988"/>
            <a:chOff x="-246861" y="0"/>
            <a:chExt cx="12685723" cy="281354"/>
          </a:xfrm>
        </p:grpSpPr>
        <p:sp>
          <p:nvSpPr>
            <p:cNvPr id="11" name="平行四边形 10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平行四边形 15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平行四边形 19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平行四边形 21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平行四边形 23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平行四边形 27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平行四边形 29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平行四边形 33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 flipV="1">
            <a:off x="-247650" y="6596063"/>
            <a:ext cx="12687300" cy="280987"/>
            <a:chOff x="-246861" y="0"/>
            <a:chExt cx="12685723" cy="281354"/>
          </a:xfrm>
        </p:grpSpPr>
        <p:sp>
          <p:nvSpPr>
            <p:cNvPr id="38" name="平行四边形 37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平行四边形 38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平行四边形 40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平行四边形 41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平行四边形 42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平行四边形 43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平行四边形 44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平行四边形 45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平行四边形 47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平行四边形 48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平行四边形 49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平行四边形 50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平行四边形 51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平行四边形 52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平行四边形 53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平行四边形 55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平行四边形 58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平行四边形 59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4" name="Freeform 306"/>
          <p:cNvSpPr>
            <a:spLocks noEditPoints="1"/>
          </p:cNvSpPr>
          <p:nvPr/>
        </p:nvSpPr>
        <p:spPr>
          <a:xfrm>
            <a:off x="5662613" y="1677988"/>
            <a:ext cx="866775" cy="862012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99" h="99">
                <a:moveTo>
                  <a:pt x="59" y="8"/>
                </a:moveTo>
                <a:cubicBezTo>
                  <a:pt x="59" y="9"/>
                  <a:pt x="60" y="9"/>
                  <a:pt x="60" y="9"/>
                </a:cubicBezTo>
                <a:cubicBezTo>
                  <a:pt x="66" y="2"/>
                  <a:pt x="66" y="2"/>
                  <a:pt x="66" y="2"/>
                </a:cubicBezTo>
                <a:cubicBezTo>
                  <a:pt x="81" y="10"/>
                  <a:pt x="81" y="10"/>
                  <a:pt x="81" y="10"/>
                </a:cubicBezTo>
                <a:cubicBezTo>
                  <a:pt x="78" y="19"/>
                  <a:pt x="78" y="19"/>
                  <a:pt x="78" y="19"/>
                </a:cubicBezTo>
                <a:cubicBezTo>
                  <a:pt x="78" y="19"/>
                  <a:pt x="79" y="19"/>
                  <a:pt x="79" y="20"/>
                </a:cubicBezTo>
                <a:cubicBezTo>
                  <a:pt x="88" y="17"/>
                  <a:pt x="88" y="17"/>
                  <a:pt x="88" y="17"/>
                </a:cubicBezTo>
                <a:cubicBezTo>
                  <a:pt x="96" y="31"/>
                  <a:pt x="96" y="31"/>
                  <a:pt x="96" y="31"/>
                </a:cubicBezTo>
                <a:cubicBezTo>
                  <a:pt x="90" y="37"/>
                  <a:pt x="90" y="37"/>
                  <a:pt x="90" y="37"/>
                </a:cubicBezTo>
                <a:cubicBezTo>
                  <a:pt x="90" y="38"/>
                  <a:pt x="90" y="38"/>
                  <a:pt x="90" y="38"/>
                </a:cubicBezTo>
                <a:cubicBezTo>
                  <a:pt x="99" y="40"/>
                  <a:pt x="99" y="40"/>
                  <a:pt x="99" y="40"/>
                </a:cubicBezTo>
                <a:cubicBezTo>
                  <a:pt x="99" y="57"/>
                  <a:pt x="99" y="57"/>
                  <a:pt x="99" y="57"/>
                </a:cubicBezTo>
                <a:cubicBezTo>
                  <a:pt x="91" y="59"/>
                  <a:pt x="91" y="59"/>
                  <a:pt x="91" y="59"/>
                </a:cubicBezTo>
                <a:cubicBezTo>
                  <a:pt x="91" y="59"/>
                  <a:pt x="90" y="60"/>
                  <a:pt x="90" y="60"/>
                </a:cubicBezTo>
                <a:cubicBezTo>
                  <a:pt x="97" y="67"/>
                  <a:pt x="97" y="67"/>
                  <a:pt x="97" y="67"/>
                </a:cubicBezTo>
                <a:cubicBezTo>
                  <a:pt x="89" y="81"/>
                  <a:pt x="89" y="81"/>
                  <a:pt x="89" y="81"/>
                </a:cubicBezTo>
                <a:cubicBezTo>
                  <a:pt x="80" y="78"/>
                  <a:pt x="80" y="78"/>
                  <a:pt x="80" y="78"/>
                </a:cubicBezTo>
                <a:cubicBezTo>
                  <a:pt x="80" y="79"/>
                  <a:pt x="80" y="79"/>
                  <a:pt x="80" y="79"/>
                </a:cubicBezTo>
                <a:cubicBezTo>
                  <a:pt x="82" y="88"/>
                  <a:pt x="82" y="88"/>
                  <a:pt x="82" y="88"/>
                </a:cubicBezTo>
                <a:cubicBezTo>
                  <a:pt x="68" y="97"/>
                  <a:pt x="68" y="97"/>
                  <a:pt x="68" y="97"/>
                </a:cubicBezTo>
                <a:cubicBezTo>
                  <a:pt x="62" y="90"/>
                  <a:pt x="62" y="90"/>
                  <a:pt x="62" y="90"/>
                </a:cubicBezTo>
                <a:cubicBezTo>
                  <a:pt x="62" y="90"/>
                  <a:pt x="61" y="90"/>
                  <a:pt x="61" y="90"/>
                </a:cubicBezTo>
                <a:cubicBezTo>
                  <a:pt x="59" y="99"/>
                  <a:pt x="59" y="99"/>
                  <a:pt x="59" y="99"/>
                </a:cubicBezTo>
                <a:cubicBezTo>
                  <a:pt x="42" y="99"/>
                  <a:pt x="42" y="99"/>
                  <a:pt x="42" y="99"/>
                </a:cubicBezTo>
                <a:cubicBezTo>
                  <a:pt x="40" y="91"/>
                  <a:pt x="40" y="91"/>
                  <a:pt x="40" y="91"/>
                </a:cubicBezTo>
                <a:cubicBezTo>
                  <a:pt x="40" y="91"/>
                  <a:pt x="39" y="91"/>
                  <a:pt x="39" y="91"/>
                </a:cubicBezTo>
                <a:cubicBezTo>
                  <a:pt x="33" y="97"/>
                  <a:pt x="33" y="97"/>
                  <a:pt x="33" y="97"/>
                </a:cubicBezTo>
                <a:cubicBezTo>
                  <a:pt x="18" y="89"/>
                  <a:pt x="18" y="89"/>
                  <a:pt x="18" y="89"/>
                </a:cubicBezTo>
                <a:cubicBezTo>
                  <a:pt x="21" y="81"/>
                  <a:pt x="21" y="81"/>
                  <a:pt x="21" y="81"/>
                </a:cubicBezTo>
                <a:cubicBezTo>
                  <a:pt x="20" y="80"/>
                  <a:pt x="20" y="80"/>
                  <a:pt x="20" y="80"/>
                </a:cubicBezTo>
                <a:cubicBezTo>
                  <a:pt x="11" y="83"/>
                  <a:pt x="11" y="83"/>
                  <a:pt x="11" y="83"/>
                </a:cubicBezTo>
                <a:cubicBezTo>
                  <a:pt x="3" y="68"/>
                  <a:pt x="3" y="68"/>
                  <a:pt x="3" y="68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62"/>
                  <a:pt x="9" y="61"/>
                  <a:pt x="9" y="61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42"/>
                  <a:pt x="0" y="42"/>
                  <a:pt x="0" y="42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40"/>
                  <a:pt x="8" y="39"/>
                  <a:pt x="9" y="39"/>
                </a:cubicBezTo>
                <a:cubicBezTo>
                  <a:pt x="2" y="33"/>
                  <a:pt x="2" y="33"/>
                  <a:pt x="2" y="33"/>
                </a:cubicBezTo>
                <a:cubicBezTo>
                  <a:pt x="10" y="18"/>
                  <a:pt x="10" y="18"/>
                  <a:pt x="10" y="18"/>
                </a:cubicBezTo>
                <a:cubicBezTo>
                  <a:pt x="18" y="21"/>
                  <a:pt x="18" y="21"/>
                  <a:pt x="18" y="21"/>
                </a:cubicBezTo>
                <a:cubicBezTo>
                  <a:pt x="19" y="21"/>
                  <a:pt x="19" y="20"/>
                  <a:pt x="19" y="20"/>
                </a:cubicBezTo>
                <a:cubicBezTo>
                  <a:pt x="17" y="11"/>
                  <a:pt x="17" y="11"/>
                  <a:pt x="17" y="11"/>
                </a:cubicBezTo>
                <a:cubicBezTo>
                  <a:pt x="31" y="3"/>
                  <a:pt x="31" y="3"/>
                  <a:pt x="31" y="3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9"/>
                  <a:pt x="38" y="9"/>
                  <a:pt x="38" y="9"/>
                </a:cubicBezTo>
                <a:cubicBezTo>
                  <a:pt x="40" y="0"/>
                  <a:pt x="40" y="0"/>
                  <a:pt x="40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36" y="58"/>
                </a:moveTo>
                <a:cubicBezTo>
                  <a:pt x="37" y="52"/>
                  <a:pt x="37" y="52"/>
                  <a:pt x="37" y="52"/>
                </a:cubicBezTo>
                <a:cubicBezTo>
                  <a:pt x="45" y="47"/>
                  <a:pt x="45" y="47"/>
                  <a:pt x="45" y="47"/>
                </a:cubicBezTo>
                <a:cubicBezTo>
                  <a:pt x="56" y="47"/>
                  <a:pt x="56" y="47"/>
                  <a:pt x="56" y="47"/>
                </a:cubicBezTo>
                <a:cubicBezTo>
                  <a:pt x="58" y="55"/>
                  <a:pt x="58" y="55"/>
                  <a:pt x="58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6"/>
                  <a:pt x="64" y="56"/>
                  <a:pt x="64" y="56"/>
                </a:cubicBezTo>
                <a:cubicBezTo>
                  <a:pt x="56" y="58"/>
                  <a:pt x="56" y="58"/>
                  <a:pt x="56" y="58"/>
                </a:cubicBezTo>
                <a:cubicBezTo>
                  <a:pt x="54" y="54"/>
                  <a:pt x="54" y="54"/>
                  <a:pt x="54" y="54"/>
                </a:cubicBezTo>
                <a:cubicBezTo>
                  <a:pt x="52" y="62"/>
                  <a:pt x="52" y="62"/>
                  <a:pt x="52" y="62"/>
                </a:cubicBezTo>
                <a:cubicBezTo>
                  <a:pt x="58" y="69"/>
                  <a:pt x="58" y="69"/>
                  <a:pt x="58" y="69"/>
                </a:cubicBezTo>
                <a:cubicBezTo>
                  <a:pt x="58" y="79"/>
                  <a:pt x="58" y="79"/>
                  <a:pt x="58" y="79"/>
                </a:cubicBezTo>
                <a:cubicBezTo>
                  <a:pt x="63" y="77"/>
                  <a:pt x="67" y="74"/>
                  <a:pt x="71" y="71"/>
                </a:cubicBezTo>
                <a:cubicBezTo>
                  <a:pt x="76" y="66"/>
                  <a:pt x="80" y="58"/>
                  <a:pt x="80" y="50"/>
                </a:cubicBezTo>
                <a:cubicBezTo>
                  <a:pt x="80" y="41"/>
                  <a:pt x="76" y="34"/>
                  <a:pt x="71" y="28"/>
                </a:cubicBezTo>
                <a:cubicBezTo>
                  <a:pt x="65" y="23"/>
                  <a:pt x="58" y="19"/>
                  <a:pt x="49" y="19"/>
                </a:cubicBezTo>
                <a:cubicBezTo>
                  <a:pt x="41" y="19"/>
                  <a:pt x="34" y="23"/>
                  <a:pt x="28" y="28"/>
                </a:cubicBezTo>
                <a:cubicBezTo>
                  <a:pt x="23" y="34"/>
                  <a:pt x="19" y="41"/>
                  <a:pt x="19" y="50"/>
                </a:cubicBezTo>
                <a:cubicBezTo>
                  <a:pt x="19" y="58"/>
                  <a:pt x="23" y="66"/>
                  <a:pt x="28" y="71"/>
                </a:cubicBezTo>
                <a:cubicBezTo>
                  <a:pt x="34" y="76"/>
                  <a:pt x="41" y="80"/>
                  <a:pt x="49" y="80"/>
                </a:cubicBezTo>
                <a:cubicBezTo>
                  <a:pt x="52" y="80"/>
                  <a:pt x="54" y="80"/>
                  <a:pt x="55" y="79"/>
                </a:cubicBezTo>
                <a:cubicBezTo>
                  <a:pt x="53" y="70"/>
                  <a:pt x="53" y="70"/>
                  <a:pt x="53" y="70"/>
                </a:cubicBezTo>
                <a:cubicBezTo>
                  <a:pt x="48" y="66"/>
                  <a:pt x="48" y="66"/>
                  <a:pt x="48" y="66"/>
                </a:cubicBezTo>
                <a:cubicBezTo>
                  <a:pt x="47" y="69"/>
                  <a:pt x="45" y="73"/>
                  <a:pt x="45" y="73"/>
                </a:cubicBezTo>
                <a:cubicBezTo>
                  <a:pt x="35" y="75"/>
                  <a:pt x="35" y="75"/>
                  <a:pt x="35" y="75"/>
                </a:cubicBezTo>
                <a:cubicBezTo>
                  <a:pt x="35" y="73"/>
                  <a:pt x="35" y="73"/>
                  <a:pt x="35" y="73"/>
                </a:cubicBezTo>
                <a:cubicBezTo>
                  <a:pt x="42" y="71"/>
                  <a:pt x="42" y="71"/>
                  <a:pt x="42" y="71"/>
                </a:cubicBezTo>
                <a:cubicBezTo>
                  <a:pt x="44" y="61"/>
                  <a:pt x="44" y="61"/>
                  <a:pt x="44" y="61"/>
                </a:cubicBezTo>
                <a:cubicBezTo>
                  <a:pt x="45" y="52"/>
                  <a:pt x="45" y="52"/>
                  <a:pt x="45" y="52"/>
                </a:cubicBezTo>
                <a:cubicBezTo>
                  <a:pt x="41" y="54"/>
                  <a:pt x="41" y="54"/>
                  <a:pt x="41" y="54"/>
                </a:cubicBezTo>
                <a:cubicBezTo>
                  <a:pt x="38" y="59"/>
                  <a:pt x="38" y="59"/>
                  <a:pt x="38" y="59"/>
                </a:cubicBezTo>
                <a:cubicBezTo>
                  <a:pt x="36" y="58"/>
                  <a:pt x="36" y="58"/>
                  <a:pt x="36" y="58"/>
                </a:cubicBezTo>
                <a:close/>
                <a:moveTo>
                  <a:pt x="51" y="37"/>
                </a:moveTo>
                <a:cubicBezTo>
                  <a:pt x="48" y="37"/>
                  <a:pt x="46" y="39"/>
                  <a:pt x="46" y="41"/>
                </a:cubicBezTo>
                <a:cubicBezTo>
                  <a:pt x="46" y="44"/>
                  <a:pt x="48" y="46"/>
                  <a:pt x="51" y="46"/>
                </a:cubicBezTo>
                <a:cubicBezTo>
                  <a:pt x="53" y="46"/>
                  <a:pt x="55" y="44"/>
                  <a:pt x="55" y="41"/>
                </a:cubicBezTo>
                <a:cubicBezTo>
                  <a:pt x="55" y="39"/>
                  <a:pt x="53" y="37"/>
                  <a:pt x="51" y="37"/>
                </a:cubicBezTo>
                <a:close/>
              </a:path>
            </a:pathLst>
          </a:custGeom>
          <a:solidFill>
            <a:srgbClr val="0072A9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组合 36"/>
          <p:cNvGrpSpPr/>
          <p:nvPr/>
        </p:nvGrpSpPr>
        <p:grpSpPr>
          <a:xfrm>
            <a:off x="193675" y="185738"/>
            <a:ext cx="3903663" cy="825500"/>
            <a:chOff x="193490" y="186088"/>
            <a:chExt cx="3903080" cy="824600"/>
          </a:xfrm>
        </p:grpSpPr>
        <p:grpSp>
          <p:nvGrpSpPr>
            <p:cNvPr id="17436" name="组合 30"/>
            <p:cNvGrpSpPr/>
            <p:nvPr/>
          </p:nvGrpSpPr>
          <p:grpSpPr>
            <a:xfrm>
              <a:off x="193490" y="186088"/>
              <a:ext cx="3903080" cy="824600"/>
              <a:chOff x="193490" y="186088"/>
              <a:chExt cx="3903080" cy="824600"/>
            </a:xfrm>
          </p:grpSpPr>
          <p:sp>
            <p:nvSpPr>
              <p:cNvPr id="2" name="菱形 1"/>
              <p:cNvSpPr/>
              <p:nvPr/>
            </p:nvSpPr>
            <p:spPr>
              <a:xfrm>
                <a:off x="193490" y="186088"/>
                <a:ext cx="825377" cy="824600"/>
              </a:xfrm>
              <a:prstGeom prst="diamond">
                <a:avLst/>
              </a:pr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439" name="文本框 2"/>
              <p:cNvSpPr txBox="1"/>
              <p:nvPr/>
            </p:nvSpPr>
            <p:spPr>
              <a:xfrm>
                <a:off x="1018090" y="243238"/>
                <a:ext cx="3062962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zh-CN" altLang="en-US" sz="2400" dirty="0">
                    <a:solidFill>
                      <a:srgbClr val="0072A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研究结果及应用</a:t>
                </a:r>
                <a:endPara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" name="直接连接符 3"/>
              <p:cNvCxnSpPr/>
              <p:nvPr/>
            </p:nvCxnSpPr>
            <p:spPr>
              <a:xfrm>
                <a:off x="1109341" y="688776"/>
                <a:ext cx="2311055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文本框 4"/>
              <p:cNvSpPr txBox="1"/>
              <p:nvPr/>
            </p:nvSpPr>
            <p:spPr>
              <a:xfrm>
                <a:off x="1018867" y="672919"/>
                <a:ext cx="3077703" cy="33776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1600" kern="1200" cap="none" spc="0" normalizeH="0" baseline="0" noProof="0" dirty="0">
                    <a:solidFill>
                      <a:schemeClr val="bg2">
                        <a:lumMod val="25000"/>
                      </a:schemeClr>
                    </a:solidFill>
                    <a:latin typeface="+mj-lt"/>
                    <a:ea typeface="+mn-ea"/>
                    <a:cs typeface="+mn-cs"/>
                  </a:rPr>
                  <a:t>We are pursuing the best!</a:t>
                </a:r>
                <a:endParaRPr kumimoji="0" lang="zh-CN" altLang="en-US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7442" name="Freeform 306"/>
              <p:cNvSpPr>
                <a:spLocks noEditPoints="1"/>
              </p:cNvSpPr>
              <p:nvPr/>
            </p:nvSpPr>
            <p:spPr>
              <a:xfrm>
                <a:off x="390363" y="383940"/>
                <a:ext cx="430854" cy="428896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pathLst>
                  <a:path w="99" h="99">
                    <a:moveTo>
                      <a:pt x="59" y="8"/>
                    </a:moveTo>
                    <a:cubicBezTo>
                      <a:pt x="59" y="9"/>
                      <a:pt x="60" y="9"/>
                      <a:pt x="60" y="9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9"/>
                      <a:pt x="79" y="19"/>
                      <a:pt x="79" y="20"/>
                    </a:cubicBezTo>
                    <a:cubicBezTo>
                      <a:pt x="88" y="17"/>
                      <a:pt x="88" y="17"/>
                      <a:pt x="88" y="1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9" y="40"/>
                      <a:pt x="99" y="40"/>
                      <a:pt x="99" y="40"/>
                    </a:cubicBezTo>
                    <a:cubicBezTo>
                      <a:pt x="99" y="57"/>
                      <a:pt x="99" y="57"/>
                      <a:pt x="99" y="57"/>
                    </a:cubicBezTo>
                    <a:cubicBezTo>
                      <a:pt x="91" y="59"/>
                      <a:pt x="91" y="59"/>
                      <a:pt x="91" y="59"/>
                    </a:cubicBezTo>
                    <a:cubicBezTo>
                      <a:pt x="91" y="59"/>
                      <a:pt x="90" y="60"/>
                      <a:pt x="90" y="6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68" y="97"/>
                      <a:pt x="68" y="97"/>
                      <a:pt x="68" y="97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1" y="90"/>
                      <a:pt x="61" y="90"/>
                    </a:cubicBezTo>
                    <a:cubicBezTo>
                      <a:pt x="59" y="99"/>
                      <a:pt x="59" y="99"/>
                      <a:pt x="59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0" y="91"/>
                      <a:pt x="40" y="91"/>
                      <a:pt x="40" y="91"/>
                    </a:cubicBezTo>
                    <a:cubicBezTo>
                      <a:pt x="40" y="91"/>
                      <a:pt x="39" y="91"/>
                      <a:pt x="39" y="91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18" y="89"/>
                      <a:pt x="18" y="89"/>
                      <a:pt x="18" y="89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2"/>
                      <a:pt x="9" y="61"/>
                      <a:pt x="9" y="61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9" y="21"/>
                      <a:pt x="19" y="20"/>
                      <a:pt x="19" y="20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8" y="9"/>
                      <a:pt x="38" y="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9" y="8"/>
                      <a:pt x="59" y="8"/>
                      <a:pt x="59" y="8"/>
                    </a:cubicBezTo>
                    <a:close/>
                    <a:moveTo>
                      <a:pt x="36" y="58"/>
                    </a:moveTo>
                    <a:cubicBezTo>
                      <a:pt x="37" y="52"/>
                      <a:pt x="37" y="52"/>
                      <a:pt x="37" y="52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8" y="55"/>
                      <a:pt x="58" y="55"/>
                      <a:pt x="58" y="55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63" y="77"/>
                      <a:pt x="67" y="74"/>
                      <a:pt x="71" y="71"/>
                    </a:cubicBezTo>
                    <a:cubicBezTo>
                      <a:pt x="76" y="66"/>
                      <a:pt x="80" y="58"/>
                      <a:pt x="80" y="50"/>
                    </a:cubicBezTo>
                    <a:cubicBezTo>
                      <a:pt x="80" y="41"/>
                      <a:pt x="76" y="34"/>
                      <a:pt x="71" y="28"/>
                    </a:cubicBezTo>
                    <a:cubicBezTo>
                      <a:pt x="65" y="23"/>
                      <a:pt x="58" y="19"/>
                      <a:pt x="49" y="19"/>
                    </a:cubicBezTo>
                    <a:cubicBezTo>
                      <a:pt x="41" y="19"/>
                      <a:pt x="34" y="23"/>
                      <a:pt x="28" y="28"/>
                    </a:cubicBezTo>
                    <a:cubicBezTo>
                      <a:pt x="23" y="34"/>
                      <a:pt x="19" y="41"/>
                      <a:pt x="19" y="50"/>
                    </a:cubicBezTo>
                    <a:cubicBezTo>
                      <a:pt x="19" y="58"/>
                      <a:pt x="23" y="66"/>
                      <a:pt x="28" y="71"/>
                    </a:cubicBezTo>
                    <a:cubicBezTo>
                      <a:pt x="34" y="76"/>
                      <a:pt x="41" y="80"/>
                      <a:pt x="49" y="80"/>
                    </a:cubicBezTo>
                    <a:cubicBezTo>
                      <a:pt x="52" y="80"/>
                      <a:pt x="54" y="80"/>
                      <a:pt x="55" y="79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7" y="69"/>
                      <a:pt x="45" y="73"/>
                      <a:pt x="45" y="73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5" y="52"/>
                      <a:pt x="45" y="52"/>
                      <a:pt x="45" y="52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6" y="58"/>
                      <a:pt x="36" y="58"/>
                      <a:pt x="36" y="58"/>
                    </a:cubicBezTo>
                    <a:close/>
                    <a:moveTo>
                      <a:pt x="51" y="37"/>
                    </a:moveTo>
                    <a:cubicBezTo>
                      <a:pt x="48" y="37"/>
                      <a:pt x="46" y="39"/>
                      <a:pt x="46" y="41"/>
                    </a:cubicBezTo>
                    <a:cubicBezTo>
                      <a:pt x="46" y="44"/>
                      <a:pt x="48" y="46"/>
                      <a:pt x="51" y="46"/>
                    </a:cubicBezTo>
                    <a:cubicBezTo>
                      <a:pt x="53" y="46"/>
                      <a:pt x="55" y="44"/>
                      <a:pt x="55" y="41"/>
                    </a:cubicBezTo>
                    <a:cubicBezTo>
                      <a:pt x="55" y="39"/>
                      <a:pt x="53" y="37"/>
                      <a:pt x="51" y="37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cxnSp>
          <p:nvCxnSpPr>
            <p:cNvPr id="14" name="直接连接符 13"/>
            <p:cNvCxnSpPr/>
            <p:nvPr/>
          </p:nvCxnSpPr>
          <p:spPr>
            <a:xfrm>
              <a:off x="1109341" y="688776"/>
              <a:ext cx="231105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4129088" y="1270000"/>
            <a:ext cx="4127500" cy="4968875"/>
            <a:chOff x="4129498" y="1270306"/>
            <a:chExt cx="4127239" cy="4969341"/>
          </a:xfrm>
        </p:grpSpPr>
        <p:sp>
          <p:nvSpPr>
            <p:cNvPr id="19" name="矩形 18"/>
            <p:cNvSpPr/>
            <p:nvPr/>
          </p:nvSpPr>
          <p:spPr>
            <a:xfrm>
              <a:off x="4129498" y="1270306"/>
              <a:ext cx="3862143" cy="4969341"/>
            </a:xfrm>
            <a:prstGeom prst="rect">
              <a:avLst/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7433" name="组合 19"/>
            <p:cNvGrpSpPr/>
            <p:nvPr/>
          </p:nvGrpSpPr>
          <p:grpSpPr>
            <a:xfrm>
              <a:off x="4404289" y="1716491"/>
              <a:ext cx="3852448" cy="4103688"/>
              <a:chOff x="4555259" y="1716491"/>
              <a:chExt cx="3852448" cy="4103688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4802722" y="1716436"/>
                <a:ext cx="3604985" cy="52392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2800" b="1" kern="1200" cap="none" spc="0" normalizeH="0" baseline="0" noProof="0" dirty="0">
                    <a:solidFill>
                      <a:schemeClr val="bg1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THE TITLE HERE</a:t>
                </a:r>
                <a:endParaRPr kumimoji="0" lang="zh-CN" altLang="en-US" sz="2800" b="1" kern="1200" cap="none" spc="0" normalizeH="0" baseline="0" noProof="0" dirty="0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435" name="文本框 21"/>
              <p:cNvSpPr txBox="1"/>
              <p:nvPr/>
            </p:nvSpPr>
            <p:spPr>
              <a:xfrm>
                <a:off x="4555259" y="2239712"/>
                <a:ext cx="3300371" cy="35804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marL="285750" indent="-285750" eaLnBrk="1" hangingPunct="1">
                  <a:lnSpc>
                    <a:spcPts val="17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Remember that happiness is a way of travel, not a destination. Remember that happiness is a way of travel, not a destination.</a:t>
                </a:r>
                <a:endPara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eaLnBrk="1" hangingPunct="1">
                  <a:lnSpc>
                    <a:spcPts val="17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Remember that happiness is a way of travel, not a destination. Remember that happiness is a way of travel, not a destination.</a:t>
                </a:r>
                <a:endPara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eaLnBrk="1" hangingPunct="1">
                  <a:lnSpc>
                    <a:spcPts val="17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Remember that happiness is a way of travel, not a destination. Remember that happiness is a way of travel, not a destination.</a:t>
                </a:r>
                <a:endPara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eaLnBrk="1" hangingPunct="1">
                  <a:lnSpc>
                    <a:spcPts val="17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Remember that happiness is a way of travel, not a destination. Remember that happiness is a way of travel, not a destination.</a:t>
                </a:r>
                <a:endPara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357188" y="1270000"/>
            <a:ext cx="3781425" cy="2487613"/>
            <a:chOff x="357598" y="1270307"/>
            <a:chExt cx="3781425" cy="2487311"/>
          </a:xfrm>
        </p:grpSpPr>
        <p:grpSp>
          <p:nvGrpSpPr>
            <p:cNvPr id="17428" name="组合 14"/>
            <p:cNvGrpSpPr/>
            <p:nvPr/>
          </p:nvGrpSpPr>
          <p:grpSpPr>
            <a:xfrm>
              <a:off x="357598" y="1270307"/>
              <a:ext cx="3781425" cy="2487311"/>
              <a:chOff x="357598" y="1270307"/>
              <a:chExt cx="3781425" cy="2487311"/>
            </a:xfrm>
          </p:grpSpPr>
          <p:pic>
            <p:nvPicPr>
              <p:cNvPr id="17430" name="图片 2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57598" y="1270307"/>
                <a:ext cx="3781425" cy="248731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0" name="矩形 29"/>
              <p:cNvSpPr/>
              <p:nvPr/>
            </p:nvSpPr>
            <p:spPr>
              <a:xfrm>
                <a:off x="357598" y="1270307"/>
                <a:ext cx="3781425" cy="2480962"/>
              </a:xfrm>
              <a:prstGeom prst="rect">
                <a:avLst/>
              </a:prstGeom>
              <a:solidFill>
                <a:srgbClr val="01559D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7429" name="文本框 9"/>
            <p:cNvSpPr txBox="1"/>
            <p:nvPr/>
          </p:nvSpPr>
          <p:spPr>
            <a:xfrm>
              <a:off x="1151349" y="2049235"/>
              <a:ext cx="2182310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54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5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38138" y="3746500"/>
            <a:ext cx="3798887" cy="2492375"/>
            <a:chOff x="338548" y="3746568"/>
            <a:chExt cx="3798387" cy="2493080"/>
          </a:xfrm>
        </p:grpSpPr>
        <p:grpSp>
          <p:nvGrpSpPr>
            <p:cNvPr id="17424" name="组合 17"/>
            <p:cNvGrpSpPr/>
            <p:nvPr/>
          </p:nvGrpSpPr>
          <p:grpSpPr>
            <a:xfrm>
              <a:off x="338548" y="3746568"/>
              <a:ext cx="3798387" cy="2493080"/>
              <a:chOff x="357598" y="3822768"/>
              <a:chExt cx="3798387" cy="2493080"/>
            </a:xfrm>
          </p:grpSpPr>
          <p:pic>
            <p:nvPicPr>
              <p:cNvPr id="17426" name="图片 22"/>
              <p:cNvPicPr>
                <a:picLocks noChangeAspect="1"/>
              </p:cNvPicPr>
              <p:nvPr/>
            </p:nvPicPr>
            <p:blipFill>
              <a:blip r:embed="rId2"/>
              <a:srcRect l="4794" r="4359"/>
              <a:stretch>
                <a:fillRect/>
              </a:stretch>
            </p:blipFill>
            <p:spPr>
              <a:xfrm>
                <a:off x="357598" y="3825180"/>
                <a:ext cx="3790950" cy="249066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4" name="矩形 23"/>
              <p:cNvSpPr/>
              <p:nvPr/>
            </p:nvSpPr>
            <p:spPr>
              <a:xfrm>
                <a:off x="375058" y="3822768"/>
                <a:ext cx="3780927" cy="2483552"/>
              </a:xfrm>
              <a:prstGeom prst="rect">
                <a:avLst/>
              </a:prstGeom>
              <a:solidFill>
                <a:srgbClr val="01559D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7425" name="文本框 10"/>
            <p:cNvSpPr txBox="1"/>
            <p:nvPr/>
          </p:nvSpPr>
          <p:spPr>
            <a:xfrm>
              <a:off x="1174118" y="4525496"/>
              <a:ext cx="2182310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5400" dirty="0">
                  <a:solidFill>
                    <a:srgbClr val="E6E6E6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5400" dirty="0">
                <a:solidFill>
                  <a:srgbClr val="E6E6E6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91475" y="1270000"/>
            <a:ext cx="3781425" cy="2481263"/>
            <a:chOff x="7991473" y="1270307"/>
            <a:chExt cx="3781426" cy="2481187"/>
          </a:xfrm>
        </p:grpSpPr>
        <p:grpSp>
          <p:nvGrpSpPr>
            <p:cNvPr id="17420" name="组合 15"/>
            <p:cNvGrpSpPr/>
            <p:nvPr/>
          </p:nvGrpSpPr>
          <p:grpSpPr>
            <a:xfrm>
              <a:off x="7991473" y="1270307"/>
              <a:ext cx="3781426" cy="2481187"/>
              <a:chOff x="7991473" y="1270307"/>
              <a:chExt cx="3781426" cy="2481187"/>
            </a:xfrm>
          </p:grpSpPr>
          <p:pic>
            <p:nvPicPr>
              <p:cNvPr id="17422" name="图片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91474" y="1270307"/>
                <a:ext cx="3781425" cy="2481187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8" name="矩形 27"/>
              <p:cNvSpPr/>
              <p:nvPr/>
            </p:nvSpPr>
            <p:spPr>
              <a:xfrm>
                <a:off x="7991473" y="1270307"/>
                <a:ext cx="3781426" cy="2481187"/>
              </a:xfrm>
              <a:prstGeom prst="rect">
                <a:avLst/>
              </a:prstGeom>
              <a:solidFill>
                <a:srgbClr val="01559D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7421" name="文本框 11"/>
            <p:cNvSpPr txBox="1"/>
            <p:nvPr/>
          </p:nvSpPr>
          <p:spPr>
            <a:xfrm>
              <a:off x="8791029" y="2049235"/>
              <a:ext cx="2182310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5400" dirty="0">
                  <a:solidFill>
                    <a:srgbClr val="E6E6E6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5400" dirty="0">
                <a:solidFill>
                  <a:srgbClr val="E6E6E6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991475" y="3735388"/>
            <a:ext cx="3781425" cy="2503487"/>
            <a:chOff x="7991472" y="3734679"/>
            <a:chExt cx="3781427" cy="2504969"/>
          </a:xfrm>
        </p:grpSpPr>
        <p:grpSp>
          <p:nvGrpSpPr>
            <p:cNvPr id="17416" name="组合 16"/>
            <p:cNvGrpSpPr/>
            <p:nvPr/>
          </p:nvGrpSpPr>
          <p:grpSpPr>
            <a:xfrm>
              <a:off x="7991472" y="3734679"/>
              <a:ext cx="3781427" cy="2504969"/>
              <a:chOff x="7991472" y="3810879"/>
              <a:chExt cx="3781427" cy="2504969"/>
            </a:xfrm>
          </p:grpSpPr>
          <p:pic>
            <p:nvPicPr>
              <p:cNvPr id="17418" name="图片 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91474" y="3810879"/>
                <a:ext cx="3781425" cy="2504969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6" name="矩形 25"/>
              <p:cNvSpPr/>
              <p:nvPr/>
            </p:nvSpPr>
            <p:spPr>
              <a:xfrm>
                <a:off x="7991472" y="3810879"/>
                <a:ext cx="3781427" cy="2504969"/>
              </a:xfrm>
              <a:prstGeom prst="rect">
                <a:avLst/>
              </a:prstGeom>
              <a:solidFill>
                <a:srgbClr val="01559D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7417" name="文本框 12"/>
            <p:cNvSpPr txBox="1"/>
            <p:nvPr/>
          </p:nvSpPr>
          <p:spPr>
            <a:xfrm>
              <a:off x="8791029" y="4533905"/>
              <a:ext cx="2182310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54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5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193675" y="185738"/>
            <a:ext cx="3903663" cy="825500"/>
            <a:chOff x="193490" y="186088"/>
            <a:chExt cx="3903080" cy="824600"/>
          </a:xfrm>
        </p:grpSpPr>
        <p:sp>
          <p:nvSpPr>
            <p:cNvPr id="10" name="菱形 9"/>
            <p:cNvSpPr/>
            <p:nvPr/>
          </p:nvSpPr>
          <p:spPr>
            <a:xfrm>
              <a:off x="193490" y="186088"/>
              <a:ext cx="825377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464" name="文本框 10"/>
            <p:cNvSpPr txBox="1"/>
            <p:nvPr/>
          </p:nvSpPr>
          <p:spPr>
            <a:xfrm>
              <a:off x="1018090" y="243238"/>
              <a:ext cx="306296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研究结果及应用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109341" y="688776"/>
              <a:ext cx="231105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018867" y="672919"/>
              <a:ext cx="3077703" cy="3377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  <a:cs typeface="+mn-cs"/>
                </a:rPr>
                <a:t>We are pursuing the best!</a:t>
              </a:r>
              <a:endParaRPr kumimoji="0" lang="zh-CN" altLang="en-US" sz="1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8467" name="Freeform 306"/>
            <p:cNvSpPr>
              <a:spLocks noEditPoints="1"/>
            </p:cNvSpPr>
            <p:nvPr/>
          </p:nvSpPr>
          <p:spPr>
            <a:xfrm>
              <a:off x="390363" y="383940"/>
              <a:ext cx="430854" cy="428896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4602163" y="1225550"/>
            <a:ext cx="0" cy="5243513"/>
          </a:xfrm>
          <a:prstGeom prst="line">
            <a:avLst/>
          </a:prstGeom>
          <a:ln>
            <a:solidFill>
              <a:srgbClr val="01559D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483475" y="1225550"/>
            <a:ext cx="0" cy="5243513"/>
          </a:xfrm>
          <a:prstGeom prst="line">
            <a:avLst/>
          </a:prstGeom>
          <a:ln>
            <a:solidFill>
              <a:srgbClr val="01559D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 bwMode="auto">
          <a:xfrm>
            <a:off x="898525" y="1741488"/>
            <a:ext cx="3632200" cy="746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  <a:endParaRPr kumimoji="0" lang="en-US" altLang="zh-CN" sz="1600" kern="1200" cap="none" spc="0" normalizeH="0" baseline="0" noProof="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4602163" y="1765300"/>
            <a:ext cx="2881312" cy="687388"/>
            <a:chOff x="4602362" y="1765368"/>
            <a:chExt cx="2881531" cy="686895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4602362" y="2452263"/>
              <a:ext cx="2881531" cy="0"/>
            </a:xfrm>
            <a:prstGeom prst="line">
              <a:avLst/>
            </a:prstGeom>
            <a:ln>
              <a:solidFill>
                <a:srgbClr val="01559D"/>
              </a:solidFill>
              <a:prstDash val="lgDashDot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60" name="组合 50"/>
            <p:cNvGrpSpPr/>
            <p:nvPr/>
          </p:nvGrpSpPr>
          <p:grpSpPr>
            <a:xfrm>
              <a:off x="4864555" y="1765368"/>
              <a:ext cx="2464120" cy="461665"/>
              <a:chOff x="4912738" y="1765368"/>
              <a:chExt cx="2464120" cy="461665"/>
            </a:xfrm>
          </p:grpSpPr>
          <p:sp>
            <p:nvSpPr>
              <p:cNvPr id="18461" name="Freeform 74"/>
              <p:cNvSpPr>
                <a:spLocks noEditPoints="1"/>
              </p:cNvSpPr>
              <p:nvPr/>
            </p:nvSpPr>
            <p:spPr>
              <a:xfrm>
                <a:off x="4912738" y="1810947"/>
                <a:ext cx="538255" cy="351936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pathLst>
                  <a:path w="99" h="65">
                    <a:moveTo>
                      <a:pt x="18" y="58"/>
                    </a:moveTo>
                    <a:cubicBezTo>
                      <a:pt x="30" y="58"/>
                      <a:pt x="42" y="60"/>
                      <a:pt x="53" y="65"/>
                    </a:cubicBezTo>
                    <a:cubicBezTo>
                      <a:pt x="64" y="60"/>
                      <a:pt x="75" y="57"/>
                      <a:pt x="87" y="57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58"/>
                      <a:pt x="18" y="58"/>
                      <a:pt x="18" y="58"/>
                    </a:cubicBezTo>
                    <a:close/>
                    <a:moveTo>
                      <a:pt x="99" y="8"/>
                    </a:moveTo>
                    <a:cubicBezTo>
                      <a:pt x="99" y="17"/>
                      <a:pt x="99" y="17"/>
                      <a:pt x="99" y="17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9" y="36"/>
                      <a:pt x="9" y="37"/>
                    </a:cubicBezTo>
                    <a:cubicBezTo>
                      <a:pt x="9" y="39"/>
                      <a:pt x="7" y="41"/>
                      <a:pt x="5" y="41"/>
                    </a:cubicBezTo>
                    <a:cubicBezTo>
                      <a:pt x="4" y="41"/>
                      <a:pt x="2" y="39"/>
                      <a:pt x="2" y="37"/>
                    </a:cubicBezTo>
                    <a:cubicBezTo>
                      <a:pt x="2" y="36"/>
                      <a:pt x="3" y="35"/>
                      <a:pt x="4" y="34"/>
                    </a:cubicBezTo>
                    <a:cubicBezTo>
                      <a:pt x="4" y="25"/>
                      <a:pt x="4" y="17"/>
                      <a:pt x="4" y="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99" y="8"/>
                      <a:pt x="99" y="8"/>
                      <a:pt x="99" y="8"/>
                    </a:cubicBezTo>
                    <a:close/>
                    <a:moveTo>
                      <a:pt x="8" y="42"/>
                    </a:moveTo>
                    <a:cubicBezTo>
                      <a:pt x="6" y="43"/>
                      <a:pt x="5" y="43"/>
                      <a:pt x="3" y="42"/>
                    </a:cubicBezTo>
                    <a:cubicBezTo>
                      <a:pt x="2" y="47"/>
                      <a:pt x="1" y="52"/>
                      <a:pt x="0" y="58"/>
                    </a:cubicBezTo>
                    <a:cubicBezTo>
                      <a:pt x="1" y="58"/>
                      <a:pt x="2" y="58"/>
                      <a:pt x="2" y="58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4" y="59"/>
                      <a:pt x="5" y="59"/>
                      <a:pt x="6" y="59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8" y="59"/>
                      <a:pt x="8" y="59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0" y="58"/>
                      <a:pt x="10" y="58"/>
                      <a:pt x="11" y="58"/>
                    </a:cubicBezTo>
                    <a:cubicBezTo>
                      <a:pt x="10" y="52"/>
                      <a:pt x="9" y="47"/>
                      <a:pt x="8" y="42"/>
                    </a:cubicBezTo>
                    <a:close/>
                  </a:path>
                </a:pathLst>
              </a:custGeom>
              <a:solidFill>
                <a:srgbClr val="0072A9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4950605" y="1765368"/>
                <a:ext cx="2425884" cy="46163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algn="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2400" b="1" kern="1200" cap="none" spc="0" normalizeH="0" baseline="0" noProof="0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kumimoji="0" lang="zh-CN" altLang="en-US" sz="2400" b="1" kern="1200" cap="none" spc="0" normalizeH="0" baseline="0" noProof="0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4602163" y="2897188"/>
            <a:ext cx="2881312" cy="782637"/>
            <a:chOff x="4602363" y="2897845"/>
            <a:chExt cx="2881531" cy="781233"/>
          </a:xfrm>
        </p:grpSpPr>
        <p:cxnSp>
          <p:nvCxnSpPr>
            <p:cNvPr id="29" name="直接连接符 28"/>
            <p:cNvCxnSpPr/>
            <p:nvPr/>
          </p:nvCxnSpPr>
          <p:spPr>
            <a:xfrm flipH="1">
              <a:off x="4602363" y="3679078"/>
              <a:ext cx="2881531" cy="0"/>
            </a:xfrm>
            <a:prstGeom prst="line">
              <a:avLst/>
            </a:prstGeom>
            <a:ln>
              <a:solidFill>
                <a:srgbClr val="01559D"/>
              </a:solidFill>
              <a:prstDash val="lgDashDot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56" name="组合 49"/>
            <p:cNvGrpSpPr/>
            <p:nvPr/>
          </p:nvGrpSpPr>
          <p:grpSpPr>
            <a:xfrm>
              <a:off x="4863430" y="2897845"/>
              <a:ext cx="2465245" cy="538049"/>
              <a:chOff x="4911613" y="2875529"/>
              <a:chExt cx="2465245" cy="538049"/>
            </a:xfrm>
          </p:grpSpPr>
          <p:sp>
            <p:nvSpPr>
              <p:cNvPr id="18457" name="Freeform 306"/>
              <p:cNvSpPr>
                <a:spLocks noEditPoints="1"/>
              </p:cNvSpPr>
              <p:nvPr/>
            </p:nvSpPr>
            <p:spPr>
              <a:xfrm>
                <a:off x="4911613" y="2875529"/>
                <a:ext cx="540505" cy="538049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pathLst>
                  <a:path w="99" h="99">
                    <a:moveTo>
                      <a:pt x="59" y="8"/>
                    </a:moveTo>
                    <a:cubicBezTo>
                      <a:pt x="59" y="9"/>
                      <a:pt x="60" y="9"/>
                      <a:pt x="60" y="9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9"/>
                      <a:pt x="79" y="19"/>
                      <a:pt x="79" y="20"/>
                    </a:cubicBezTo>
                    <a:cubicBezTo>
                      <a:pt x="88" y="17"/>
                      <a:pt x="88" y="17"/>
                      <a:pt x="88" y="1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9" y="40"/>
                      <a:pt x="99" y="40"/>
                      <a:pt x="99" y="40"/>
                    </a:cubicBezTo>
                    <a:cubicBezTo>
                      <a:pt x="99" y="57"/>
                      <a:pt x="99" y="57"/>
                      <a:pt x="99" y="57"/>
                    </a:cubicBezTo>
                    <a:cubicBezTo>
                      <a:pt x="91" y="59"/>
                      <a:pt x="91" y="59"/>
                      <a:pt x="91" y="59"/>
                    </a:cubicBezTo>
                    <a:cubicBezTo>
                      <a:pt x="91" y="59"/>
                      <a:pt x="90" y="60"/>
                      <a:pt x="90" y="6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68" y="97"/>
                      <a:pt x="68" y="97"/>
                      <a:pt x="68" y="97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1" y="90"/>
                      <a:pt x="61" y="90"/>
                    </a:cubicBezTo>
                    <a:cubicBezTo>
                      <a:pt x="59" y="99"/>
                      <a:pt x="59" y="99"/>
                      <a:pt x="59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0" y="91"/>
                      <a:pt x="40" y="91"/>
                      <a:pt x="40" y="91"/>
                    </a:cubicBezTo>
                    <a:cubicBezTo>
                      <a:pt x="40" y="91"/>
                      <a:pt x="39" y="91"/>
                      <a:pt x="39" y="91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18" y="89"/>
                      <a:pt x="18" y="89"/>
                      <a:pt x="18" y="89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2"/>
                      <a:pt x="9" y="61"/>
                      <a:pt x="9" y="61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9" y="21"/>
                      <a:pt x="19" y="20"/>
                      <a:pt x="19" y="20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8" y="9"/>
                      <a:pt x="38" y="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9" y="8"/>
                      <a:pt x="59" y="8"/>
                      <a:pt x="59" y="8"/>
                    </a:cubicBezTo>
                    <a:close/>
                    <a:moveTo>
                      <a:pt x="36" y="58"/>
                    </a:moveTo>
                    <a:cubicBezTo>
                      <a:pt x="37" y="52"/>
                      <a:pt x="37" y="52"/>
                      <a:pt x="37" y="52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8" y="55"/>
                      <a:pt x="58" y="55"/>
                      <a:pt x="58" y="55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63" y="77"/>
                      <a:pt x="67" y="74"/>
                      <a:pt x="71" y="71"/>
                    </a:cubicBezTo>
                    <a:cubicBezTo>
                      <a:pt x="76" y="66"/>
                      <a:pt x="80" y="58"/>
                      <a:pt x="80" y="50"/>
                    </a:cubicBezTo>
                    <a:cubicBezTo>
                      <a:pt x="80" y="41"/>
                      <a:pt x="76" y="34"/>
                      <a:pt x="71" y="28"/>
                    </a:cubicBezTo>
                    <a:cubicBezTo>
                      <a:pt x="65" y="23"/>
                      <a:pt x="58" y="19"/>
                      <a:pt x="49" y="19"/>
                    </a:cubicBezTo>
                    <a:cubicBezTo>
                      <a:pt x="41" y="19"/>
                      <a:pt x="34" y="23"/>
                      <a:pt x="28" y="28"/>
                    </a:cubicBezTo>
                    <a:cubicBezTo>
                      <a:pt x="23" y="34"/>
                      <a:pt x="19" y="41"/>
                      <a:pt x="19" y="50"/>
                    </a:cubicBezTo>
                    <a:cubicBezTo>
                      <a:pt x="19" y="58"/>
                      <a:pt x="23" y="66"/>
                      <a:pt x="28" y="71"/>
                    </a:cubicBezTo>
                    <a:cubicBezTo>
                      <a:pt x="34" y="76"/>
                      <a:pt x="41" y="80"/>
                      <a:pt x="49" y="80"/>
                    </a:cubicBezTo>
                    <a:cubicBezTo>
                      <a:pt x="52" y="80"/>
                      <a:pt x="54" y="80"/>
                      <a:pt x="55" y="79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7" y="69"/>
                      <a:pt x="45" y="73"/>
                      <a:pt x="45" y="73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5" y="52"/>
                      <a:pt x="45" y="52"/>
                      <a:pt x="45" y="52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6" y="58"/>
                      <a:pt x="36" y="58"/>
                      <a:pt x="36" y="58"/>
                    </a:cubicBezTo>
                    <a:close/>
                    <a:moveTo>
                      <a:pt x="51" y="37"/>
                    </a:moveTo>
                    <a:cubicBezTo>
                      <a:pt x="48" y="37"/>
                      <a:pt x="46" y="39"/>
                      <a:pt x="46" y="41"/>
                    </a:cubicBezTo>
                    <a:cubicBezTo>
                      <a:pt x="46" y="44"/>
                      <a:pt x="48" y="46"/>
                      <a:pt x="51" y="46"/>
                    </a:cubicBezTo>
                    <a:cubicBezTo>
                      <a:pt x="53" y="46"/>
                      <a:pt x="55" y="44"/>
                      <a:pt x="55" y="41"/>
                    </a:cubicBezTo>
                    <a:cubicBezTo>
                      <a:pt x="55" y="39"/>
                      <a:pt x="53" y="37"/>
                      <a:pt x="51" y="37"/>
                    </a:cubicBezTo>
                    <a:close/>
                  </a:path>
                </a:pathLst>
              </a:custGeom>
              <a:solidFill>
                <a:srgbClr val="0072A9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950606" y="2919899"/>
                <a:ext cx="2425884" cy="46271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algn="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2400" b="1" kern="1200" cap="none" spc="0" normalizeH="0" baseline="0" noProof="0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kumimoji="0" lang="zh-CN" altLang="en-US" sz="2400" b="1" kern="1200" cap="none" spc="0" normalizeH="0" baseline="0" noProof="0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4602163" y="4106863"/>
            <a:ext cx="2881312" cy="798512"/>
            <a:chOff x="4602364" y="4106706"/>
            <a:chExt cx="2881531" cy="799187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4602364" y="4905893"/>
              <a:ext cx="2881531" cy="0"/>
            </a:xfrm>
            <a:prstGeom prst="line">
              <a:avLst/>
            </a:prstGeom>
            <a:ln>
              <a:solidFill>
                <a:srgbClr val="01559D"/>
              </a:solidFill>
              <a:prstDash val="lgDashDot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52" name="组合 48"/>
            <p:cNvGrpSpPr/>
            <p:nvPr/>
          </p:nvGrpSpPr>
          <p:grpSpPr>
            <a:xfrm>
              <a:off x="4878356" y="4106706"/>
              <a:ext cx="2450319" cy="541897"/>
              <a:chOff x="4926539" y="4074616"/>
              <a:chExt cx="2450319" cy="541897"/>
            </a:xfrm>
          </p:grpSpPr>
          <p:sp>
            <p:nvSpPr>
              <p:cNvPr id="18453" name="Freeform 71"/>
              <p:cNvSpPr>
                <a:spLocks noEditPoints="1"/>
              </p:cNvSpPr>
              <p:nvPr/>
            </p:nvSpPr>
            <p:spPr>
              <a:xfrm>
                <a:off x="4926539" y="4075958"/>
                <a:ext cx="510652" cy="540555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pathLst>
                  <a:path w="222" h="235">
                    <a:moveTo>
                      <a:pt x="151" y="19"/>
                    </a:moveTo>
                    <a:lnTo>
                      <a:pt x="170" y="29"/>
                    </a:lnTo>
                    <a:lnTo>
                      <a:pt x="203" y="19"/>
                    </a:lnTo>
                    <a:lnTo>
                      <a:pt x="182" y="7"/>
                    </a:lnTo>
                    <a:lnTo>
                      <a:pt x="151" y="19"/>
                    </a:lnTo>
                    <a:close/>
                    <a:moveTo>
                      <a:pt x="31" y="171"/>
                    </a:moveTo>
                    <a:lnTo>
                      <a:pt x="7" y="159"/>
                    </a:lnTo>
                    <a:lnTo>
                      <a:pt x="7" y="211"/>
                    </a:lnTo>
                    <a:lnTo>
                      <a:pt x="31" y="223"/>
                    </a:lnTo>
                    <a:lnTo>
                      <a:pt x="31" y="171"/>
                    </a:lnTo>
                    <a:close/>
                    <a:moveTo>
                      <a:pt x="87" y="104"/>
                    </a:moveTo>
                    <a:lnTo>
                      <a:pt x="109" y="114"/>
                    </a:lnTo>
                    <a:lnTo>
                      <a:pt x="137" y="102"/>
                    </a:lnTo>
                    <a:lnTo>
                      <a:pt x="116" y="93"/>
                    </a:lnTo>
                    <a:lnTo>
                      <a:pt x="87" y="104"/>
                    </a:lnTo>
                    <a:close/>
                    <a:moveTo>
                      <a:pt x="68" y="102"/>
                    </a:moveTo>
                    <a:lnTo>
                      <a:pt x="76" y="100"/>
                    </a:lnTo>
                    <a:lnTo>
                      <a:pt x="116" y="83"/>
                    </a:lnTo>
                    <a:lnTo>
                      <a:pt x="118" y="83"/>
                    </a:lnTo>
                    <a:lnTo>
                      <a:pt x="132" y="90"/>
                    </a:lnTo>
                    <a:lnTo>
                      <a:pt x="132" y="24"/>
                    </a:lnTo>
                    <a:lnTo>
                      <a:pt x="132" y="19"/>
                    </a:lnTo>
                    <a:lnTo>
                      <a:pt x="139" y="14"/>
                    </a:lnTo>
                    <a:lnTo>
                      <a:pt x="180" y="0"/>
                    </a:lnTo>
                    <a:lnTo>
                      <a:pt x="182" y="0"/>
                    </a:lnTo>
                    <a:lnTo>
                      <a:pt x="215" y="14"/>
                    </a:lnTo>
                    <a:lnTo>
                      <a:pt x="222" y="19"/>
                    </a:lnTo>
                    <a:lnTo>
                      <a:pt x="222" y="168"/>
                    </a:lnTo>
                    <a:lnTo>
                      <a:pt x="173" y="187"/>
                    </a:lnTo>
                    <a:lnTo>
                      <a:pt x="168" y="185"/>
                    </a:lnTo>
                    <a:lnTo>
                      <a:pt x="158" y="180"/>
                    </a:lnTo>
                    <a:lnTo>
                      <a:pt x="158" y="192"/>
                    </a:lnTo>
                    <a:lnTo>
                      <a:pt x="106" y="211"/>
                    </a:lnTo>
                    <a:lnTo>
                      <a:pt x="102" y="209"/>
                    </a:lnTo>
                    <a:lnTo>
                      <a:pt x="90" y="201"/>
                    </a:lnTo>
                    <a:lnTo>
                      <a:pt x="90" y="216"/>
                    </a:lnTo>
                    <a:lnTo>
                      <a:pt x="38" y="235"/>
                    </a:lnTo>
                    <a:lnTo>
                      <a:pt x="33" y="232"/>
                    </a:lnTo>
                    <a:lnTo>
                      <a:pt x="2" y="218"/>
                    </a:lnTo>
                    <a:lnTo>
                      <a:pt x="0" y="216"/>
                    </a:lnTo>
                    <a:lnTo>
                      <a:pt x="0" y="213"/>
                    </a:lnTo>
                    <a:lnTo>
                      <a:pt x="0" y="154"/>
                    </a:lnTo>
                    <a:lnTo>
                      <a:pt x="0" y="147"/>
                    </a:lnTo>
                    <a:lnTo>
                      <a:pt x="7" y="145"/>
                    </a:lnTo>
                    <a:lnTo>
                      <a:pt x="47" y="128"/>
                    </a:lnTo>
                    <a:lnTo>
                      <a:pt x="50" y="128"/>
                    </a:lnTo>
                    <a:lnTo>
                      <a:pt x="80" y="145"/>
                    </a:lnTo>
                    <a:lnTo>
                      <a:pt x="90" y="147"/>
                    </a:lnTo>
                    <a:lnTo>
                      <a:pt x="90" y="194"/>
                    </a:lnTo>
                    <a:lnTo>
                      <a:pt x="99" y="199"/>
                    </a:lnTo>
                    <a:lnTo>
                      <a:pt x="99" y="126"/>
                    </a:lnTo>
                    <a:lnTo>
                      <a:pt x="76" y="114"/>
                    </a:lnTo>
                    <a:lnTo>
                      <a:pt x="76" y="142"/>
                    </a:lnTo>
                    <a:lnTo>
                      <a:pt x="68" y="138"/>
                    </a:lnTo>
                    <a:lnTo>
                      <a:pt x="68" y="109"/>
                    </a:lnTo>
                    <a:lnTo>
                      <a:pt x="68" y="102"/>
                    </a:lnTo>
                    <a:close/>
                    <a:moveTo>
                      <a:pt x="139" y="95"/>
                    </a:moveTo>
                    <a:lnTo>
                      <a:pt x="149" y="100"/>
                    </a:lnTo>
                    <a:lnTo>
                      <a:pt x="158" y="102"/>
                    </a:lnTo>
                    <a:lnTo>
                      <a:pt x="158" y="171"/>
                    </a:lnTo>
                    <a:lnTo>
                      <a:pt x="165" y="175"/>
                    </a:lnTo>
                    <a:lnTo>
                      <a:pt x="165" y="43"/>
                    </a:lnTo>
                    <a:lnTo>
                      <a:pt x="139" y="31"/>
                    </a:lnTo>
                    <a:lnTo>
                      <a:pt x="139" y="95"/>
                    </a:lnTo>
                    <a:close/>
                    <a:moveTo>
                      <a:pt x="19" y="149"/>
                    </a:moveTo>
                    <a:lnTo>
                      <a:pt x="38" y="159"/>
                    </a:lnTo>
                    <a:lnTo>
                      <a:pt x="71" y="147"/>
                    </a:lnTo>
                    <a:lnTo>
                      <a:pt x="47" y="138"/>
                    </a:lnTo>
                    <a:lnTo>
                      <a:pt x="19" y="149"/>
                    </a:lnTo>
                    <a:close/>
                    <a:moveTo>
                      <a:pt x="173" y="38"/>
                    </a:moveTo>
                    <a:lnTo>
                      <a:pt x="173" y="36"/>
                    </a:lnTo>
                    <a:lnTo>
                      <a:pt x="173" y="38"/>
                    </a:lnTo>
                    <a:close/>
                  </a:path>
                </a:pathLst>
              </a:custGeom>
              <a:solidFill>
                <a:srgbClr val="0072A9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4950607" y="4074616"/>
                <a:ext cx="2425884" cy="46235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algn="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2400" b="1" kern="1200" cap="none" spc="0" normalizeH="0" baseline="0" noProof="0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kumimoji="0" lang="zh-CN" altLang="en-US" sz="2400" b="1" kern="1200" cap="none" spc="0" normalizeH="0" baseline="0" noProof="0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4902200" y="5319713"/>
            <a:ext cx="2425700" cy="528637"/>
            <a:chOff x="4950902" y="5319416"/>
            <a:chExt cx="2425956" cy="529054"/>
          </a:xfrm>
        </p:grpSpPr>
        <p:sp>
          <p:nvSpPr>
            <p:cNvPr id="18449" name="Freeform 30"/>
            <p:cNvSpPr>
              <a:spLocks noEditPoints="1"/>
            </p:cNvSpPr>
            <p:nvPr/>
          </p:nvSpPr>
          <p:spPr>
            <a:xfrm>
              <a:off x="4980594" y="5319416"/>
              <a:ext cx="402542" cy="529054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0072A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950902" y="5359134"/>
              <a:ext cx="2425956" cy="46232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2400" b="1" kern="1200" cap="none" spc="0" normalizeH="0" baseline="0" noProof="0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kumimoji="0" lang="zh-CN" altLang="en-US" sz="2400" b="1" kern="1200" cap="none" spc="0" normalizeH="0" baseline="0" noProof="0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5" name="文本框 44"/>
          <p:cNvSpPr txBox="1"/>
          <p:nvPr/>
        </p:nvSpPr>
        <p:spPr bwMode="auto">
          <a:xfrm>
            <a:off x="898525" y="2898775"/>
            <a:ext cx="3632200" cy="746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  <a:endParaRPr kumimoji="0" lang="en-US" altLang="zh-CN" sz="1600" kern="1200" cap="none" spc="0" normalizeH="0" baseline="0" noProof="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 bwMode="auto">
          <a:xfrm>
            <a:off x="898525" y="4054475"/>
            <a:ext cx="3632200" cy="746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  <a:endParaRPr kumimoji="0" lang="en-US" altLang="zh-CN" sz="1600" kern="1200" cap="none" spc="0" normalizeH="0" baseline="0" noProof="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 bwMode="auto">
          <a:xfrm>
            <a:off x="898525" y="5210175"/>
            <a:ext cx="3632200" cy="747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  <a:endParaRPr kumimoji="0" lang="en-US" altLang="zh-CN" sz="1600" kern="1200" cap="none" spc="0" normalizeH="0" baseline="0" noProof="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 bwMode="auto">
          <a:xfrm>
            <a:off x="7661275" y="1741488"/>
            <a:ext cx="3632200" cy="746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  <a:endParaRPr kumimoji="0" lang="en-US" altLang="zh-CN" sz="1600" kern="1200" cap="none" spc="0" normalizeH="0" baseline="0" noProof="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 bwMode="auto">
          <a:xfrm>
            <a:off x="7661275" y="2898775"/>
            <a:ext cx="3632200" cy="746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  <a:endParaRPr kumimoji="0" lang="en-US" altLang="zh-CN" sz="1600" kern="1200" cap="none" spc="0" normalizeH="0" baseline="0" noProof="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 bwMode="auto">
          <a:xfrm>
            <a:off x="7661275" y="4054475"/>
            <a:ext cx="3632200" cy="746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  <a:endParaRPr kumimoji="0" lang="en-US" altLang="zh-CN" sz="1600" kern="1200" cap="none" spc="0" normalizeH="0" baseline="0" noProof="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 bwMode="auto">
          <a:xfrm>
            <a:off x="7661275" y="5210175"/>
            <a:ext cx="3632200" cy="747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</a:t>
            </a:r>
            <a:endParaRPr kumimoji="0" lang="en-US" altLang="zh-CN" sz="1600" kern="1200" cap="none" spc="0" normalizeH="0" baseline="0" noProof="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5" grpId="0"/>
      <p:bldP spid="46" grpId="0"/>
      <p:bldP spid="47" grpId="0"/>
      <p:bldP spid="52" grpId="0"/>
      <p:bldP spid="53" grpId="0"/>
      <p:bldP spid="54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740150" y="3748088"/>
            <a:ext cx="4711700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48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总结建议</a:t>
            </a:r>
            <a:endParaRPr lang="zh-CN" altLang="en-US" sz="4800" dirty="0">
              <a:solidFill>
                <a:srgbClr val="0072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690938" y="2719388"/>
            <a:ext cx="4810125" cy="1446212"/>
            <a:chOff x="4219447" y="2719498"/>
            <a:chExt cx="3753106" cy="1446550"/>
          </a:xfrm>
        </p:grpSpPr>
        <p:sp>
          <p:nvSpPr>
            <p:cNvPr id="5" name="矩形 4"/>
            <p:cNvSpPr/>
            <p:nvPr/>
          </p:nvSpPr>
          <p:spPr>
            <a:xfrm>
              <a:off x="4448597" y="2808419"/>
              <a:ext cx="3294806" cy="643087"/>
            </a:xfrm>
            <a:prstGeom prst="rect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9447" y="2719498"/>
              <a:ext cx="3753106" cy="14465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4400" b="1" kern="1200" cap="none" spc="0" normalizeH="0" baseline="0" noProof="0" dirty="0">
                  <a:solidFill>
                    <a:schemeClr val="bg1"/>
                  </a:solidFill>
                  <a:latin typeface="+mj-lt"/>
                  <a:ea typeface="+mn-ea"/>
                  <a:cs typeface="+mn-cs"/>
                </a:rPr>
                <a:t>The Seventh Part</a:t>
              </a:r>
              <a:endParaRPr kumimoji="0" lang="zh-CN" altLang="en-US" sz="4400" b="1" kern="1200" cap="none" spc="0" normalizeH="0" baseline="0" noProof="0" dirty="0">
                <a:solidFill>
                  <a:schemeClr val="bg1"/>
                </a:solidFill>
                <a:latin typeface="+mj-lt"/>
                <a:ea typeface="+mn-ea"/>
                <a:cs typeface="+mn-cs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448175" y="3651250"/>
            <a:ext cx="329565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006850" y="4643438"/>
            <a:ext cx="417830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87850" y="4733925"/>
            <a:ext cx="34163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72A9"/>
                </a:solidFill>
                <a:latin typeface="+mj-lt"/>
                <a:ea typeface="+mn-ea"/>
                <a:cs typeface="+mn-cs"/>
              </a:rPr>
              <a:t>We are pursuing the best!</a:t>
            </a:r>
            <a:endParaRPr kumimoji="0" lang="zh-CN" altLang="en-US" sz="2400" kern="1200" cap="none" spc="0" normalizeH="0" baseline="0" noProof="0" dirty="0">
              <a:solidFill>
                <a:srgbClr val="0072A9"/>
              </a:solidFill>
              <a:latin typeface="+mj-lt"/>
              <a:ea typeface="+mn-ea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247650" y="-19050"/>
            <a:ext cx="12687300" cy="280988"/>
            <a:chOff x="-246861" y="0"/>
            <a:chExt cx="12685723" cy="281354"/>
          </a:xfrm>
        </p:grpSpPr>
        <p:sp>
          <p:nvSpPr>
            <p:cNvPr id="11" name="平行四边形 10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平行四边形 15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平行四边形 19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平行四边形 21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平行四边形 23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平行四边形 27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平行四边形 29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平行四边形 33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 flipV="1">
            <a:off x="-247650" y="6596063"/>
            <a:ext cx="12687300" cy="280987"/>
            <a:chOff x="-246861" y="0"/>
            <a:chExt cx="12685723" cy="281354"/>
          </a:xfrm>
        </p:grpSpPr>
        <p:sp>
          <p:nvSpPr>
            <p:cNvPr id="38" name="平行四边形 37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平行四边形 38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平行四边形 40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平行四边形 41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平行四边形 42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平行四边形 43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平行四边形 44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平行四边形 45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平行四边形 47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平行四边形 48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平行四边形 49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平行四边形 50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平行四边形 51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平行四边形 52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平行四边形 53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平行四边形 55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平行四边形 58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平行四边形 59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4" name="Freeform 30"/>
          <p:cNvSpPr>
            <a:spLocks noEditPoints="1"/>
          </p:cNvSpPr>
          <p:nvPr/>
        </p:nvSpPr>
        <p:spPr>
          <a:xfrm>
            <a:off x="5768975" y="1774825"/>
            <a:ext cx="654050" cy="860425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74" h="97">
                <a:moveTo>
                  <a:pt x="21" y="0"/>
                </a:move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1"/>
                  <a:pt x="68" y="3"/>
                </a:cubicBezTo>
                <a:cubicBezTo>
                  <a:pt x="70" y="5"/>
                  <a:pt x="72" y="8"/>
                  <a:pt x="72" y="11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0" y="53"/>
                  <a:pt x="70" y="52"/>
                </a:cubicBezTo>
                <a:cubicBezTo>
                  <a:pt x="68" y="50"/>
                  <a:pt x="66" y="48"/>
                  <a:pt x="63" y="47"/>
                </a:cubicBezTo>
                <a:cubicBezTo>
                  <a:pt x="63" y="11"/>
                  <a:pt x="63" y="11"/>
                  <a:pt x="63" y="11"/>
                </a:cubicBezTo>
                <a:cubicBezTo>
                  <a:pt x="63" y="10"/>
                  <a:pt x="63" y="9"/>
                  <a:pt x="62" y="9"/>
                </a:cubicBezTo>
                <a:cubicBezTo>
                  <a:pt x="62" y="8"/>
                  <a:pt x="61" y="8"/>
                  <a:pt x="60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6"/>
                  <a:pt x="26" y="17"/>
                  <a:pt x="26" y="18"/>
                </a:cubicBezTo>
                <a:cubicBezTo>
                  <a:pt x="26" y="19"/>
                  <a:pt x="25" y="21"/>
                  <a:pt x="23" y="22"/>
                </a:cubicBezTo>
                <a:cubicBezTo>
                  <a:pt x="22" y="23"/>
                  <a:pt x="21" y="24"/>
                  <a:pt x="19" y="24"/>
                </a:cubicBezTo>
                <a:cubicBezTo>
                  <a:pt x="18" y="24"/>
                  <a:pt x="17" y="24"/>
                  <a:pt x="16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0"/>
                  <a:pt x="9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10" y="81"/>
                  <a:pt x="10" y="82"/>
                  <a:pt x="11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9" y="83"/>
                  <a:pt x="29" y="84"/>
                </a:cubicBezTo>
                <a:cubicBezTo>
                  <a:pt x="31" y="86"/>
                  <a:pt x="34" y="88"/>
                  <a:pt x="37" y="90"/>
                </a:cubicBezTo>
                <a:cubicBezTo>
                  <a:pt x="11" y="90"/>
                  <a:pt x="11" y="90"/>
                  <a:pt x="11" y="90"/>
                </a:cubicBezTo>
                <a:cubicBezTo>
                  <a:pt x="8" y="90"/>
                  <a:pt x="5" y="89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1" y="85"/>
                  <a:pt x="0" y="82"/>
                  <a:pt x="0" y="7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1" y="0"/>
                  <a:pt x="21" y="0"/>
                </a:cubicBezTo>
                <a:close/>
                <a:moveTo>
                  <a:pt x="17" y="52"/>
                </a:moveTo>
                <a:cubicBezTo>
                  <a:pt x="17" y="56"/>
                  <a:pt x="17" y="56"/>
                  <a:pt x="1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2"/>
                  <a:pt x="27" y="52"/>
                  <a:pt x="27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7" y="40"/>
                </a:moveTo>
                <a:cubicBezTo>
                  <a:pt x="17" y="44"/>
                  <a:pt x="17" y="44"/>
                  <a:pt x="17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0"/>
                  <a:pt x="56" y="40"/>
                  <a:pt x="56" y="40"/>
                </a:cubicBezTo>
                <a:cubicBezTo>
                  <a:pt x="17" y="40"/>
                  <a:pt x="17" y="40"/>
                  <a:pt x="17" y="40"/>
                </a:cubicBezTo>
                <a:close/>
                <a:moveTo>
                  <a:pt x="17" y="28"/>
                </a:moveTo>
                <a:cubicBezTo>
                  <a:pt x="17" y="33"/>
                  <a:pt x="17" y="33"/>
                  <a:pt x="17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6" y="28"/>
                  <a:pt x="56" y="28"/>
                </a:cubicBezTo>
                <a:cubicBezTo>
                  <a:pt x="17" y="28"/>
                  <a:pt x="17" y="28"/>
                  <a:pt x="17" y="28"/>
                </a:cubicBezTo>
                <a:close/>
                <a:moveTo>
                  <a:pt x="34" y="17"/>
                </a:moveTo>
                <a:cubicBezTo>
                  <a:pt x="34" y="22"/>
                  <a:pt x="34" y="22"/>
                  <a:pt x="34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17"/>
                  <a:pt x="56" y="17"/>
                  <a:pt x="56" y="17"/>
                </a:cubicBezTo>
                <a:cubicBezTo>
                  <a:pt x="34" y="17"/>
                  <a:pt x="34" y="17"/>
                  <a:pt x="34" y="17"/>
                </a:cubicBezTo>
                <a:close/>
                <a:moveTo>
                  <a:pt x="41" y="69"/>
                </a:moveTo>
                <a:cubicBezTo>
                  <a:pt x="43" y="64"/>
                  <a:pt x="48" y="61"/>
                  <a:pt x="55" y="60"/>
                </a:cubicBezTo>
                <a:cubicBezTo>
                  <a:pt x="48" y="56"/>
                  <a:pt x="39" y="62"/>
                  <a:pt x="41" y="69"/>
                </a:cubicBezTo>
                <a:close/>
                <a:moveTo>
                  <a:pt x="38" y="54"/>
                </a:moveTo>
                <a:cubicBezTo>
                  <a:pt x="34" y="57"/>
                  <a:pt x="32" y="61"/>
                  <a:pt x="31" y="66"/>
                </a:cubicBezTo>
                <a:cubicBezTo>
                  <a:pt x="31" y="70"/>
                  <a:pt x="32" y="75"/>
                  <a:pt x="35" y="79"/>
                </a:cubicBezTo>
                <a:cubicBezTo>
                  <a:pt x="38" y="83"/>
                  <a:pt x="43" y="86"/>
                  <a:pt x="47" y="86"/>
                </a:cubicBezTo>
                <a:cubicBezTo>
                  <a:pt x="51" y="87"/>
                  <a:pt x="55" y="86"/>
                  <a:pt x="58" y="84"/>
                </a:cubicBezTo>
                <a:cubicBezTo>
                  <a:pt x="58" y="85"/>
                  <a:pt x="58" y="86"/>
                  <a:pt x="59" y="87"/>
                </a:cubicBezTo>
                <a:cubicBezTo>
                  <a:pt x="65" y="95"/>
                  <a:pt x="65" y="95"/>
                  <a:pt x="65" y="95"/>
                </a:cubicBezTo>
                <a:cubicBezTo>
                  <a:pt x="67" y="97"/>
                  <a:pt x="69" y="97"/>
                  <a:pt x="71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3" y="94"/>
                  <a:pt x="74" y="91"/>
                  <a:pt x="72" y="90"/>
                </a:cubicBezTo>
                <a:cubicBezTo>
                  <a:pt x="66" y="82"/>
                  <a:pt x="66" y="82"/>
                  <a:pt x="66" y="82"/>
                </a:cubicBezTo>
                <a:cubicBezTo>
                  <a:pt x="65" y="81"/>
                  <a:pt x="64" y="80"/>
                  <a:pt x="63" y="80"/>
                </a:cubicBezTo>
                <a:cubicBezTo>
                  <a:pt x="66" y="77"/>
                  <a:pt x="67" y="74"/>
                  <a:pt x="68" y="70"/>
                </a:cubicBezTo>
                <a:cubicBezTo>
                  <a:pt x="68" y="66"/>
                  <a:pt x="67" y="61"/>
                  <a:pt x="64" y="57"/>
                </a:cubicBezTo>
                <a:cubicBezTo>
                  <a:pt x="61" y="53"/>
                  <a:pt x="56" y="50"/>
                  <a:pt x="52" y="50"/>
                </a:cubicBezTo>
                <a:cubicBezTo>
                  <a:pt x="47" y="49"/>
                  <a:pt x="42" y="50"/>
                  <a:pt x="38" y="54"/>
                </a:cubicBezTo>
                <a:close/>
                <a:moveTo>
                  <a:pt x="51" y="56"/>
                </a:moveTo>
                <a:cubicBezTo>
                  <a:pt x="48" y="56"/>
                  <a:pt x="45" y="56"/>
                  <a:pt x="42" y="58"/>
                </a:cubicBezTo>
                <a:cubicBezTo>
                  <a:pt x="39" y="61"/>
                  <a:pt x="38" y="63"/>
                  <a:pt x="37" y="67"/>
                </a:cubicBezTo>
                <a:cubicBezTo>
                  <a:pt x="37" y="70"/>
                  <a:pt x="38" y="73"/>
                  <a:pt x="40" y="76"/>
                </a:cubicBezTo>
                <a:cubicBezTo>
                  <a:pt x="42" y="78"/>
                  <a:pt x="45" y="80"/>
                  <a:pt x="48" y="80"/>
                </a:cubicBezTo>
                <a:cubicBezTo>
                  <a:pt x="51" y="80"/>
                  <a:pt x="54" y="80"/>
                  <a:pt x="57" y="78"/>
                </a:cubicBezTo>
                <a:cubicBezTo>
                  <a:pt x="60" y="76"/>
                  <a:pt x="61" y="73"/>
                  <a:pt x="61" y="69"/>
                </a:cubicBezTo>
                <a:cubicBezTo>
                  <a:pt x="62" y="66"/>
                  <a:pt x="61" y="63"/>
                  <a:pt x="59" y="61"/>
                </a:cubicBezTo>
                <a:cubicBezTo>
                  <a:pt x="57" y="58"/>
                  <a:pt x="54" y="56"/>
                  <a:pt x="51" y="56"/>
                </a:cubicBezTo>
                <a:close/>
                <a:moveTo>
                  <a:pt x="21" y="9"/>
                </a:move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8" y="20"/>
                  <a:pt x="18" y="20"/>
                </a:cubicBezTo>
                <a:cubicBezTo>
                  <a:pt x="19" y="20"/>
                  <a:pt x="20" y="19"/>
                  <a:pt x="21" y="19"/>
                </a:cubicBezTo>
                <a:cubicBezTo>
                  <a:pt x="21" y="18"/>
                  <a:pt x="22" y="17"/>
                  <a:pt x="22" y="17"/>
                </a:cubicBezTo>
                <a:cubicBezTo>
                  <a:pt x="22" y="16"/>
                  <a:pt x="22" y="16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1" y="11"/>
                  <a:pt x="21" y="11"/>
                  <a:pt x="21" y="11"/>
                </a:cubicBezTo>
                <a:lnTo>
                  <a:pt x="21" y="9"/>
                </a:lnTo>
                <a:close/>
              </a:path>
            </a:pathLst>
          </a:custGeom>
          <a:solidFill>
            <a:srgbClr val="0072A9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6075" y="-7937"/>
            <a:ext cx="6780213" cy="4060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" name="菱形 59"/>
          <p:cNvSpPr/>
          <p:nvPr/>
        </p:nvSpPr>
        <p:spPr>
          <a:xfrm>
            <a:off x="8478838" y="3656013"/>
            <a:ext cx="646113" cy="646113"/>
          </a:xfrm>
          <a:prstGeom prst="diamond">
            <a:avLst/>
          </a:prstGeom>
          <a:solidFill>
            <a:srgbClr val="007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005888" y="3614738"/>
            <a:ext cx="1584325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4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400" dirty="0">
              <a:solidFill>
                <a:srgbClr val="0072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0472738" y="3873500"/>
            <a:ext cx="18684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  <a:cs typeface="+mn-cs"/>
              </a:rPr>
              <a:t>CONTENTS</a:t>
            </a:r>
            <a:endParaRPr kumimoji="0" lang="zh-CN" altLang="en-US" sz="2400" kern="1200" cap="none" spc="0" normalizeH="0" baseline="0" noProof="0" dirty="0">
              <a:solidFill>
                <a:schemeClr val="bg2">
                  <a:lumMod val="25000"/>
                </a:schemeClr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9" name="Freeform 59"/>
          <p:cNvSpPr>
            <a:spLocks noEditPoints="1"/>
          </p:cNvSpPr>
          <p:nvPr/>
        </p:nvSpPr>
        <p:spPr bwMode="auto">
          <a:xfrm>
            <a:off x="10263188" y="4794250"/>
            <a:ext cx="604838" cy="457200"/>
          </a:xfrm>
          <a:custGeom>
            <a:avLst/>
            <a:gdLst>
              <a:gd name="T0" fmla="*/ 17 w 111"/>
              <a:gd name="T1" fmla="*/ 2 h 84"/>
              <a:gd name="T2" fmla="*/ 29 w 111"/>
              <a:gd name="T3" fmla="*/ 4 h 84"/>
              <a:gd name="T4" fmla="*/ 20 w 111"/>
              <a:gd name="T5" fmla="*/ 51 h 84"/>
              <a:gd name="T6" fmla="*/ 5 w 111"/>
              <a:gd name="T7" fmla="*/ 48 h 84"/>
              <a:gd name="T8" fmla="*/ 17 w 111"/>
              <a:gd name="T9" fmla="*/ 2 h 84"/>
              <a:gd name="T10" fmla="*/ 20 w 111"/>
              <a:gd name="T11" fmla="*/ 68 h 84"/>
              <a:gd name="T12" fmla="*/ 17 w 111"/>
              <a:gd name="T13" fmla="*/ 76 h 84"/>
              <a:gd name="T14" fmla="*/ 107 w 111"/>
              <a:gd name="T15" fmla="*/ 76 h 84"/>
              <a:gd name="T16" fmla="*/ 111 w 111"/>
              <a:gd name="T17" fmla="*/ 76 h 84"/>
              <a:gd name="T18" fmla="*/ 111 w 111"/>
              <a:gd name="T19" fmla="*/ 72 h 84"/>
              <a:gd name="T20" fmla="*/ 111 w 111"/>
              <a:gd name="T21" fmla="*/ 27 h 84"/>
              <a:gd name="T22" fmla="*/ 111 w 111"/>
              <a:gd name="T23" fmla="*/ 26 h 84"/>
              <a:gd name="T24" fmla="*/ 110 w 111"/>
              <a:gd name="T25" fmla="*/ 24 h 84"/>
              <a:gd name="T26" fmla="*/ 96 w 111"/>
              <a:gd name="T27" fmla="*/ 11 h 84"/>
              <a:gd name="T28" fmla="*/ 95 w 111"/>
              <a:gd name="T29" fmla="*/ 10 h 84"/>
              <a:gd name="T30" fmla="*/ 93 w 111"/>
              <a:gd name="T31" fmla="*/ 10 h 84"/>
              <a:gd name="T32" fmla="*/ 33 w 111"/>
              <a:gd name="T33" fmla="*/ 10 h 84"/>
              <a:gd name="T34" fmla="*/ 33 w 111"/>
              <a:gd name="T35" fmla="*/ 17 h 84"/>
              <a:gd name="T36" fmla="*/ 89 w 111"/>
              <a:gd name="T37" fmla="*/ 17 h 84"/>
              <a:gd name="T38" fmla="*/ 88 w 111"/>
              <a:gd name="T39" fmla="*/ 29 h 84"/>
              <a:gd name="T40" fmla="*/ 88 w 111"/>
              <a:gd name="T41" fmla="*/ 31 h 84"/>
              <a:gd name="T42" fmla="*/ 90 w 111"/>
              <a:gd name="T43" fmla="*/ 31 h 84"/>
              <a:gd name="T44" fmla="*/ 104 w 111"/>
              <a:gd name="T45" fmla="*/ 31 h 84"/>
              <a:gd name="T46" fmla="*/ 104 w 111"/>
              <a:gd name="T47" fmla="*/ 68 h 84"/>
              <a:gd name="T48" fmla="*/ 20 w 111"/>
              <a:gd name="T49" fmla="*/ 68 h 84"/>
              <a:gd name="T50" fmla="*/ 102 w 111"/>
              <a:gd name="T51" fmla="*/ 27 h 84"/>
              <a:gd name="T52" fmla="*/ 92 w 111"/>
              <a:gd name="T53" fmla="*/ 27 h 84"/>
              <a:gd name="T54" fmla="*/ 93 w 111"/>
              <a:gd name="T55" fmla="*/ 19 h 84"/>
              <a:gd name="T56" fmla="*/ 102 w 111"/>
              <a:gd name="T57" fmla="*/ 27 h 84"/>
              <a:gd name="T58" fmla="*/ 34 w 111"/>
              <a:gd name="T59" fmla="*/ 45 h 84"/>
              <a:gd name="T60" fmla="*/ 79 w 111"/>
              <a:gd name="T61" fmla="*/ 45 h 84"/>
              <a:gd name="T62" fmla="*/ 79 w 111"/>
              <a:gd name="T63" fmla="*/ 48 h 84"/>
              <a:gd name="T64" fmla="*/ 34 w 111"/>
              <a:gd name="T65" fmla="*/ 48 h 84"/>
              <a:gd name="T66" fmla="*/ 34 w 111"/>
              <a:gd name="T67" fmla="*/ 45 h 84"/>
              <a:gd name="T68" fmla="*/ 34 w 111"/>
              <a:gd name="T69" fmla="*/ 34 h 84"/>
              <a:gd name="T70" fmla="*/ 75 w 111"/>
              <a:gd name="T71" fmla="*/ 34 h 84"/>
              <a:gd name="T72" fmla="*/ 75 w 111"/>
              <a:gd name="T73" fmla="*/ 37 h 84"/>
              <a:gd name="T74" fmla="*/ 34 w 111"/>
              <a:gd name="T75" fmla="*/ 37 h 84"/>
              <a:gd name="T76" fmla="*/ 34 w 111"/>
              <a:gd name="T77" fmla="*/ 34 h 84"/>
              <a:gd name="T78" fmla="*/ 34 w 111"/>
              <a:gd name="T79" fmla="*/ 23 h 84"/>
              <a:gd name="T80" fmla="*/ 75 w 111"/>
              <a:gd name="T81" fmla="*/ 23 h 84"/>
              <a:gd name="T82" fmla="*/ 75 w 111"/>
              <a:gd name="T83" fmla="*/ 26 h 84"/>
              <a:gd name="T84" fmla="*/ 34 w 111"/>
              <a:gd name="T85" fmla="*/ 26 h 84"/>
              <a:gd name="T86" fmla="*/ 34 w 111"/>
              <a:gd name="T87" fmla="*/ 23 h 84"/>
              <a:gd name="T88" fmla="*/ 4 w 111"/>
              <a:gd name="T89" fmla="*/ 70 h 84"/>
              <a:gd name="T90" fmla="*/ 10 w 111"/>
              <a:gd name="T91" fmla="*/ 72 h 84"/>
              <a:gd name="T92" fmla="*/ 10 w 111"/>
              <a:gd name="T93" fmla="*/ 79 h 84"/>
              <a:gd name="T94" fmla="*/ 5 w 111"/>
              <a:gd name="T95" fmla="*/ 84 h 84"/>
              <a:gd name="T96" fmla="*/ 2 w 111"/>
              <a:gd name="T97" fmla="*/ 83 h 84"/>
              <a:gd name="T98" fmla="*/ 0 w 111"/>
              <a:gd name="T99" fmla="*/ 76 h 84"/>
              <a:gd name="T100" fmla="*/ 4 w 111"/>
              <a:gd name="T101" fmla="*/ 70 h 84"/>
              <a:gd name="T102" fmla="*/ 4 w 111"/>
              <a:gd name="T103" fmla="*/ 51 h 84"/>
              <a:gd name="T104" fmla="*/ 2 w 111"/>
              <a:gd name="T105" fmla="*/ 68 h 84"/>
              <a:gd name="T106" fmla="*/ 13 w 111"/>
              <a:gd name="T107" fmla="*/ 71 h 84"/>
              <a:gd name="T108" fmla="*/ 18 w 111"/>
              <a:gd name="T109" fmla="*/ 54 h 84"/>
              <a:gd name="T110" fmla="*/ 4 w 111"/>
              <a:gd name="T111" fmla="*/ 5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1" h="84">
                <a:moveTo>
                  <a:pt x="17" y="2"/>
                </a:moveTo>
                <a:cubicBezTo>
                  <a:pt x="22" y="0"/>
                  <a:pt x="26" y="1"/>
                  <a:pt x="29" y="4"/>
                </a:cubicBezTo>
                <a:cubicBezTo>
                  <a:pt x="27" y="21"/>
                  <a:pt x="24" y="37"/>
                  <a:pt x="20" y="51"/>
                </a:cubicBezTo>
                <a:cubicBezTo>
                  <a:pt x="15" y="50"/>
                  <a:pt x="10" y="49"/>
                  <a:pt x="5" y="48"/>
                </a:cubicBezTo>
                <a:cubicBezTo>
                  <a:pt x="6" y="31"/>
                  <a:pt x="11" y="15"/>
                  <a:pt x="17" y="2"/>
                </a:cubicBezTo>
                <a:close/>
                <a:moveTo>
                  <a:pt x="20" y="68"/>
                </a:moveTo>
                <a:cubicBezTo>
                  <a:pt x="17" y="76"/>
                  <a:pt x="17" y="76"/>
                  <a:pt x="17" y="76"/>
                </a:cubicBezTo>
                <a:cubicBezTo>
                  <a:pt x="74" y="76"/>
                  <a:pt x="80" y="76"/>
                  <a:pt x="107" y="76"/>
                </a:cubicBezTo>
                <a:cubicBezTo>
                  <a:pt x="111" y="76"/>
                  <a:pt x="111" y="76"/>
                  <a:pt x="111" y="76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0" y="24"/>
                  <a:pt x="110" y="24"/>
                  <a:pt x="110" y="24"/>
                </a:cubicBezTo>
                <a:cubicBezTo>
                  <a:pt x="96" y="11"/>
                  <a:pt x="96" y="11"/>
                  <a:pt x="96" y="11"/>
                </a:cubicBezTo>
                <a:cubicBezTo>
                  <a:pt x="95" y="10"/>
                  <a:pt x="95" y="10"/>
                  <a:pt x="95" y="10"/>
                </a:cubicBezTo>
                <a:cubicBezTo>
                  <a:pt x="93" y="10"/>
                  <a:pt x="93" y="10"/>
                  <a:pt x="9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2"/>
                  <a:pt x="33" y="15"/>
                  <a:pt x="33" y="17"/>
                </a:cubicBezTo>
                <a:cubicBezTo>
                  <a:pt x="89" y="17"/>
                  <a:pt x="89" y="17"/>
                  <a:pt x="89" y="17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31"/>
                  <a:pt x="88" y="31"/>
                  <a:pt x="88" y="31"/>
                </a:cubicBezTo>
                <a:cubicBezTo>
                  <a:pt x="90" y="31"/>
                  <a:pt x="90" y="31"/>
                  <a:pt x="90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84" y="68"/>
                  <a:pt x="61" y="68"/>
                  <a:pt x="20" y="68"/>
                </a:cubicBezTo>
                <a:close/>
                <a:moveTo>
                  <a:pt x="102" y="27"/>
                </a:moveTo>
                <a:cubicBezTo>
                  <a:pt x="92" y="27"/>
                  <a:pt x="92" y="27"/>
                  <a:pt x="92" y="27"/>
                </a:cubicBezTo>
                <a:cubicBezTo>
                  <a:pt x="93" y="19"/>
                  <a:pt x="93" y="19"/>
                  <a:pt x="93" y="19"/>
                </a:cubicBezTo>
                <a:cubicBezTo>
                  <a:pt x="102" y="27"/>
                  <a:pt x="102" y="27"/>
                  <a:pt x="102" y="27"/>
                </a:cubicBezTo>
                <a:close/>
                <a:moveTo>
                  <a:pt x="34" y="45"/>
                </a:moveTo>
                <a:cubicBezTo>
                  <a:pt x="79" y="45"/>
                  <a:pt x="79" y="45"/>
                  <a:pt x="79" y="45"/>
                </a:cubicBezTo>
                <a:cubicBezTo>
                  <a:pt x="79" y="48"/>
                  <a:pt x="79" y="48"/>
                  <a:pt x="79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4" y="45"/>
                  <a:pt x="34" y="45"/>
                  <a:pt x="34" y="45"/>
                </a:cubicBezTo>
                <a:close/>
                <a:moveTo>
                  <a:pt x="34" y="34"/>
                </a:moveTo>
                <a:cubicBezTo>
                  <a:pt x="75" y="34"/>
                  <a:pt x="75" y="34"/>
                  <a:pt x="75" y="34"/>
                </a:cubicBezTo>
                <a:cubicBezTo>
                  <a:pt x="75" y="37"/>
                  <a:pt x="75" y="37"/>
                  <a:pt x="75" y="37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34"/>
                  <a:pt x="34" y="34"/>
                  <a:pt x="34" y="34"/>
                </a:cubicBezTo>
                <a:close/>
                <a:moveTo>
                  <a:pt x="34" y="23"/>
                </a:moveTo>
                <a:cubicBezTo>
                  <a:pt x="75" y="23"/>
                  <a:pt x="75" y="23"/>
                  <a:pt x="75" y="23"/>
                </a:cubicBezTo>
                <a:cubicBezTo>
                  <a:pt x="75" y="26"/>
                  <a:pt x="75" y="26"/>
                  <a:pt x="75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3"/>
                  <a:pt x="34" y="23"/>
                  <a:pt x="34" y="23"/>
                </a:cubicBezTo>
                <a:close/>
                <a:moveTo>
                  <a:pt x="4" y="70"/>
                </a:moveTo>
                <a:cubicBezTo>
                  <a:pt x="10" y="72"/>
                  <a:pt x="10" y="72"/>
                  <a:pt x="10" y="72"/>
                </a:cubicBezTo>
                <a:cubicBezTo>
                  <a:pt x="10" y="79"/>
                  <a:pt x="10" y="79"/>
                  <a:pt x="10" y="79"/>
                </a:cubicBezTo>
                <a:cubicBezTo>
                  <a:pt x="5" y="84"/>
                  <a:pt x="5" y="84"/>
                  <a:pt x="5" y="84"/>
                </a:cubicBezTo>
                <a:cubicBezTo>
                  <a:pt x="4" y="84"/>
                  <a:pt x="3" y="83"/>
                  <a:pt x="2" y="83"/>
                </a:cubicBezTo>
                <a:cubicBezTo>
                  <a:pt x="0" y="76"/>
                  <a:pt x="0" y="76"/>
                  <a:pt x="0" y="76"/>
                </a:cubicBezTo>
                <a:cubicBezTo>
                  <a:pt x="4" y="70"/>
                  <a:pt x="4" y="70"/>
                  <a:pt x="4" y="70"/>
                </a:cubicBezTo>
                <a:close/>
                <a:moveTo>
                  <a:pt x="4" y="51"/>
                </a:moveTo>
                <a:cubicBezTo>
                  <a:pt x="4" y="57"/>
                  <a:pt x="3" y="63"/>
                  <a:pt x="2" y="68"/>
                </a:cubicBezTo>
                <a:cubicBezTo>
                  <a:pt x="6" y="69"/>
                  <a:pt x="9" y="70"/>
                  <a:pt x="13" y="71"/>
                </a:cubicBezTo>
                <a:cubicBezTo>
                  <a:pt x="14" y="65"/>
                  <a:pt x="16" y="60"/>
                  <a:pt x="18" y="54"/>
                </a:cubicBezTo>
                <a:cubicBezTo>
                  <a:pt x="14" y="53"/>
                  <a:pt x="9" y="52"/>
                  <a:pt x="4" y="5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" name="Freeform 74"/>
          <p:cNvSpPr>
            <a:spLocks noEditPoints="1"/>
          </p:cNvSpPr>
          <p:nvPr/>
        </p:nvSpPr>
        <p:spPr bwMode="auto">
          <a:xfrm>
            <a:off x="8493125" y="4852988"/>
            <a:ext cx="539750" cy="350838"/>
          </a:xfrm>
          <a:custGeom>
            <a:avLst/>
            <a:gdLst>
              <a:gd name="T0" fmla="*/ 18 w 99"/>
              <a:gd name="T1" fmla="*/ 58 h 65"/>
              <a:gd name="T2" fmla="*/ 53 w 99"/>
              <a:gd name="T3" fmla="*/ 65 h 65"/>
              <a:gd name="T4" fmla="*/ 87 w 99"/>
              <a:gd name="T5" fmla="*/ 57 h 65"/>
              <a:gd name="T6" fmla="*/ 87 w 99"/>
              <a:gd name="T7" fmla="*/ 23 h 65"/>
              <a:gd name="T8" fmla="*/ 53 w 99"/>
              <a:gd name="T9" fmla="*/ 28 h 65"/>
              <a:gd name="T10" fmla="*/ 18 w 99"/>
              <a:gd name="T11" fmla="*/ 23 h 65"/>
              <a:gd name="T12" fmla="*/ 18 w 99"/>
              <a:gd name="T13" fmla="*/ 58 h 65"/>
              <a:gd name="T14" fmla="*/ 99 w 99"/>
              <a:gd name="T15" fmla="*/ 8 h 65"/>
              <a:gd name="T16" fmla="*/ 99 w 99"/>
              <a:gd name="T17" fmla="*/ 17 h 65"/>
              <a:gd name="T18" fmla="*/ 53 w 99"/>
              <a:gd name="T19" fmla="*/ 24 h 65"/>
              <a:gd name="T20" fmla="*/ 7 w 99"/>
              <a:gd name="T21" fmla="*/ 17 h 65"/>
              <a:gd name="T22" fmla="*/ 7 w 99"/>
              <a:gd name="T23" fmla="*/ 34 h 65"/>
              <a:gd name="T24" fmla="*/ 9 w 99"/>
              <a:gd name="T25" fmla="*/ 37 h 65"/>
              <a:gd name="T26" fmla="*/ 5 w 99"/>
              <a:gd name="T27" fmla="*/ 41 h 65"/>
              <a:gd name="T28" fmla="*/ 2 w 99"/>
              <a:gd name="T29" fmla="*/ 37 h 65"/>
              <a:gd name="T30" fmla="*/ 4 w 99"/>
              <a:gd name="T31" fmla="*/ 34 h 65"/>
              <a:gd name="T32" fmla="*/ 4 w 99"/>
              <a:gd name="T33" fmla="*/ 8 h 65"/>
              <a:gd name="T34" fmla="*/ 53 w 99"/>
              <a:gd name="T35" fmla="*/ 0 h 65"/>
              <a:gd name="T36" fmla="*/ 99 w 99"/>
              <a:gd name="T37" fmla="*/ 8 h 65"/>
              <a:gd name="T38" fmla="*/ 8 w 99"/>
              <a:gd name="T39" fmla="*/ 42 h 65"/>
              <a:gd name="T40" fmla="*/ 3 w 99"/>
              <a:gd name="T41" fmla="*/ 42 h 65"/>
              <a:gd name="T42" fmla="*/ 0 w 99"/>
              <a:gd name="T43" fmla="*/ 58 h 65"/>
              <a:gd name="T44" fmla="*/ 2 w 99"/>
              <a:gd name="T45" fmla="*/ 58 h 65"/>
              <a:gd name="T46" fmla="*/ 3 w 99"/>
              <a:gd name="T47" fmla="*/ 56 h 65"/>
              <a:gd name="T48" fmla="*/ 3 w 99"/>
              <a:gd name="T49" fmla="*/ 58 h 65"/>
              <a:gd name="T50" fmla="*/ 6 w 99"/>
              <a:gd name="T51" fmla="*/ 59 h 65"/>
              <a:gd name="T52" fmla="*/ 7 w 99"/>
              <a:gd name="T53" fmla="*/ 57 h 65"/>
              <a:gd name="T54" fmla="*/ 7 w 99"/>
              <a:gd name="T55" fmla="*/ 59 h 65"/>
              <a:gd name="T56" fmla="*/ 8 w 99"/>
              <a:gd name="T57" fmla="*/ 59 h 65"/>
              <a:gd name="T58" fmla="*/ 8 w 99"/>
              <a:gd name="T59" fmla="*/ 51 h 65"/>
              <a:gd name="T60" fmla="*/ 9 w 99"/>
              <a:gd name="T61" fmla="*/ 58 h 65"/>
              <a:gd name="T62" fmla="*/ 11 w 99"/>
              <a:gd name="T63" fmla="*/ 58 h 65"/>
              <a:gd name="T64" fmla="*/ 8 w 99"/>
              <a:gd name="T65" fmla="*/ 4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9" h="65">
                <a:moveTo>
                  <a:pt x="18" y="58"/>
                </a:moveTo>
                <a:cubicBezTo>
                  <a:pt x="30" y="58"/>
                  <a:pt x="42" y="60"/>
                  <a:pt x="53" y="65"/>
                </a:cubicBezTo>
                <a:cubicBezTo>
                  <a:pt x="64" y="60"/>
                  <a:pt x="75" y="57"/>
                  <a:pt x="87" y="57"/>
                </a:cubicBezTo>
                <a:cubicBezTo>
                  <a:pt x="87" y="23"/>
                  <a:pt x="87" y="23"/>
                  <a:pt x="87" y="23"/>
                </a:cubicBezTo>
                <a:cubicBezTo>
                  <a:pt x="53" y="28"/>
                  <a:pt x="53" y="28"/>
                  <a:pt x="53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58"/>
                  <a:pt x="18" y="58"/>
                  <a:pt x="18" y="58"/>
                </a:cubicBezTo>
                <a:close/>
                <a:moveTo>
                  <a:pt x="99" y="8"/>
                </a:moveTo>
                <a:cubicBezTo>
                  <a:pt x="99" y="17"/>
                  <a:pt x="99" y="17"/>
                  <a:pt x="99" y="17"/>
                </a:cubicBezTo>
                <a:cubicBezTo>
                  <a:pt x="53" y="24"/>
                  <a:pt x="53" y="24"/>
                  <a:pt x="53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34"/>
                  <a:pt x="7" y="34"/>
                  <a:pt x="7" y="34"/>
                </a:cubicBezTo>
                <a:cubicBezTo>
                  <a:pt x="8" y="35"/>
                  <a:pt x="9" y="36"/>
                  <a:pt x="9" y="37"/>
                </a:cubicBezTo>
                <a:cubicBezTo>
                  <a:pt x="9" y="39"/>
                  <a:pt x="7" y="41"/>
                  <a:pt x="5" y="41"/>
                </a:cubicBezTo>
                <a:cubicBezTo>
                  <a:pt x="4" y="41"/>
                  <a:pt x="2" y="39"/>
                  <a:pt x="2" y="37"/>
                </a:cubicBezTo>
                <a:cubicBezTo>
                  <a:pt x="2" y="36"/>
                  <a:pt x="3" y="35"/>
                  <a:pt x="4" y="34"/>
                </a:cubicBezTo>
                <a:cubicBezTo>
                  <a:pt x="4" y="25"/>
                  <a:pt x="4" y="17"/>
                  <a:pt x="4" y="8"/>
                </a:cubicBezTo>
                <a:cubicBezTo>
                  <a:pt x="53" y="0"/>
                  <a:pt x="53" y="0"/>
                  <a:pt x="53" y="0"/>
                </a:cubicBezTo>
                <a:cubicBezTo>
                  <a:pt x="99" y="8"/>
                  <a:pt x="99" y="8"/>
                  <a:pt x="99" y="8"/>
                </a:cubicBezTo>
                <a:close/>
                <a:moveTo>
                  <a:pt x="8" y="42"/>
                </a:moveTo>
                <a:cubicBezTo>
                  <a:pt x="6" y="43"/>
                  <a:pt x="5" y="43"/>
                  <a:pt x="3" y="42"/>
                </a:cubicBezTo>
                <a:cubicBezTo>
                  <a:pt x="2" y="47"/>
                  <a:pt x="1" y="52"/>
                  <a:pt x="0" y="58"/>
                </a:cubicBezTo>
                <a:cubicBezTo>
                  <a:pt x="1" y="58"/>
                  <a:pt x="2" y="58"/>
                  <a:pt x="2" y="58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8"/>
                  <a:pt x="3" y="58"/>
                  <a:pt x="3" y="58"/>
                </a:cubicBezTo>
                <a:cubicBezTo>
                  <a:pt x="4" y="59"/>
                  <a:pt x="5" y="59"/>
                  <a:pt x="6" y="59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9"/>
                  <a:pt x="8" y="59"/>
                  <a:pt x="8" y="59"/>
                </a:cubicBezTo>
                <a:cubicBezTo>
                  <a:pt x="8" y="51"/>
                  <a:pt x="8" y="51"/>
                  <a:pt x="8" y="51"/>
                </a:cubicBezTo>
                <a:cubicBezTo>
                  <a:pt x="9" y="58"/>
                  <a:pt x="9" y="58"/>
                  <a:pt x="9" y="58"/>
                </a:cubicBezTo>
                <a:cubicBezTo>
                  <a:pt x="10" y="58"/>
                  <a:pt x="10" y="58"/>
                  <a:pt x="11" y="58"/>
                </a:cubicBezTo>
                <a:cubicBezTo>
                  <a:pt x="10" y="52"/>
                  <a:pt x="9" y="47"/>
                  <a:pt x="8" y="4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" name="Freeform 283"/>
          <p:cNvSpPr>
            <a:spLocks noEditPoints="1"/>
          </p:cNvSpPr>
          <p:nvPr/>
        </p:nvSpPr>
        <p:spPr bwMode="auto">
          <a:xfrm>
            <a:off x="9378950" y="4695825"/>
            <a:ext cx="515938" cy="654050"/>
          </a:xfrm>
          <a:custGeom>
            <a:avLst/>
            <a:gdLst>
              <a:gd name="T0" fmla="*/ 41 w 95"/>
              <a:gd name="T1" fmla="*/ 0 h 120"/>
              <a:gd name="T2" fmla="*/ 29 w 95"/>
              <a:gd name="T3" fmla="*/ 7 h 120"/>
              <a:gd name="T4" fmla="*/ 29 w 95"/>
              <a:gd name="T5" fmla="*/ 7 h 120"/>
              <a:gd name="T6" fmla="*/ 14 w 95"/>
              <a:gd name="T7" fmla="*/ 1 h 120"/>
              <a:gd name="T8" fmla="*/ 3 w 95"/>
              <a:gd name="T9" fmla="*/ 8 h 120"/>
              <a:gd name="T10" fmla="*/ 0 w 95"/>
              <a:gd name="T11" fmla="*/ 21 h 120"/>
              <a:gd name="T12" fmla="*/ 3 w 95"/>
              <a:gd name="T13" fmla="*/ 34 h 120"/>
              <a:gd name="T14" fmla="*/ 14 w 95"/>
              <a:gd name="T15" fmla="*/ 40 h 120"/>
              <a:gd name="T16" fmla="*/ 31 w 95"/>
              <a:gd name="T17" fmla="*/ 37 h 120"/>
              <a:gd name="T18" fmla="*/ 41 w 95"/>
              <a:gd name="T19" fmla="*/ 41 h 120"/>
              <a:gd name="T20" fmla="*/ 43 w 95"/>
              <a:gd name="T21" fmla="*/ 41 h 120"/>
              <a:gd name="T22" fmla="*/ 57 w 95"/>
              <a:gd name="T23" fmla="*/ 56 h 120"/>
              <a:gd name="T24" fmla="*/ 68 w 95"/>
              <a:gd name="T25" fmla="*/ 58 h 120"/>
              <a:gd name="T26" fmla="*/ 66 w 95"/>
              <a:gd name="T27" fmla="*/ 78 h 120"/>
              <a:gd name="T28" fmla="*/ 65 w 95"/>
              <a:gd name="T29" fmla="*/ 120 h 120"/>
              <a:gd name="T30" fmla="*/ 75 w 95"/>
              <a:gd name="T31" fmla="*/ 120 h 120"/>
              <a:gd name="T32" fmla="*/ 77 w 95"/>
              <a:gd name="T33" fmla="*/ 84 h 120"/>
              <a:gd name="T34" fmla="*/ 82 w 95"/>
              <a:gd name="T35" fmla="*/ 84 h 120"/>
              <a:gd name="T36" fmla="*/ 84 w 95"/>
              <a:gd name="T37" fmla="*/ 120 h 120"/>
              <a:gd name="T38" fmla="*/ 95 w 95"/>
              <a:gd name="T39" fmla="*/ 120 h 120"/>
              <a:gd name="T40" fmla="*/ 92 w 95"/>
              <a:gd name="T41" fmla="*/ 78 h 120"/>
              <a:gd name="T42" fmla="*/ 94 w 95"/>
              <a:gd name="T43" fmla="*/ 41 h 120"/>
              <a:gd name="T44" fmla="*/ 74 w 95"/>
              <a:gd name="T45" fmla="*/ 41 h 120"/>
              <a:gd name="T46" fmla="*/ 70 w 95"/>
              <a:gd name="T47" fmla="*/ 35 h 120"/>
              <a:gd name="T48" fmla="*/ 71 w 95"/>
              <a:gd name="T49" fmla="*/ 35 h 120"/>
              <a:gd name="T50" fmla="*/ 79 w 95"/>
              <a:gd name="T51" fmla="*/ 38 h 120"/>
              <a:gd name="T52" fmla="*/ 91 w 95"/>
              <a:gd name="T53" fmla="*/ 26 h 120"/>
              <a:gd name="T54" fmla="*/ 79 w 95"/>
              <a:gd name="T55" fmla="*/ 14 h 120"/>
              <a:gd name="T56" fmla="*/ 71 w 95"/>
              <a:gd name="T57" fmla="*/ 18 h 120"/>
              <a:gd name="T58" fmla="*/ 48 w 95"/>
              <a:gd name="T59" fmla="*/ 2 h 120"/>
              <a:gd name="T60" fmla="*/ 41 w 95"/>
              <a:gd name="T61" fmla="*/ 0 h 120"/>
              <a:gd name="T62" fmla="*/ 65 w 95"/>
              <a:gd name="T63" fmla="*/ 43 h 120"/>
              <a:gd name="T64" fmla="*/ 58 w 95"/>
              <a:gd name="T65" fmla="*/ 46 h 120"/>
              <a:gd name="T66" fmla="*/ 51 w 95"/>
              <a:gd name="T67" fmla="*/ 39 h 120"/>
              <a:gd name="T68" fmla="*/ 62 w 95"/>
              <a:gd name="T69" fmla="*/ 37 h 120"/>
              <a:gd name="T70" fmla="*/ 65 w 95"/>
              <a:gd name="T71" fmla="*/ 43 h 120"/>
              <a:gd name="T72" fmla="*/ 10 w 95"/>
              <a:gd name="T73" fmla="*/ 12 h 120"/>
              <a:gd name="T74" fmla="*/ 14 w 95"/>
              <a:gd name="T75" fmla="*/ 9 h 120"/>
              <a:gd name="T76" fmla="*/ 18 w 95"/>
              <a:gd name="T77" fmla="*/ 12 h 120"/>
              <a:gd name="T78" fmla="*/ 21 w 95"/>
              <a:gd name="T79" fmla="*/ 21 h 120"/>
              <a:gd name="T80" fmla="*/ 18 w 95"/>
              <a:gd name="T81" fmla="*/ 30 h 120"/>
              <a:gd name="T82" fmla="*/ 14 w 95"/>
              <a:gd name="T83" fmla="*/ 32 h 120"/>
              <a:gd name="T84" fmla="*/ 10 w 95"/>
              <a:gd name="T85" fmla="*/ 30 h 120"/>
              <a:gd name="T86" fmla="*/ 7 w 95"/>
              <a:gd name="T87" fmla="*/ 21 h 120"/>
              <a:gd name="T88" fmla="*/ 10 w 95"/>
              <a:gd name="T89" fmla="*/ 12 h 120"/>
              <a:gd name="T90" fmla="*/ 35 w 95"/>
              <a:gd name="T91" fmla="*/ 11 h 120"/>
              <a:gd name="T92" fmla="*/ 41 w 95"/>
              <a:gd name="T93" fmla="*/ 8 h 120"/>
              <a:gd name="T94" fmla="*/ 47 w 95"/>
              <a:gd name="T95" fmla="*/ 11 h 120"/>
              <a:gd name="T96" fmla="*/ 50 w 95"/>
              <a:gd name="T97" fmla="*/ 21 h 120"/>
              <a:gd name="T98" fmla="*/ 47 w 95"/>
              <a:gd name="T99" fmla="*/ 30 h 120"/>
              <a:gd name="T100" fmla="*/ 41 w 95"/>
              <a:gd name="T101" fmla="*/ 34 h 120"/>
              <a:gd name="T102" fmla="*/ 35 w 95"/>
              <a:gd name="T103" fmla="*/ 30 h 120"/>
              <a:gd name="T104" fmla="*/ 33 w 95"/>
              <a:gd name="T105" fmla="*/ 21 h 120"/>
              <a:gd name="T106" fmla="*/ 35 w 95"/>
              <a:gd name="T107" fmla="*/ 1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5" h="120">
                <a:moveTo>
                  <a:pt x="41" y="0"/>
                </a:moveTo>
                <a:cubicBezTo>
                  <a:pt x="37" y="0"/>
                  <a:pt x="32" y="2"/>
                  <a:pt x="29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25" y="6"/>
                  <a:pt x="18" y="1"/>
                  <a:pt x="14" y="1"/>
                </a:cubicBezTo>
                <a:cubicBezTo>
                  <a:pt x="10" y="1"/>
                  <a:pt x="6" y="4"/>
                  <a:pt x="3" y="8"/>
                </a:cubicBezTo>
                <a:cubicBezTo>
                  <a:pt x="1" y="11"/>
                  <a:pt x="0" y="16"/>
                  <a:pt x="0" y="21"/>
                </a:cubicBezTo>
                <a:cubicBezTo>
                  <a:pt x="0" y="26"/>
                  <a:pt x="1" y="30"/>
                  <a:pt x="3" y="34"/>
                </a:cubicBezTo>
                <a:cubicBezTo>
                  <a:pt x="6" y="38"/>
                  <a:pt x="10" y="40"/>
                  <a:pt x="14" y="40"/>
                </a:cubicBezTo>
                <a:cubicBezTo>
                  <a:pt x="18" y="40"/>
                  <a:pt x="27" y="38"/>
                  <a:pt x="31" y="37"/>
                </a:cubicBezTo>
                <a:cubicBezTo>
                  <a:pt x="34" y="40"/>
                  <a:pt x="38" y="41"/>
                  <a:pt x="41" y="41"/>
                </a:cubicBezTo>
                <a:cubicBezTo>
                  <a:pt x="42" y="41"/>
                  <a:pt x="43" y="41"/>
                  <a:pt x="43" y="41"/>
                </a:cubicBezTo>
                <a:cubicBezTo>
                  <a:pt x="57" y="56"/>
                  <a:pt x="57" y="56"/>
                  <a:pt x="57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66" y="78"/>
                  <a:pt x="66" y="78"/>
                  <a:pt x="66" y="78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77" y="84"/>
                  <a:pt x="77" y="84"/>
                  <a:pt x="77" y="84"/>
                </a:cubicBezTo>
                <a:cubicBezTo>
                  <a:pt x="82" y="84"/>
                  <a:pt x="82" y="84"/>
                  <a:pt x="82" y="84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95" y="120"/>
                  <a:pt x="95" y="120"/>
                  <a:pt x="95" y="120"/>
                </a:cubicBezTo>
                <a:cubicBezTo>
                  <a:pt x="92" y="78"/>
                  <a:pt x="92" y="78"/>
                  <a:pt x="92" y="78"/>
                </a:cubicBezTo>
                <a:cubicBezTo>
                  <a:pt x="94" y="41"/>
                  <a:pt x="94" y="41"/>
                  <a:pt x="94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70" y="35"/>
                  <a:pt x="70" y="35"/>
                  <a:pt x="70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3" y="37"/>
                  <a:pt x="76" y="38"/>
                  <a:pt x="79" y="38"/>
                </a:cubicBezTo>
                <a:cubicBezTo>
                  <a:pt x="86" y="38"/>
                  <a:pt x="91" y="33"/>
                  <a:pt x="91" y="26"/>
                </a:cubicBezTo>
                <a:cubicBezTo>
                  <a:pt x="91" y="19"/>
                  <a:pt x="86" y="14"/>
                  <a:pt x="79" y="14"/>
                </a:cubicBezTo>
                <a:cubicBezTo>
                  <a:pt x="76" y="14"/>
                  <a:pt x="73" y="15"/>
                  <a:pt x="71" y="18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1"/>
                  <a:pt x="44" y="0"/>
                  <a:pt x="41" y="0"/>
                </a:cubicBezTo>
                <a:close/>
                <a:moveTo>
                  <a:pt x="65" y="43"/>
                </a:moveTo>
                <a:cubicBezTo>
                  <a:pt x="58" y="46"/>
                  <a:pt x="58" y="46"/>
                  <a:pt x="58" y="46"/>
                </a:cubicBezTo>
                <a:cubicBezTo>
                  <a:pt x="51" y="39"/>
                  <a:pt x="51" y="39"/>
                  <a:pt x="51" y="39"/>
                </a:cubicBezTo>
                <a:cubicBezTo>
                  <a:pt x="62" y="37"/>
                  <a:pt x="62" y="37"/>
                  <a:pt x="62" y="37"/>
                </a:cubicBezTo>
                <a:cubicBezTo>
                  <a:pt x="65" y="43"/>
                  <a:pt x="65" y="43"/>
                  <a:pt x="65" y="43"/>
                </a:cubicBezTo>
                <a:close/>
                <a:moveTo>
                  <a:pt x="10" y="12"/>
                </a:moveTo>
                <a:cubicBezTo>
                  <a:pt x="11" y="10"/>
                  <a:pt x="12" y="9"/>
                  <a:pt x="14" y="9"/>
                </a:cubicBezTo>
                <a:cubicBezTo>
                  <a:pt x="16" y="9"/>
                  <a:pt x="17" y="10"/>
                  <a:pt x="18" y="12"/>
                </a:cubicBezTo>
                <a:cubicBezTo>
                  <a:pt x="20" y="14"/>
                  <a:pt x="21" y="17"/>
                  <a:pt x="21" y="21"/>
                </a:cubicBezTo>
                <a:cubicBezTo>
                  <a:pt x="21" y="24"/>
                  <a:pt x="20" y="27"/>
                  <a:pt x="18" y="30"/>
                </a:cubicBezTo>
                <a:cubicBezTo>
                  <a:pt x="17" y="31"/>
                  <a:pt x="16" y="32"/>
                  <a:pt x="14" y="32"/>
                </a:cubicBezTo>
                <a:cubicBezTo>
                  <a:pt x="12" y="32"/>
                  <a:pt x="11" y="31"/>
                  <a:pt x="10" y="30"/>
                </a:cubicBezTo>
                <a:cubicBezTo>
                  <a:pt x="8" y="27"/>
                  <a:pt x="7" y="24"/>
                  <a:pt x="7" y="21"/>
                </a:cubicBezTo>
                <a:cubicBezTo>
                  <a:pt x="7" y="17"/>
                  <a:pt x="8" y="14"/>
                  <a:pt x="10" y="12"/>
                </a:cubicBezTo>
                <a:close/>
                <a:moveTo>
                  <a:pt x="35" y="11"/>
                </a:moveTo>
                <a:cubicBezTo>
                  <a:pt x="37" y="9"/>
                  <a:pt x="39" y="8"/>
                  <a:pt x="41" y="8"/>
                </a:cubicBezTo>
                <a:cubicBezTo>
                  <a:pt x="43" y="8"/>
                  <a:pt x="45" y="9"/>
                  <a:pt x="47" y="11"/>
                </a:cubicBezTo>
                <a:cubicBezTo>
                  <a:pt x="49" y="13"/>
                  <a:pt x="50" y="17"/>
                  <a:pt x="50" y="21"/>
                </a:cubicBezTo>
                <a:cubicBezTo>
                  <a:pt x="50" y="24"/>
                  <a:pt x="49" y="28"/>
                  <a:pt x="47" y="30"/>
                </a:cubicBezTo>
                <a:cubicBezTo>
                  <a:pt x="45" y="32"/>
                  <a:pt x="43" y="34"/>
                  <a:pt x="41" y="34"/>
                </a:cubicBezTo>
                <a:cubicBezTo>
                  <a:pt x="39" y="34"/>
                  <a:pt x="37" y="32"/>
                  <a:pt x="35" y="30"/>
                </a:cubicBezTo>
                <a:cubicBezTo>
                  <a:pt x="34" y="28"/>
                  <a:pt x="33" y="24"/>
                  <a:pt x="33" y="21"/>
                </a:cubicBezTo>
                <a:cubicBezTo>
                  <a:pt x="33" y="17"/>
                  <a:pt x="34" y="13"/>
                  <a:pt x="35" y="1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Freeform 30"/>
          <p:cNvSpPr>
            <a:spLocks noEditPoints="1"/>
          </p:cNvSpPr>
          <p:nvPr/>
        </p:nvSpPr>
        <p:spPr bwMode="auto">
          <a:xfrm>
            <a:off x="11212513" y="5721350"/>
            <a:ext cx="403225" cy="528638"/>
          </a:xfrm>
          <a:custGeom>
            <a:avLst/>
            <a:gdLst>
              <a:gd name="T0" fmla="*/ 60 w 74"/>
              <a:gd name="T1" fmla="*/ 0 h 97"/>
              <a:gd name="T2" fmla="*/ 72 w 74"/>
              <a:gd name="T3" fmla="*/ 11 h 97"/>
              <a:gd name="T4" fmla="*/ 70 w 74"/>
              <a:gd name="T5" fmla="*/ 52 h 97"/>
              <a:gd name="T6" fmla="*/ 63 w 74"/>
              <a:gd name="T7" fmla="*/ 11 h 97"/>
              <a:gd name="T8" fmla="*/ 60 w 74"/>
              <a:gd name="T9" fmla="*/ 8 h 97"/>
              <a:gd name="T10" fmla="*/ 26 w 74"/>
              <a:gd name="T11" fmla="*/ 11 h 97"/>
              <a:gd name="T12" fmla="*/ 26 w 74"/>
              <a:gd name="T13" fmla="*/ 18 h 97"/>
              <a:gd name="T14" fmla="*/ 19 w 74"/>
              <a:gd name="T15" fmla="*/ 24 h 97"/>
              <a:gd name="T16" fmla="*/ 12 w 74"/>
              <a:gd name="T17" fmla="*/ 24 h 97"/>
              <a:gd name="T18" fmla="*/ 8 w 74"/>
              <a:gd name="T19" fmla="*/ 79 h 97"/>
              <a:gd name="T20" fmla="*/ 9 w 74"/>
              <a:gd name="T21" fmla="*/ 81 h 97"/>
              <a:gd name="T22" fmla="*/ 28 w 74"/>
              <a:gd name="T23" fmla="*/ 82 h 97"/>
              <a:gd name="T24" fmla="*/ 37 w 74"/>
              <a:gd name="T25" fmla="*/ 90 h 97"/>
              <a:gd name="T26" fmla="*/ 3 w 74"/>
              <a:gd name="T27" fmla="*/ 87 h 97"/>
              <a:gd name="T28" fmla="*/ 3 w 74"/>
              <a:gd name="T29" fmla="*/ 87 h 97"/>
              <a:gd name="T30" fmla="*/ 0 w 74"/>
              <a:gd name="T31" fmla="*/ 20 h 97"/>
              <a:gd name="T32" fmla="*/ 1 w 74"/>
              <a:gd name="T33" fmla="*/ 17 h 97"/>
              <a:gd name="T34" fmla="*/ 19 w 74"/>
              <a:gd name="T35" fmla="*/ 0 h 97"/>
              <a:gd name="T36" fmla="*/ 17 w 74"/>
              <a:gd name="T37" fmla="*/ 52 h 97"/>
              <a:gd name="T38" fmla="*/ 27 w 74"/>
              <a:gd name="T39" fmla="*/ 56 h 97"/>
              <a:gd name="T40" fmla="*/ 17 w 74"/>
              <a:gd name="T41" fmla="*/ 52 h 97"/>
              <a:gd name="T42" fmla="*/ 17 w 74"/>
              <a:gd name="T43" fmla="*/ 44 h 97"/>
              <a:gd name="T44" fmla="*/ 56 w 74"/>
              <a:gd name="T45" fmla="*/ 40 h 97"/>
              <a:gd name="T46" fmla="*/ 17 w 74"/>
              <a:gd name="T47" fmla="*/ 28 h 97"/>
              <a:gd name="T48" fmla="*/ 56 w 74"/>
              <a:gd name="T49" fmla="*/ 33 h 97"/>
              <a:gd name="T50" fmla="*/ 17 w 74"/>
              <a:gd name="T51" fmla="*/ 28 h 97"/>
              <a:gd name="T52" fmla="*/ 34 w 74"/>
              <a:gd name="T53" fmla="*/ 22 h 97"/>
              <a:gd name="T54" fmla="*/ 56 w 74"/>
              <a:gd name="T55" fmla="*/ 17 h 97"/>
              <a:gd name="T56" fmla="*/ 41 w 74"/>
              <a:gd name="T57" fmla="*/ 69 h 97"/>
              <a:gd name="T58" fmla="*/ 41 w 74"/>
              <a:gd name="T59" fmla="*/ 69 h 97"/>
              <a:gd name="T60" fmla="*/ 31 w 74"/>
              <a:gd name="T61" fmla="*/ 66 h 97"/>
              <a:gd name="T62" fmla="*/ 47 w 74"/>
              <a:gd name="T63" fmla="*/ 86 h 97"/>
              <a:gd name="T64" fmla="*/ 59 w 74"/>
              <a:gd name="T65" fmla="*/ 87 h 97"/>
              <a:gd name="T66" fmla="*/ 71 w 74"/>
              <a:gd name="T67" fmla="*/ 96 h 97"/>
              <a:gd name="T68" fmla="*/ 72 w 74"/>
              <a:gd name="T69" fmla="*/ 90 h 97"/>
              <a:gd name="T70" fmla="*/ 63 w 74"/>
              <a:gd name="T71" fmla="*/ 80 h 97"/>
              <a:gd name="T72" fmla="*/ 64 w 74"/>
              <a:gd name="T73" fmla="*/ 57 h 97"/>
              <a:gd name="T74" fmla="*/ 38 w 74"/>
              <a:gd name="T75" fmla="*/ 54 h 97"/>
              <a:gd name="T76" fmla="*/ 42 w 74"/>
              <a:gd name="T77" fmla="*/ 58 h 97"/>
              <a:gd name="T78" fmla="*/ 40 w 74"/>
              <a:gd name="T79" fmla="*/ 76 h 97"/>
              <a:gd name="T80" fmla="*/ 57 w 74"/>
              <a:gd name="T81" fmla="*/ 78 h 97"/>
              <a:gd name="T82" fmla="*/ 59 w 74"/>
              <a:gd name="T83" fmla="*/ 61 h 97"/>
              <a:gd name="T84" fmla="*/ 21 w 74"/>
              <a:gd name="T85" fmla="*/ 9 h 97"/>
              <a:gd name="T86" fmla="*/ 13 w 74"/>
              <a:gd name="T87" fmla="*/ 19 h 97"/>
              <a:gd name="T88" fmla="*/ 17 w 74"/>
              <a:gd name="T89" fmla="*/ 20 h 97"/>
              <a:gd name="T90" fmla="*/ 18 w 74"/>
              <a:gd name="T91" fmla="*/ 20 h 97"/>
              <a:gd name="T92" fmla="*/ 22 w 74"/>
              <a:gd name="T93" fmla="*/ 17 h 97"/>
              <a:gd name="T94" fmla="*/ 22 w 74"/>
              <a:gd name="T95" fmla="*/ 15 h 97"/>
              <a:gd name="T96" fmla="*/ 21 w 74"/>
              <a:gd name="T97" fmla="*/ 1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" h="97">
                <a:moveTo>
                  <a:pt x="21" y="0"/>
                </a:move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1"/>
                  <a:pt x="68" y="3"/>
                </a:cubicBezTo>
                <a:cubicBezTo>
                  <a:pt x="70" y="5"/>
                  <a:pt x="72" y="8"/>
                  <a:pt x="72" y="11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0" y="53"/>
                  <a:pt x="70" y="52"/>
                </a:cubicBezTo>
                <a:cubicBezTo>
                  <a:pt x="68" y="50"/>
                  <a:pt x="66" y="48"/>
                  <a:pt x="63" y="47"/>
                </a:cubicBezTo>
                <a:cubicBezTo>
                  <a:pt x="63" y="11"/>
                  <a:pt x="63" y="11"/>
                  <a:pt x="63" y="11"/>
                </a:cubicBezTo>
                <a:cubicBezTo>
                  <a:pt x="63" y="10"/>
                  <a:pt x="63" y="9"/>
                  <a:pt x="62" y="9"/>
                </a:cubicBezTo>
                <a:cubicBezTo>
                  <a:pt x="62" y="8"/>
                  <a:pt x="61" y="8"/>
                  <a:pt x="60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6"/>
                  <a:pt x="26" y="17"/>
                  <a:pt x="26" y="18"/>
                </a:cubicBezTo>
                <a:cubicBezTo>
                  <a:pt x="26" y="19"/>
                  <a:pt x="25" y="21"/>
                  <a:pt x="23" y="22"/>
                </a:cubicBezTo>
                <a:cubicBezTo>
                  <a:pt x="22" y="23"/>
                  <a:pt x="21" y="24"/>
                  <a:pt x="19" y="24"/>
                </a:cubicBezTo>
                <a:cubicBezTo>
                  <a:pt x="18" y="24"/>
                  <a:pt x="17" y="24"/>
                  <a:pt x="16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0"/>
                  <a:pt x="9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10" y="81"/>
                  <a:pt x="10" y="82"/>
                  <a:pt x="11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9" y="83"/>
                  <a:pt x="29" y="84"/>
                </a:cubicBezTo>
                <a:cubicBezTo>
                  <a:pt x="31" y="86"/>
                  <a:pt x="34" y="88"/>
                  <a:pt x="37" y="90"/>
                </a:cubicBezTo>
                <a:cubicBezTo>
                  <a:pt x="11" y="90"/>
                  <a:pt x="11" y="90"/>
                  <a:pt x="11" y="90"/>
                </a:cubicBezTo>
                <a:cubicBezTo>
                  <a:pt x="8" y="90"/>
                  <a:pt x="5" y="89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1" y="85"/>
                  <a:pt x="0" y="82"/>
                  <a:pt x="0" y="7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1" y="0"/>
                  <a:pt x="21" y="0"/>
                </a:cubicBezTo>
                <a:close/>
                <a:moveTo>
                  <a:pt x="17" y="52"/>
                </a:moveTo>
                <a:cubicBezTo>
                  <a:pt x="17" y="56"/>
                  <a:pt x="17" y="56"/>
                  <a:pt x="1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2"/>
                  <a:pt x="27" y="52"/>
                  <a:pt x="27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7" y="40"/>
                </a:moveTo>
                <a:cubicBezTo>
                  <a:pt x="17" y="44"/>
                  <a:pt x="17" y="44"/>
                  <a:pt x="17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0"/>
                  <a:pt x="56" y="40"/>
                  <a:pt x="56" y="40"/>
                </a:cubicBezTo>
                <a:cubicBezTo>
                  <a:pt x="17" y="40"/>
                  <a:pt x="17" y="40"/>
                  <a:pt x="17" y="40"/>
                </a:cubicBezTo>
                <a:close/>
                <a:moveTo>
                  <a:pt x="17" y="28"/>
                </a:moveTo>
                <a:cubicBezTo>
                  <a:pt x="17" y="33"/>
                  <a:pt x="17" y="33"/>
                  <a:pt x="17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6" y="28"/>
                  <a:pt x="56" y="28"/>
                </a:cubicBezTo>
                <a:cubicBezTo>
                  <a:pt x="17" y="28"/>
                  <a:pt x="17" y="28"/>
                  <a:pt x="17" y="28"/>
                </a:cubicBezTo>
                <a:close/>
                <a:moveTo>
                  <a:pt x="34" y="17"/>
                </a:moveTo>
                <a:cubicBezTo>
                  <a:pt x="34" y="22"/>
                  <a:pt x="34" y="22"/>
                  <a:pt x="34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17"/>
                  <a:pt x="56" y="17"/>
                  <a:pt x="56" y="17"/>
                </a:cubicBezTo>
                <a:cubicBezTo>
                  <a:pt x="34" y="17"/>
                  <a:pt x="34" y="17"/>
                  <a:pt x="34" y="17"/>
                </a:cubicBezTo>
                <a:close/>
                <a:moveTo>
                  <a:pt x="41" y="69"/>
                </a:moveTo>
                <a:cubicBezTo>
                  <a:pt x="43" y="64"/>
                  <a:pt x="48" y="61"/>
                  <a:pt x="55" y="60"/>
                </a:cubicBezTo>
                <a:cubicBezTo>
                  <a:pt x="48" y="56"/>
                  <a:pt x="39" y="62"/>
                  <a:pt x="41" y="69"/>
                </a:cubicBezTo>
                <a:close/>
                <a:moveTo>
                  <a:pt x="38" y="54"/>
                </a:moveTo>
                <a:cubicBezTo>
                  <a:pt x="34" y="57"/>
                  <a:pt x="32" y="61"/>
                  <a:pt x="31" y="66"/>
                </a:cubicBezTo>
                <a:cubicBezTo>
                  <a:pt x="31" y="70"/>
                  <a:pt x="32" y="75"/>
                  <a:pt x="35" y="79"/>
                </a:cubicBezTo>
                <a:cubicBezTo>
                  <a:pt x="38" y="83"/>
                  <a:pt x="43" y="86"/>
                  <a:pt x="47" y="86"/>
                </a:cubicBezTo>
                <a:cubicBezTo>
                  <a:pt x="51" y="87"/>
                  <a:pt x="55" y="86"/>
                  <a:pt x="58" y="84"/>
                </a:cubicBezTo>
                <a:cubicBezTo>
                  <a:pt x="58" y="85"/>
                  <a:pt x="58" y="86"/>
                  <a:pt x="59" y="87"/>
                </a:cubicBezTo>
                <a:cubicBezTo>
                  <a:pt x="65" y="95"/>
                  <a:pt x="65" y="95"/>
                  <a:pt x="65" y="95"/>
                </a:cubicBezTo>
                <a:cubicBezTo>
                  <a:pt x="67" y="97"/>
                  <a:pt x="69" y="97"/>
                  <a:pt x="71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3" y="94"/>
                  <a:pt x="74" y="91"/>
                  <a:pt x="72" y="90"/>
                </a:cubicBezTo>
                <a:cubicBezTo>
                  <a:pt x="66" y="82"/>
                  <a:pt x="66" y="82"/>
                  <a:pt x="66" y="82"/>
                </a:cubicBezTo>
                <a:cubicBezTo>
                  <a:pt x="65" y="81"/>
                  <a:pt x="64" y="80"/>
                  <a:pt x="63" y="80"/>
                </a:cubicBezTo>
                <a:cubicBezTo>
                  <a:pt x="66" y="77"/>
                  <a:pt x="67" y="74"/>
                  <a:pt x="68" y="70"/>
                </a:cubicBezTo>
                <a:cubicBezTo>
                  <a:pt x="68" y="66"/>
                  <a:pt x="67" y="61"/>
                  <a:pt x="64" y="57"/>
                </a:cubicBezTo>
                <a:cubicBezTo>
                  <a:pt x="61" y="53"/>
                  <a:pt x="56" y="50"/>
                  <a:pt x="52" y="50"/>
                </a:cubicBezTo>
                <a:cubicBezTo>
                  <a:pt x="47" y="49"/>
                  <a:pt x="42" y="50"/>
                  <a:pt x="38" y="54"/>
                </a:cubicBezTo>
                <a:close/>
                <a:moveTo>
                  <a:pt x="51" y="56"/>
                </a:moveTo>
                <a:cubicBezTo>
                  <a:pt x="48" y="56"/>
                  <a:pt x="45" y="56"/>
                  <a:pt x="42" y="58"/>
                </a:cubicBezTo>
                <a:cubicBezTo>
                  <a:pt x="39" y="61"/>
                  <a:pt x="38" y="63"/>
                  <a:pt x="37" y="67"/>
                </a:cubicBezTo>
                <a:cubicBezTo>
                  <a:pt x="37" y="70"/>
                  <a:pt x="38" y="73"/>
                  <a:pt x="40" y="76"/>
                </a:cubicBezTo>
                <a:cubicBezTo>
                  <a:pt x="42" y="78"/>
                  <a:pt x="45" y="80"/>
                  <a:pt x="48" y="80"/>
                </a:cubicBezTo>
                <a:cubicBezTo>
                  <a:pt x="51" y="80"/>
                  <a:pt x="54" y="80"/>
                  <a:pt x="57" y="78"/>
                </a:cubicBezTo>
                <a:cubicBezTo>
                  <a:pt x="60" y="76"/>
                  <a:pt x="61" y="73"/>
                  <a:pt x="61" y="69"/>
                </a:cubicBezTo>
                <a:cubicBezTo>
                  <a:pt x="62" y="66"/>
                  <a:pt x="61" y="63"/>
                  <a:pt x="59" y="61"/>
                </a:cubicBezTo>
                <a:cubicBezTo>
                  <a:pt x="57" y="58"/>
                  <a:pt x="54" y="56"/>
                  <a:pt x="51" y="56"/>
                </a:cubicBezTo>
                <a:close/>
                <a:moveTo>
                  <a:pt x="21" y="9"/>
                </a:move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8" y="20"/>
                  <a:pt x="18" y="20"/>
                </a:cubicBezTo>
                <a:cubicBezTo>
                  <a:pt x="19" y="20"/>
                  <a:pt x="20" y="19"/>
                  <a:pt x="21" y="19"/>
                </a:cubicBezTo>
                <a:cubicBezTo>
                  <a:pt x="21" y="18"/>
                  <a:pt x="22" y="17"/>
                  <a:pt x="22" y="17"/>
                </a:cubicBezTo>
                <a:cubicBezTo>
                  <a:pt x="22" y="16"/>
                  <a:pt x="22" y="16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1" y="11"/>
                  <a:pt x="21" y="11"/>
                  <a:pt x="21" y="11"/>
                </a:cubicBezTo>
                <a:lnTo>
                  <a:pt x="21" y="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8" name="Freeform 48"/>
          <p:cNvSpPr>
            <a:spLocks noEditPoints="1"/>
          </p:cNvSpPr>
          <p:nvPr/>
        </p:nvSpPr>
        <p:spPr bwMode="auto">
          <a:xfrm>
            <a:off x="9501188" y="5637213"/>
            <a:ext cx="363538" cy="577850"/>
          </a:xfrm>
          <a:custGeom>
            <a:avLst/>
            <a:gdLst>
              <a:gd name="T0" fmla="*/ 57 w 67"/>
              <a:gd name="T1" fmla="*/ 10 h 106"/>
              <a:gd name="T2" fmla="*/ 62 w 67"/>
              <a:gd name="T3" fmla="*/ 51 h 106"/>
              <a:gd name="T4" fmla="*/ 51 w 67"/>
              <a:gd name="T5" fmla="*/ 66 h 106"/>
              <a:gd name="T6" fmla="*/ 55 w 67"/>
              <a:gd name="T7" fmla="*/ 65 h 106"/>
              <a:gd name="T8" fmla="*/ 57 w 67"/>
              <a:gd name="T9" fmla="*/ 73 h 106"/>
              <a:gd name="T10" fmla="*/ 56 w 67"/>
              <a:gd name="T11" fmla="*/ 80 h 106"/>
              <a:gd name="T12" fmla="*/ 57 w 67"/>
              <a:gd name="T13" fmla="*/ 86 h 106"/>
              <a:gd name="T14" fmla="*/ 55 w 67"/>
              <a:gd name="T15" fmla="*/ 93 h 106"/>
              <a:gd name="T16" fmla="*/ 15 w 67"/>
              <a:gd name="T17" fmla="*/ 97 h 106"/>
              <a:gd name="T18" fmla="*/ 12 w 67"/>
              <a:gd name="T19" fmla="*/ 95 h 106"/>
              <a:gd name="T20" fmla="*/ 12 w 67"/>
              <a:gd name="T21" fmla="*/ 83 h 106"/>
              <a:gd name="T22" fmla="*/ 12 w 67"/>
              <a:gd name="T23" fmla="*/ 82 h 106"/>
              <a:gd name="T24" fmla="*/ 12 w 67"/>
              <a:gd name="T25" fmla="*/ 71 h 106"/>
              <a:gd name="T26" fmla="*/ 15 w 67"/>
              <a:gd name="T27" fmla="*/ 69 h 106"/>
              <a:gd name="T28" fmla="*/ 16 w 67"/>
              <a:gd name="T29" fmla="*/ 63 h 106"/>
              <a:gd name="T30" fmla="*/ 0 w 67"/>
              <a:gd name="T31" fmla="*/ 34 h 106"/>
              <a:gd name="T32" fmla="*/ 33 w 67"/>
              <a:gd name="T33" fmla="*/ 0 h 106"/>
              <a:gd name="T34" fmla="*/ 28 w 67"/>
              <a:gd name="T35" fmla="*/ 41 h 106"/>
              <a:gd name="T36" fmla="*/ 30 w 67"/>
              <a:gd name="T37" fmla="*/ 39 h 106"/>
              <a:gd name="T38" fmla="*/ 33 w 67"/>
              <a:gd name="T39" fmla="*/ 41 h 106"/>
              <a:gd name="T40" fmla="*/ 36 w 67"/>
              <a:gd name="T41" fmla="*/ 39 h 106"/>
              <a:gd name="T42" fmla="*/ 39 w 67"/>
              <a:gd name="T43" fmla="*/ 41 h 106"/>
              <a:gd name="T44" fmla="*/ 43 w 67"/>
              <a:gd name="T45" fmla="*/ 38 h 106"/>
              <a:gd name="T46" fmla="*/ 39 w 67"/>
              <a:gd name="T47" fmla="*/ 52 h 106"/>
              <a:gd name="T48" fmla="*/ 44 w 67"/>
              <a:gd name="T49" fmla="*/ 66 h 106"/>
              <a:gd name="T50" fmla="*/ 44 w 67"/>
              <a:gd name="T51" fmla="*/ 58 h 106"/>
              <a:gd name="T52" fmla="*/ 56 w 67"/>
              <a:gd name="T53" fmla="*/ 47 h 106"/>
              <a:gd name="T54" fmla="*/ 52 w 67"/>
              <a:gd name="T55" fmla="*/ 15 h 106"/>
              <a:gd name="T56" fmla="*/ 15 w 67"/>
              <a:gd name="T57" fmla="*/ 15 h 106"/>
              <a:gd name="T58" fmla="*/ 11 w 67"/>
              <a:gd name="T59" fmla="*/ 48 h 106"/>
              <a:gd name="T60" fmla="*/ 23 w 67"/>
              <a:gd name="T61" fmla="*/ 59 h 106"/>
              <a:gd name="T62" fmla="*/ 23 w 67"/>
              <a:gd name="T63" fmla="*/ 67 h 106"/>
              <a:gd name="T64" fmla="*/ 29 w 67"/>
              <a:gd name="T65" fmla="*/ 52 h 106"/>
              <a:gd name="T66" fmla="*/ 25 w 67"/>
              <a:gd name="T67" fmla="*/ 38 h 106"/>
              <a:gd name="T68" fmla="*/ 40 w 67"/>
              <a:gd name="T69" fmla="*/ 43 h 106"/>
              <a:gd name="T70" fmla="*/ 36 w 67"/>
              <a:gd name="T71" fmla="*/ 42 h 106"/>
              <a:gd name="T72" fmla="*/ 30 w 67"/>
              <a:gd name="T73" fmla="*/ 42 h 106"/>
              <a:gd name="T74" fmla="*/ 27 w 67"/>
              <a:gd name="T75" fmla="*/ 42 h 106"/>
              <a:gd name="T76" fmla="*/ 32 w 67"/>
              <a:gd name="T77" fmla="*/ 51 h 106"/>
              <a:gd name="T78" fmla="*/ 32 w 67"/>
              <a:gd name="T79" fmla="*/ 67 h 106"/>
              <a:gd name="T80" fmla="*/ 35 w 67"/>
              <a:gd name="T81" fmla="*/ 51 h 106"/>
              <a:gd name="T82" fmla="*/ 35 w 67"/>
              <a:gd name="T83" fmla="*/ 50 h 106"/>
              <a:gd name="T84" fmla="*/ 43 w 67"/>
              <a:gd name="T85" fmla="*/ 96 h 106"/>
              <a:gd name="T86" fmla="*/ 34 w 67"/>
              <a:gd name="T87" fmla="*/ 106 h 106"/>
              <a:gd name="T88" fmla="*/ 43 w 67"/>
              <a:gd name="T89" fmla="*/ 96 h 106"/>
              <a:gd name="T90" fmla="*/ 17 w 67"/>
              <a:gd name="T91" fmla="*/ 88 h 106"/>
              <a:gd name="T92" fmla="*/ 17 w 67"/>
              <a:gd name="T93" fmla="*/ 90 h 106"/>
              <a:gd name="T94" fmla="*/ 50 w 67"/>
              <a:gd name="T95" fmla="*/ 86 h 106"/>
              <a:gd name="T96" fmla="*/ 50 w 67"/>
              <a:gd name="T97" fmla="*/ 73 h 106"/>
              <a:gd name="T98" fmla="*/ 17 w 67"/>
              <a:gd name="T99" fmla="*/ 77 h 106"/>
              <a:gd name="T100" fmla="*/ 50 w 67"/>
              <a:gd name="T101" fmla="*/ 74 h 106"/>
              <a:gd name="T102" fmla="*/ 50 w 67"/>
              <a:gd name="T103" fmla="*/ 7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0" name="Freeform 71"/>
          <p:cNvSpPr>
            <a:spLocks noEditPoints="1"/>
          </p:cNvSpPr>
          <p:nvPr/>
        </p:nvSpPr>
        <p:spPr bwMode="auto">
          <a:xfrm>
            <a:off x="8526463" y="5656263"/>
            <a:ext cx="511175" cy="539750"/>
          </a:xfrm>
          <a:custGeom>
            <a:avLst/>
            <a:gdLst>
              <a:gd name="T0" fmla="*/ 170 w 222"/>
              <a:gd name="T1" fmla="*/ 29 h 235"/>
              <a:gd name="T2" fmla="*/ 182 w 222"/>
              <a:gd name="T3" fmla="*/ 7 h 235"/>
              <a:gd name="T4" fmla="*/ 151 w 222"/>
              <a:gd name="T5" fmla="*/ 19 h 235"/>
              <a:gd name="T6" fmla="*/ 7 w 222"/>
              <a:gd name="T7" fmla="*/ 159 h 235"/>
              <a:gd name="T8" fmla="*/ 31 w 222"/>
              <a:gd name="T9" fmla="*/ 223 h 235"/>
              <a:gd name="T10" fmla="*/ 31 w 222"/>
              <a:gd name="T11" fmla="*/ 171 h 235"/>
              <a:gd name="T12" fmla="*/ 109 w 222"/>
              <a:gd name="T13" fmla="*/ 114 h 235"/>
              <a:gd name="T14" fmla="*/ 116 w 222"/>
              <a:gd name="T15" fmla="*/ 93 h 235"/>
              <a:gd name="T16" fmla="*/ 87 w 222"/>
              <a:gd name="T17" fmla="*/ 104 h 235"/>
              <a:gd name="T18" fmla="*/ 76 w 222"/>
              <a:gd name="T19" fmla="*/ 100 h 235"/>
              <a:gd name="T20" fmla="*/ 116 w 222"/>
              <a:gd name="T21" fmla="*/ 83 h 235"/>
              <a:gd name="T22" fmla="*/ 132 w 222"/>
              <a:gd name="T23" fmla="*/ 90 h 235"/>
              <a:gd name="T24" fmla="*/ 132 w 222"/>
              <a:gd name="T25" fmla="*/ 19 h 235"/>
              <a:gd name="T26" fmla="*/ 180 w 222"/>
              <a:gd name="T27" fmla="*/ 0 h 235"/>
              <a:gd name="T28" fmla="*/ 182 w 222"/>
              <a:gd name="T29" fmla="*/ 0 h 235"/>
              <a:gd name="T30" fmla="*/ 222 w 222"/>
              <a:gd name="T31" fmla="*/ 19 h 235"/>
              <a:gd name="T32" fmla="*/ 173 w 222"/>
              <a:gd name="T33" fmla="*/ 187 h 235"/>
              <a:gd name="T34" fmla="*/ 158 w 222"/>
              <a:gd name="T35" fmla="*/ 180 h 235"/>
              <a:gd name="T36" fmla="*/ 106 w 222"/>
              <a:gd name="T37" fmla="*/ 211 h 235"/>
              <a:gd name="T38" fmla="*/ 90 w 222"/>
              <a:gd name="T39" fmla="*/ 201 h 235"/>
              <a:gd name="T40" fmla="*/ 38 w 222"/>
              <a:gd name="T41" fmla="*/ 235 h 235"/>
              <a:gd name="T42" fmla="*/ 2 w 222"/>
              <a:gd name="T43" fmla="*/ 218 h 235"/>
              <a:gd name="T44" fmla="*/ 0 w 222"/>
              <a:gd name="T45" fmla="*/ 213 h 235"/>
              <a:gd name="T46" fmla="*/ 0 w 222"/>
              <a:gd name="T47" fmla="*/ 147 h 235"/>
              <a:gd name="T48" fmla="*/ 47 w 222"/>
              <a:gd name="T49" fmla="*/ 128 h 235"/>
              <a:gd name="T50" fmla="*/ 50 w 222"/>
              <a:gd name="T51" fmla="*/ 128 h 235"/>
              <a:gd name="T52" fmla="*/ 90 w 222"/>
              <a:gd name="T53" fmla="*/ 147 h 235"/>
              <a:gd name="T54" fmla="*/ 99 w 222"/>
              <a:gd name="T55" fmla="*/ 199 h 235"/>
              <a:gd name="T56" fmla="*/ 76 w 222"/>
              <a:gd name="T57" fmla="*/ 114 h 235"/>
              <a:gd name="T58" fmla="*/ 68 w 222"/>
              <a:gd name="T59" fmla="*/ 138 h 235"/>
              <a:gd name="T60" fmla="*/ 68 w 222"/>
              <a:gd name="T61" fmla="*/ 102 h 235"/>
              <a:gd name="T62" fmla="*/ 139 w 222"/>
              <a:gd name="T63" fmla="*/ 95 h 235"/>
              <a:gd name="T64" fmla="*/ 158 w 222"/>
              <a:gd name="T65" fmla="*/ 102 h 235"/>
              <a:gd name="T66" fmla="*/ 165 w 222"/>
              <a:gd name="T67" fmla="*/ 175 h 235"/>
              <a:gd name="T68" fmla="*/ 139 w 222"/>
              <a:gd name="T69" fmla="*/ 31 h 235"/>
              <a:gd name="T70" fmla="*/ 139 w 222"/>
              <a:gd name="T71" fmla="*/ 95 h 235"/>
              <a:gd name="T72" fmla="*/ 38 w 222"/>
              <a:gd name="T73" fmla="*/ 159 h 235"/>
              <a:gd name="T74" fmla="*/ 47 w 222"/>
              <a:gd name="T75" fmla="*/ 138 h 235"/>
              <a:gd name="T76" fmla="*/ 19 w 222"/>
              <a:gd name="T77" fmla="*/ 149 h 235"/>
              <a:gd name="T78" fmla="*/ 173 w 222"/>
              <a:gd name="T79" fmla="*/ 36 h 235"/>
              <a:gd name="T80" fmla="*/ 173 w 222"/>
              <a:gd name="T81" fmla="*/ 38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22" h="235">
                <a:moveTo>
                  <a:pt x="151" y="19"/>
                </a:moveTo>
                <a:lnTo>
                  <a:pt x="170" y="29"/>
                </a:lnTo>
                <a:lnTo>
                  <a:pt x="203" y="19"/>
                </a:lnTo>
                <a:lnTo>
                  <a:pt x="182" y="7"/>
                </a:lnTo>
                <a:lnTo>
                  <a:pt x="151" y="19"/>
                </a:lnTo>
                <a:lnTo>
                  <a:pt x="151" y="19"/>
                </a:lnTo>
                <a:close/>
                <a:moveTo>
                  <a:pt x="31" y="171"/>
                </a:moveTo>
                <a:lnTo>
                  <a:pt x="7" y="159"/>
                </a:lnTo>
                <a:lnTo>
                  <a:pt x="7" y="211"/>
                </a:lnTo>
                <a:lnTo>
                  <a:pt x="31" y="223"/>
                </a:lnTo>
                <a:lnTo>
                  <a:pt x="31" y="171"/>
                </a:lnTo>
                <a:lnTo>
                  <a:pt x="31" y="171"/>
                </a:lnTo>
                <a:close/>
                <a:moveTo>
                  <a:pt x="87" y="104"/>
                </a:moveTo>
                <a:lnTo>
                  <a:pt x="109" y="114"/>
                </a:lnTo>
                <a:lnTo>
                  <a:pt x="137" y="102"/>
                </a:lnTo>
                <a:lnTo>
                  <a:pt x="116" y="93"/>
                </a:lnTo>
                <a:lnTo>
                  <a:pt x="87" y="104"/>
                </a:lnTo>
                <a:lnTo>
                  <a:pt x="87" y="104"/>
                </a:lnTo>
                <a:close/>
                <a:moveTo>
                  <a:pt x="68" y="102"/>
                </a:moveTo>
                <a:lnTo>
                  <a:pt x="76" y="100"/>
                </a:lnTo>
                <a:lnTo>
                  <a:pt x="116" y="83"/>
                </a:lnTo>
                <a:lnTo>
                  <a:pt x="116" y="83"/>
                </a:lnTo>
                <a:lnTo>
                  <a:pt x="118" y="83"/>
                </a:lnTo>
                <a:lnTo>
                  <a:pt x="132" y="90"/>
                </a:lnTo>
                <a:lnTo>
                  <a:pt x="132" y="24"/>
                </a:lnTo>
                <a:lnTo>
                  <a:pt x="132" y="19"/>
                </a:lnTo>
                <a:lnTo>
                  <a:pt x="139" y="14"/>
                </a:lnTo>
                <a:lnTo>
                  <a:pt x="180" y="0"/>
                </a:lnTo>
                <a:lnTo>
                  <a:pt x="182" y="0"/>
                </a:lnTo>
                <a:lnTo>
                  <a:pt x="182" y="0"/>
                </a:lnTo>
                <a:lnTo>
                  <a:pt x="215" y="14"/>
                </a:lnTo>
                <a:lnTo>
                  <a:pt x="222" y="19"/>
                </a:lnTo>
                <a:lnTo>
                  <a:pt x="222" y="168"/>
                </a:lnTo>
                <a:lnTo>
                  <a:pt x="173" y="187"/>
                </a:lnTo>
                <a:lnTo>
                  <a:pt x="168" y="185"/>
                </a:lnTo>
                <a:lnTo>
                  <a:pt x="158" y="180"/>
                </a:lnTo>
                <a:lnTo>
                  <a:pt x="158" y="192"/>
                </a:lnTo>
                <a:lnTo>
                  <a:pt x="106" y="211"/>
                </a:lnTo>
                <a:lnTo>
                  <a:pt x="102" y="209"/>
                </a:lnTo>
                <a:lnTo>
                  <a:pt x="90" y="201"/>
                </a:lnTo>
                <a:lnTo>
                  <a:pt x="90" y="216"/>
                </a:lnTo>
                <a:lnTo>
                  <a:pt x="38" y="235"/>
                </a:lnTo>
                <a:lnTo>
                  <a:pt x="33" y="232"/>
                </a:lnTo>
                <a:lnTo>
                  <a:pt x="2" y="218"/>
                </a:lnTo>
                <a:lnTo>
                  <a:pt x="0" y="216"/>
                </a:lnTo>
                <a:lnTo>
                  <a:pt x="0" y="213"/>
                </a:lnTo>
                <a:lnTo>
                  <a:pt x="0" y="154"/>
                </a:lnTo>
                <a:lnTo>
                  <a:pt x="0" y="147"/>
                </a:lnTo>
                <a:lnTo>
                  <a:pt x="7" y="145"/>
                </a:lnTo>
                <a:lnTo>
                  <a:pt x="47" y="128"/>
                </a:lnTo>
                <a:lnTo>
                  <a:pt x="47" y="128"/>
                </a:lnTo>
                <a:lnTo>
                  <a:pt x="50" y="128"/>
                </a:lnTo>
                <a:lnTo>
                  <a:pt x="80" y="145"/>
                </a:lnTo>
                <a:lnTo>
                  <a:pt x="90" y="147"/>
                </a:lnTo>
                <a:lnTo>
                  <a:pt x="90" y="194"/>
                </a:lnTo>
                <a:lnTo>
                  <a:pt x="99" y="199"/>
                </a:lnTo>
                <a:lnTo>
                  <a:pt x="99" y="126"/>
                </a:lnTo>
                <a:lnTo>
                  <a:pt x="76" y="114"/>
                </a:lnTo>
                <a:lnTo>
                  <a:pt x="76" y="142"/>
                </a:lnTo>
                <a:lnTo>
                  <a:pt x="68" y="138"/>
                </a:lnTo>
                <a:lnTo>
                  <a:pt x="68" y="109"/>
                </a:lnTo>
                <a:lnTo>
                  <a:pt x="68" y="102"/>
                </a:lnTo>
                <a:lnTo>
                  <a:pt x="68" y="102"/>
                </a:lnTo>
                <a:close/>
                <a:moveTo>
                  <a:pt x="139" y="95"/>
                </a:moveTo>
                <a:lnTo>
                  <a:pt x="149" y="100"/>
                </a:lnTo>
                <a:lnTo>
                  <a:pt x="158" y="102"/>
                </a:lnTo>
                <a:lnTo>
                  <a:pt x="158" y="171"/>
                </a:lnTo>
                <a:lnTo>
                  <a:pt x="165" y="175"/>
                </a:lnTo>
                <a:lnTo>
                  <a:pt x="165" y="43"/>
                </a:lnTo>
                <a:lnTo>
                  <a:pt x="139" y="31"/>
                </a:lnTo>
                <a:lnTo>
                  <a:pt x="139" y="95"/>
                </a:lnTo>
                <a:lnTo>
                  <a:pt x="139" y="95"/>
                </a:lnTo>
                <a:close/>
                <a:moveTo>
                  <a:pt x="19" y="149"/>
                </a:moveTo>
                <a:lnTo>
                  <a:pt x="38" y="159"/>
                </a:lnTo>
                <a:lnTo>
                  <a:pt x="71" y="147"/>
                </a:lnTo>
                <a:lnTo>
                  <a:pt x="47" y="138"/>
                </a:lnTo>
                <a:lnTo>
                  <a:pt x="19" y="149"/>
                </a:lnTo>
                <a:lnTo>
                  <a:pt x="19" y="149"/>
                </a:lnTo>
                <a:close/>
                <a:moveTo>
                  <a:pt x="173" y="38"/>
                </a:moveTo>
                <a:lnTo>
                  <a:pt x="173" y="36"/>
                </a:lnTo>
                <a:lnTo>
                  <a:pt x="173" y="38"/>
                </a:lnTo>
                <a:lnTo>
                  <a:pt x="173" y="38"/>
                </a:lnTo>
                <a:lnTo>
                  <a:pt x="173" y="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Freeform 306"/>
          <p:cNvSpPr>
            <a:spLocks noEditPoints="1"/>
          </p:cNvSpPr>
          <p:nvPr/>
        </p:nvSpPr>
        <p:spPr bwMode="auto">
          <a:xfrm>
            <a:off x="10253663" y="5676900"/>
            <a:ext cx="539750" cy="538163"/>
          </a:xfrm>
          <a:custGeom>
            <a:avLst/>
            <a:gdLst>
              <a:gd name="T0" fmla="*/ 60 w 99"/>
              <a:gd name="T1" fmla="*/ 9 h 99"/>
              <a:gd name="T2" fmla="*/ 81 w 99"/>
              <a:gd name="T3" fmla="*/ 10 h 99"/>
              <a:gd name="T4" fmla="*/ 79 w 99"/>
              <a:gd name="T5" fmla="*/ 20 h 99"/>
              <a:gd name="T6" fmla="*/ 96 w 99"/>
              <a:gd name="T7" fmla="*/ 31 h 99"/>
              <a:gd name="T8" fmla="*/ 90 w 99"/>
              <a:gd name="T9" fmla="*/ 38 h 99"/>
              <a:gd name="T10" fmla="*/ 99 w 99"/>
              <a:gd name="T11" fmla="*/ 57 h 99"/>
              <a:gd name="T12" fmla="*/ 90 w 99"/>
              <a:gd name="T13" fmla="*/ 60 h 99"/>
              <a:gd name="T14" fmla="*/ 89 w 99"/>
              <a:gd name="T15" fmla="*/ 81 h 99"/>
              <a:gd name="T16" fmla="*/ 80 w 99"/>
              <a:gd name="T17" fmla="*/ 79 h 99"/>
              <a:gd name="T18" fmla="*/ 68 w 99"/>
              <a:gd name="T19" fmla="*/ 97 h 99"/>
              <a:gd name="T20" fmla="*/ 61 w 99"/>
              <a:gd name="T21" fmla="*/ 90 h 99"/>
              <a:gd name="T22" fmla="*/ 42 w 99"/>
              <a:gd name="T23" fmla="*/ 99 h 99"/>
              <a:gd name="T24" fmla="*/ 39 w 99"/>
              <a:gd name="T25" fmla="*/ 91 h 99"/>
              <a:gd name="T26" fmla="*/ 18 w 99"/>
              <a:gd name="T27" fmla="*/ 89 h 99"/>
              <a:gd name="T28" fmla="*/ 20 w 99"/>
              <a:gd name="T29" fmla="*/ 80 h 99"/>
              <a:gd name="T30" fmla="*/ 3 w 99"/>
              <a:gd name="T31" fmla="*/ 68 h 99"/>
              <a:gd name="T32" fmla="*/ 9 w 99"/>
              <a:gd name="T33" fmla="*/ 61 h 99"/>
              <a:gd name="T34" fmla="*/ 0 w 99"/>
              <a:gd name="T35" fmla="*/ 42 h 99"/>
              <a:gd name="T36" fmla="*/ 9 w 99"/>
              <a:gd name="T37" fmla="*/ 39 h 99"/>
              <a:gd name="T38" fmla="*/ 10 w 99"/>
              <a:gd name="T39" fmla="*/ 18 h 99"/>
              <a:gd name="T40" fmla="*/ 19 w 99"/>
              <a:gd name="T41" fmla="*/ 20 h 99"/>
              <a:gd name="T42" fmla="*/ 31 w 99"/>
              <a:gd name="T43" fmla="*/ 3 h 99"/>
              <a:gd name="T44" fmla="*/ 38 w 99"/>
              <a:gd name="T45" fmla="*/ 9 h 99"/>
              <a:gd name="T46" fmla="*/ 57 w 99"/>
              <a:gd name="T47" fmla="*/ 0 h 99"/>
              <a:gd name="T48" fmla="*/ 36 w 99"/>
              <a:gd name="T49" fmla="*/ 58 h 99"/>
              <a:gd name="T50" fmla="*/ 45 w 99"/>
              <a:gd name="T51" fmla="*/ 47 h 99"/>
              <a:gd name="T52" fmla="*/ 58 w 99"/>
              <a:gd name="T53" fmla="*/ 55 h 99"/>
              <a:gd name="T54" fmla="*/ 64 w 99"/>
              <a:gd name="T55" fmla="*/ 56 h 99"/>
              <a:gd name="T56" fmla="*/ 54 w 99"/>
              <a:gd name="T57" fmla="*/ 54 h 99"/>
              <a:gd name="T58" fmla="*/ 58 w 99"/>
              <a:gd name="T59" fmla="*/ 69 h 99"/>
              <a:gd name="T60" fmla="*/ 71 w 99"/>
              <a:gd name="T61" fmla="*/ 71 h 99"/>
              <a:gd name="T62" fmla="*/ 71 w 99"/>
              <a:gd name="T63" fmla="*/ 28 h 99"/>
              <a:gd name="T64" fmla="*/ 28 w 99"/>
              <a:gd name="T65" fmla="*/ 28 h 99"/>
              <a:gd name="T66" fmla="*/ 28 w 99"/>
              <a:gd name="T67" fmla="*/ 71 h 99"/>
              <a:gd name="T68" fmla="*/ 55 w 99"/>
              <a:gd name="T69" fmla="*/ 79 h 99"/>
              <a:gd name="T70" fmla="*/ 48 w 99"/>
              <a:gd name="T71" fmla="*/ 66 h 99"/>
              <a:gd name="T72" fmla="*/ 35 w 99"/>
              <a:gd name="T73" fmla="*/ 75 h 99"/>
              <a:gd name="T74" fmla="*/ 42 w 99"/>
              <a:gd name="T75" fmla="*/ 71 h 99"/>
              <a:gd name="T76" fmla="*/ 45 w 99"/>
              <a:gd name="T77" fmla="*/ 52 h 99"/>
              <a:gd name="T78" fmla="*/ 38 w 99"/>
              <a:gd name="T79" fmla="*/ 59 h 99"/>
              <a:gd name="T80" fmla="*/ 51 w 99"/>
              <a:gd name="T81" fmla="*/ 37 h 99"/>
              <a:gd name="T82" fmla="*/ 51 w 99"/>
              <a:gd name="T83" fmla="*/ 46 h 99"/>
              <a:gd name="T84" fmla="*/ 51 w 99"/>
              <a:gd name="T85" fmla="*/ 3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9" h="99">
                <a:moveTo>
                  <a:pt x="59" y="8"/>
                </a:moveTo>
                <a:cubicBezTo>
                  <a:pt x="59" y="9"/>
                  <a:pt x="60" y="9"/>
                  <a:pt x="60" y="9"/>
                </a:cubicBezTo>
                <a:cubicBezTo>
                  <a:pt x="66" y="2"/>
                  <a:pt x="66" y="2"/>
                  <a:pt x="66" y="2"/>
                </a:cubicBezTo>
                <a:cubicBezTo>
                  <a:pt x="81" y="10"/>
                  <a:pt x="81" y="10"/>
                  <a:pt x="81" y="10"/>
                </a:cubicBezTo>
                <a:cubicBezTo>
                  <a:pt x="78" y="19"/>
                  <a:pt x="78" y="19"/>
                  <a:pt x="78" y="19"/>
                </a:cubicBezTo>
                <a:cubicBezTo>
                  <a:pt x="78" y="19"/>
                  <a:pt x="79" y="19"/>
                  <a:pt x="79" y="20"/>
                </a:cubicBezTo>
                <a:cubicBezTo>
                  <a:pt x="88" y="17"/>
                  <a:pt x="88" y="17"/>
                  <a:pt x="88" y="17"/>
                </a:cubicBezTo>
                <a:cubicBezTo>
                  <a:pt x="96" y="31"/>
                  <a:pt x="96" y="31"/>
                  <a:pt x="96" y="31"/>
                </a:cubicBezTo>
                <a:cubicBezTo>
                  <a:pt x="90" y="37"/>
                  <a:pt x="90" y="37"/>
                  <a:pt x="90" y="37"/>
                </a:cubicBezTo>
                <a:cubicBezTo>
                  <a:pt x="90" y="38"/>
                  <a:pt x="90" y="38"/>
                  <a:pt x="90" y="38"/>
                </a:cubicBezTo>
                <a:cubicBezTo>
                  <a:pt x="99" y="40"/>
                  <a:pt x="99" y="40"/>
                  <a:pt x="99" y="40"/>
                </a:cubicBezTo>
                <a:cubicBezTo>
                  <a:pt x="99" y="57"/>
                  <a:pt x="99" y="57"/>
                  <a:pt x="99" y="57"/>
                </a:cubicBezTo>
                <a:cubicBezTo>
                  <a:pt x="91" y="59"/>
                  <a:pt x="91" y="59"/>
                  <a:pt x="91" y="59"/>
                </a:cubicBezTo>
                <a:cubicBezTo>
                  <a:pt x="91" y="59"/>
                  <a:pt x="90" y="60"/>
                  <a:pt x="90" y="60"/>
                </a:cubicBezTo>
                <a:cubicBezTo>
                  <a:pt x="97" y="67"/>
                  <a:pt x="97" y="67"/>
                  <a:pt x="97" y="67"/>
                </a:cubicBezTo>
                <a:cubicBezTo>
                  <a:pt x="89" y="81"/>
                  <a:pt x="89" y="81"/>
                  <a:pt x="89" y="81"/>
                </a:cubicBezTo>
                <a:cubicBezTo>
                  <a:pt x="80" y="78"/>
                  <a:pt x="80" y="78"/>
                  <a:pt x="80" y="78"/>
                </a:cubicBezTo>
                <a:cubicBezTo>
                  <a:pt x="80" y="79"/>
                  <a:pt x="80" y="79"/>
                  <a:pt x="80" y="79"/>
                </a:cubicBezTo>
                <a:cubicBezTo>
                  <a:pt x="82" y="88"/>
                  <a:pt x="82" y="88"/>
                  <a:pt x="82" y="88"/>
                </a:cubicBezTo>
                <a:cubicBezTo>
                  <a:pt x="68" y="97"/>
                  <a:pt x="68" y="97"/>
                  <a:pt x="68" y="97"/>
                </a:cubicBezTo>
                <a:cubicBezTo>
                  <a:pt x="62" y="90"/>
                  <a:pt x="62" y="90"/>
                  <a:pt x="62" y="90"/>
                </a:cubicBezTo>
                <a:cubicBezTo>
                  <a:pt x="62" y="90"/>
                  <a:pt x="61" y="90"/>
                  <a:pt x="61" y="90"/>
                </a:cubicBezTo>
                <a:cubicBezTo>
                  <a:pt x="59" y="99"/>
                  <a:pt x="59" y="99"/>
                  <a:pt x="59" y="99"/>
                </a:cubicBezTo>
                <a:cubicBezTo>
                  <a:pt x="42" y="99"/>
                  <a:pt x="42" y="99"/>
                  <a:pt x="42" y="99"/>
                </a:cubicBezTo>
                <a:cubicBezTo>
                  <a:pt x="40" y="91"/>
                  <a:pt x="40" y="91"/>
                  <a:pt x="40" y="91"/>
                </a:cubicBezTo>
                <a:cubicBezTo>
                  <a:pt x="40" y="91"/>
                  <a:pt x="39" y="91"/>
                  <a:pt x="39" y="91"/>
                </a:cubicBezTo>
                <a:cubicBezTo>
                  <a:pt x="33" y="97"/>
                  <a:pt x="33" y="97"/>
                  <a:pt x="33" y="97"/>
                </a:cubicBezTo>
                <a:cubicBezTo>
                  <a:pt x="18" y="89"/>
                  <a:pt x="18" y="89"/>
                  <a:pt x="18" y="89"/>
                </a:cubicBezTo>
                <a:cubicBezTo>
                  <a:pt x="21" y="81"/>
                  <a:pt x="21" y="81"/>
                  <a:pt x="21" y="81"/>
                </a:cubicBezTo>
                <a:cubicBezTo>
                  <a:pt x="20" y="80"/>
                  <a:pt x="20" y="80"/>
                  <a:pt x="20" y="80"/>
                </a:cubicBezTo>
                <a:cubicBezTo>
                  <a:pt x="11" y="83"/>
                  <a:pt x="11" y="83"/>
                  <a:pt x="11" y="83"/>
                </a:cubicBezTo>
                <a:cubicBezTo>
                  <a:pt x="3" y="68"/>
                  <a:pt x="3" y="68"/>
                  <a:pt x="3" y="68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62"/>
                  <a:pt x="9" y="61"/>
                  <a:pt x="9" y="61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42"/>
                  <a:pt x="0" y="42"/>
                  <a:pt x="0" y="42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40"/>
                  <a:pt x="8" y="39"/>
                  <a:pt x="9" y="39"/>
                </a:cubicBezTo>
                <a:cubicBezTo>
                  <a:pt x="2" y="33"/>
                  <a:pt x="2" y="33"/>
                  <a:pt x="2" y="33"/>
                </a:cubicBezTo>
                <a:cubicBezTo>
                  <a:pt x="10" y="18"/>
                  <a:pt x="10" y="18"/>
                  <a:pt x="10" y="18"/>
                </a:cubicBezTo>
                <a:cubicBezTo>
                  <a:pt x="18" y="21"/>
                  <a:pt x="18" y="21"/>
                  <a:pt x="18" y="21"/>
                </a:cubicBezTo>
                <a:cubicBezTo>
                  <a:pt x="19" y="21"/>
                  <a:pt x="19" y="20"/>
                  <a:pt x="19" y="20"/>
                </a:cubicBezTo>
                <a:cubicBezTo>
                  <a:pt x="17" y="11"/>
                  <a:pt x="17" y="11"/>
                  <a:pt x="17" y="11"/>
                </a:cubicBezTo>
                <a:cubicBezTo>
                  <a:pt x="31" y="3"/>
                  <a:pt x="31" y="3"/>
                  <a:pt x="31" y="3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9"/>
                  <a:pt x="38" y="9"/>
                  <a:pt x="38" y="9"/>
                </a:cubicBezTo>
                <a:cubicBezTo>
                  <a:pt x="40" y="0"/>
                  <a:pt x="40" y="0"/>
                  <a:pt x="40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36" y="58"/>
                </a:moveTo>
                <a:cubicBezTo>
                  <a:pt x="37" y="52"/>
                  <a:pt x="37" y="52"/>
                  <a:pt x="37" y="52"/>
                </a:cubicBezTo>
                <a:cubicBezTo>
                  <a:pt x="45" y="47"/>
                  <a:pt x="45" y="47"/>
                  <a:pt x="45" y="47"/>
                </a:cubicBezTo>
                <a:cubicBezTo>
                  <a:pt x="56" y="47"/>
                  <a:pt x="56" y="47"/>
                  <a:pt x="56" y="47"/>
                </a:cubicBezTo>
                <a:cubicBezTo>
                  <a:pt x="58" y="55"/>
                  <a:pt x="58" y="55"/>
                  <a:pt x="58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6"/>
                  <a:pt x="64" y="56"/>
                  <a:pt x="64" y="56"/>
                </a:cubicBezTo>
                <a:cubicBezTo>
                  <a:pt x="56" y="58"/>
                  <a:pt x="56" y="58"/>
                  <a:pt x="56" y="58"/>
                </a:cubicBezTo>
                <a:cubicBezTo>
                  <a:pt x="54" y="54"/>
                  <a:pt x="54" y="54"/>
                  <a:pt x="54" y="54"/>
                </a:cubicBezTo>
                <a:cubicBezTo>
                  <a:pt x="52" y="62"/>
                  <a:pt x="52" y="62"/>
                  <a:pt x="52" y="62"/>
                </a:cubicBezTo>
                <a:cubicBezTo>
                  <a:pt x="58" y="69"/>
                  <a:pt x="58" y="69"/>
                  <a:pt x="58" y="69"/>
                </a:cubicBezTo>
                <a:cubicBezTo>
                  <a:pt x="58" y="79"/>
                  <a:pt x="58" y="79"/>
                  <a:pt x="58" y="79"/>
                </a:cubicBezTo>
                <a:cubicBezTo>
                  <a:pt x="63" y="77"/>
                  <a:pt x="67" y="74"/>
                  <a:pt x="71" y="71"/>
                </a:cubicBezTo>
                <a:cubicBezTo>
                  <a:pt x="76" y="66"/>
                  <a:pt x="80" y="58"/>
                  <a:pt x="80" y="50"/>
                </a:cubicBezTo>
                <a:cubicBezTo>
                  <a:pt x="80" y="41"/>
                  <a:pt x="76" y="34"/>
                  <a:pt x="71" y="28"/>
                </a:cubicBezTo>
                <a:cubicBezTo>
                  <a:pt x="65" y="23"/>
                  <a:pt x="58" y="19"/>
                  <a:pt x="49" y="19"/>
                </a:cubicBezTo>
                <a:cubicBezTo>
                  <a:pt x="41" y="19"/>
                  <a:pt x="34" y="23"/>
                  <a:pt x="28" y="28"/>
                </a:cubicBezTo>
                <a:cubicBezTo>
                  <a:pt x="23" y="34"/>
                  <a:pt x="19" y="41"/>
                  <a:pt x="19" y="50"/>
                </a:cubicBezTo>
                <a:cubicBezTo>
                  <a:pt x="19" y="58"/>
                  <a:pt x="23" y="66"/>
                  <a:pt x="28" y="71"/>
                </a:cubicBezTo>
                <a:cubicBezTo>
                  <a:pt x="34" y="76"/>
                  <a:pt x="41" y="80"/>
                  <a:pt x="49" y="80"/>
                </a:cubicBezTo>
                <a:cubicBezTo>
                  <a:pt x="52" y="80"/>
                  <a:pt x="54" y="80"/>
                  <a:pt x="55" y="79"/>
                </a:cubicBezTo>
                <a:cubicBezTo>
                  <a:pt x="53" y="70"/>
                  <a:pt x="53" y="70"/>
                  <a:pt x="53" y="70"/>
                </a:cubicBezTo>
                <a:cubicBezTo>
                  <a:pt x="48" y="66"/>
                  <a:pt x="48" y="66"/>
                  <a:pt x="48" y="66"/>
                </a:cubicBezTo>
                <a:cubicBezTo>
                  <a:pt x="47" y="69"/>
                  <a:pt x="45" y="73"/>
                  <a:pt x="45" y="73"/>
                </a:cubicBezTo>
                <a:cubicBezTo>
                  <a:pt x="35" y="75"/>
                  <a:pt x="35" y="75"/>
                  <a:pt x="35" y="75"/>
                </a:cubicBezTo>
                <a:cubicBezTo>
                  <a:pt x="35" y="73"/>
                  <a:pt x="35" y="73"/>
                  <a:pt x="35" y="73"/>
                </a:cubicBezTo>
                <a:cubicBezTo>
                  <a:pt x="42" y="71"/>
                  <a:pt x="42" y="71"/>
                  <a:pt x="42" y="71"/>
                </a:cubicBezTo>
                <a:cubicBezTo>
                  <a:pt x="44" y="61"/>
                  <a:pt x="44" y="61"/>
                  <a:pt x="44" y="61"/>
                </a:cubicBezTo>
                <a:cubicBezTo>
                  <a:pt x="45" y="52"/>
                  <a:pt x="45" y="52"/>
                  <a:pt x="45" y="52"/>
                </a:cubicBezTo>
                <a:cubicBezTo>
                  <a:pt x="41" y="54"/>
                  <a:pt x="41" y="54"/>
                  <a:pt x="41" y="54"/>
                </a:cubicBezTo>
                <a:cubicBezTo>
                  <a:pt x="38" y="59"/>
                  <a:pt x="38" y="59"/>
                  <a:pt x="38" y="59"/>
                </a:cubicBezTo>
                <a:cubicBezTo>
                  <a:pt x="36" y="58"/>
                  <a:pt x="36" y="58"/>
                  <a:pt x="36" y="58"/>
                </a:cubicBezTo>
                <a:close/>
                <a:moveTo>
                  <a:pt x="51" y="37"/>
                </a:moveTo>
                <a:cubicBezTo>
                  <a:pt x="48" y="37"/>
                  <a:pt x="46" y="39"/>
                  <a:pt x="46" y="41"/>
                </a:cubicBezTo>
                <a:cubicBezTo>
                  <a:pt x="46" y="44"/>
                  <a:pt x="48" y="46"/>
                  <a:pt x="51" y="46"/>
                </a:cubicBezTo>
                <a:cubicBezTo>
                  <a:pt x="53" y="46"/>
                  <a:pt x="55" y="44"/>
                  <a:pt x="55" y="41"/>
                </a:cubicBezTo>
                <a:cubicBezTo>
                  <a:pt x="55" y="39"/>
                  <a:pt x="53" y="37"/>
                  <a:pt x="51" y="37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93125" y="4518025"/>
            <a:ext cx="3324225" cy="1866900"/>
            <a:chOff x="8493853" y="4518660"/>
            <a:chExt cx="3322862" cy="1866265"/>
          </a:xfrm>
        </p:grpSpPr>
        <p:cxnSp>
          <p:nvCxnSpPr>
            <p:cNvPr id="65" name="直接连接符 64"/>
            <p:cNvCxnSpPr/>
            <p:nvPr/>
          </p:nvCxnSpPr>
          <p:spPr>
            <a:xfrm>
              <a:off x="8493853" y="4518660"/>
              <a:ext cx="3322862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8493853" y="5451792"/>
              <a:ext cx="3322862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9242846" y="4518660"/>
              <a:ext cx="0" cy="1866265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10120374" y="4518660"/>
              <a:ext cx="0" cy="1866265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10996315" y="4545639"/>
              <a:ext cx="0" cy="1839286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8493853" y="6384925"/>
              <a:ext cx="3322862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338138" y="1077913"/>
            <a:ext cx="4017962" cy="823912"/>
            <a:chOff x="320318" y="607960"/>
            <a:chExt cx="4018359" cy="824600"/>
          </a:xfrm>
        </p:grpSpPr>
        <p:grpSp>
          <p:nvGrpSpPr>
            <p:cNvPr id="3117" name="组合 91"/>
            <p:cNvGrpSpPr/>
            <p:nvPr/>
          </p:nvGrpSpPr>
          <p:grpSpPr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90" name="菱形 89"/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20" name="文本框 90"/>
              <p:cNvSpPr txBox="1"/>
              <p:nvPr/>
            </p:nvSpPr>
            <p:spPr>
              <a:xfrm>
                <a:off x="320318" y="835594"/>
                <a:ext cx="883920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/>
                <a:r>
                  <a: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3118" name="文本框 92"/>
            <p:cNvSpPr txBox="1"/>
            <p:nvPr/>
          </p:nvSpPr>
          <p:spPr>
            <a:xfrm>
              <a:off x="1275715" y="797915"/>
              <a:ext cx="306296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选题意义及目的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38138" y="2192338"/>
            <a:ext cx="4017962" cy="823912"/>
            <a:chOff x="320318" y="607960"/>
            <a:chExt cx="4018359" cy="824600"/>
          </a:xfrm>
        </p:grpSpPr>
        <p:grpSp>
          <p:nvGrpSpPr>
            <p:cNvPr id="3113" name="组合 100"/>
            <p:cNvGrpSpPr/>
            <p:nvPr/>
          </p:nvGrpSpPr>
          <p:grpSpPr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103" name="菱形 102"/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16" name="文本框 103"/>
              <p:cNvSpPr txBox="1"/>
              <p:nvPr/>
            </p:nvSpPr>
            <p:spPr>
              <a:xfrm>
                <a:off x="320318" y="835594"/>
                <a:ext cx="883920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/>
                <a:r>
                  <a: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3114" name="文本框 101"/>
            <p:cNvSpPr txBox="1"/>
            <p:nvPr/>
          </p:nvSpPr>
          <p:spPr>
            <a:xfrm>
              <a:off x="1275715" y="797915"/>
              <a:ext cx="306296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国内外发展现状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38138" y="3306763"/>
            <a:ext cx="4017962" cy="823912"/>
            <a:chOff x="320318" y="607960"/>
            <a:chExt cx="4018359" cy="824600"/>
          </a:xfrm>
        </p:grpSpPr>
        <p:grpSp>
          <p:nvGrpSpPr>
            <p:cNvPr id="3109" name="组合 110"/>
            <p:cNvGrpSpPr/>
            <p:nvPr/>
          </p:nvGrpSpPr>
          <p:grpSpPr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113" name="菱形 112"/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12" name="文本框 113"/>
              <p:cNvSpPr txBox="1"/>
              <p:nvPr/>
            </p:nvSpPr>
            <p:spPr>
              <a:xfrm>
                <a:off x="320318" y="835594"/>
                <a:ext cx="883920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/>
                <a:r>
                  <a: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3110" name="文本框 111"/>
            <p:cNvSpPr txBox="1"/>
            <p:nvPr/>
          </p:nvSpPr>
          <p:spPr>
            <a:xfrm>
              <a:off x="1275715" y="797915"/>
              <a:ext cx="306296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主要研究内容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338138" y="4421188"/>
            <a:ext cx="4017962" cy="823912"/>
            <a:chOff x="320318" y="607960"/>
            <a:chExt cx="4018359" cy="824600"/>
          </a:xfrm>
        </p:grpSpPr>
        <p:grpSp>
          <p:nvGrpSpPr>
            <p:cNvPr id="3105" name="组合 120"/>
            <p:cNvGrpSpPr/>
            <p:nvPr/>
          </p:nvGrpSpPr>
          <p:grpSpPr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123" name="菱形 122"/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08" name="文本框 123"/>
              <p:cNvSpPr txBox="1"/>
              <p:nvPr/>
            </p:nvSpPr>
            <p:spPr>
              <a:xfrm>
                <a:off x="320318" y="835594"/>
                <a:ext cx="883920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/>
                <a:r>
                  <a: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3106" name="文本框 121"/>
            <p:cNvSpPr txBox="1"/>
            <p:nvPr/>
          </p:nvSpPr>
          <p:spPr>
            <a:xfrm>
              <a:off x="1275715" y="797915"/>
              <a:ext cx="306296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项目原理分析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4408488" y="2789238"/>
            <a:ext cx="4017962" cy="823912"/>
            <a:chOff x="320318" y="607960"/>
            <a:chExt cx="4018359" cy="824600"/>
          </a:xfrm>
        </p:grpSpPr>
        <p:grpSp>
          <p:nvGrpSpPr>
            <p:cNvPr id="3101" name="组合 125"/>
            <p:cNvGrpSpPr/>
            <p:nvPr/>
          </p:nvGrpSpPr>
          <p:grpSpPr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128" name="菱形 127"/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04" name="文本框 128"/>
              <p:cNvSpPr txBox="1"/>
              <p:nvPr/>
            </p:nvSpPr>
            <p:spPr>
              <a:xfrm>
                <a:off x="320318" y="835594"/>
                <a:ext cx="883920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/>
                <a:r>
                  <a: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05</a:t>
                </a:r>
                <a:endParaRPr lang="zh-CN" altLang="en-US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3102" name="文本框 126"/>
            <p:cNvSpPr txBox="1"/>
            <p:nvPr/>
          </p:nvSpPr>
          <p:spPr>
            <a:xfrm>
              <a:off x="1275715" y="797915"/>
              <a:ext cx="306296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项目方案设计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4408488" y="3903663"/>
            <a:ext cx="4017962" cy="823912"/>
            <a:chOff x="320318" y="607960"/>
            <a:chExt cx="4018359" cy="824600"/>
          </a:xfrm>
        </p:grpSpPr>
        <p:grpSp>
          <p:nvGrpSpPr>
            <p:cNvPr id="3097" name="组合 130"/>
            <p:cNvGrpSpPr/>
            <p:nvPr/>
          </p:nvGrpSpPr>
          <p:grpSpPr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133" name="菱形 132"/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00" name="文本框 133"/>
              <p:cNvSpPr txBox="1"/>
              <p:nvPr/>
            </p:nvSpPr>
            <p:spPr>
              <a:xfrm>
                <a:off x="320318" y="835594"/>
                <a:ext cx="883920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/>
                <a:r>
                  <a: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06</a:t>
                </a:r>
                <a:endParaRPr lang="zh-CN" altLang="en-US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3098" name="文本框 131"/>
            <p:cNvSpPr txBox="1"/>
            <p:nvPr/>
          </p:nvSpPr>
          <p:spPr>
            <a:xfrm>
              <a:off x="1275715" y="797915"/>
              <a:ext cx="306296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研究结果及应用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4408488" y="5018088"/>
            <a:ext cx="4017962" cy="823912"/>
            <a:chOff x="320318" y="607960"/>
            <a:chExt cx="4018359" cy="824600"/>
          </a:xfrm>
        </p:grpSpPr>
        <p:grpSp>
          <p:nvGrpSpPr>
            <p:cNvPr id="3093" name="组合 135"/>
            <p:cNvGrpSpPr/>
            <p:nvPr/>
          </p:nvGrpSpPr>
          <p:grpSpPr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138" name="菱形 137"/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96" name="文本框 138"/>
              <p:cNvSpPr txBox="1"/>
              <p:nvPr/>
            </p:nvSpPr>
            <p:spPr>
              <a:xfrm>
                <a:off x="320318" y="835594"/>
                <a:ext cx="883920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/>
                <a:r>
                  <a: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07</a:t>
                </a:r>
                <a:endParaRPr lang="zh-CN" altLang="en-US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3094" name="文本框 136"/>
            <p:cNvSpPr txBox="1"/>
            <p:nvPr/>
          </p:nvSpPr>
          <p:spPr>
            <a:xfrm>
              <a:off x="1275715" y="797915"/>
              <a:ext cx="306296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总结建议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build="p"/>
      <p:bldP spid="6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" name="组合 29"/>
          <p:cNvGrpSpPr/>
          <p:nvPr/>
        </p:nvGrpSpPr>
        <p:grpSpPr>
          <a:xfrm>
            <a:off x="4495800" y="2305050"/>
            <a:ext cx="3200400" cy="2828925"/>
            <a:chOff x="4495666" y="2209857"/>
            <a:chExt cx="3200669" cy="2829312"/>
          </a:xfrm>
        </p:grpSpPr>
        <p:sp>
          <p:nvSpPr>
            <p:cNvPr id="5" name="任意多边形 4"/>
            <p:cNvSpPr/>
            <p:nvPr/>
          </p:nvSpPr>
          <p:spPr>
            <a:xfrm rot="1800000">
              <a:off x="6651672" y="2209857"/>
              <a:ext cx="290537" cy="368350"/>
            </a:xfrm>
            <a:custGeom>
              <a:avLst/>
              <a:gdLst>
                <a:gd name="connsiteX0" fmla="*/ 0 w 359703"/>
                <a:gd name="connsiteY0" fmla="*/ 91351 h 456753"/>
                <a:gd name="connsiteX1" fmla="*/ 179852 w 359703"/>
                <a:gd name="connsiteY1" fmla="*/ 91351 h 456753"/>
                <a:gd name="connsiteX2" fmla="*/ 179852 w 359703"/>
                <a:gd name="connsiteY2" fmla="*/ 0 h 456753"/>
                <a:gd name="connsiteX3" fmla="*/ 359703 w 359703"/>
                <a:gd name="connsiteY3" fmla="*/ 228377 h 456753"/>
                <a:gd name="connsiteX4" fmla="*/ 179852 w 359703"/>
                <a:gd name="connsiteY4" fmla="*/ 456753 h 456753"/>
                <a:gd name="connsiteX5" fmla="*/ 179852 w 359703"/>
                <a:gd name="connsiteY5" fmla="*/ 365402 h 456753"/>
                <a:gd name="connsiteX6" fmla="*/ 0 w 359703"/>
                <a:gd name="connsiteY6" fmla="*/ 365402 h 456753"/>
                <a:gd name="connsiteX7" fmla="*/ 0 w 359703"/>
                <a:gd name="connsiteY7" fmla="*/ 91351 h 45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703" h="456753">
                  <a:moveTo>
                    <a:pt x="0" y="91351"/>
                  </a:moveTo>
                  <a:lnTo>
                    <a:pt x="179852" y="91351"/>
                  </a:lnTo>
                  <a:lnTo>
                    <a:pt x="179852" y="0"/>
                  </a:lnTo>
                  <a:lnTo>
                    <a:pt x="359703" y="228377"/>
                  </a:lnTo>
                  <a:lnTo>
                    <a:pt x="179852" y="456753"/>
                  </a:lnTo>
                  <a:lnTo>
                    <a:pt x="179852" y="365402"/>
                  </a:lnTo>
                  <a:lnTo>
                    <a:pt x="0" y="365402"/>
                  </a:lnTo>
                  <a:lnTo>
                    <a:pt x="0" y="91351"/>
                  </a:lnTo>
                  <a:close/>
                </a:path>
              </a:pathLst>
            </a:custGeom>
            <a:noFill/>
            <a:ln w="38100">
              <a:solidFill>
                <a:srgbClr val="01559D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91350" rIns="107910" bIns="91351" spcCol="1270" anchor="ctr"/>
            <a:lstStyle/>
            <a:p>
              <a:pPr marL="0" marR="0" lvl="0" indent="0" algn="ctr" defTabSz="8445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rot="5400000">
              <a:off x="7367687" y="3432410"/>
              <a:ext cx="288965" cy="368331"/>
            </a:xfrm>
            <a:custGeom>
              <a:avLst/>
              <a:gdLst>
                <a:gd name="connsiteX0" fmla="*/ 0 w 359703"/>
                <a:gd name="connsiteY0" fmla="*/ 91351 h 456753"/>
                <a:gd name="connsiteX1" fmla="*/ 179852 w 359703"/>
                <a:gd name="connsiteY1" fmla="*/ 91351 h 456753"/>
                <a:gd name="connsiteX2" fmla="*/ 179852 w 359703"/>
                <a:gd name="connsiteY2" fmla="*/ 0 h 456753"/>
                <a:gd name="connsiteX3" fmla="*/ 359703 w 359703"/>
                <a:gd name="connsiteY3" fmla="*/ 228377 h 456753"/>
                <a:gd name="connsiteX4" fmla="*/ 179852 w 359703"/>
                <a:gd name="connsiteY4" fmla="*/ 456753 h 456753"/>
                <a:gd name="connsiteX5" fmla="*/ 179852 w 359703"/>
                <a:gd name="connsiteY5" fmla="*/ 365402 h 456753"/>
                <a:gd name="connsiteX6" fmla="*/ 0 w 359703"/>
                <a:gd name="connsiteY6" fmla="*/ 365402 h 456753"/>
                <a:gd name="connsiteX7" fmla="*/ 0 w 359703"/>
                <a:gd name="connsiteY7" fmla="*/ 91351 h 45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703" h="456753">
                  <a:moveTo>
                    <a:pt x="0" y="91351"/>
                  </a:moveTo>
                  <a:lnTo>
                    <a:pt x="179852" y="91351"/>
                  </a:lnTo>
                  <a:lnTo>
                    <a:pt x="179852" y="0"/>
                  </a:lnTo>
                  <a:lnTo>
                    <a:pt x="359703" y="228377"/>
                  </a:lnTo>
                  <a:lnTo>
                    <a:pt x="179852" y="456753"/>
                  </a:lnTo>
                  <a:lnTo>
                    <a:pt x="179852" y="365402"/>
                  </a:lnTo>
                  <a:lnTo>
                    <a:pt x="0" y="365402"/>
                  </a:lnTo>
                  <a:lnTo>
                    <a:pt x="0" y="91351"/>
                  </a:lnTo>
                  <a:close/>
                </a:path>
              </a:pathLst>
            </a:custGeom>
            <a:noFill/>
            <a:ln w="38100">
              <a:solidFill>
                <a:srgbClr val="01559D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91349" rIns="107910" bIns="91352" spcCol="1270" anchor="ctr"/>
            <a:lstStyle/>
            <a:p>
              <a:pPr marL="0" marR="0" lvl="0" indent="0" algn="ctr" defTabSz="8445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19800000">
              <a:off x="6665961" y="4662881"/>
              <a:ext cx="290536" cy="368350"/>
            </a:xfrm>
            <a:custGeom>
              <a:avLst/>
              <a:gdLst>
                <a:gd name="connsiteX0" fmla="*/ 0 w 359703"/>
                <a:gd name="connsiteY0" fmla="*/ 91351 h 456753"/>
                <a:gd name="connsiteX1" fmla="*/ 179852 w 359703"/>
                <a:gd name="connsiteY1" fmla="*/ 91351 h 456753"/>
                <a:gd name="connsiteX2" fmla="*/ 179852 w 359703"/>
                <a:gd name="connsiteY2" fmla="*/ 0 h 456753"/>
                <a:gd name="connsiteX3" fmla="*/ 359703 w 359703"/>
                <a:gd name="connsiteY3" fmla="*/ 228377 h 456753"/>
                <a:gd name="connsiteX4" fmla="*/ 179852 w 359703"/>
                <a:gd name="connsiteY4" fmla="*/ 456753 h 456753"/>
                <a:gd name="connsiteX5" fmla="*/ 179852 w 359703"/>
                <a:gd name="connsiteY5" fmla="*/ 365402 h 456753"/>
                <a:gd name="connsiteX6" fmla="*/ 0 w 359703"/>
                <a:gd name="connsiteY6" fmla="*/ 365402 h 456753"/>
                <a:gd name="connsiteX7" fmla="*/ 0 w 359703"/>
                <a:gd name="connsiteY7" fmla="*/ 91351 h 45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703" h="456753">
                  <a:moveTo>
                    <a:pt x="359703" y="365402"/>
                  </a:moveTo>
                  <a:lnTo>
                    <a:pt x="179851" y="365402"/>
                  </a:lnTo>
                  <a:lnTo>
                    <a:pt x="179851" y="456753"/>
                  </a:lnTo>
                  <a:lnTo>
                    <a:pt x="0" y="228376"/>
                  </a:lnTo>
                  <a:lnTo>
                    <a:pt x="179851" y="0"/>
                  </a:lnTo>
                  <a:lnTo>
                    <a:pt x="179851" y="91351"/>
                  </a:lnTo>
                  <a:lnTo>
                    <a:pt x="359703" y="91351"/>
                  </a:lnTo>
                  <a:lnTo>
                    <a:pt x="359703" y="365402"/>
                  </a:lnTo>
                  <a:close/>
                </a:path>
              </a:pathLst>
            </a:custGeom>
            <a:noFill/>
            <a:ln w="38100">
              <a:solidFill>
                <a:srgbClr val="01559D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7910" tIns="91351" rIns="1" bIns="91351" spcCol="1270" anchor="ctr"/>
            <a:lstStyle/>
            <a:p>
              <a:pPr marL="0" marR="0" lvl="0" indent="0" algn="ctr" defTabSz="8445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800000">
              <a:off x="5249792" y="4670819"/>
              <a:ext cx="290536" cy="368350"/>
            </a:xfrm>
            <a:custGeom>
              <a:avLst/>
              <a:gdLst>
                <a:gd name="connsiteX0" fmla="*/ 0 w 359703"/>
                <a:gd name="connsiteY0" fmla="*/ 91351 h 456753"/>
                <a:gd name="connsiteX1" fmla="*/ 179852 w 359703"/>
                <a:gd name="connsiteY1" fmla="*/ 91351 h 456753"/>
                <a:gd name="connsiteX2" fmla="*/ 179852 w 359703"/>
                <a:gd name="connsiteY2" fmla="*/ 0 h 456753"/>
                <a:gd name="connsiteX3" fmla="*/ 359703 w 359703"/>
                <a:gd name="connsiteY3" fmla="*/ 228377 h 456753"/>
                <a:gd name="connsiteX4" fmla="*/ 179852 w 359703"/>
                <a:gd name="connsiteY4" fmla="*/ 456753 h 456753"/>
                <a:gd name="connsiteX5" fmla="*/ 179852 w 359703"/>
                <a:gd name="connsiteY5" fmla="*/ 365402 h 456753"/>
                <a:gd name="connsiteX6" fmla="*/ 0 w 359703"/>
                <a:gd name="connsiteY6" fmla="*/ 365402 h 456753"/>
                <a:gd name="connsiteX7" fmla="*/ 0 w 359703"/>
                <a:gd name="connsiteY7" fmla="*/ 91351 h 45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703" h="456753">
                  <a:moveTo>
                    <a:pt x="359703" y="365402"/>
                  </a:moveTo>
                  <a:lnTo>
                    <a:pt x="179851" y="365402"/>
                  </a:lnTo>
                  <a:lnTo>
                    <a:pt x="179851" y="456753"/>
                  </a:lnTo>
                  <a:lnTo>
                    <a:pt x="0" y="228376"/>
                  </a:lnTo>
                  <a:lnTo>
                    <a:pt x="179851" y="0"/>
                  </a:lnTo>
                  <a:lnTo>
                    <a:pt x="179851" y="91351"/>
                  </a:lnTo>
                  <a:lnTo>
                    <a:pt x="359703" y="91351"/>
                  </a:lnTo>
                  <a:lnTo>
                    <a:pt x="359703" y="365402"/>
                  </a:lnTo>
                  <a:close/>
                </a:path>
              </a:pathLst>
            </a:custGeom>
            <a:noFill/>
            <a:ln w="38100">
              <a:solidFill>
                <a:srgbClr val="01559D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7911" tIns="91351" rIns="0" bIns="91350" spcCol="1270" anchor="ctr"/>
            <a:lstStyle/>
            <a:p>
              <a:pPr marL="0" marR="0" lvl="0" indent="0" algn="ctr" defTabSz="8445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rot="16200000">
              <a:off x="4535349" y="3448287"/>
              <a:ext cx="288965" cy="368331"/>
            </a:xfrm>
            <a:custGeom>
              <a:avLst/>
              <a:gdLst>
                <a:gd name="connsiteX0" fmla="*/ 0 w 359703"/>
                <a:gd name="connsiteY0" fmla="*/ 91351 h 456753"/>
                <a:gd name="connsiteX1" fmla="*/ 179852 w 359703"/>
                <a:gd name="connsiteY1" fmla="*/ 91351 h 456753"/>
                <a:gd name="connsiteX2" fmla="*/ 179852 w 359703"/>
                <a:gd name="connsiteY2" fmla="*/ 0 h 456753"/>
                <a:gd name="connsiteX3" fmla="*/ 359703 w 359703"/>
                <a:gd name="connsiteY3" fmla="*/ 228377 h 456753"/>
                <a:gd name="connsiteX4" fmla="*/ 179852 w 359703"/>
                <a:gd name="connsiteY4" fmla="*/ 456753 h 456753"/>
                <a:gd name="connsiteX5" fmla="*/ 179852 w 359703"/>
                <a:gd name="connsiteY5" fmla="*/ 365402 h 456753"/>
                <a:gd name="connsiteX6" fmla="*/ 0 w 359703"/>
                <a:gd name="connsiteY6" fmla="*/ 365402 h 456753"/>
                <a:gd name="connsiteX7" fmla="*/ 0 w 359703"/>
                <a:gd name="connsiteY7" fmla="*/ 91351 h 45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703" h="456753">
                  <a:moveTo>
                    <a:pt x="0" y="91351"/>
                  </a:moveTo>
                  <a:lnTo>
                    <a:pt x="179852" y="91351"/>
                  </a:lnTo>
                  <a:lnTo>
                    <a:pt x="179852" y="0"/>
                  </a:lnTo>
                  <a:lnTo>
                    <a:pt x="359703" y="228377"/>
                  </a:lnTo>
                  <a:lnTo>
                    <a:pt x="179852" y="456753"/>
                  </a:lnTo>
                  <a:lnTo>
                    <a:pt x="179852" y="365402"/>
                  </a:lnTo>
                  <a:lnTo>
                    <a:pt x="0" y="365402"/>
                  </a:lnTo>
                  <a:lnTo>
                    <a:pt x="0" y="91351"/>
                  </a:lnTo>
                  <a:close/>
                </a:path>
              </a:pathLst>
            </a:custGeom>
            <a:noFill/>
            <a:ln w="38100">
              <a:solidFill>
                <a:srgbClr val="01559D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-2" tIns="91351" rIns="107912" bIns="91350" spcCol="1270" anchor="ctr"/>
            <a:lstStyle/>
            <a:p>
              <a:pPr marL="0" marR="0" lvl="0" indent="0" algn="ctr" defTabSz="8445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9800000">
              <a:off x="5235503" y="2217796"/>
              <a:ext cx="290537" cy="368350"/>
            </a:xfrm>
            <a:custGeom>
              <a:avLst/>
              <a:gdLst>
                <a:gd name="connsiteX0" fmla="*/ 0 w 359703"/>
                <a:gd name="connsiteY0" fmla="*/ 91351 h 456753"/>
                <a:gd name="connsiteX1" fmla="*/ 179852 w 359703"/>
                <a:gd name="connsiteY1" fmla="*/ 91351 h 456753"/>
                <a:gd name="connsiteX2" fmla="*/ 179852 w 359703"/>
                <a:gd name="connsiteY2" fmla="*/ 0 h 456753"/>
                <a:gd name="connsiteX3" fmla="*/ 359703 w 359703"/>
                <a:gd name="connsiteY3" fmla="*/ 228377 h 456753"/>
                <a:gd name="connsiteX4" fmla="*/ 179852 w 359703"/>
                <a:gd name="connsiteY4" fmla="*/ 456753 h 456753"/>
                <a:gd name="connsiteX5" fmla="*/ 179852 w 359703"/>
                <a:gd name="connsiteY5" fmla="*/ 365402 h 456753"/>
                <a:gd name="connsiteX6" fmla="*/ 0 w 359703"/>
                <a:gd name="connsiteY6" fmla="*/ 365402 h 456753"/>
                <a:gd name="connsiteX7" fmla="*/ 0 w 359703"/>
                <a:gd name="connsiteY7" fmla="*/ 91351 h 45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703" h="456753">
                  <a:moveTo>
                    <a:pt x="0" y="91351"/>
                  </a:moveTo>
                  <a:lnTo>
                    <a:pt x="179852" y="91351"/>
                  </a:lnTo>
                  <a:lnTo>
                    <a:pt x="179852" y="0"/>
                  </a:lnTo>
                  <a:lnTo>
                    <a:pt x="359703" y="228377"/>
                  </a:lnTo>
                  <a:lnTo>
                    <a:pt x="179852" y="456753"/>
                  </a:lnTo>
                  <a:lnTo>
                    <a:pt x="179852" y="365402"/>
                  </a:lnTo>
                  <a:lnTo>
                    <a:pt x="0" y="365402"/>
                  </a:lnTo>
                  <a:lnTo>
                    <a:pt x="0" y="91351"/>
                  </a:lnTo>
                  <a:close/>
                </a:path>
              </a:pathLst>
            </a:custGeom>
            <a:noFill/>
            <a:ln w="38100">
              <a:solidFill>
                <a:srgbClr val="01559D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-1" tIns="91351" rIns="107911" bIns="91350" spcCol="1270" anchor="ctr"/>
            <a:lstStyle/>
            <a:p>
              <a:pPr marL="0" marR="0" lvl="0" indent="0" algn="ctr" defTabSz="8445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551488" y="1539875"/>
            <a:ext cx="1089025" cy="1089025"/>
            <a:chOff x="5551327" y="1444198"/>
            <a:chExt cx="1089347" cy="1089347"/>
          </a:xfrm>
        </p:grpSpPr>
        <p:sp>
          <p:nvSpPr>
            <p:cNvPr id="4" name="任意多边形 3"/>
            <p:cNvSpPr/>
            <p:nvPr/>
          </p:nvSpPr>
          <p:spPr>
            <a:xfrm>
              <a:off x="5551327" y="1444198"/>
              <a:ext cx="1089347" cy="1089347"/>
            </a:xfrm>
            <a:custGeom>
              <a:avLst/>
              <a:gdLst>
                <a:gd name="connsiteX0" fmla="*/ 0 w 1353343"/>
                <a:gd name="connsiteY0" fmla="*/ 676672 h 1353343"/>
                <a:gd name="connsiteX1" fmla="*/ 676672 w 1353343"/>
                <a:gd name="connsiteY1" fmla="*/ 0 h 1353343"/>
                <a:gd name="connsiteX2" fmla="*/ 1353344 w 1353343"/>
                <a:gd name="connsiteY2" fmla="*/ 676672 h 1353343"/>
                <a:gd name="connsiteX3" fmla="*/ 676672 w 1353343"/>
                <a:gd name="connsiteY3" fmla="*/ 1353344 h 1353343"/>
                <a:gd name="connsiteX4" fmla="*/ 0 w 1353343"/>
                <a:gd name="connsiteY4" fmla="*/ 676672 h 135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3343" h="1353343">
                  <a:moveTo>
                    <a:pt x="0" y="676672"/>
                  </a:moveTo>
                  <a:cubicBezTo>
                    <a:pt x="0" y="302956"/>
                    <a:pt x="302956" y="0"/>
                    <a:pt x="676672" y="0"/>
                  </a:cubicBezTo>
                  <a:cubicBezTo>
                    <a:pt x="1050388" y="0"/>
                    <a:pt x="1353344" y="302956"/>
                    <a:pt x="1353344" y="676672"/>
                  </a:cubicBezTo>
                  <a:cubicBezTo>
                    <a:pt x="1353344" y="1050388"/>
                    <a:pt x="1050388" y="1353344"/>
                    <a:pt x="676672" y="1353344"/>
                  </a:cubicBezTo>
                  <a:cubicBezTo>
                    <a:pt x="302956" y="1353344"/>
                    <a:pt x="0" y="1050388"/>
                    <a:pt x="0" y="676672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6292" tIns="236292" rIns="236292" bIns="236292" spcCol="1270" anchor="ctr"/>
            <a:lstStyle/>
            <a:p>
              <a:pPr marL="0" marR="0" lvl="0" indent="0" algn="ctr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543" name="Freeform 74"/>
            <p:cNvSpPr>
              <a:spLocks noEditPoints="1"/>
            </p:cNvSpPr>
            <p:nvPr/>
          </p:nvSpPr>
          <p:spPr>
            <a:xfrm>
              <a:off x="5826873" y="1827537"/>
              <a:ext cx="538255" cy="351936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967538" y="3992563"/>
            <a:ext cx="1089025" cy="1089025"/>
            <a:chOff x="6967834" y="3897660"/>
            <a:chExt cx="1089347" cy="1089347"/>
          </a:xfrm>
        </p:grpSpPr>
        <p:sp>
          <p:nvSpPr>
            <p:cNvPr id="8" name="任意多边形 7"/>
            <p:cNvSpPr/>
            <p:nvPr/>
          </p:nvSpPr>
          <p:spPr>
            <a:xfrm>
              <a:off x="6967834" y="3897660"/>
              <a:ext cx="1089347" cy="1089347"/>
            </a:xfrm>
            <a:custGeom>
              <a:avLst/>
              <a:gdLst>
                <a:gd name="connsiteX0" fmla="*/ 0 w 1353343"/>
                <a:gd name="connsiteY0" fmla="*/ 676672 h 1353343"/>
                <a:gd name="connsiteX1" fmla="*/ 676672 w 1353343"/>
                <a:gd name="connsiteY1" fmla="*/ 0 h 1353343"/>
                <a:gd name="connsiteX2" fmla="*/ 1353344 w 1353343"/>
                <a:gd name="connsiteY2" fmla="*/ 676672 h 1353343"/>
                <a:gd name="connsiteX3" fmla="*/ 676672 w 1353343"/>
                <a:gd name="connsiteY3" fmla="*/ 1353344 h 1353343"/>
                <a:gd name="connsiteX4" fmla="*/ 0 w 1353343"/>
                <a:gd name="connsiteY4" fmla="*/ 676672 h 135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3343" h="1353343">
                  <a:moveTo>
                    <a:pt x="0" y="676672"/>
                  </a:moveTo>
                  <a:cubicBezTo>
                    <a:pt x="0" y="302956"/>
                    <a:pt x="302956" y="0"/>
                    <a:pt x="676672" y="0"/>
                  </a:cubicBezTo>
                  <a:cubicBezTo>
                    <a:pt x="1050388" y="0"/>
                    <a:pt x="1353344" y="302956"/>
                    <a:pt x="1353344" y="676672"/>
                  </a:cubicBezTo>
                  <a:cubicBezTo>
                    <a:pt x="1353344" y="1050388"/>
                    <a:pt x="1050388" y="1353344"/>
                    <a:pt x="676672" y="1353344"/>
                  </a:cubicBezTo>
                  <a:cubicBezTo>
                    <a:pt x="302956" y="1353344"/>
                    <a:pt x="0" y="1050388"/>
                    <a:pt x="0" y="676672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6292" tIns="236292" rIns="236292" bIns="236292" spcCol="1270" anchor="ctr"/>
            <a:lstStyle/>
            <a:p>
              <a:pPr marL="0" marR="0" lvl="0" indent="0" algn="ctr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541" name="Freeform 30"/>
            <p:cNvSpPr>
              <a:spLocks noEditPoints="1"/>
            </p:cNvSpPr>
            <p:nvPr/>
          </p:nvSpPr>
          <p:spPr>
            <a:xfrm>
              <a:off x="7311236" y="4177806"/>
              <a:ext cx="402542" cy="529054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551488" y="4810125"/>
            <a:ext cx="1089025" cy="1090613"/>
            <a:chOff x="5551327" y="4715481"/>
            <a:chExt cx="1089347" cy="1089347"/>
          </a:xfrm>
        </p:grpSpPr>
        <p:sp>
          <p:nvSpPr>
            <p:cNvPr id="10" name="任意多边形 9"/>
            <p:cNvSpPr/>
            <p:nvPr/>
          </p:nvSpPr>
          <p:spPr>
            <a:xfrm>
              <a:off x="5551327" y="4715481"/>
              <a:ext cx="1089347" cy="1089347"/>
            </a:xfrm>
            <a:custGeom>
              <a:avLst/>
              <a:gdLst>
                <a:gd name="connsiteX0" fmla="*/ 0 w 1353343"/>
                <a:gd name="connsiteY0" fmla="*/ 676672 h 1353343"/>
                <a:gd name="connsiteX1" fmla="*/ 676672 w 1353343"/>
                <a:gd name="connsiteY1" fmla="*/ 0 h 1353343"/>
                <a:gd name="connsiteX2" fmla="*/ 1353344 w 1353343"/>
                <a:gd name="connsiteY2" fmla="*/ 676672 h 1353343"/>
                <a:gd name="connsiteX3" fmla="*/ 676672 w 1353343"/>
                <a:gd name="connsiteY3" fmla="*/ 1353344 h 1353343"/>
                <a:gd name="connsiteX4" fmla="*/ 0 w 1353343"/>
                <a:gd name="connsiteY4" fmla="*/ 676672 h 135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3343" h="1353343">
                  <a:moveTo>
                    <a:pt x="0" y="676672"/>
                  </a:moveTo>
                  <a:cubicBezTo>
                    <a:pt x="0" y="302956"/>
                    <a:pt x="302956" y="0"/>
                    <a:pt x="676672" y="0"/>
                  </a:cubicBezTo>
                  <a:cubicBezTo>
                    <a:pt x="1050388" y="0"/>
                    <a:pt x="1353344" y="302956"/>
                    <a:pt x="1353344" y="676672"/>
                  </a:cubicBezTo>
                  <a:cubicBezTo>
                    <a:pt x="1353344" y="1050388"/>
                    <a:pt x="1050388" y="1353344"/>
                    <a:pt x="676672" y="1353344"/>
                  </a:cubicBezTo>
                  <a:cubicBezTo>
                    <a:pt x="302956" y="1353344"/>
                    <a:pt x="0" y="1050388"/>
                    <a:pt x="0" y="676672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6292" tIns="236292" rIns="236292" bIns="236292" spcCol="1270" anchor="ctr"/>
            <a:lstStyle/>
            <a:p>
              <a:pPr marL="0" marR="0" lvl="0" indent="0" algn="ctr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539" name="Freeform 48"/>
            <p:cNvSpPr>
              <a:spLocks noEditPoints="1"/>
            </p:cNvSpPr>
            <p:nvPr/>
          </p:nvSpPr>
          <p:spPr>
            <a:xfrm>
              <a:off x="5914282" y="4971475"/>
              <a:ext cx="363436" cy="57735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135438" y="2357438"/>
            <a:ext cx="1089025" cy="1089025"/>
            <a:chOff x="4134819" y="2262018"/>
            <a:chExt cx="1089347" cy="1089347"/>
          </a:xfrm>
        </p:grpSpPr>
        <p:sp>
          <p:nvSpPr>
            <p:cNvPr id="14" name="任意多边形 13"/>
            <p:cNvSpPr/>
            <p:nvPr/>
          </p:nvSpPr>
          <p:spPr>
            <a:xfrm>
              <a:off x="4134819" y="2262018"/>
              <a:ext cx="1089347" cy="1089347"/>
            </a:xfrm>
            <a:custGeom>
              <a:avLst/>
              <a:gdLst>
                <a:gd name="connsiteX0" fmla="*/ 0 w 1353343"/>
                <a:gd name="connsiteY0" fmla="*/ 676672 h 1353343"/>
                <a:gd name="connsiteX1" fmla="*/ 676672 w 1353343"/>
                <a:gd name="connsiteY1" fmla="*/ 0 h 1353343"/>
                <a:gd name="connsiteX2" fmla="*/ 1353344 w 1353343"/>
                <a:gd name="connsiteY2" fmla="*/ 676672 h 1353343"/>
                <a:gd name="connsiteX3" fmla="*/ 676672 w 1353343"/>
                <a:gd name="connsiteY3" fmla="*/ 1353344 h 1353343"/>
                <a:gd name="connsiteX4" fmla="*/ 0 w 1353343"/>
                <a:gd name="connsiteY4" fmla="*/ 676672 h 135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3343" h="1353343">
                  <a:moveTo>
                    <a:pt x="0" y="676672"/>
                  </a:moveTo>
                  <a:cubicBezTo>
                    <a:pt x="0" y="302956"/>
                    <a:pt x="302956" y="0"/>
                    <a:pt x="676672" y="0"/>
                  </a:cubicBezTo>
                  <a:cubicBezTo>
                    <a:pt x="1050388" y="0"/>
                    <a:pt x="1353344" y="302956"/>
                    <a:pt x="1353344" y="676672"/>
                  </a:cubicBezTo>
                  <a:cubicBezTo>
                    <a:pt x="1353344" y="1050388"/>
                    <a:pt x="1050388" y="1353344"/>
                    <a:pt x="676672" y="1353344"/>
                  </a:cubicBezTo>
                  <a:cubicBezTo>
                    <a:pt x="302956" y="1353344"/>
                    <a:pt x="0" y="1050388"/>
                    <a:pt x="0" y="676672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71852" tIns="271852" rIns="271852" bIns="271852" spcCol="1270" anchor="ctr"/>
            <a:lstStyle/>
            <a:p>
              <a:pPr marL="0" marR="0" lvl="0" indent="0" algn="ctr" defTabSz="25781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5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537" name="Freeform 71"/>
            <p:cNvSpPr>
              <a:spLocks noEditPoints="1"/>
            </p:cNvSpPr>
            <p:nvPr/>
          </p:nvSpPr>
          <p:spPr>
            <a:xfrm>
              <a:off x="4424166" y="2509246"/>
              <a:ext cx="510652" cy="584084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967538" y="2357438"/>
            <a:ext cx="1089025" cy="1089025"/>
            <a:chOff x="6967834" y="2262018"/>
            <a:chExt cx="1089347" cy="1089347"/>
          </a:xfrm>
        </p:grpSpPr>
        <p:sp>
          <p:nvSpPr>
            <p:cNvPr id="6" name="任意多边形 5"/>
            <p:cNvSpPr/>
            <p:nvPr/>
          </p:nvSpPr>
          <p:spPr>
            <a:xfrm>
              <a:off x="6967834" y="2262018"/>
              <a:ext cx="1089347" cy="1089347"/>
            </a:xfrm>
            <a:custGeom>
              <a:avLst/>
              <a:gdLst>
                <a:gd name="connsiteX0" fmla="*/ 0 w 1353343"/>
                <a:gd name="connsiteY0" fmla="*/ 676672 h 1353343"/>
                <a:gd name="connsiteX1" fmla="*/ 676672 w 1353343"/>
                <a:gd name="connsiteY1" fmla="*/ 0 h 1353343"/>
                <a:gd name="connsiteX2" fmla="*/ 1353344 w 1353343"/>
                <a:gd name="connsiteY2" fmla="*/ 676672 h 1353343"/>
                <a:gd name="connsiteX3" fmla="*/ 676672 w 1353343"/>
                <a:gd name="connsiteY3" fmla="*/ 1353344 h 1353343"/>
                <a:gd name="connsiteX4" fmla="*/ 0 w 1353343"/>
                <a:gd name="connsiteY4" fmla="*/ 676672 h 135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3343" h="1353343">
                  <a:moveTo>
                    <a:pt x="0" y="676672"/>
                  </a:moveTo>
                  <a:cubicBezTo>
                    <a:pt x="0" y="302956"/>
                    <a:pt x="302956" y="0"/>
                    <a:pt x="676672" y="0"/>
                  </a:cubicBezTo>
                  <a:cubicBezTo>
                    <a:pt x="1050388" y="0"/>
                    <a:pt x="1353344" y="302956"/>
                    <a:pt x="1353344" y="676672"/>
                  </a:cubicBezTo>
                  <a:cubicBezTo>
                    <a:pt x="1353344" y="1050388"/>
                    <a:pt x="1050388" y="1353344"/>
                    <a:pt x="676672" y="1353344"/>
                  </a:cubicBezTo>
                  <a:cubicBezTo>
                    <a:pt x="302956" y="1353344"/>
                    <a:pt x="0" y="1050388"/>
                    <a:pt x="0" y="676672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6292" tIns="236292" rIns="236292" bIns="236292" spcCol="1270" anchor="ctr"/>
            <a:lstStyle/>
            <a:p>
              <a:pPr marL="0" marR="0" lvl="0" indent="0" algn="ctr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535" name="Freeform 306"/>
            <p:cNvSpPr>
              <a:spLocks noEditPoints="1"/>
            </p:cNvSpPr>
            <p:nvPr/>
          </p:nvSpPr>
          <p:spPr>
            <a:xfrm>
              <a:off x="7261305" y="2556716"/>
              <a:ext cx="540505" cy="538049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135438" y="3992563"/>
            <a:ext cx="1089025" cy="1089025"/>
            <a:chOff x="4134819" y="3897660"/>
            <a:chExt cx="1089347" cy="1089347"/>
          </a:xfrm>
        </p:grpSpPr>
        <p:sp>
          <p:nvSpPr>
            <p:cNvPr id="12" name="任意多边形 11"/>
            <p:cNvSpPr/>
            <p:nvPr/>
          </p:nvSpPr>
          <p:spPr>
            <a:xfrm>
              <a:off x="4134819" y="3897660"/>
              <a:ext cx="1089347" cy="1089347"/>
            </a:xfrm>
            <a:custGeom>
              <a:avLst/>
              <a:gdLst>
                <a:gd name="connsiteX0" fmla="*/ 0 w 1353343"/>
                <a:gd name="connsiteY0" fmla="*/ 676672 h 1353343"/>
                <a:gd name="connsiteX1" fmla="*/ 676672 w 1353343"/>
                <a:gd name="connsiteY1" fmla="*/ 0 h 1353343"/>
                <a:gd name="connsiteX2" fmla="*/ 1353344 w 1353343"/>
                <a:gd name="connsiteY2" fmla="*/ 676672 h 1353343"/>
                <a:gd name="connsiteX3" fmla="*/ 676672 w 1353343"/>
                <a:gd name="connsiteY3" fmla="*/ 1353344 h 1353343"/>
                <a:gd name="connsiteX4" fmla="*/ 0 w 1353343"/>
                <a:gd name="connsiteY4" fmla="*/ 676672 h 135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3343" h="1353343">
                  <a:moveTo>
                    <a:pt x="0" y="676672"/>
                  </a:moveTo>
                  <a:cubicBezTo>
                    <a:pt x="0" y="302956"/>
                    <a:pt x="302956" y="0"/>
                    <a:pt x="676672" y="0"/>
                  </a:cubicBezTo>
                  <a:cubicBezTo>
                    <a:pt x="1050388" y="0"/>
                    <a:pt x="1353344" y="302956"/>
                    <a:pt x="1353344" y="676672"/>
                  </a:cubicBezTo>
                  <a:cubicBezTo>
                    <a:pt x="1353344" y="1050388"/>
                    <a:pt x="1050388" y="1353344"/>
                    <a:pt x="676672" y="1353344"/>
                  </a:cubicBezTo>
                  <a:cubicBezTo>
                    <a:pt x="302956" y="1353344"/>
                    <a:pt x="0" y="1050388"/>
                    <a:pt x="0" y="676672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6292" tIns="236292" rIns="236292" bIns="236292" spcCol="1270" anchor="ctr"/>
            <a:lstStyle/>
            <a:p>
              <a:pPr marL="0" marR="0" lvl="0" indent="0" algn="ctr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533" name="Freeform 330"/>
            <p:cNvSpPr>
              <a:spLocks noEditPoints="1"/>
            </p:cNvSpPr>
            <p:nvPr/>
          </p:nvSpPr>
          <p:spPr>
            <a:xfrm>
              <a:off x="4406190" y="4185254"/>
              <a:ext cx="546604" cy="586599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05" h="220">
                  <a:moveTo>
                    <a:pt x="102" y="202"/>
                  </a:moveTo>
                  <a:lnTo>
                    <a:pt x="62" y="153"/>
                  </a:lnTo>
                  <a:lnTo>
                    <a:pt x="20" y="104"/>
                  </a:lnTo>
                  <a:lnTo>
                    <a:pt x="16" y="98"/>
                  </a:lnTo>
                  <a:lnTo>
                    <a:pt x="20" y="93"/>
                  </a:lnTo>
                  <a:lnTo>
                    <a:pt x="40" y="53"/>
                  </a:lnTo>
                  <a:lnTo>
                    <a:pt x="43" y="49"/>
                  </a:lnTo>
                  <a:lnTo>
                    <a:pt x="49" y="49"/>
                  </a:lnTo>
                  <a:lnTo>
                    <a:pt x="87" y="49"/>
                  </a:lnTo>
                  <a:lnTo>
                    <a:pt x="96" y="49"/>
                  </a:lnTo>
                  <a:lnTo>
                    <a:pt x="171" y="49"/>
                  </a:lnTo>
                  <a:lnTo>
                    <a:pt x="178" y="49"/>
                  </a:lnTo>
                  <a:lnTo>
                    <a:pt x="180" y="53"/>
                  </a:lnTo>
                  <a:lnTo>
                    <a:pt x="200" y="93"/>
                  </a:lnTo>
                  <a:lnTo>
                    <a:pt x="205" y="98"/>
                  </a:lnTo>
                  <a:lnTo>
                    <a:pt x="200" y="104"/>
                  </a:lnTo>
                  <a:lnTo>
                    <a:pt x="158" y="153"/>
                  </a:lnTo>
                  <a:lnTo>
                    <a:pt x="118" y="202"/>
                  </a:lnTo>
                  <a:lnTo>
                    <a:pt x="109" y="211"/>
                  </a:lnTo>
                  <a:lnTo>
                    <a:pt x="102" y="202"/>
                  </a:lnTo>
                  <a:close/>
                  <a:moveTo>
                    <a:pt x="160" y="171"/>
                  </a:moveTo>
                  <a:lnTo>
                    <a:pt x="158" y="191"/>
                  </a:lnTo>
                  <a:lnTo>
                    <a:pt x="140" y="200"/>
                  </a:lnTo>
                  <a:lnTo>
                    <a:pt x="160" y="202"/>
                  </a:lnTo>
                  <a:lnTo>
                    <a:pt x="169" y="220"/>
                  </a:lnTo>
                  <a:lnTo>
                    <a:pt x="171" y="198"/>
                  </a:lnTo>
                  <a:lnTo>
                    <a:pt x="187" y="191"/>
                  </a:lnTo>
                  <a:lnTo>
                    <a:pt x="167" y="189"/>
                  </a:lnTo>
                  <a:lnTo>
                    <a:pt x="160" y="171"/>
                  </a:lnTo>
                  <a:close/>
                  <a:moveTo>
                    <a:pt x="40" y="0"/>
                  </a:moveTo>
                  <a:lnTo>
                    <a:pt x="25" y="22"/>
                  </a:lnTo>
                  <a:lnTo>
                    <a:pt x="0" y="20"/>
                  </a:lnTo>
                  <a:lnTo>
                    <a:pt x="23" y="36"/>
                  </a:lnTo>
                  <a:lnTo>
                    <a:pt x="20" y="60"/>
                  </a:lnTo>
                  <a:lnTo>
                    <a:pt x="36" y="38"/>
                  </a:lnTo>
                  <a:lnTo>
                    <a:pt x="60" y="40"/>
                  </a:lnTo>
                  <a:lnTo>
                    <a:pt x="38" y="25"/>
                  </a:lnTo>
                  <a:lnTo>
                    <a:pt x="40" y="0"/>
                  </a:lnTo>
                  <a:close/>
                  <a:moveTo>
                    <a:pt x="60" y="67"/>
                  </a:moveTo>
                  <a:lnTo>
                    <a:pt x="82" y="91"/>
                  </a:lnTo>
                  <a:lnTo>
                    <a:pt x="102" y="67"/>
                  </a:lnTo>
                  <a:lnTo>
                    <a:pt x="96" y="67"/>
                  </a:lnTo>
                  <a:lnTo>
                    <a:pt x="60" y="67"/>
                  </a:lnTo>
                  <a:close/>
                  <a:moveTo>
                    <a:pt x="118" y="67"/>
                  </a:moveTo>
                  <a:lnTo>
                    <a:pt x="138" y="91"/>
                  </a:lnTo>
                  <a:lnTo>
                    <a:pt x="160" y="67"/>
                  </a:lnTo>
                  <a:lnTo>
                    <a:pt x="118" y="67"/>
                  </a:lnTo>
                  <a:close/>
                  <a:moveTo>
                    <a:pt x="167" y="69"/>
                  </a:moveTo>
                  <a:lnTo>
                    <a:pt x="145" y="93"/>
                  </a:lnTo>
                  <a:lnTo>
                    <a:pt x="180" y="93"/>
                  </a:lnTo>
                  <a:lnTo>
                    <a:pt x="167" y="69"/>
                  </a:lnTo>
                  <a:close/>
                  <a:moveTo>
                    <a:pt x="131" y="93"/>
                  </a:moveTo>
                  <a:lnTo>
                    <a:pt x="111" y="69"/>
                  </a:lnTo>
                  <a:lnTo>
                    <a:pt x="89" y="93"/>
                  </a:lnTo>
                  <a:lnTo>
                    <a:pt x="131" y="93"/>
                  </a:lnTo>
                  <a:close/>
                  <a:moveTo>
                    <a:pt x="76" y="93"/>
                  </a:moveTo>
                  <a:lnTo>
                    <a:pt x="54" y="71"/>
                  </a:lnTo>
                  <a:lnTo>
                    <a:pt x="38" y="96"/>
                  </a:lnTo>
                  <a:lnTo>
                    <a:pt x="76" y="140"/>
                  </a:lnTo>
                  <a:lnTo>
                    <a:pt x="98" y="164"/>
                  </a:lnTo>
                  <a:lnTo>
                    <a:pt x="74" y="116"/>
                  </a:lnTo>
                  <a:lnTo>
                    <a:pt x="78" y="111"/>
                  </a:lnTo>
                  <a:lnTo>
                    <a:pt x="111" y="175"/>
                  </a:lnTo>
                  <a:lnTo>
                    <a:pt x="142" y="111"/>
                  </a:lnTo>
                  <a:lnTo>
                    <a:pt x="147" y="116"/>
                  </a:lnTo>
                  <a:lnTo>
                    <a:pt x="122" y="164"/>
                  </a:lnTo>
                  <a:lnTo>
                    <a:pt x="145" y="140"/>
                  </a:lnTo>
                  <a:lnTo>
                    <a:pt x="178" y="100"/>
                  </a:lnTo>
                  <a:lnTo>
                    <a:pt x="67" y="100"/>
                  </a:lnTo>
                  <a:lnTo>
                    <a:pt x="67" y="93"/>
                  </a:lnTo>
                  <a:lnTo>
                    <a:pt x="76" y="93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3" name="Freeform 283"/>
          <p:cNvSpPr>
            <a:spLocks noEditPoints="1"/>
          </p:cNvSpPr>
          <p:nvPr/>
        </p:nvSpPr>
        <p:spPr bwMode="auto">
          <a:xfrm>
            <a:off x="5665788" y="3219450"/>
            <a:ext cx="860425" cy="1092200"/>
          </a:xfrm>
          <a:custGeom>
            <a:avLst/>
            <a:gdLst>
              <a:gd name="T0" fmla="*/ 41 w 95"/>
              <a:gd name="T1" fmla="*/ 0 h 120"/>
              <a:gd name="T2" fmla="*/ 29 w 95"/>
              <a:gd name="T3" fmla="*/ 7 h 120"/>
              <a:gd name="T4" fmla="*/ 29 w 95"/>
              <a:gd name="T5" fmla="*/ 7 h 120"/>
              <a:gd name="T6" fmla="*/ 14 w 95"/>
              <a:gd name="T7" fmla="*/ 1 h 120"/>
              <a:gd name="T8" fmla="*/ 3 w 95"/>
              <a:gd name="T9" fmla="*/ 8 h 120"/>
              <a:gd name="T10" fmla="*/ 0 w 95"/>
              <a:gd name="T11" fmla="*/ 21 h 120"/>
              <a:gd name="T12" fmla="*/ 3 w 95"/>
              <a:gd name="T13" fmla="*/ 34 h 120"/>
              <a:gd name="T14" fmla="*/ 14 w 95"/>
              <a:gd name="T15" fmla="*/ 40 h 120"/>
              <a:gd name="T16" fmla="*/ 31 w 95"/>
              <a:gd name="T17" fmla="*/ 37 h 120"/>
              <a:gd name="T18" fmla="*/ 41 w 95"/>
              <a:gd name="T19" fmla="*/ 41 h 120"/>
              <a:gd name="T20" fmla="*/ 43 w 95"/>
              <a:gd name="T21" fmla="*/ 41 h 120"/>
              <a:gd name="T22" fmla="*/ 57 w 95"/>
              <a:gd name="T23" fmla="*/ 56 h 120"/>
              <a:gd name="T24" fmla="*/ 68 w 95"/>
              <a:gd name="T25" fmla="*/ 58 h 120"/>
              <a:gd name="T26" fmla="*/ 66 w 95"/>
              <a:gd name="T27" fmla="*/ 78 h 120"/>
              <a:gd name="T28" fmla="*/ 65 w 95"/>
              <a:gd name="T29" fmla="*/ 120 h 120"/>
              <a:gd name="T30" fmla="*/ 75 w 95"/>
              <a:gd name="T31" fmla="*/ 120 h 120"/>
              <a:gd name="T32" fmla="*/ 77 w 95"/>
              <a:gd name="T33" fmla="*/ 84 h 120"/>
              <a:gd name="T34" fmla="*/ 82 w 95"/>
              <a:gd name="T35" fmla="*/ 84 h 120"/>
              <a:gd name="T36" fmla="*/ 84 w 95"/>
              <a:gd name="T37" fmla="*/ 120 h 120"/>
              <a:gd name="T38" fmla="*/ 95 w 95"/>
              <a:gd name="T39" fmla="*/ 120 h 120"/>
              <a:gd name="T40" fmla="*/ 92 w 95"/>
              <a:gd name="T41" fmla="*/ 78 h 120"/>
              <a:gd name="T42" fmla="*/ 94 w 95"/>
              <a:gd name="T43" fmla="*/ 41 h 120"/>
              <a:gd name="T44" fmla="*/ 74 w 95"/>
              <a:gd name="T45" fmla="*/ 41 h 120"/>
              <a:gd name="T46" fmla="*/ 70 w 95"/>
              <a:gd name="T47" fmla="*/ 35 h 120"/>
              <a:gd name="T48" fmla="*/ 71 w 95"/>
              <a:gd name="T49" fmla="*/ 35 h 120"/>
              <a:gd name="T50" fmla="*/ 79 w 95"/>
              <a:gd name="T51" fmla="*/ 38 h 120"/>
              <a:gd name="T52" fmla="*/ 91 w 95"/>
              <a:gd name="T53" fmla="*/ 26 h 120"/>
              <a:gd name="T54" fmla="*/ 79 w 95"/>
              <a:gd name="T55" fmla="*/ 14 h 120"/>
              <a:gd name="T56" fmla="*/ 71 w 95"/>
              <a:gd name="T57" fmla="*/ 18 h 120"/>
              <a:gd name="T58" fmla="*/ 48 w 95"/>
              <a:gd name="T59" fmla="*/ 2 h 120"/>
              <a:gd name="T60" fmla="*/ 41 w 95"/>
              <a:gd name="T61" fmla="*/ 0 h 120"/>
              <a:gd name="T62" fmla="*/ 65 w 95"/>
              <a:gd name="T63" fmla="*/ 43 h 120"/>
              <a:gd name="T64" fmla="*/ 58 w 95"/>
              <a:gd name="T65" fmla="*/ 46 h 120"/>
              <a:gd name="T66" fmla="*/ 51 w 95"/>
              <a:gd name="T67" fmla="*/ 39 h 120"/>
              <a:gd name="T68" fmla="*/ 62 w 95"/>
              <a:gd name="T69" fmla="*/ 37 h 120"/>
              <a:gd name="T70" fmla="*/ 65 w 95"/>
              <a:gd name="T71" fmla="*/ 43 h 120"/>
              <a:gd name="T72" fmla="*/ 10 w 95"/>
              <a:gd name="T73" fmla="*/ 12 h 120"/>
              <a:gd name="T74" fmla="*/ 14 w 95"/>
              <a:gd name="T75" fmla="*/ 9 h 120"/>
              <a:gd name="T76" fmla="*/ 18 w 95"/>
              <a:gd name="T77" fmla="*/ 12 h 120"/>
              <a:gd name="T78" fmla="*/ 21 w 95"/>
              <a:gd name="T79" fmla="*/ 21 h 120"/>
              <a:gd name="T80" fmla="*/ 18 w 95"/>
              <a:gd name="T81" fmla="*/ 30 h 120"/>
              <a:gd name="T82" fmla="*/ 14 w 95"/>
              <a:gd name="T83" fmla="*/ 32 h 120"/>
              <a:gd name="T84" fmla="*/ 10 w 95"/>
              <a:gd name="T85" fmla="*/ 30 h 120"/>
              <a:gd name="T86" fmla="*/ 7 w 95"/>
              <a:gd name="T87" fmla="*/ 21 h 120"/>
              <a:gd name="T88" fmla="*/ 10 w 95"/>
              <a:gd name="T89" fmla="*/ 12 h 120"/>
              <a:gd name="T90" fmla="*/ 35 w 95"/>
              <a:gd name="T91" fmla="*/ 11 h 120"/>
              <a:gd name="T92" fmla="*/ 41 w 95"/>
              <a:gd name="T93" fmla="*/ 8 h 120"/>
              <a:gd name="T94" fmla="*/ 47 w 95"/>
              <a:gd name="T95" fmla="*/ 11 h 120"/>
              <a:gd name="T96" fmla="*/ 50 w 95"/>
              <a:gd name="T97" fmla="*/ 21 h 120"/>
              <a:gd name="T98" fmla="*/ 47 w 95"/>
              <a:gd name="T99" fmla="*/ 30 h 120"/>
              <a:gd name="T100" fmla="*/ 41 w 95"/>
              <a:gd name="T101" fmla="*/ 34 h 120"/>
              <a:gd name="T102" fmla="*/ 35 w 95"/>
              <a:gd name="T103" fmla="*/ 30 h 120"/>
              <a:gd name="T104" fmla="*/ 33 w 95"/>
              <a:gd name="T105" fmla="*/ 21 h 120"/>
              <a:gd name="T106" fmla="*/ 35 w 95"/>
              <a:gd name="T107" fmla="*/ 1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5" h="120">
                <a:moveTo>
                  <a:pt x="41" y="0"/>
                </a:moveTo>
                <a:cubicBezTo>
                  <a:pt x="37" y="0"/>
                  <a:pt x="32" y="2"/>
                  <a:pt x="29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25" y="6"/>
                  <a:pt x="18" y="1"/>
                  <a:pt x="14" y="1"/>
                </a:cubicBezTo>
                <a:cubicBezTo>
                  <a:pt x="10" y="1"/>
                  <a:pt x="6" y="4"/>
                  <a:pt x="3" y="8"/>
                </a:cubicBezTo>
                <a:cubicBezTo>
                  <a:pt x="1" y="11"/>
                  <a:pt x="0" y="16"/>
                  <a:pt x="0" y="21"/>
                </a:cubicBezTo>
                <a:cubicBezTo>
                  <a:pt x="0" y="26"/>
                  <a:pt x="1" y="30"/>
                  <a:pt x="3" y="34"/>
                </a:cubicBezTo>
                <a:cubicBezTo>
                  <a:pt x="6" y="38"/>
                  <a:pt x="10" y="40"/>
                  <a:pt x="14" y="40"/>
                </a:cubicBezTo>
                <a:cubicBezTo>
                  <a:pt x="18" y="40"/>
                  <a:pt x="27" y="38"/>
                  <a:pt x="31" y="37"/>
                </a:cubicBezTo>
                <a:cubicBezTo>
                  <a:pt x="34" y="40"/>
                  <a:pt x="38" y="41"/>
                  <a:pt x="41" y="41"/>
                </a:cubicBezTo>
                <a:cubicBezTo>
                  <a:pt x="42" y="41"/>
                  <a:pt x="43" y="41"/>
                  <a:pt x="43" y="41"/>
                </a:cubicBezTo>
                <a:cubicBezTo>
                  <a:pt x="57" y="56"/>
                  <a:pt x="57" y="56"/>
                  <a:pt x="57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66" y="78"/>
                  <a:pt x="66" y="78"/>
                  <a:pt x="66" y="78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77" y="84"/>
                  <a:pt x="77" y="84"/>
                  <a:pt x="77" y="84"/>
                </a:cubicBezTo>
                <a:cubicBezTo>
                  <a:pt x="82" y="84"/>
                  <a:pt x="82" y="84"/>
                  <a:pt x="82" y="84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95" y="120"/>
                  <a:pt x="95" y="120"/>
                  <a:pt x="95" y="120"/>
                </a:cubicBezTo>
                <a:cubicBezTo>
                  <a:pt x="92" y="78"/>
                  <a:pt x="92" y="78"/>
                  <a:pt x="92" y="78"/>
                </a:cubicBezTo>
                <a:cubicBezTo>
                  <a:pt x="94" y="41"/>
                  <a:pt x="94" y="41"/>
                  <a:pt x="94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70" y="35"/>
                  <a:pt x="70" y="35"/>
                  <a:pt x="70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3" y="37"/>
                  <a:pt x="76" y="38"/>
                  <a:pt x="79" y="38"/>
                </a:cubicBezTo>
                <a:cubicBezTo>
                  <a:pt x="86" y="38"/>
                  <a:pt x="91" y="33"/>
                  <a:pt x="91" y="26"/>
                </a:cubicBezTo>
                <a:cubicBezTo>
                  <a:pt x="91" y="19"/>
                  <a:pt x="86" y="14"/>
                  <a:pt x="79" y="14"/>
                </a:cubicBezTo>
                <a:cubicBezTo>
                  <a:pt x="76" y="14"/>
                  <a:pt x="73" y="15"/>
                  <a:pt x="71" y="18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1"/>
                  <a:pt x="44" y="0"/>
                  <a:pt x="41" y="0"/>
                </a:cubicBezTo>
                <a:close/>
                <a:moveTo>
                  <a:pt x="65" y="43"/>
                </a:moveTo>
                <a:cubicBezTo>
                  <a:pt x="58" y="46"/>
                  <a:pt x="58" y="46"/>
                  <a:pt x="58" y="46"/>
                </a:cubicBezTo>
                <a:cubicBezTo>
                  <a:pt x="51" y="39"/>
                  <a:pt x="51" y="39"/>
                  <a:pt x="51" y="39"/>
                </a:cubicBezTo>
                <a:cubicBezTo>
                  <a:pt x="62" y="37"/>
                  <a:pt x="62" y="37"/>
                  <a:pt x="62" y="37"/>
                </a:cubicBezTo>
                <a:cubicBezTo>
                  <a:pt x="65" y="43"/>
                  <a:pt x="65" y="43"/>
                  <a:pt x="65" y="43"/>
                </a:cubicBezTo>
                <a:close/>
                <a:moveTo>
                  <a:pt x="10" y="12"/>
                </a:moveTo>
                <a:cubicBezTo>
                  <a:pt x="11" y="10"/>
                  <a:pt x="12" y="9"/>
                  <a:pt x="14" y="9"/>
                </a:cubicBezTo>
                <a:cubicBezTo>
                  <a:pt x="16" y="9"/>
                  <a:pt x="17" y="10"/>
                  <a:pt x="18" y="12"/>
                </a:cubicBezTo>
                <a:cubicBezTo>
                  <a:pt x="20" y="14"/>
                  <a:pt x="21" y="17"/>
                  <a:pt x="21" y="21"/>
                </a:cubicBezTo>
                <a:cubicBezTo>
                  <a:pt x="21" y="24"/>
                  <a:pt x="20" y="27"/>
                  <a:pt x="18" y="30"/>
                </a:cubicBezTo>
                <a:cubicBezTo>
                  <a:pt x="17" y="31"/>
                  <a:pt x="16" y="32"/>
                  <a:pt x="14" y="32"/>
                </a:cubicBezTo>
                <a:cubicBezTo>
                  <a:pt x="12" y="32"/>
                  <a:pt x="11" y="31"/>
                  <a:pt x="10" y="30"/>
                </a:cubicBezTo>
                <a:cubicBezTo>
                  <a:pt x="8" y="27"/>
                  <a:pt x="7" y="24"/>
                  <a:pt x="7" y="21"/>
                </a:cubicBezTo>
                <a:cubicBezTo>
                  <a:pt x="7" y="17"/>
                  <a:pt x="8" y="14"/>
                  <a:pt x="10" y="12"/>
                </a:cubicBezTo>
                <a:close/>
                <a:moveTo>
                  <a:pt x="35" y="11"/>
                </a:moveTo>
                <a:cubicBezTo>
                  <a:pt x="37" y="9"/>
                  <a:pt x="39" y="8"/>
                  <a:pt x="41" y="8"/>
                </a:cubicBezTo>
                <a:cubicBezTo>
                  <a:pt x="43" y="8"/>
                  <a:pt x="45" y="9"/>
                  <a:pt x="47" y="11"/>
                </a:cubicBezTo>
                <a:cubicBezTo>
                  <a:pt x="49" y="13"/>
                  <a:pt x="50" y="17"/>
                  <a:pt x="50" y="21"/>
                </a:cubicBezTo>
                <a:cubicBezTo>
                  <a:pt x="50" y="24"/>
                  <a:pt x="49" y="28"/>
                  <a:pt x="47" y="30"/>
                </a:cubicBezTo>
                <a:cubicBezTo>
                  <a:pt x="45" y="32"/>
                  <a:pt x="43" y="34"/>
                  <a:pt x="41" y="34"/>
                </a:cubicBezTo>
                <a:cubicBezTo>
                  <a:pt x="39" y="34"/>
                  <a:pt x="37" y="32"/>
                  <a:pt x="35" y="30"/>
                </a:cubicBezTo>
                <a:cubicBezTo>
                  <a:pt x="34" y="28"/>
                  <a:pt x="33" y="24"/>
                  <a:pt x="33" y="21"/>
                </a:cubicBezTo>
                <a:cubicBezTo>
                  <a:pt x="33" y="17"/>
                  <a:pt x="34" y="13"/>
                  <a:pt x="35" y="1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713663" y="1398588"/>
            <a:ext cx="4203700" cy="1420812"/>
            <a:chOff x="6382339" y="996167"/>
            <a:chExt cx="4203361" cy="1421823"/>
          </a:xfrm>
        </p:grpSpPr>
        <p:grpSp>
          <p:nvGrpSpPr>
            <p:cNvPr id="20527" name="组合 34"/>
            <p:cNvGrpSpPr/>
            <p:nvPr/>
          </p:nvGrpSpPr>
          <p:grpSpPr>
            <a:xfrm>
              <a:off x="7460027" y="1016409"/>
              <a:ext cx="3125673" cy="1401581"/>
              <a:chOff x="6833347" y="934388"/>
              <a:chExt cx="3125673" cy="1401581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6833484" y="934797"/>
                <a:ext cx="2425504" cy="46229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2400" b="1" kern="1200" cap="none" spc="0" normalizeH="0" baseline="0" noProof="0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kumimoji="0" lang="zh-CN" altLang="en-US" sz="2400" b="1" kern="1200" cap="none" spc="0" normalizeH="0" baseline="0" noProof="0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 bwMode="auto">
              <a:xfrm>
                <a:off x="6833484" y="1371671"/>
                <a:ext cx="3125536" cy="96429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1600" kern="1200" cap="none" spc="0" normalizeH="0" baseline="0" noProof="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  <a:endParaRPr kumimoji="0" lang="en-US" altLang="zh-CN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>
                <a:off x="6922377" y="1371671"/>
                <a:ext cx="1777857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文本框 35"/>
            <p:cNvSpPr txBox="1"/>
            <p:nvPr/>
          </p:nvSpPr>
          <p:spPr>
            <a:xfrm>
              <a:off x="6382339" y="996167"/>
              <a:ext cx="1500066" cy="64657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3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  <a:cs typeface="+mn-cs"/>
                </a:rPr>
                <a:t>01</a:t>
              </a:r>
              <a:endParaRPr kumimoji="0" lang="zh-CN" altLang="en-US" sz="3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713663" y="3235325"/>
            <a:ext cx="4203700" cy="1420813"/>
            <a:chOff x="6382339" y="996167"/>
            <a:chExt cx="4203361" cy="1421823"/>
          </a:xfrm>
        </p:grpSpPr>
        <p:grpSp>
          <p:nvGrpSpPr>
            <p:cNvPr id="20522" name="组合 40"/>
            <p:cNvGrpSpPr/>
            <p:nvPr/>
          </p:nvGrpSpPr>
          <p:grpSpPr>
            <a:xfrm>
              <a:off x="7460027" y="1016409"/>
              <a:ext cx="3125673" cy="1401581"/>
              <a:chOff x="6833347" y="934388"/>
              <a:chExt cx="3125673" cy="1401581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6833484" y="934798"/>
                <a:ext cx="2425504" cy="46229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2400" b="1" kern="1200" cap="none" spc="0" normalizeH="0" baseline="0" noProof="0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kumimoji="0" lang="zh-CN" altLang="en-US" sz="2400" b="1" kern="1200" cap="none" spc="0" normalizeH="0" baseline="0" noProof="0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 bwMode="auto">
              <a:xfrm>
                <a:off x="6833484" y="1371671"/>
                <a:ext cx="3125536" cy="96429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1600" kern="1200" cap="none" spc="0" normalizeH="0" baseline="0" noProof="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  <a:endParaRPr kumimoji="0" lang="en-US" altLang="zh-CN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>
                <a:off x="6922377" y="1371671"/>
                <a:ext cx="1777857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本框 41"/>
            <p:cNvSpPr txBox="1"/>
            <p:nvPr/>
          </p:nvSpPr>
          <p:spPr>
            <a:xfrm>
              <a:off x="6382339" y="996167"/>
              <a:ext cx="1500066" cy="64657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3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  <a:cs typeface="+mn-cs"/>
                </a:rPr>
                <a:t>02</a:t>
              </a:r>
              <a:endParaRPr kumimoji="0" lang="zh-CN" altLang="en-US" sz="3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713663" y="5072063"/>
            <a:ext cx="4203700" cy="1422400"/>
            <a:chOff x="6382339" y="996167"/>
            <a:chExt cx="4203361" cy="1421823"/>
          </a:xfrm>
        </p:grpSpPr>
        <p:grpSp>
          <p:nvGrpSpPr>
            <p:cNvPr id="20517" name="组合 46"/>
            <p:cNvGrpSpPr/>
            <p:nvPr/>
          </p:nvGrpSpPr>
          <p:grpSpPr>
            <a:xfrm>
              <a:off x="7460027" y="1016409"/>
              <a:ext cx="3125673" cy="1401581"/>
              <a:chOff x="6833347" y="934388"/>
              <a:chExt cx="3125673" cy="1401581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6833484" y="934775"/>
                <a:ext cx="2425504" cy="4617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2400" b="1" kern="1200" cap="none" spc="0" normalizeH="0" baseline="0" noProof="0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kumimoji="0" lang="zh-CN" altLang="en-US" sz="2400" b="1" kern="1200" cap="none" spc="0" normalizeH="0" baseline="0" noProof="0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 bwMode="auto">
              <a:xfrm>
                <a:off x="6833484" y="1371161"/>
                <a:ext cx="3125536" cy="96480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1600" kern="1200" cap="none" spc="0" normalizeH="0" baseline="0" noProof="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  <a:endParaRPr kumimoji="0" lang="en-US" altLang="zh-CN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>
                <a:off x="6922377" y="1371161"/>
                <a:ext cx="1777857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文本框 47"/>
            <p:cNvSpPr txBox="1"/>
            <p:nvPr/>
          </p:nvSpPr>
          <p:spPr>
            <a:xfrm>
              <a:off x="6382339" y="996167"/>
              <a:ext cx="1500066" cy="6458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3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  <a:cs typeface="+mn-cs"/>
                </a:rPr>
                <a:t>03</a:t>
              </a:r>
              <a:endParaRPr kumimoji="0" lang="zh-CN" altLang="en-US" sz="3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07975" y="3235325"/>
            <a:ext cx="4203700" cy="1414463"/>
            <a:chOff x="385281" y="2409012"/>
            <a:chExt cx="4203384" cy="1414514"/>
          </a:xfrm>
        </p:grpSpPr>
        <p:grpSp>
          <p:nvGrpSpPr>
            <p:cNvPr id="20512" name="组合 52"/>
            <p:cNvGrpSpPr/>
            <p:nvPr/>
          </p:nvGrpSpPr>
          <p:grpSpPr>
            <a:xfrm>
              <a:off x="385281" y="2428165"/>
              <a:ext cx="3125673" cy="1395361"/>
              <a:chOff x="399947" y="2108125"/>
              <a:chExt cx="3125673" cy="1395361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1088870" y="2108023"/>
                <a:ext cx="2425518" cy="46198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algn="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2400" b="1" kern="1200" cap="none" spc="0" normalizeH="0" baseline="0" noProof="0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kumimoji="0" lang="zh-CN" altLang="en-US" sz="2400" b="1" kern="1200" cap="none" spc="0" normalizeH="0" baseline="0" noProof="0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 bwMode="auto">
              <a:xfrm>
                <a:off x="399947" y="2539838"/>
                <a:ext cx="3125553" cy="96364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algn="r" defTabSz="914400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1600" kern="1200" cap="none" spc="0" normalizeH="0" baseline="0" noProof="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  <a:endParaRPr kumimoji="0" lang="en-US" altLang="zh-CN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>
                <a:off x="1604769" y="2546189"/>
                <a:ext cx="1777866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3088591" y="2409012"/>
              <a:ext cx="1500074" cy="6461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3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  <a:cs typeface="+mn-cs"/>
                </a:rPr>
                <a:t>05</a:t>
              </a:r>
              <a:endParaRPr kumimoji="0" lang="zh-CN" altLang="en-US" sz="3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07975" y="5072063"/>
            <a:ext cx="4203700" cy="1414462"/>
            <a:chOff x="385281" y="2409012"/>
            <a:chExt cx="4203384" cy="1414514"/>
          </a:xfrm>
        </p:grpSpPr>
        <p:grpSp>
          <p:nvGrpSpPr>
            <p:cNvPr id="20507" name="组合 58"/>
            <p:cNvGrpSpPr/>
            <p:nvPr/>
          </p:nvGrpSpPr>
          <p:grpSpPr>
            <a:xfrm>
              <a:off x="385281" y="2428165"/>
              <a:ext cx="3125673" cy="1395361"/>
              <a:chOff x="399947" y="2108125"/>
              <a:chExt cx="3125673" cy="1395361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1088870" y="2108023"/>
                <a:ext cx="2425518" cy="4619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algn="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2400" b="1" kern="1200" cap="none" spc="0" normalizeH="0" baseline="0" noProof="0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kumimoji="0" lang="zh-CN" altLang="en-US" sz="2400" b="1" kern="1200" cap="none" spc="0" normalizeH="0" baseline="0" noProof="0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 bwMode="auto">
              <a:xfrm>
                <a:off x="399947" y="2539839"/>
                <a:ext cx="3125553" cy="96364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algn="r" defTabSz="914400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1600" kern="1200" cap="none" spc="0" normalizeH="0" baseline="0" noProof="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  <a:endParaRPr kumimoji="0" lang="en-US" altLang="zh-CN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63" name="直接连接符 62"/>
              <p:cNvCxnSpPr/>
              <p:nvPr/>
            </p:nvCxnSpPr>
            <p:spPr>
              <a:xfrm>
                <a:off x="1604769" y="2546189"/>
                <a:ext cx="1777866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59"/>
            <p:cNvSpPr txBox="1"/>
            <p:nvPr/>
          </p:nvSpPr>
          <p:spPr>
            <a:xfrm>
              <a:off x="3088591" y="2409012"/>
              <a:ext cx="1500074" cy="6461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3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  <a:cs typeface="+mn-cs"/>
                </a:rPr>
                <a:t>04</a:t>
              </a:r>
              <a:endParaRPr kumimoji="0" lang="zh-CN" altLang="en-US" sz="3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07975" y="1398588"/>
            <a:ext cx="4203700" cy="1414462"/>
            <a:chOff x="385281" y="2409012"/>
            <a:chExt cx="4203384" cy="1414514"/>
          </a:xfrm>
        </p:grpSpPr>
        <p:grpSp>
          <p:nvGrpSpPr>
            <p:cNvPr id="20502" name="组合 64"/>
            <p:cNvGrpSpPr/>
            <p:nvPr/>
          </p:nvGrpSpPr>
          <p:grpSpPr>
            <a:xfrm>
              <a:off x="385281" y="2428165"/>
              <a:ext cx="3125673" cy="1395361"/>
              <a:chOff x="399947" y="2108125"/>
              <a:chExt cx="3125673" cy="1395361"/>
            </a:xfrm>
          </p:grpSpPr>
          <p:sp>
            <p:nvSpPr>
              <p:cNvPr id="67" name="文本框 66"/>
              <p:cNvSpPr txBox="1"/>
              <p:nvPr/>
            </p:nvSpPr>
            <p:spPr>
              <a:xfrm>
                <a:off x="1088870" y="2108023"/>
                <a:ext cx="2425518" cy="4619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algn="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2400" b="1" kern="1200" cap="none" spc="0" normalizeH="0" baseline="0" noProof="0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kumimoji="0" lang="zh-CN" altLang="en-US" sz="2400" b="1" kern="1200" cap="none" spc="0" normalizeH="0" baseline="0" noProof="0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 bwMode="auto">
              <a:xfrm>
                <a:off x="399947" y="2539839"/>
                <a:ext cx="3125553" cy="96364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algn="r" defTabSz="914400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zh-CN" sz="1600" kern="1200" cap="none" spc="0" normalizeH="0" baseline="0" noProof="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Remember that happiness is a way of travel, not a destination. Remember that happiness is a way of travel.</a:t>
                </a:r>
                <a:endParaRPr kumimoji="0" lang="en-US" altLang="zh-CN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69" name="直接连接符 68"/>
              <p:cNvCxnSpPr/>
              <p:nvPr/>
            </p:nvCxnSpPr>
            <p:spPr>
              <a:xfrm>
                <a:off x="1604769" y="2546189"/>
                <a:ext cx="1777866" cy="0"/>
              </a:xfrm>
              <a:prstGeom prst="line">
                <a:avLst/>
              </a:prstGeom>
              <a:ln>
                <a:solidFill>
                  <a:srgbClr val="0072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文本框 65"/>
            <p:cNvSpPr txBox="1"/>
            <p:nvPr/>
          </p:nvSpPr>
          <p:spPr>
            <a:xfrm>
              <a:off x="3088591" y="2409012"/>
              <a:ext cx="1500074" cy="6461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3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  <a:cs typeface="+mn-cs"/>
                </a:rPr>
                <a:t>06</a:t>
              </a:r>
              <a:endParaRPr kumimoji="0" lang="zh-CN" altLang="en-US" sz="3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93675" y="185738"/>
            <a:ext cx="3903663" cy="825500"/>
            <a:chOff x="193490" y="186088"/>
            <a:chExt cx="3903080" cy="824600"/>
          </a:xfrm>
        </p:grpSpPr>
        <p:sp>
          <p:nvSpPr>
            <p:cNvPr id="71" name="菱形 70"/>
            <p:cNvSpPr/>
            <p:nvPr/>
          </p:nvSpPr>
          <p:spPr>
            <a:xfrm>
              <a:off x="193490" y="186088"/>
              <a:ext cx="825377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498" name="文本框 71"/>
            <p:cNvSpPr txBox="1"/>
            <p:nvPr/>
          </p:nvSpPr>
          <p:spPr>
            <a:xfrm>
              <a:off x="1018090" y="243238"/>
              <a:ext cx="306296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总结建议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1109341" y="688776"/>
              <a:ext cx="231105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1018867" y="672919"/>
              <a:ext cx="3077703" cy="3377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  <a:cs typeface="+mn-cs"/>
                </a:rPr>
                <a:t>We are pursuing the best!</a:t>
              </a:r>
              <a:endParaRPr kumimoji="0" lang="zh-CN" altLang="en-US" sz="1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0501" name="Freeform 30"/>
            <p:cNvSpPr>
              <a:spLocks noEditPoints="1"/>
            </p:cNvSpPr>
            <p:nvPr/>
          </p:nvSpPr>
          <p:spPr>
            <a:xfrm>
              <a:off x="457222" y="403127"/>
              <a:ext cx="297137" cy="390522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" name="任意多边形 48"/>
          <p:cNvSpPr/>
          <p:nvPr/>
        </p:nvSpPr>
        <p:spPr>
          <a:xfrm flipV="1">
            <a:off x="0" y="-19050"/>
            <a:ext cx="12225338" cy="4868863"/>
          </a:xfrm>
          <a:custGeom>
            <a:avLst/>
            <a:gdLst>
              <a:gd name="connsiteX0" fmla="*/ 0 w 12224693"/>
              <a:gd name="connsiteY0" fmla="*/ 4868865 h 4868865"/>
              <a:gd name="connsiteX1" fmla="*/ 12224693 w 12224693"/>
              <a:gd name="connsiteY1" fmla="*/ 4868865 h 4868865"/>
              <a:gd name="connsiteX2" fmla="*/ 12224693 w 12224693"/>
              <a:gd name="connsiteY2" fmla="*/ 4210821 h 4868865"/>
              <a:gd name="connsiteX3" fmla="*/ 0 w 12224693"/>
              <a:gd name="connsiteY3" fmla="*/ 0 h 486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4693" h="4868865">
                <a:moveTo>
                  <a:pt x="0" y="4868865"/>
                </a:moveTo>
                <a:lnTo>
                  <a:pt x="12224693" y="4868865"/>
                </a:lnTo>
                <a:lnTo>
                  <a:pt x="12224693" y="4210821"/>
                </a:lnTo>
                <a:lnTo>
                  <a:pt x="0" y="0"/>
                </a:lnTo>
                <a:close/>
              </a:path>
            </a:pathLst>
          </a:custGeom>
          <a:solidFill>
            <a:srgbClr val="007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任意多边形 49"/>
          <p:cNvSpPr/>
          <p:nvPr/>
        </p:nvSpPr>
        <p:spPr>
          <a:xfrm rot="4146555">
            <a:off x="7962106" y="2520156"/>
            <a:ext cx="3668713" cy="6578600"/>
          </a:xfrm>
          <a:custGeom>
            <a:avLst/>
            <a:gdLst>
              <a:gd name="connsiteX0" fmla="*/ 17918 w 3667802"/>
              <a:gd name="connsiteY0" fmla="*/ 6236087 h 6578987"/>
              <a:gd name="connsiteX1" fmla="*/ 1871651 w 3667802"/>
              <a:gd name="connsiteY1" fmla="*/ 6236087 h 6578987"/>
              <a:gd name="connsiteX2" fmla="*/ 1740773 w 3667802"/>
              <a:gd name="connsiteY2" fmla="*/ 6578987 h 6578987"/>
              <a:gd name="connsiteX3" fmla="*/ 17918 w 3667802"/>
              <a:gd name="connsiteY3" fmla="*/ 6578987 h 6578987"/>
              <a:gd name="connsiteX4" fmla="*/ 17919 w 3667802"/>
              <a:gd name="connsiteY4" fmla="*/ 5759040 h 6578987"/>
              <a:gd name="connsiteX5" fmla="*/ 2053729 w 3667802"/>
              <a:gd name="connsiteY5" fmla="*/ 5759040 h 6578987"/>
              <a:gd name="connsiteX6" fmla="*/ 1922852 w 3667802"/>
              <a:gd name="connsiteY6" fmla="*/ 6101940 h 6578987"/>
              <a:gd name="connsiteX7" fmla="*/ 17919 w 3667802"/>
              <a:gd name="connsiteY7" fmla="*/ 6101940 h 6578987"/>
              <a:gd name="connsiteX8" fmla="*/ 17919 w 3667802"/>
              <a:gd name="connsiteY8" fmla="*/ 5281996 h 6578987"/>
              <a:gd name="connsiteX9" fmla="*/ 2235806 w 3667802"/>
              <a:gd name="connsiteY9" fmla="*/ 5281996 h 6578987"/>
              <a:gd name="connsiteX10" fmla="*/ 2104929 w 3667802"/>
              <a:gd name="connsiteY10" fmla="*/ 5624896 h 6578987"/>
              <a:gd name="connsiteX11" fmla="*/ 17919 w 3667802"/>
              <a:gd name="connsiteY11" fmla="*/ 5624896 h 6578987"/>
              <a:gd name="connsiteX12" fmla="*/ 17919 w 3667802"/>
              <a:gd name="connsiteY12" fmla="*/ 4804953 h 6578987"/>
              <a:gd name="connsiteX13" fmla="*/ 2417883 w 3667802"/>
              <a:gd name="connsiteY13" fmla="*/ 4804953 h 6578987"/>
              <a:gd name="connsiteX14" fmla="*/ 2287006 w 3667802"/>
              <a:gd name="connsiteY14" fmla="*/ 5147853 h 6578987"/>
              <a:gd name="connsiteX15" fmla="*/ 17919 w 3667802"/>
              <a:gd name="connsiteY15" fmla="*/ 5147853 h 6578987"/>
              <a:gd name="connsiteX16" fmla="*/ 17918 w 3667802"/>
              <a:gd name="connsiteY16" fmla="*/ 4327910 h 6578987"/>
              <a:gd name="connsiteX17" fmla="*/ 2599960 w 3667802"/>
              <a:gd name="connsiteY17" fmla="*/ 4327910 h 6578987"/>
              <a:gd name="connsiteX18" fmla="*/ 2469083 w 3667802"/>
              <a:gd name="connsiteY18" fmla="*/ 4670810 h 6578987"/>
              <a:gd name="connsiteX19" fmla="*/ 17918 w 3667802"/>
              <a:gd name="connsiteY19" fmla="*/ 4670810 h 6578987"/>
              <a:gd name="connsiteX20" fmla="*/ 17918 w 3667802"/>
              <a:gd name="connsiteY20" fmla="*/ 3850868 h 6578987"/>
              <a:gd name="connsiteX21" fmla="*/ 2782036 w 3667802"/>
              <a:gd name="connsiteY21" fmla="*/ 3850868 h 6578987"/>
              <a:gd name="connsiteX22" fmla="*/ 2651159 w 3667802"/>
              <a:gd name="connsiteY22" fmla="*/ 4193767 h 6578987"/>
              <a:gd name="connsiteX23" fmla="*/ 17919 w 3667802"/>
              <a:gd name="connsiteY23" fmla="*/ 4193768 h 6578987"/>
              <a:gd name="connsiteX24" fmla="*/ 17918 w 3667802"/>
              <a:gd name="connsiteY24" fmla="*/ 3373825 h 6578987"/>
              <a:gd name="connsiteX25" fmla="*/ 2964113 w 3667802"/>
              <a:gd name="connsiteY25" fmla="*/ 3373824 h 6578987"/>
              <a:gd name="connsiteX26" fmla="*/ 2833236 w 3667802"/>
              <a:gd name="connsiteY26" fmla="*/ 3716725 h 6578987"/>
              <a:gd name="connsiteX27" fmla="*/ 17918 w 3667802"/>
              <a:gd name="connsiteY27" fmla="*/ 3716725 h 6578987"/>
              <a:gd name="connsiteX28" fmla="*/ 17918 w 3667802"/>
              <a:gd name="connsiteY28" fmla="*/ 2896782 h 6578987"/>
              <a:gd name="connsiteX29" fmla="*/ 3146190 w 3667802"/>
              <a:gd name="connsiteY29" fmla="*/ 2896782 h 6578987"/>
              <a:gd name="connsiteX30" fmla="*/ 3015313 w 3667802"/>
              <a:gd name="connsiteY30" fmla="*/ 3239681 h 6578987"/>
              <a:gd name="connsiteX31" fmla="*/ 17918 w 3667802"/>
              <a:gd name="connsiteY31" fmla="*/ 3239682 h 6578987"/>
              <a:gd name="connsiteX32" fmla="*/ 17919 w 3667802"/>
              <a:gd name="connsiteY32" fmla="*/ 2419738 h 6578987"/>
              <a:gd name="connsiteX33" fmla="*/ 3328267 w 3667802"/>
              <a:gd name="connsiteY33" fmla="*/ 2419738 h 6578987"/>
              <a:gd name="connsiteX34" fmla="*/ 3197390 w 3667802"/>
              <a:gd name="connsiteY34" fmla="*/ 2762637 h 6578987"/>
              <a:gd name="connsiteX35" fmla="*/ 17919 w 3667802"/>
              <a:gd name="connsiteY35" fmla="*/ 2762638 h 6578987"/>
              <a:gd name="connsiteX36" fmla="*/ 9047 w 3667802"/>
              <a:gd name="connsiteY36" fmla="*/ 1902848 h 6578987"/>
              <a:gd name="connsiteX37" fmla="*/ 3525553 w 3667802"/>
              <a:gd name="connsiteY37" fmla="*/ 1902847 h 6578987"/>
              <a:gd name="connsiteX38" fmla="*/ 3394676 w 3667802"/>
              <a:gd name="connsiteY38" fmla="*/ 2245747 h 6578987"/>
              <a:gd name="connsiteX39" fmla="*/ 9047 w 3667802"/>
              <a:gd name="connsiteY39" fmla="*/ 2245747 h 6578987"/>
              <a:gd name="connsiteX40" fmla="*/ 9048 w 3667802"/>
              <a:gd name="connsiteY40" fmla="*/ 1425801 h 6578987"/>
              <a:gd name="connsiteX41" fmla="*/ 3667802 w 3667802"/>
              <a:gd name="connsiteY41" fmla="*/ 1425799 h 6578987"/>
              <a:gd name="connsiteX42" fmla="*/ 3536924 w 3667802"/>
              <a:gd name="connsiteY42" fmla="*/ 1768699 h 6578987"/>
              <a:gd name="connsiteX43" fmla="*/ 9048 w 3667802"/>
              <a:gd name="connsiteY43" fmla="*/ 1768701 h 6578987"/>
              <a:gd name="connsiteX44" fmla="*/ 9047 w 3667802"/>
              <a:gd name="connsiteY44" fmla="*/ 948758 h 6578987"/>
              <a:gd name="connsiteX45" fmla="*/ 2485752 w 3667802"/>
              <a:gd name="connsiteY45" fmla="*/ 948758 h 6578987"/>
              <a:gd name="connsiteX46" fmla="*/ 3384151 w 3667802"/>
              <a:gd name="connsiteY46" fmla="*/ 1291657 h 6578987"/>
              <a:gd name="connsiteX47" fmla="*/ 9047 w 3667802"/>
              <a:gd name="connsiteY47" fmla="*/ 1291656 h 6578987"/>
              <a:gd name="connsiteX48" fmla="*/ 9048 w 3667802"/>
              <a:gd name="connsiteY48" fmla="*/ 471713 h 6578987"/>
              <a:gd name="connsiteX49" fmla="*/ 1235893 w 3667802"/>
              <a:gd name="connsiteY49" fmla="*/ 471713 h 6578987"/>
              <a:gd name="connsiteX50" fmla="*/ 2134295 w 3667802"/>
              <a:gd name="connsiteY50" fmla="*/ 814613 h 6578987"/>
              <a:gd name="connsiteX51" fmla="*/ 9048 w 3667802"/>
              <a:gd name="connsiteY51" fmla="*/ 814614 h 6578987"/>
              <a:gd name="connsiteX52" fmla="*/ 0 w 3667802"/>
              <a:gd name="connsiteY52" fmla="*/ 0 h 6578987"/>
              <a:gd name="connsiteX53" fmla="*/ 875646 w 3667802"/>
              <a:gd name="connsiteY53" fmla="*/ 334216 h 6578987"/>
              <a:gd name="connsiteX54" fmla="*/ 0 w 3667802"/>
              <a:gd name="connsiteY54" fmla="*/ 334216 h 6578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667802" h="6578987">
                <a:moveTo>
                  <a:pt x="17918" y="6236087"/>
                </a:moveTo>
                <a:lnTo>
                  <a:pt x="1871651" y="6236087"/>
                </a:lnTo>
                <a:lnTo>
                  <a:pt x="1740773" y="6578987"/>
                </a:lnTo>
                <a:lnTo>
                  <a:pt x="17918" y="6578987"/>
                </a:lnTo>
                <a:close/>
                <a:moveTo>
                  <a:pt x="17919" y="5759040"/>
                </a:moveTo>
                <a:lnTo>
                  <a:pt x="2053729" y="5759040"/>
                </a:lnTo>
                <a:lnTo>
                  <a:pt x="1922852" y="6101940"/>
                </a:lnTo>
                <a:lnTo>
                  <a:pt x="17919" y="6101940"/>
                </a:lnTo>
                <a:close/>
                <a:moveTo>
                  <a:pt x="17919" y="5281996"/>
                </a:moveTo>
                <a:lnTo>
                  <a:pt x="2235806" y="5281996"/>
                </a:lnTo>
                <a:lnTo>
                  <a:pt x="2104929" y="5624896"/>
                </a:lnTo>
                <a:lnTo>
                  <a:pt x="17919" y="5624896"/>
                </a:lnTo>
                <a:close/>
                <a:moveTo>
                  <a:pt x="17919" y="4804953"/>
                </a:moveTo>
                <a:lnTo>
                  <a:pt x="2417883" y="4804953"/>
                </a:lnTo>
                <a:lnTo>
                  <a:pt x="2287006" y="5147853"/>
                </a:lnTo>
                <a:lnTo>
                  <a:pt x="17919" y="5147853"/>
                </a:lnTo>
                <a:close/>
                <a:moveTo>
                  <a:pt x="17918" y="4327910"/>
                </a:moveTo>
                <a:lnTo>
                  <a:pt x="2599960" y="4327910"/>
                </a:lnTo>
                <a:lnTo>
                  <a:pt x="2469083" y="4670810"/>
                </a:lnTo>
                <a:lnTo>
                  <a:pt x="17918" y="4670810"/>
                </a:lnTo>
                <a:close/>
                <a:moveTo>
                  <a:pt x="17918" y="3850868"/>
                </a:moveTo>
                <a:lnTo>
                  <a:pt x="2782036" y="3850868"/>
                </a:lnTo>
                <a:lnTo>
                  <a:pt x="2651159" y="4193767"/>
                </a:lnTo>
                <a:lnTo>
                  <a:pt x="17919" y="4193768"/>
                </a:lnTo>
                <a:close/>
                <a:moveTo>
                  <a:pt x="17918" y="3373825"/>
                </a:moveTo>
                <a:lnTo>
                  <a:pt x="2964113" y="3373824"/>
                </a:lnTo>
                <a:lnTo>
                  <a:pt x="2833236" y="3716725"/>
                </a:lnTo>
                <a:lnTo>
                  <a:pt x="17918" y="3716725"/>
                </a:lnTo>
                <a:close/>
                <a:moveTo>
                  <a:pt x="17918" y="2896782"/>
                </a:moveTo>
                <a:lnTo>
                  <a:pt x="3146190" y="2896782"/>
                </a:lnTo>
                <a:lnTo>
                  <a:pt x="3015313" y="3239681"/>
                </a:lnTo>
                <a:lnTo>
                  <a:pt x="17918" y="3239682"/>
                </a:lnTo>
                <a:close/>
                <a:moveTo>
                  <a:pt x="17919" y="2419738"/>
                </a:moveTo>
                <a:lnTo>
                  <a:pt x="3328267" y="2419738"/>
                </a:lnTo>
                <a:lnTo>
                  <a:pt x="3197390" y="2762637"/>
                </a:lnTo>
                <a:lnTo>
                  <a:pt x="17919" y="2762638"/>
                </a:lnTo>
                <a:close/>
                <a:moveTo>
                  <a:pt x="9047" y="1902848"/>
                </a:moveTo>
                <a:lnTo>
                  <a:pt x="3525553" y="1902847"/>
                </a:lnTo>
                <a:lnTo>
                  <a:pt x="3394676" y="2245747"/>
                </a:lnTo>
                <a:lnTo>
                  <a:pt x="9047" y="2245747"/>
                </a:lnTo>
                <a:close/>
                <a:moveTo>
                  <a:pt x="9048" y="1425801"/>
                </a:moveTo>
                <a:lnTo>
                  <a:pt x="3667802" y="1425799"/>
                </a:lnTo>
                <a:lnTo>
                  <a:pt x="3536924" y="1768699"/>
                </a:lnTo>
                <a:lnTo>
                  <a:pt x="9048" y="1768701"/>
                </a:lnTo>
                <a:close/>
                <a:moveTo>
                  <a:pt x="9047" y="948758"/>
                </a:moveTo>
                <a:lnTo>
                  <a:pt x="2485752" y="948758"/>
                </a:lnTo>
                <a:lnTo>
                  <a:pt x="3384151" y="1291657"/>
                </a:lnTo>
                <a:lnTo>
                  <a:pt x="9047" y="1291656"/>
                </a:lnTo>
                <a:close/>
                <a:moveTo>
                  <a:pt x="9048" y="471713"/>
                </a:moveTo>
                <a:lnTo>
                  <a:pt x="1235893" y="471713"/>
                </a:lnTo>
                <a:lnTo>
                  <a:pt x="2134295" y="814613"/>
                </a:lnTo>
                <a:lnTo>
                  <a:pt x="9048" y="814614"/>
                </a:lnTo>
                <a:close/>
                <a:moveTo>
                  <a:pt x="0" y="0"/>
                </a:moveTo>
                <a:lnTo>
                  <a:pt x="875646" y="334216"/>
                </a:lnTo>
                <a:lnTo>
                  <a:pt x="0" y="334216"/>
                </a:lnTo>
                <a:close/>
              </a:path>
            </a:pathLst>
          </a:custGeom>
          <a:solidFill>
            <a:srgbClr val="007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10150" y="242888"/>
            <a:ext cx="7202488" cy="2687637"/>
            <a:chOff x="5010804" y="242524"/>
            <a:chExt cx="7202115" cy="2688182"/>
          </a:xfrm>
        </p:grpSpPr>
        <p:sp>
          <p:nvSpPr>
            <p:cNvPr id="29" name="菱形 28"/>
            <p:cNvSpPr/>
            <p:nvPr/>
          </p:nvSpPr>
          <p:spPr>
            <a:xfrm rot="20460000">
              <a:off x="5010804" y="2613142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菱形 29"/>
            <p:cNvSpPr/>
            <p:nvPr/>
          </p:nvSpPr>
          <p:spPr>
            <a:xfrm rot="20460000">
              <a:off x="5372735" y="2487704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菱形 30"/>
            <p:cNvSpPr/>
            <p:nvPr/>
          </p:nvSpPr>
          <p:spPr>
            <a:xfrm rot="20460000">
              <a:off x="5736254" y="2363854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菱形 31"/>
            <p:cNvSpPr/>
            <p:nvPr/>
          </p:nvSpPr>
          <p:spPr>
            <a:xfrm rot="20460000">
              <a:off x="6098186" y="2238416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菱形 32"/>
            <p:cNvSpPr/>
            <p:nvPr/>
          </p:nvSpPr>
          <p:spPr>
            <a:xfrm rot="20460000">
              <a:off x="6460117" y="2114566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菱形 33"/>
            <p:cNvSpPr/>
            <p:nvPr/>
          </p:nvSpPr>
          <p:spPr>
            <a:xfrm rot="20460000">
              <a:off x="6822048" y="1989128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菱形 34"/>
            <p:cNvSpPr/>
            <p:nvPr/>
          </p:nvSpPr>
          <p:spPr>
            <a:xfrm rot="20460000">
              <a:off x="7185566" y="1863690"/>
              <a:ext cx="317484" cy="319153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菱形 35"/>
            <p:cNvSpPr/>
            <p:nvPr/>
          </p:nvSpPr>
          <p:spPr>
            <a:xfrm rot="20460000">
              <a:off x="7547498" y="1739840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" name="菱形 103"/>
            <p:cNvSpPr/>
            <p:nvPr/>
          </p:nvSpPr>
          <p:spPr>
            <a:xfrm rot="20460000">
              <a:off x="7909429" y="1614402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5" name="菱形 104"/>
            <p:cNvSpPr/>
            <p:nvPr/>
          </p:nvSpPr>
          <p:spPr>
            <a:xfrm rot="20460000">
              <a:off x="8271360" y="1490552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6" name="菱形 105"/>
            <p:cNvSpPr/>
            <p:nvPr/>
          </p:nvSpPr>
          <p:spPr>
            <a:xfrm rot="20460000">
              <a:off x="8634879" y="1365114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7" name="菱形 106"/>
            <p:cNvSpPr/>
            <p:nvPr/>
          </p:nvSpPr>
          <p:spPr>
            <a:xfrm rot="20460000">
              <a:off x="8996811" y="1241263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8" name="菱形 107"/>
            <p:cNvSpPr/>
            <p:nvPr/>
          </p:nvSpPr>
          <p:spPr>
            <a:xfrm rot="20460000">
              <a:off x="9358742" y="1115826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9" name="菱形 108"/>
            <p:cNvSpPr/>
            <p:nvPr/>
          </p:nvSpPr>
          <p:spPr>
            <a:xfrm rot="20460000">
              <a:off x="9720673" y="990388"/>
              <a:ext cx="317484" cy="319153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0" name="菱形 109"/>
            <p:cNvSpPr/>
            <p:nvPr/>
          </p:nvSpPr>
          <p:spPr>
            <a:xfrm rot="20460000">
              <a:off x="10084191" y="866538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1" name="菱形 110"/>
            <p:cNvSpPr/>
            <p:nvPr/>
          </p:nvSpPr>
          <p:spPr>
            <a:xfrm rot="20460000">
              <a:off x="10446123" y="741100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4" name="菱形 113"/>
            <p:cNvSpPr/>
            <p:nvPr/>
          </p:nvSpPr>
          <p:spPr>
            <a:xfrm rot="20460000">
              <a:off x="10808054" y="617250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5" name="菱形 114"/>
            <p:cNvSpPr/>
            <p:nvPr/>
          </p:nvSpPr>
          <p:spPr>
            <a:xfrm rot="20460000">
              <a:off x="11169985" y="491812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6" name="菱形 115"/>
            <p:cNvSpPr/>
            <p:nvPr/>
          </p:nvSpPr>
          <p:spPr>
            <a:xfrm rot="20460000">
              <a:off x="11533504" y="367961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7" name="菱形 116"/>
            <p:cNvSpPr/>
            <p:nvPr/>
          </p:nvSpPr>
          <p:spPr>
            <a:xfrm rot="20460000">
              <a:off x="11895435" y="242524"/>
              <a:ext cx="317484" cy="31756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 rot="-1200000">
            <a:off x="5362718" y="3125952"/>
            <a:ext cx="5399887" cy="523038"/>
            <a:chOff x="5588559" y="3622503"/>
            <a:chExt cx="5400311" cy="522384"/>
          </a:xfrm>
        </p:grpSpPr>
        <p:sp>
          <p:nvSpPr>
            <p:cNvPr id="121" name="文本框 120"/>
            <p:cNvSpPr txBox="1"/>
            <p:nvPr/>
          </p:nvSpPr>
          <p:spPr>
            <a:xfrm>
              <a:off x="7953332" y="3623570"/>
              <a:ext cx="3035538" cy="5213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28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专业：软件工程</a:t>
              </a:r>
              <a:endParaRPr kumimoji="0" lang="en-US" altLang="zh-CN" sz="28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5588559" y="3622503"/>
              <a:ext cx="2356035" cy="5213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28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导师：李丽华</a:t>
              </a:r>
              <a:endParaRPr kumimoji="0" lang="en-US" altLang="zh-CN" sz="28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 rot="-1200000">
            <a:off x="5561320" y="3674534"/>
            <a:ext cx="5399881" cy="522114"/>
            <a:chOff x="5588566" y="4116566"/>
            <a:chExt cx="5399726" cy="521461"/>
          </a:xfrm>
        </p:grpSpPr>
        <p:sp>
          <p:nvSpPr>
            <p:cNvPr id="120" name="文本框 119"/>
            <p:cNvSpPr txBox="1"/>
            <p:nvPr/>
          </p:nvSpPr>
          <p:spPr>
            <a:xfrm>
              <a:off x="5588566" y="4116566"/>
              <a:ext cx="3103473" cy="5213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28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答辩人：程炜</a:t>
              </a:r>
              <a:endParaRPr kumimoji="0" lang="en-US" altLang="zh-CN" sz="28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7953079" y="4116710"/>
              <a:ext cx="3035213" cy="5213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28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时间：</a:t>
              </a:r>
              <a:r>
                <a:rPr kumimoji="0" lang="en-US" altLang="zh-CN" sz="28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2019.5.11</a:t>
              </a:r>
              <a:endParaRPr kumimoji="0" lang="en-US" altLang="zh-CN" sz="28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34" name="文本框 133"/>
          <p:cNvSpPr txBox="1"/>
          <p:nvPr/>
        </p:nvSpPr>
        <p:spPr>
          <a:xfrm rot="-1200000">
            <a:off x="5076825" y="2266950"/>
            <a:ext cx="5905500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4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谢谢观看与聆听</a:t>
            </a:r>
            <a:endParaRPr lang="en-US" altLang="zh-CN" sz="4400" dirty="0">
              <a:solidFill>
                <a:srgbClr val="0072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reeform 74"/>
          <p:cNvSpPr>
            <a:spLocks noEditPoints="1"/>
          </p:cNvSpPr>
          <p:nvPr/>
        </p:nvSpPr>
        <p:spPr>
          <a:xfrm>
            <a:off x="5540375" y="1778000"/>
            <a:ext cx="1111250" cy="81756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99" h="65">
                <a:moveTo>
                  <a:pt x="18" y="58"/>
                </a:moveTo>
                <a:cubicBezTo>
                  <a:pt x="30" y="58"/>
                  <a:pt x="42" y="60"/>
                  <a:pt x="53" y="65"/>
                </a:cubicBezTo>
                <a:cubicBezTo>
                  <a:pt x="64" y="60"/>
                  <a:pt x="75" y="57"/>
                  <a:pt x="87" y="57"/>
                </a:cubicBezTo>
                <a:cubicBezTo>
                  <a:pt x="87" y="23"/>
                  <a:pt x="87" y="23"/>
                  <a:pt x="87" y="23"/>
                </a:cubicBezTo>
                <a:cubicBezTo>
                  <a:pt x="53" y="28"/>
                  <a:pt x="53" y="28"/>
                  <a:pt x="53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58"/>
                  <a:pt x="18" y="58"/>
                  <a:pt x="18" y="58"/>
                </a:cubicBezTo>
                <a:close/>
                <a:moveTo>
                  <a:pt x="99" y="8"/>
                </a:moveTo>
                <a:cubicBezTo>
                  <a:pt x="99" y="17"/>
                  <a:pt x="99" y="17"/>
                  <a:pt x="99" y="17"/>
                </a:cubicBezTo>
                <a:cubicBezTo>
                  <a:pt x="53" y="24"/>
                  <a:pt x="53" y="24"/>
                  <a:pt x="53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34"/>
                  <a:pt x="7" y="34"/>
                  <a:pt x="7" y="34"/>
                </a:cubicBezTo>
                <a:cubicBezTo>
                  <a:pt x="8" y="35"/>
                  <a:pt x="9" y="36"/>
                  <a:pt x="9" y="37"/>
                </a:cubicBezTo>
                <a:cubicBezTo>
                  <a:pt x="9" y="39"/>
                  <a:pt x="7" y="41"/>
                  <a:pt x="5" y="41"/>
                </a:cubicBezTo>
                <a:cubicBezTo>
                  <a:pt x="4" y="41"/>
                  <a:pt x="2" y="39"/>
                  <a:pt x="2" y="37"/>
                </a:cubicBezTo>
                <a:cubicBezTo>
                  <a:pt x="2" y="36"/>
                  <a:pt x="3" y="35"/>
                  <a:pt x="4" y="34"/>
                </a:cubicBezTo>
                <a:cubicBezTo>
                  <a:pt x="4" y="25"/>
                  <a:pt x="4" y="17"/>
                  <a:pt x="4" y="8"/>
                </a:cubicBezTo>
                <a:cubicBezTo>
                  <a:pt x="53" y="0"/>
                  <a:pt x="53" y="0"/>
                  <a:pt x="53" y="0"/>
                </a:cubicBezTo>
                <a:cubicBezTo>
                  <a:pt x="99" y="8"/>
                  <a:pt x="99" y="8"/>
                  <a:pt x="99" y="8"/>
                </a:cubicBezTo>
                <a:close/>
                <a:moveTo>
                  <a:pt x="8" y="42"/>
                </a:moveTo>
                <a:cubicBezTo>
                  <a:pt x="6" y="43"/>
                  <a:pt x="5" y="43"/>
                  <a:pt x="3" y="42"/>
                </a:cubicBezTo>
                <a:cubicBezTo>
                  <a:pt x="2" y="47"/>
                  <a:pt x="1" y="52"/>
                  <a:pt x="0" y="58"/>
                </a:cubicBezTo>
                <a:cubicBezTo>
                  <a:pt x="1" y="58"/>
                  <a:pt x="2" y="58"/>
                  <a:pt x="2" y="58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8"/>
                  <a:pt x="3" y="58"/>
                  <a:pt x="3" y="58"/>
                </a:cubicBezTo>
                <a:cubicBezTo>
                  <a:pt x="4" y="59"/>
                  <a:pt x="5" y="59"/>
                  <a:pt x="6" y="59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9"/>
                  <a:pt x="8" y="59"/>
                  <a:pt x="8" y="59"/>
                </a:cubicBezTo>
                <a:cubicBezTo>
                  <a:pt x="8" y="51"/>
                  <a:pt x="8" y="51"/>
                  <a:pt x="8" y="51"/>
                </a:cubicBezTo>
                <a:cubicBezTo>
                  <a:pt x="9" y="58"/>
                  <a:pt x="9" y="58"/>
                  <a:pt x="9" y="58"/>
                </a:cubicBezTo>
                <a:cubicBezTo>
                  <a:pt x="10" y="58"/>
                  <a:pt x="10" y="58"/>
                  <a:pt x="11" y="58"/>
                </a:cubicBezTo>
                <a:cubicBezTo>
                  <a:pt x="10" y="52"/>
                  <a:pt x="9" y="47"/>
                  <a:pt x="8" y="42"/>
                </a:cubicBezTo>
                <a:close/>
              </a:path>
            </a:pathLst>
          </a:custGeom>
          <a:solidFill>
            <a:srgbClr val="0072A9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40150" y="3748088"/>
            <a:ext cx="4711700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48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选题意义及目的</a:t>
            </a:r>
            <a:endParaRPr lang="zh-CN" altLang="en-US" sz="4800" dirty="0">
              <a:solidFill>
                <a:srgbClr val="0072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0" name="组合 229"/>
          <p:cNvGrpSpPr/>
          <p:nvPr/>
        </p:nvGrpSpPr>
        <p:grpSpPr>
          <a:xfrm>
            <a:off x="4219575" y="2719388"/>
            <a:ext cx="3752850" cy="769937"/>
            <a:chOff x="4219447" y="2719498"/>
            <a:chExt cx="3753106" cy="769442"/>
          </a:xfrm>
        </p:grpSpPr>
        <p:sp>
          <p:nvSpPr>
            <p:cNvPr id="69" name="矩形 68"/>
            <p:cNvSpPr/>
            <p:nvPr/>
          </p:nvSpPr>
          <p:spPr>
            <a:xfrm>
              <a:off x="4448063" y="2809927"/>
              <a:ext cx="3295875" cy="642525"/>
            </a:xfrm>
            <a:prstGeom prst="rect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219447" y="2719498"/>
              <a:ext cx="3753106" cy="7694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4400" b="1" kern="1200" cap="none" spc="0" normalizeH="0" baseline="0" noProof="0" dirty="0">
                  <a:solidFill>
                    <a:schemeClr val="bg1"/>
                  </a:solidFill>
                  <a:latin typeface="+mj-lt"/>
                  <a:ea typeface="+mn-ea"/>
                  <a:cs typeface="+mn-cs"/>
                </a:rPr>
                <a:t>The First Part</a:t>
              </a:r>
              <a:endParaRPr kumimoji="0" lang="zh-CN" altLang="en-US" sz="4400" b="1" kern="1200" cap="none" spc="0" normalizeH="0" baseline="0" noProof="0" dirty="0">
                <a:solidFill>
                  <a:schemeClr val="bg1"/>
                </a:solidFill>
                <a:latin typeface="+mj-lt"/>
                <a:ea typeface="+mn-ea"/>
                <a:cs typeface="+mn-cs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4448175" y="3651250"/>
            <a:ext cx="329565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06850" y="4643438"/>
            <a:ext cx="417830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387850" y="4733925"/>
            <a:ext cx="34163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72A9"/>
                </a:solidFill>
                <a:latin typeface="+mj-lt"/>
                <a:ea typeface="+mn-ea"/>
                <a:cs typeface="+mn-cs"/>
              </a:rPr>
              <a:t>We are pursuing the best!</a:t>
            </a:r>
            <a:endParaRPr kumimoji="0" lang="zh-CN" altLang="en-US" sz="2400" kern="1200" cap="none" spc="0" normalizeH="0" baseline="0" noProof="0" dirty="0">
              <a:solidFill>
                <a:srgbClr val="0072A9"/>
              </a:solidFill>
              <a:latin typeface="+mj-lt"/>
              <a:ea typeface="+mn-ea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-247650" y="-19050"/>
            <a:ext cx="12687300" cy="280988"/>
            <a:chOff x="-246861" y="0"/>
            <a:chExt cx="12685723" cy="281354"/>
          </a:xfrm>
        </p:grpSpPr>
        <p:sp>
          <p:nvSpPr>
            <p:cNvPr id="116" name="平行四边形 115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7" name="平行四边形 116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4" name="平行四边形 113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5" name="平行四边形 114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" name="平行四边形 111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3" name="平行四边形 112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0" name="平行四边形 109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1" name="平行四边形 110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8" name="平行四边形 107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9" name="平行四边形 108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6" name="平行四边形 105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7" name="平行四边形 106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" name="平行四边形 103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5" name="平行四边形 104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" name="平行四边形 101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3" name="平行四边形 102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0" name="平行四边形 99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1" name="平行四边形 100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6" name="平行四边形 95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5" name="平行四边形 94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3" name="平行四边形 92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 flipV="1">
            <a:off x="-247650" y="6596063"/>
            <a:ext cx="12687300" cy="280987"/>
            <a:chOff x="-246861" y="0"/>
            <a:chExt cx="12685723" cy="281354"/>
          </a:xfrm>
        </p:grpSpPr>
        <p:sp>
          <p:nvSpPr>
            <p:cNvPr id="120" name="平行四边形 119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1" name="平行四边形 120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2" name="平行四边形 121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" name="平行四边形 122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4" name="平行四边形 123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5" name="平行四边形 124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6" name="平行四边形 125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7" name="平行四边形 126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8" name="平行四边形 127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9" name="平行四边形 128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0" name="平行四边形 129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1" name="平行四边形 130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2" name="平行四边形 131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" name="平行四边形 132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4" name="平行四边形 133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5" name="平行四边形 134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6" name="平行四边形 135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7" name="平行四边形 136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8" name="平行四边形 137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9" name="平行四边形 138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0" name="平行四边形 139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1" name="平行四边形 140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2" name="平行四边形 141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" name="平行四边形 142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" name="平行四边形 143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5" name="平行四边形 144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4" name="组合 113"/>
          <p:cNvGrpSpPr/>
          <p:nvPr/>
        </p:nvGrpSpPr>
        <p:grpSpPr>
          <a:xfrm>
            <a:off x="193675" y="185738"/>
            <a:ext cx="3903663" cy="825500"/>
            <a:chOff x="193490" y="186088"/>
            <a:chExt cx="3903080" cy="824600"/>
          </a:xfrm>
        </p:grpSpPr>
        <p:sp>
          <p:nvSpPr>
            <p:cNvPr id="6" name="菱形 5"/>
            <p:cNvSpPr/>
            <p:nvPr/>
          </p:nvSpPr>
          <p:spPr>
            <a:xfrm>
              <a:off x="193490" y="186088"/>
              <a:ext cx="825377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82" name="文本框 7"/>
            <p:cNvSpPr txBox="1"/>
            <p:nvPr/>
          </p:nvSpPr>
          <p:spPr>
            <a:xfrm>
              <a:off x="1018090" y="243238"/>
              <a:ext cx="306296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选题意义及目的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109341" y="688776"/>
              <a:ext cx="231105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018867" y="672919"/>
              <a:ext cx="3077703" cy="3377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  <a:cs typeface="+mn-cs"/>
                </a:rPr>
                <a:t>We are pursuing the best!</a:t>
              </a:r>
              <a:endParaRPr kumimoji="0" lang="zh-CN" altLang="en-US" sz="1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5185" name="Freeform 74"/>
            <p:cNvSpPr>
              <a:spLocks noEditPoints="1"/>
            </p:cNvSpPr>
            <p:nvPr/>
          </p:nvSpPr>
          <p:spPr>
            <a:xfrm>
              <a:off x="419612" y="461439"/>
              <a:ext cx="372357" cy="243464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386263" y="1477963"/>
            <a:ext cx="1254125" cy="1441450"/>
            <a:chOff x="4385691" y="1210755"/>
            <a:chExt cx="1254669" cy="1442148"/>
          </a:xfrm>
        </p:grpSpPr>
        <p:sp>
          <p:nvSpPr>
            <p:cNvPr id="7" name="任意多边形 6"/>
            <p:cNvSpPr/>
            <p:nvPr/>
          </p:nvSpPr>
          <p:spPr>
            <a:xfrm>
              <a:off x="4385691" y="1210755"/>
              <a:ext cx="1254669" cy="144214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72320" tIns="313011" rIns="272320" bIns="313011" spcCol="1270" anchor="ctr"/>
            <a:lstStyle/>
            <a:p>
              <a:pPr marL="0" marR="0" lvl="0" indent="0" algn="ctr" defTabSz="1600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80" name="Freeform 74"/>
            <p:cNvSpPr>
              <a:spLocks noEditPoints="1"/>
            </p:cNvSpPr>
            <p:nvPr/>
          </p:nvSpPr>
          <p:spPr>
            <a:xfrm>
              <a:off x="4743898" y="1718424"/>
              <a:ext cx="538255" cy="351936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5060950" y="2701925"/>
            <a:ext cx="1254125" cy="1441450"/>
            <a:chOff x="5060616" y="2434851"/>
            <a:chExt cx="1254669" cy="1442148"/>
          </a:xfrm>
        </p:grpSpPr>
        <p:sp>
          <p:nvSpPr>
            <p:cNvPr id="9" name="任意多边形 8"/>
            <p:cNvSpPr/>
            <p:nvPr/>
          </p:nvSpPr>
          <p:spPr>
            <a:xfrm>
              <a:off x="5060616" y="2434851"/>
              <a:ext cx="1254669" cy="144214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94240" tIns="434931" rIns="394240" bIns="434931" spcCol="1270" anchor="ctr"/>
            <a:lstStyle/>
            <a:p>
              <a:pPr marL="0" marR="0" lvl="0" indent="0" algn="ctr" defTabSz="1422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78" name="Freeform 283"/>
            <p:cNvSpPr>
              <a:spLocks noEditPoints="1"/>
            </p:cNvSpPr>
            <p:nvPr/>
          </p:nvSpPr>
          <p:spPr>
            <a:xfrm>
              <a:off x="5323302" y="2863913"/>
              <a:ext cx="515937" cy="65352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95" h="120">
                  <a:moveTo>
                    <a:pt x="41" y="0"/>
                  </a:moveTo>
                  <a:cubicBezTo>
                    <a:pt x="37" y="0"/>
                    <a:pt x="32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6"/>
                    <a:pt x="18" y="1"/>
                    <a:pt x="14" y="1"/>
                  </a:cubicBezTo>
                  <a:cubicBezTo>
                    <a:pt x="10" y="1"/>
                    <a:pt x="6" y="4"/>
                    <a:pt x="3" y="8"/>
                  </a:cubicBezTo>
                  <a:cubicBezTo>
                    <a:pt x="1" y="11"/>
                    <a:pt x="0" y="16"/>
                    <a:pt x="0" y="21"/>
                  </a:cubicBezTo>
                  <a:cubicBezTo>
                    <a:pt x="0" y="26"/>
                    <a:pt x="1" y="30"/>
                    <a:pt x="3" y="34"/>
                  </a:cubicBezTo>
                  <a:cubicBezTo>
                    <a:pt x="6" y="38"/>
                    <a:pt x="10" y="40"/>
                    <a:pt x="14" y="40"/>
                  </a:cubicBezTo>
                  <a:cubicBezTo>
                    <a:pt x="18" y="40"/>
                    <a:pt x="27" y="38"/>
                    <a:pt x="31" y="37"/>
                  </a:cubicBezTo>
                  <a:cubicBezTo>
                    <a:pt x="34" y="40"/>
                    <a:pt x="38" y="41"/>
                    <a:pt x="41" y="41"/>
                  </a:cubicBezTo>
                  <a:cubicBezTo>
                    <a:pt x="42" y="41"/>
                    <a:pt x="43" y="41"/>
                    <a:pt x="43" y="4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3" y="37"/>
                    <a:pt x="76" y="38"/>
                    <a:pt x="79" y="38"/>
                  </a:cubicBezTo>
                  <a:cubicBezTo>
                    <a:pt x="86" y="38"/>
                    <a:pt x="91" y="33"/>
                    <a:pt x="91" y="26"/>
                  </a:cubicBezTo>
                  <a:cubicBezTo>
                    <a:pt x="91" y="19"/>
                    <a:pt x="86" y="14"/>
                    <a:pt x="79" y="14"/>
                  </a:cubicBezTo>
                  <a:cubicBezTo>
                    <a:pt x="76" y="14"/>
                    <a:pt x="73" y="15"/>
                    <a:pt x="71" y="1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1"/>
                    <a:pt x="44" y="0"/>
                    <a:pt x="41" y="0"/>
                  </a:cubicBezTo>
                  <a:close/>
                  <a:moveTo>
                    <a:pt x="65" y="43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5" y="43"/>
                    <a:pt x="65" y="43"/>
                    <a:pt x="65" y="43"/>
                  </a:cubicBezTo>
                  <a:close/>
                  <a:moveTo>
                    <a:pt x="10" y="12"/>
                  </a:moveTo>
                  <a:cubicBezTo>
                    <a:pt x="11" y="10"/>
                    <a:pt x="12" y="9"/>
                    <a:pt x="14" y="9"/>
                  </a:cubicBezTo>
                  <a:cubicBezTo>
                    <a:pt x="16" y="9"/>
                    <a:pt x="17" y="10"/>
                    <a:pt x="18" y="12"/>
                  </a:cubicBezTo>
                  <a:cubicBezTo>
                    <a:pt x="20" y="14"/>
                    <a:pt x="21" y="17"/>
                    <a:pt x="21" y="21"/>
                  </a:cubicBezTo>
                  <a:cubicBezTo>
                    <a:pt x="21" y="24"/>
                    <a:pt x="20" y="27"/>
                    <a:pt x="18" y="30"/>
                  </a:cubicBezTo>
                  <a:cubicBezTo>
                    <a:pt x="17" y="31"/>
                    <a:pt x="16" y="32"/>
                    <a:pt x="14" y="32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8" y="27"/>
                    <a:pt x="7" y="24"/>
                    <a:pt x="7" y="21"/>
                  </a:cubicBezTo>
                  <a:cubicBezTo>
                    <a:pt x="7" y="17"/>
                    <a:pt x="8" y="14"/>
                    <a:pt x="10" y="12"/>
                  </a:cubicBezTo>
                  <a:close/>
                  <a:moveTo>
                    <a:pt x="35" y="11"/>
                  </a:moveTo>
                  <a:cubicBezTo>
                    <a:pt x="37" y="9"/>
                    <a:pt x="39" y="8"/>
                    <a:pt x="41" y="8"/>
                  </a:cubicBezTo>
                  <a:cubicBezTo>
                    <a:pt x="43" y="8"/>
                    <a:pt x="45" y="9"/>
                    <a:pt x="47" y="11"/>
                  </a:cubicBezTo>
                  <a:cubicBezTo>
                    <a:pt x="49" y="13"/>
                    <a:pt x="50" y="17"/>
                    <a:pt x="50" y="21"/>
                  </a:cubicBezTo>
                  <a:cubicBezTo>
                    <a:pt x="50" y="24"/>
                    <a:pt x="49" y="28"/>
                    <a:pt x="47" y="30"/>
                  </a:cubicBezTo>
                  <a:cubicBezTo>
                    <a:pt x="45" y="32"/>
                    <a:pt x="43" y="34"/>
                    <a:pt x="41" y="34"/>
                  </a:cubicBez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3" y="24"/>
                    <a:pt x="33" y="21"/>
                  </a:cubicBezTo>
                  <a:cubicBezTo>
                    <a:pt x="33" y="17"/>
                    <a:pt x="34" y="13"/>
                    <a:pt x="35" y="11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6415088" y="2701925"/>
            <a:ext cx="1255712" cy="1441450"/>
            <a:chOff x="6415659" y="2434851"/>
            <a:chExt cx="1254669" cy="1442148"/>
          </a:xfrm>
        </p:grpSpPr>
        <p:sp>
          <p:nvSpPr>
            <p:cNvPr id="11" name="任意多边形 10"/>
            <p:cNvSpPr/>
            <p:nvPr/>
          </p:nvSpPr>
          <p:spPr>
            <a:xfrm>
              <a:off x="6415659" y="2434851"/>
              <a:ext cx="1254669" cy="144214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72320" tIns="313011" rIns="272320" bIns="313011" spcCol="1270" anchor="ctr"/>
            <a:lstStyle/>
            <a:p>
              <a:pPr marL="0" marR="0" lvl="0" indent="0" algn="ctr" defTabSz="1600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76" name="Freeform 30"/>
            <p:cNvSpPr>
              <a:spLocks noEditPoints="1"/>
            </p:cNvSpPr>
            <p:nvPr/>
          </p:nvSpPr>
          <p:spPr>
            <a:xfrm>
              <a:off x="6841722" y="2915550"/>
              <a:ext cx="402542" cy="529054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4386263" y="3925888"/>
            <a:ext cx="1254125" cy="1441450"/>
            <a:chOff x="4385691" y="3658946"/>
            <a:chExt cx="1254669" cy="1442148"/>
          </a:xfrm>
        </p:grpSpPr>
        <p:sp>
          <p:nvSpPr>
            <p:cNvPr id="16" name="任意多边形 15"/>
            <p:cNvSpPr/>
            <p:nvPr/>
          </p:nvSpPr>
          <p:spPr>
            <a:xfrm>
              <a:off x="4385691" y="3658946"/>
              <a:ext cx="1254669" cy="144214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72320" tIns="313011" rIns="272320" bIns="313011" spcCol="1270" anchor="ctr"/>
            <a:lstStyle/>
            <a:p>
              <a:pPr marL="0" marR="0" lvl="0" indent="0" algn="ctr" defTabSz="1600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74" name="Freeform 48"/>
            <p:cNvSpPr>
              <a:spLocks noEditPoints="1"/>
            </p:cNvSpPr>
            <p:nvPr/>
          </p:nvSpPr>
          <p:spPr>
            <a:xfrm>
              <a:off x="4831307" y="4091341"/>
              <a:ext cx="363436" cy="57735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5740400" y="1477963"/>
            <a:ext cx="1255713" cy="1441450"/>
            <a:chOff x="5740734" y="1210755"/>
            <a:chExt cx="1254669" cy="1442148"/>
          </a:xfrm>
        </p:grpSpPr>
        <p:sp>
          <p:nvSpPr>
            <p:cNvPr id="4" name="任意多边形 3"/>
            <p:cNvSpPr/>
            <p:nvPr/>
          </p:nvSpPr>
          <p:spPr>
            <a:xfrm>
              <a:off x="5740734" y="1210755"/>
              <a:ext cx="1254669" cy="144214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94240" tIns="434931" rIns="394240" bIns="434931" spcCol="1270" anchor="ctr"/>
            <a:lstStyle/>
            <a:p>
              <a:pPr marL="0" marR="0" lvl="0" indent="0" algn="ctr" defTabSz="1422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72" name="Freeform 71"/>
            <p:cNvSpPr>
              <a:spLocks noEditPoints="1"/>
            </p:cNvSpPr>
            <p:nvPr/>
          </p:nvSpPr>
          <p:spPr>
            <a:xfrm>
              <a:off x="6112742" y="1609412"/>
              <a:ext cx="510652" cy="54055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5740400" y="3925888"/>
            <a:ext cx="1255713" cy="1441450"/>
            <a:chOff x="5740734" y="3658946"/>
            <a:chExt cx="1254669" cy="1442148"/>
          </a:xfrm>
        </p:grpSpPr>
        <p:sp>
          <p:nvSpPr>
            <p:cNvPr id="13" name="任意多边形 12"/>
            <p:cNvSpPr/>
            <p:nvPr/>
          </p:nvSpPr>
          <p:spPr>
            <a:xfrm>
              <a:off x="5740734" y="3658946"/>
              <a:ext cx="1254669" cy="144214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94240" tIns="434931" rIns="394240" bIns="434931" spcCol="1270" anchor="ctr"/>
            <a:lstStyle/>
            <a:p>
              <a:pPr marL="0" marR="0" lvl="0" indent="0" algn="ctr" defTabSz="1422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70" name="Freeform 306"/>
            <p:cNvSpPr>
              <a:spLocks noEditPoints="1"/>
            </p:cNvSpPr>
            <p:nvPr/>
          </p:nvSpPr>
          <p:spPr>
            <a:xfrm>
              <a:off x="6097816" y="4091341"/>
              <a:ext cx="540505" cy="538049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7105650" y="1374775"/>
            <a:ext cx="3995738" cy="1335404"/>
            <a:chOff x="7105425" y="1127779"/>
            <a:chExt cx="3995693" cy="1334740"/>
          </a:xfrm>
        </p:grpSpPr>
        <p:sp>
          <p:nvSpPr>
            <p:cNvPr id="74" name="文本框 73"/>
            <p:cNvSpPr txBox="1"/>
            <p:nvPr/>
          </p:nvSpPr>
          <p:spPr>
            <a:xfrm>
              <a:off x="9661991" y="1127779"/>
              <a:ext cx="1439127" cy="13234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8000" kern="1200" cap="none" spc="0" normalizeH="0" baseline="0" noProof="0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Impact" panose="020B0806030902050204" pitchFamily="34" charset="0"/>
                  <a:ea typeface="+mn-ea"/>
                  <a:cs typeface="+mn-cs"/>
                </a:rPr>
                <a:t>04</a:t>
              </a:r>
              <a:endParaRPr kumimoji="0" lang="zh-CN" altLang="en-US" sz="8000" kern="1200" cap="none" spc="0" normalizeH="0" baseline="0" noProof="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Impact" panose="020B0806030902050204" pitchFamily="34" charset="0"/>
                <a:ea typeface="+mn-ea"/>
                <a:cs typeface="+mn-cs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 flipH="1">
              <a:off x="7105425" y="1519697"/>
              <a:ext cx="811204" cy="4760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7946791" y="1281690"/>
              <a:ext cx="2425673" cy="4601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2400" b="1" kern="1200" cap="none" spc="0" normalizeH="0" baseline="0" noProof="0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提高办公效率</a:t>
              </a:r>
              <a:endParaRPr kumimoji="0" lang="zh-CN" altLang="en-US" sz="2400" b="1" kern="1200" cap="none" spc="0" normalizeH="0" baseline="0" noProof="0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 bwMode="auto">
            <a:xfrm>
              <a:off x="7946791" y="1718035"/>
              <a:ext cx="3125753" cy="7444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在当今社会，企业竞争十分激烈，时间就是金钱，只有提高效率才能立于不败之地。</a:t>
              </a:r>
              <a:endParaRPr kumimoji="0" lang="zh-CN" altLang="en-US" sz="1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8035690" y="1718035"/>
              <a:ext cx="1777980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7754938" y="3032125"/>
            <a:ext cx="3995737" cy="1335405"/>
            <a:chOff x="7478669" y="1127779"/>
            <a:chExt cx="3995693" cy="1336104"/>
          </a:xfrm>
        </p:grpSpPr>
        <p:sp>
          <p:nvSpPr>
            <p:cNvPr id="77" name="文本框 76"/>
            <p:cNvSpPr txBox="1"/>
            <p:nvPr/>
          </p:nvSpPr>
          <p:spPr>
            <a:xfrm>
              <a:off x="10035235" y="1127779"/>
              <a:ext cx="1439127" cy="13234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8000" kern="1200" cap="none" spc="0" normalizeH="0" baseline="0" noProof="0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Impact" panose="020B0806030902050204" pitchFamily="34" charset="0"/>
                  <a:ea typeface="+mn-ea"/>
                  <a:cs typeface="+mn-cs"/>
                </a:rPr>
                <a:t>05</a:t>
              </a:r>
              <a:endParaRPr kumimoji="0" lang="zh-CN" altLang="en-US" sz="8000" kern="1200" cap="none" spc="0" normalizeH="0" baseline="0" noProof="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Impact" panose="020B0806030902050204" pitchFamily="34" charset="0"/>
                <a:ea typeface="+mn-ea"/>
                <a:cs typeface="+mn-cs"/>
              </a:endParaRPr>
            </a:p>
          </p:txBody>
        </p:sp>
        <p:grpSp>
          <p:nvGrpSpPr>
            <p:cNvPr id="5158" name="组合 77"/>
            <p:cNvGrpSpPr/>
            <p:nvPr/>
          </p:nvGrpSpPr>
          <p:grpSpPr>
            <a:xfrm>
              <a:off x="7478669" y="1281847"/>
              <a:ext cx="3967118" cy="1182036"/>
              <a:chOff x="7478669" y="1281847"/>
              <a:chExt cx="3967118" cy="1182036"/>
            </a:xfrm>
          </p:grpSpPr>
          <p:cxnSp>
            <p:nvCxnSpPr>
              <p:cNvPr id="79" name="直接连接符 78"/>
              <p:cNvCxnSpPr/>
              <p:nvPr/>
            </p:nvCxnSpPr>
            <p:spPr>
              <a:xfrm flipH="1">
                <a:off x="7478669" y="1521685"/>
                <a:ext cx="811203" cy="3177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60" name="组合 79"/>
              <p:cNvGrpSpPr/>
              <p:nvPr/>
            </p:nvGrpSpPr>
            <p:grpSpPr>
              <a:xfrm>
                <a:off x="8320035" y="1281847"/>
                <a:ext cx="3125752" cy="1182036"/>
                <a:chOff x="1059228" y="1495288"/>
                <a:chExt cx="3125752" cy="1182036"/>
              </a:xfrm>
            </p:grpSpPr>
            <p:sp>
              <p:nvSpPr>
                <p:cNvPr id="81" name="文本框 80"/>
                <p:cNvSpPr txBox="1"/>
                <p:nvPr/>
              </p:nvSpPr>
              <p:spPr>
                <a:xfrm>
                  <a:off x="1059228" y="1495288"/>
                  <a:ext cx="2425673" cy="460395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marR="0"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defRPr/>
                  </a:pPr>
                  <a:r>
                    <a:rPr kumimoji="0" lang="zh-CN" altLang="en-US" sz="2400" b="1" kern="1200" cap="none" spc="0" normalizeH="0" baseline="0" noProof="0" dirty="0">
                      <a:solidFill>
                        <a:srgbClr val="0072A9"/>
                      </a:solidFill>
                      <a:latin typeface="+mj-lt"/>
                      <a:ea typeface="+mn-ea"/>
                      <a:cs typeface="Arial" panose="020B0604020202020204" pitchFamily="34" charset="0"/>
                    </a:rPr>
                    <a:t>提高管理水平</a:t>
                  </a:r>
                  <a:endParaRPr kumimoji="0" lang="zh-CN" altLang="en-US" sz="2400" b="1" kern="1200" cap="none" spc="0" normalizeH="0" baseline="0" noProof="0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 bwMode="auto">
                <a:xfrm>
                  <a:off x="1059228" y="1932079"/>
                  <a:ext cx="3125752" cy="745245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marR="0" defTabSz="914400" eaLnBrk="1" fontAlgn="auto" hangingPunct="1">
                    <a:lnSpc>
                      <a:spcPts val="17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defRPr/>
                  </a:pPr>
                  <a:r>
                    <a:rPr kumimoji="0" lang="zh-CN" altLang="en-US" sz="1600" kern="1200" cap="none" spc="0" normalizeH="0" baseline="0" noProof="0" dirty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以前的管理方式有的时候很不合理，责任划分很不明确，这就导致一些管理者无作为或不作为。</a:t>
                  </a:r>
                  <a:endParaRPr kumimoji="0" lang="zh-CN" altLang="en-US" sz="1600" kern="1200" cap="none" spc="0" normalizeH="0" baseline="0" noProof="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3" name="直接连接符 82"/>
                <p:cNvCxnSpPr/>
                <p:nvPr/>
              </p:nvCxnSpPr>
              <p:spPr>
                <a:xfrm>
                  <a:off x="1148127" y="1932079"/>
                  <a:ext cx="1777980" cy="0"/>
                </a:xfrm>
                <a:prstGeom prst="line">
                  <a:avLst/>
                </a:prstGeom>
                <a:ln>
                  <a:solidFill>
                    <a:srgbClr val="0072A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4" name="组合 83"/>
          <p:cNvGrpSpPr/>
          <p:nvPr/>
        </p:nvGrpSpPr>
        <p:grpSpPr>
          <a:xfrm>
            <a:off x="7105650" y="4638675"/>
            <a:ext cx="3995738" cy="1553845"/>
            <a:chOff x="7478669" y="1127779"/>
            <a:chExt cx="3995693" cy="1553072"/>
          </a:xfrm>
        </p:grpSpPr>
        <p:sp>
          <p:nvSpPr>
            <p:cNvPr id="85" name="文本框 84"/>
            <p:cNvSpPr txBox="1"/>
            <p:nvPr/>
          </p:nvSpPr>
          <p:spPr>
            <a:xfrm>
              <a:off x="10035235" y="1127779"/>
              <a:ext cx="1439127" cy="13234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8000" kern="1200" cap="none" spc="0" normalizeH="0" baseline="0" noProof="0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Impact" panose="020B0806030902050204" pitchFamily="34" charset="0"/>
                  <a:ea typeface="+mn-ea"/>
                  <a:cs typeface="+mn-cs"/>
                </a:rPr>
                <a:t>06</a:t>
              </a:r>
              <a:endParaRPr kumimoji="0" lang="zh-CN" altLang="en-US" sz="8000" kern="1200" cap="none" spc="0" normalizeH="0" baseline="0" noProof="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Impact" panose="020B0806030902050204" pitchFamily="34" charset="0"/>
                <a:ea typeface="+mn-ea"/>
                <a:cs typeface="+mn-cs"/>
              </a:endParaRPr>
            </a:p>
          </p:txBody>
        </p:sp>
        <p:grpSp>
          <p:nvGrpSpPr>
            <p:cNvPr id="5151" name="组合 85"/>
            <p:cNvGrpSpPr/>
            <p:nvPr/>
          </p:nvGrpSpPr>
          <p:grpSpPr>
            <a:xfrm>
              <a:off x="7478669" y="1281691"/>
              <a:ext cx="3967118" cy="1399160"/>
              <a:chOff x="7478669" y="1281691"/>
              <a:chExt cx="3967118" cy="1399160"/>
            </a:xfrm>
          </p:grpSpPr>
          <p:cxnSp>
            <p:nvCxnSpPr>
              <p:cNvPr id="87" name="直接连接符 86"/>
              <p:cNvCxnSpPr/>
              <p:nvPr/>
            </p:nvCxnSpPr>
            <p:spPr>
              <a:xfrm flipH="1">
                <a:off x="7478669" y="1521283"/>
                <a:ext cx="811204" cy="3173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53" name="组合 87"/>
              <p:cNvGrpSpPr/>
              <p:nvPr/>
            </p:nvGrpSpPr>
            <p:grpSpPr>
              <a:xfrm>
                <a:off x="8320034" y="1281691"/>
                <a:ext cx="3125753" cy="1399160"/>
                <a:chOff x="1059227" y="1495132"/>
                <a:chExt cx="3125753" cy="1399160"/>
              </a:xfrm>
            </p:grpSpPr>
            <p:sp>
              <p:nvSpPr>
                <p:cNvPr id="89" name="文本框 88"/>
                <p:cNvSpPr txBox="1"/>
                <p:nvPr/>
              </p:nvSpPr>
              <p:spPr>
                <a:xfrm>
                  <a:off x="1059227" y="1495132"/>
                  <a:ext cx="2425673" cy="460146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marR="0"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defRPr/>
                  </a:pPr>
                  <a:r>
                    <a:rPr kumimoji="0" lang="zh-CN" altLang="en-US" sz="2400" b="1" kern="1200" cap="none" spc="0" normalizeH="0" baseline="0" noProof="0" dirty="0">
                      <a:solidFill>
                        <a:srgbClr val="0072A9"/>
                      </a:solidFill>
                      <a:latin typeface="+mj-lt"/>
                      <a:ea typeface="+mn-ea"/>
                      <a:cs typeface="Arial" panose="020B0604020202020204" pitchFamily="34" charset="0"/>
                    </a:rPr>
                    <a:t>提高员工归属感</a:t>
                  </a:r>
                  <a:endParaRPr kumimoji="0" lang="zh-CN" altLang="en-US" sz="2400" b="1" kern="1200" cap="none" spc="0" normalizeH="0" baseline="0" noProof="0" dirty="0">
                    <a:solidFill>
                      <a:srgbClr val="0072A9"/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 bwMode="auto">
                <a:xfrm>
                  <a:off x="1059227" y="1931476"/>
                  <a:ext cx="3125753" cy="962816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marR="0" defTabSz="914400" eaLnBrk="1" fontAlgn="auto" hangingPunct="1">
                    <a:lnSpc>
                      <a:spcPts val="17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defRPr/>
                  </a:pPr>
                  <a:r>
                    <a:rPr kumimoji="0" lang="zh-CN" altLang="en-US" sz="1600" kern="1200" cap="none" spc="0" normalizeH="0" baseline="0" noProof="0" dirty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通过一个系统，能够把企业里所有的员工联系在一起，感觉更像一个团体，员工的幸福感也会更强烈，工作更有激情。</a:t>
                  </a:r>
                  <a:endParaRPr kumimoji="0" lang="zh-CN" altLang="en-US" sz="1600" kern="1200" cap="none" spc="0" normalizeH="0" baseline="0" noProof="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1" name="直接连接符 90"/>
                <p:cNvCxnSpPr/>
                <p:nvPr/>
              </p:nvCxnSpPr>
              <p:spPr>
                <a:xfrm>
                  <a:off x="1148126" y="1931476"/>
                  <a:ext cx="1777980" cy="0"/>
                </a:xfrm>
                <a:prstGeom prst="line">
                  <a:avLst/>
                </a:prstGeom>
                <a:ln>
                  <a:solidFill>
                    <a:srgbClr val="0072A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0" name="组合 99"/>
          <p:cNvGrpSpPr/>
          <p:nvPr/>
        </p:nvGrpSpPr>
        <p:grpSpPr>
          <a:xfrm>
            <a:off x="227013" y="1393825"/>
            <a:ext cx="4029075" cy="1771649"/>
            <a:chOff x="600729" y="1127779"/>
            <a:chExt cx="4028452" cy="1770768"/>
          </a:xfrm>
        </p:grpSpPr>
        <p:sp>
          <p:nvSpPr>
            <p:cNvPr id="93" name="文本框 92"/>
            <p:cNvSpPr txBox="1"/>
            <p:nvPr/>
          </p:nvSpPr>
          <p:spPr>
            <a:xfrm>
              <a:off x="791969" y="1127779"/>
              <a:ext cx="1439127" cy="13234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8000" kern="1200" cap="none" spc="0" normalizeH="0" baseline="0" noProof="0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Impact" panose="020B0806030902050204" pitchFamily="34" charset="0"/>
                  <a:ea typeface="+mn-ea"/>
                  <a:cs typeface="+mn-cs"/>
                </a:rPr>
                <a:t>01</a:t>
              </a:r>
              <a:endParaRPr kumimoji="0" lang="zh-CN" altLang="en-US" sz="8000" kern="1200" cap="none" spc="0" normalizeH="0" baseline="0" noProof="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Impact" panose="020B0806030902050204" pitchFamily="34" charset="0"/>
                <a:ea typeface="+mn-ea"/>
                <a:cs typeface="+mn-cs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>
            <a:xfrm flipH="1">
              <a:off x="3818093" y="1519697"/>
              <a:ext cx="811088" cy="4760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/>
            <p:cNvSpPr txBox="1"/>
            <p:nvPr/>
          </p:nvSpPr>
          <p:spPr>
            <a:xfrm>
              <a:off x="1376896" y="1268997"/>
              <a:ext cx="2425325" cy="4601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2400" b="1" kern="1200" cap="none" spc="0" normalizeH="0" baseline="0" noProof="0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无纸化办公</a:t>
              </a:r>
              <a:endParaRPr kumimoji="0" lang="zh-CN" altLang="en-US" sz="2400" b="1" kern="1200" cap="none" spc="0" normalizeH="0" baseline="0" noProof="0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8" name="文本框 97"/>
            <p:cNvSpPr txBox="1"/>
            <p:nvPr/>
          </p:nvSpPr>
          <p:spPr bwMode="auto">
            <a:xfrm>
              <a:off x="600729" y="1718035"/>
              <a:ext cx="3299902" cy="11805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r" defTabSz="914400"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传统的办公方式会产生大量的纸质文件，一方面当企业发展得越来越大，产生的数量庞大的文件难以管理，另一方面这些纸需要浪费很多资源。</a:t>
              </a:r>
              <a:endParaRPr kumimoji="0" lang="zh-CN" altLang="en-US" sz="1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99" name="直接连接符 98"/>
            <p:cNvCxnSpPr/>
            <p:nvPr/>
          </p:nvCxnSpPr>
          <p:spPr>
            <a:xfrm>
              <a:off x="1948308" y="1718035"/>
              <a:ext cx="177772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928688" y="3051175"/>
            <a:ext cx="4027487" cy="1553845"/>
            <a:chOff x="600729" y="1127779"/>
            <a:chExt cx="4028452" cy="1554658"/>
          </a:xfrm>
        </p:grpSpPr>
        <p:sp>
          <p:nvSpPr>
            <p:cNvPr id="102" name="文本框 101"/>
            <p:cNvSpPr txBox="1"/>
            <p:nvPr/>
          </p:nvSpPr>
          <p:spPr>
            <a:xfrm>
              <a:off x="791969" y="1127779"/>
              <a:ext cx="1439127" cy="13234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8000" kern="1200" cap="none" spc="0" normalizeH="0" baseline="0" noProof="0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Impact" panose="020B0806030902050204" pitchFamily="34" charset="0"/>
                  <a:ea typeface="+mn-ea"/>
                  <a:cs typeface="+mn-cs"/>
                </a:rPr>
                <a:t>02</a:t>
              </a:r>
              <a:endParaRPr kumimoji="0" lang="zh-CN" altLang="en-US" sz="8000" kern="1200" cap="none" spc="0" normalizeH="0" baseline="0" noProof="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Impact" panose="020B0806030902050204" pitchFamily="34" charset="0"/>
                <a:ea typeface="+mn-ea"/>
                <a:cs typeface="+mn-cs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>
            <a:xfrm flipH="1">
              <a:off x="3817775" y="1520097"/>
              <a:ext cx="811406" cy="3177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/>
            <p:cNvSpPr txBox="1"/>
            <p:nvPr/>
          </p:nvSpPr>
          <p:spPr>
            <a:xfrm>
              <a:off x="1377202" y="1267552"/>
              <a:ext cx="2426281" cy="4606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2400" b="1" kern="1200" cap="none" spc="0" normalizeH="0" baseline="0" noProof="0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信息交流更迅速</a:t>
              </a:r>
              <a:endParaRPr kumimoji="0" lang="zh-CN" altLang="en-US" sz="2400" b="1" kern="1200" cap="none" spc="0" normalizeH="0" baseline="0" noProof="0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5" name="文本框 104"/>
            <p:cNvSpPr txBox="1"/>
            <p:nvPr/>
          </p:nvSpPr>
          <p:spPr bwMode="auto">
            <a:xfrm>
              <a:off x="600729" y="1718638"/>
              <a:ext cx="3299615" cy="9637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r" defTabSz="914400"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以前的交流方式基本上靠口头传递，效率极低，面对当今信息交流如此频繁的企业，显然这种方式是行不通的。</a:t>
              </a:r>
              <a:endParaRPr kumimoji="0" lang="zh-CN" altLang="en-US" sz="1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06" name="直接连接符 105"/>
            <p:cNvCxnSpPr/>
            <p:nvPr/>
          </p:nvCxnSpPr>
          <p:spPr>
            <a:xfrm>
              <a:off x="1947252" y="1718638"/>
              <a:ext cx="1778426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247650" y="4657725"/>
            <a:ext cx="4029075" cy="1324098"/>
            <a:chOff x="600729" y="1127779"/>
            <a:chExt cx="4028452" cy="1323439"/>
          </a:xfrm>
        </p:grpSpPr>
        <p:sp>
          <p:nvSpPr>
            <p:cNvPr id="108" name="文本框 107"/>
            <p:cNvSpPr txBox="1"/>
            <p:nvPr/>
          </p:nvSpPr>
          <p:spPr>
            <a:xfrm>
              <a:off x="791969" y="1127779"/>
              <a:ext cx="1439127" cy="13234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8000" kern="1200" cap="none" spc="0" normalizeH="0" baseline="0" noProof="0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Impact" panose="020B0806030902050204" pitchFamily="34" charset="0"/>
                  <a:ea typeface="+mn-ea"/>
                  <a:cs typeface="+mn-cs"/>
                </a:rPr>
                <a:t>03</a:t>
              </a:r>
              <a:endParaRPr kumimoji="0" lang="zh-CN" altLang="en-US" sz="8000" kern="1200" cap="none" spc="0" normalizeH="0" baseline="0" noProof="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Impact" panose="020B0806030902050204" pitchFamily="34" charset="0"/>
                <a:ea typeface="+mn-ea"/>
                <a:cs typeface="+mn-cs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>
            <a:xfrm flipH="1">
              <a:off x="3818094" y="1519697"/>
              <a:ext cx="811087" cy="4760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/>
            <p:cNvSpPr txBox="1"/>
            <p:nvPr/>
          </p:nvSpPr>
          <p:spPr>
            <a:xfrm>
              <a:off x="1371183" y="1257573"/>
              <a:ext cx="2425325" cy="4601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2400" b="1" kern="1200" cap="none" spc="0" normalizeH="0" baseline="0" noProof="0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降低办公成本</a:t>
              </a:r>
              <a:endParaRPr kumimoji="0" lang="zh-CN" altLang="en-US" sz="2400" b="1" kern="1200" cap="none" spc="0" normalizeH="0" baseline="0" noProof="0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1" name="文本框 110"/>
            <p:cNvSpPr txBox="1"/>
            <p:nvPr/>
          </p:nvSpPr>
          <p:spPr bwMode="auto">
            <a:xfrm>
              <a:off x="600729" y="1718035"/>
              <a:ext cx="3299903" cy="5267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r" defTabSz="914400"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以往的办公，由于流程多而繁琐，实施和管理需要大量的人力物力。</a:t>
              </a:r>
              <a:endParaRPr kumimoji="0" lang="zh-CN" altLang="en-US" sz="1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>
            <a:xfrm>
              <a:off x="1948309" y="1718035"/>
              <a:ext cx="177772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193675" y="185738"/>
            <a:ext cx="3903663" cy="825500"/>
            <a:chOff x="193490" y="186088"/>
            <a:chExt cx="3903080" cy="824600"/>
          </a:xfrm>
        </p:grpSpPr>
        <p:sp>
          <p:nvSpPr>
            <p:cNvPr id="3" name="菱形 2"/>
            <p:cNvSpPr/>
            <p:nvPr/>
          </p:nvSpPr>
          <p:spPr>
            <a:xfrm>
              <a:off x="193490" y="186088"/>
              <a:ext cx="825377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92" name="文本框 3"/>
            <p:cNvSpPr txBox="1"/>
            <p:nvPr/>
          </p:nvSpPr>
          <p:spPr>
            <a:xfrm>
              <a:off x="1018090" y="243238"/>
              <a:ext cx="306296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选题意义及目的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1109341" y="688776"/>
              <a:ext cx="231105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1018867" y="672919"/>
              <a:ext cx="3077703" cy="3377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  <a:cs typeface="+mn-cs"/>
                </a:rPr>
                <a:t>We are pursuing the best!</a:t>
              </a:r>
              <a:endParaRPr kumimoji="0" lang="zh-CN" altLang="en-US" sz="1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6195" name="Freeform 74"/>
            <p:cNvSpPr>
              <a:spLocks noEditPoints="1"/>
            </p:cNvSpPr>
            <p:nvPr/>
          </p:nvSpPr>
          <p:spPr>
            <a:xfrm>
              <a:off x="419612" y="461439"/>
              <a:ext cx="372357" cy="243464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79538" y="1444625"/>
            <a:ext cx="3138487" cy="1296988"/>
            <a:chOff x="9097656" y="1489609"/>
            <a:chExt cx="3138215" cy="1296509"/>
          </a:xfrm>
        </p:grpSpPr>
        <p:sp>
          <p:nvSpPr>
            <p:cNvPr id="6188" name="文本框 8"/>
            <p:cNvSpPr txBox="1"/>
            <p:nvPr/>
          </p:nvSpPr>
          <p:spPr>
            <a:xfrm>
              <a:off x="9105213" y="1489609"/>
              <a:ext cx="313065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400" dirty="0">
                  <a:solidFill>
                    <a:srgbClr val="0072A9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Add The Title Here</a:t>
              </a:r>
              <a:endParaRPr lang="zh-CN" altLang="en-US" sz="2400" dirty="0">
                <a:solidFill>
                  <a:srgbClr val="0072A9"/>
                </a:solidFill>
                <a:latin typeface="Calibri" panose="020F050202020403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9194485" y="1951401"/>
              <a:ext cx="2692167" cy="0"/>
            </a:xfrm>
            <a:prstGeom prst="line">
              <a:avLst/>
            </a:prstGeom>
            <a:ln w="12700">
              <a:solidFill>
                <a:srgbClr val="0072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9097656" y="2040269"/>
              <a:ext cx="2711215" cy="7458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1200" cap="none" spc="0" normalizeH="0" baseline="0" noProof="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</a:t>
              </a:r>
              <a:endParaRPr kumimoji="0" lang="en-US" altLang="zh-CN" sz="1600" kern="1200" cap="none" spc="0" normalizeH="0" baseline="0" noProof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69875" y="1568450"/>
            <a:ext cx="1065213" cy="1066800"/>
            <a:chOff x="269519" y="1568944"/>
            <a:chExt cx="1065677" cy="1065677"/>
          </a:xfrm>
        </p:grpSpPr>
        <p:sp>
          <p:nvSpPr>
            <p:cNvPr id="12" name="椭圆 11"/>
            <p:cNvSpPr/>
            <p:nvPr/>
          </p:nvSpPr>
          <p:spPr>
            <a:xfrm>
              <a:off x="269519" y="1568944"/>
              <a:ext cx="1065677" cy="1065677"/>
            </a:xfrm>
            <a:prstGeom prst="ellipse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87" name="Freeform 74"/>
            <p:cNvSpPr>
              <a:spLocks noEditPoints="1"/>
            </p:cNvSpPr>
            <p:nvPr/>
          </p:nvSpPr>
          <p:spPr>
            <a:xfrm>
              <a:off x="533229" y="1925814"/>
              <a:ext cx="538255" cy="351936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310188" y="1444625"/>
            <a:ext cx="3138487" cy="1296988"/>
            <a:chOff x="5310567" y="1444952"/>
            <a:chExt cx="3138215" cy="1296509"/>
          </a:xfrm>
        </p:grpSpPr>
        <p:sp>
          <p:nvSpPr>
            <p:cNvPr id="6183" name="文本框 23"/>
            <p:cNvSpPr txBox="1"/>
            <p:nvPr/>
          </p:nvSpPr>
          <p:spPr>
            <a:xfrm>
              <a:off x="5318124" y="1444952"/>
              <a:ext cx="313065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400" dirty="0">
                  <a:solidFill>
                    <a:srgbClr val="0072A9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Add The Title Here</a:t>
              </a:r>
              <a:endParaRPr lang="zh-CN" altLang="en-US" sz="2400" dirty="0">
                <a:solidFill>
                  <a:srgbClr val="0072A9"/>
                </a:solidFill>
                <a:latin typeface="Calibri" panose="020F050202020403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5407396" y="1906744"/>
              <a:ext cx="2692167" cy="0"/>
            </a:xfrm>
            <a:prstGeom prst="line">
              <a:avLst/>
            </a:prstGeom>
            <a:ln w="12700">
              <a:solidFill>
                <a:srgbClr val="0072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310567" y="1995612"/>
              <a:ext cx="2711215" cy="7458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1200" cap="none" spc="0" normalizeH="0" baseline="0" noProof="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</a:t>
              </a:r>
              <a:endParaRPr kumimoji="0" lang="en-US" altLang="zh-CN" sz="1600" kern="1200" cap="none" spc="0" normalizeH="0" baseline="0" noProof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200525" y="1568450"/>
            <a:ext cx="1065213" cy="1066800"/>
            <a:chOff x="4200419" y="1568944"/>
            <a:chExt cx="1065677" cy="1065677"/>
          </a:xfrm>
        </p:grpSpPr>
        <p:sp>
          <p:nvSpPr>
            <p:cNvPr id="22" name="椭圆 21"/>
            <p:cNvSpPr/>
            <p:nvPr/>
          </p:nvSpPr>
          <p:spPr>
            <a:xfrm>
              <a:off x="4200419" y="1568944"/>
              <a:ext cx="1065677" cy="1065677"/>
            </a:xfrm>
            <a:prstGeom prst="ellipse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82" name="Freeform 71"/>
            <p:cNvSpPr>
              <a:spLocks noEditPoints="1"/>
            </p:cNvSpPr>
            <p:nvPr/>
          </p:nvSpPr>
          <p:spPr>
            <a:xfrm>
              <a:off x="4447697" y="1827727"/>
              <a:ext cx="510652" cy="54055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9240838" y="1444625"/>
            <a:ext cx="3138487" cy="1296988"/>
            <a:chOff x="9097656" y="1489609"/>
            <a:chExt cx="3138215" cy="1296509"/>
          </a:xfrm>
        </p:grpSpPr>
        <p:sp>
          <p:nvSpPr>
            <p:cNvPr id="6178" name="文本框 32"/>
            <p:cNvSpPr txBox="1"/>
            <p:nvPr/>
          </p:nvSpPr>
          <p:spPr>
            <a:xfrm>
              <a:off x="9105213" y="1489609"/>
              <a:ext cx="313065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400" dirty="0">
                  <a:solidFill>
                    <a:srgbClr val="0072A9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Add The Title Here</a:t>
              </a:r>
              <a:endParaRPr lang="zh-CN" altLang="en-US" sz="2400" dirty="0">
                <a:solidFill>
                  <a:srgbClr val="0072A9"/>
                </a:solidFill>
                <a:latin typeface="Calibri" panose="020F050202020403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9194485" y="1951401"/>
              <a:ext cx="2692167" cy="0"/>
            </a:xfrm>
            <a:prstGeom prst="line">
              <a:avLst/>
            </a:prstGeom>
            <a:ln w="12700">
              <a:solidFill>
                <a:srgbClr val="0072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9097656" y="2040269"/>
              <a:ext cx="2711215" cy="7458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1200" cap="none" spc="0" normalizeH="0" baseline="0" noProof="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</a:t>
              </a:r>
              <a:endParaRPr kumimoji="0" lang="en-US" altLang="zh-CN" sz="1600" kern="1200" cap="none" spc="0" normalizeH="0" baseline="0" noProof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131175" y="1568450"/>
            <a:ext cx="1065213" cy="1066800"/>
            <a:chOff x="8131319" y="1568944"/>
            <a:chExt cx="1065677" cy="1065677"/>
          </a:xfrm>
        </p:grpSpPr>
        <p:sp>
          <p:nvSpPr>
            <p:cNvPr id="32" name="椭圆 31"/>
            <p:cNvSpPr/>
            <p:nvPr/>
          </p:nvSpPr>
          <p:spPr>
            <a:xfrm>
              <a:off x="8131319" y="1568944"/>
              <a:ext cx="1065677" cy="1065677"/>
            </a:xfrm>
            <a:prstGeom prst="ellipse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77" name="Freeform 30"/>
            <p:cNvSpPr>
              <a:spLocks noEditPoints="1"/>
            </p:cNvSpPr>
            <p:nvPr/>
          </p:nvSpPr>
          <p:spPr>
            <a:xfrm>
              <a:off x="8462886" y="1873758"/>
              <a:ext cx="402542" cy="529054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379538" y="3246438"/>
            <a:ext cx="3138487" cy="1296987"/>
            <a:chOff x="9097656" y="1489609"/>
            <a:chExt cx="3138215" cy="1296509"/>
          </a:xfrm>
        </p:grpSpPr>
        <p:sp>
          <p:nvSpPr>
            <p:cNvPr id="6173" name="文本框 39"/>
            <p:cNvSpPr txBox="1"/>
            <p:nvPr/>
          </p:nvSpPr>
          <p:spPr>
            <a:xfrm>
              <a:off x="9105213" y="1489609"/>
              <a:ext cx="313065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400" dirty="0">
                  <a:solidFill>
                    <a:srgbClr val="0072A9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Add The Title Here</a:t>
              </a:r>
              <a:endParaRPr lang="zh-CN" altLang="en-US" sz="2400" dirty="0">
                <a:solidFill>
                  <a:srgbClr val="0072A9"/>
                </a:solidFill>
                <a:latin typeface="Calibri" panose="020F050202020403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9194485" y="1951401"/>
              <a:ext cx="2692167" cy="0"/>
            </a:xfrm>
            <a:prstGeom prst="line">
              <a:avLst/>
            </a:prstGeom>
            <a:ln w="12700">
              <a:solidFill>
                <a:srgbClr val="0072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9097656" y="2040268"/>
              <a:ext cx="2711215" cy="7458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1200" cap="none" spc="0" normalizeH="0" baseline="0" noProof="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</a:t>
              </a:r>
              <a:endParaRPr kumimoji="0" lang="en-US" altLang="zh-CN" sz="1600" kern="1200" cap="none" spc="0" normalizeH="0" baseline="0" noProof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69875" y="3370263"/>
            <a:ext cx="1065213" cy="1065212"/>
            <a:chOff x="269519" y="3370505"/>
            <a:chExt cx="1065677" cy="1065677"/>
          </a:xfrm>
        </p:grpSpPr>
        <p:sp>
          <p:nvSpPr>
            <p:cNvPr id="38" name="椭圆 37"/>
            <p:cNvSpPr/>
            <p:nvPr/>
          </p:nvSpPr>
          <p:spPr>
            <a:xfrm>
              <a:off x="269519" y="3370505"/>
              <a:ext cx="1065677" cy="1065677"/>
            </a:xfrm>
            <a:prstGeom prst="ellipse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72" name="Freeform 306"/>
            <p:cNvSpPr>
              <a:spLocks noEditPoints="1"/>
            </p:cNvSpPr>
            <p:nvPr/>
          </p:nvSpPr>
          <p:spPr>
            <a:xfrm>
              <a:off x="531996" y="3631794"/>
              <a:ext cx="540505" cy="538049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310188" y="3246438"/>
            <a:ext cx="3138487" cy="1296987"/>
            <a:chOff x="9097656" y="1489609"/>
            <a:chExt cx="3138215" cy="1296509"/>
          </a:xfrm>
        </p:grpSpPr>
        <p:sp>
          <p:nvSpPr>
            <p:cNvPr id="6168" name="文本框 48"/>
            <p:cNvSpPr txBox="1"/>
            <p:nvPr/>
          </p:nvSpPr>
          <p:spPr>
            <a:xfrm>
              <a:off x="9105213" y="1489609"/>
              <a:ext cx="313065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400" dirty="0">
                  <a:solidFill>
                    <a:srgbClr val="0072A9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Add The Title Here</a:t>
              </a:r>
              <a:endParaRPr lang="zh-CN" altLang="en-US" sz="2400" dirty="0">
                <a:solidFill>
                  <a:srgbClr val="0072A9"/>
                </a:solidFill>
                <a:latin typeface="Calibri" panose="020F050202020403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9194485" y="1951401"/>
              <a:ext cx="2692167" cy="0"/>
            </a:xfrm>
            <a:prstGeom prst="line">
              <a:avLst/>
            </a:prstGeom>
            <a:ln w="12700">
              <a:solidFill>
                <a:srgbClr val="0072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9097656" y="2040268"/>
              <a:ext cx="2711215" cy="7458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1200" cap="none" spc="0" normalizeH="0" baseline="0" noProof="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</a:t>
              </a:r>
              <a:endParaRPr kumimoji="0" lang="en-US" altLang="zh-CN" sz="1600" kern="1200" cap="none" spc="0" normalizeH="0" baseline="0" noProof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200525" y="3370263"/>
            <a:ext cx="1065213" cy="1065212"/>
            <a:chOff x="4200419" y="3370505"/>
            <a:chExt cx="1065677" cy="1065677"/>
          </a:xfrm>
        </p:grpSpPr>
        <p:sp>
          <p:nvSpPr>
            <p:cNvPr id="48" name="椭圆 47"/>
            <p:cNvSpPr/>
            <p:nvPr/>
          </p:nvSpPr>
          <p:spPr>
            <a:xfrm>
              <a:off x="4200419" y="3370505"/>
              <a:ext cx="1065677" cy="1065677"/>
            </a:xfrm>
            <a:prstGeom prst="ellipse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67" name="Freeform 283"/>
            <p:cNvSpPr>
              <a:spLocks noEditPoints="1"/>
            </p:cNvSpPr>
            <p:nvPr/>
          </p:nvSpPr>
          <p:spPr>
            <a:xfrm>
              <a:off x="4405217" y="3601231"/>
              <a:ext cx="515937" cy="65352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95" h="120">
                  <a:moveTo>
                    <a:pt x="41" y="0"/>
                  </a:moveTo>
                  <a:cubicBezTo>
                    <a:pt x="37" y="0"/>
                    <a:pt x="32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6"/>
                    <a:pt x="18" y="1"/>
                    <a:pt x="14" y="1"/>
                  </a:cubicBezTo>
                  <a:cubicBezTo>
                    <a:pt x="10" y="1"/>
                    <a:pt x="6" y="4"/>
                    <a:pt x="3" y="8"/>
                  </a:cubicBezTo>
                  <a:cubicBezTo>
                    <a:pt x="1" y="11"/>
                    <a:pt x="0" y="16"/>
                    <a:pt x="0" y="21"/>
                  </a:cubicBezTo>
                  <a:cubicBezTo>
                    <a:pt x="0" y="26"/>
                    <a:pt x="1" y="30"/>
                    <a:pt x="3" y="34"/>
                  </a:cubicBezTo>
                  <a:cubicBezTo>
                    <a:pt x="6" y="38"/>
                    <a:pt x="10" y="40"/>
                    <a:pt x="14" y="40"/>
                  </a:cubicBezTo>
                  <a:cubicBezTo>
                    <a:pt x="18" y="40"/>
                    <a:pt x="27" y="38"/>
                    <a:pt x="31" y="37"/>
                  </a:cubicBezTo>
                  <a:cubicBezTo>
                    <a:pt x="34" y="40"/>
                    <a:pt x="38" y="41"/>
                    <a:pt x="41" y="41"/>
                  </a:cubicBezTo>
                  <a:cubicBezTo>
                    <a:pt x="42" y="41"/>
                    <a:pt x="43" y="41"/>
                    <a:pt x="43" y="4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3" y="37"/>
                    <a:pt x="76" y="38"/>
                    <a:pt x="79" y="38"/>
                  </a:cubicBezTo>
                  <a:cubicBezTo>
                    <a:pt x="86" y="38"/>
                    <a:pt x="91" y="33"/>
                    <a:pt x="91" y="26"/>
                  </a:cubicBezTo>
                  <a:cubicBezTo>
                    <a:pt x="91" y="19"/>
                    <a:pt x="86" y="14"/>
                    <a:pt x="79" y="14"/>
                  </a:cubicBezTo>
                  <a:cubicBezTo>
                    <a:pt x="76" y="14"/>
                    <a:pt x="73" y="15"/>
                    <a:pt x="71" y="1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1"/>
                    <a:pt x="44" y="0"/>
                    <a:pt x="41" y="0"/>
                  </a:cubicBezTo>
                  <a:close/>
                  <a:moveTo>
                    <a:pt x="65" y="43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5" y="43"/>
                    <a:pt x="65" y="43"/>
                    <a:pt x="65" y="43"/>
                  </a:cubicBezTo>
                  <a:close/>
                  <a:moveTo>
                    <a:pt x="10" y="12"/>
                  </a:moveTo>
                  <a:cubicBezTo>
                    <a:pt x="11" y="10"/>
                    <a:pt x="12" y="9"/>
                    <a:pt x="14" y="9"/>
                  </a:cubicBezTo>
                  <a:cubicBezTo>
                    <a:pt x="16" y="9"/>
                    <a:pt x="17" y="10"/>
                    <a:pt x="18" y="12"/>
                  </a:cubicBezTo>
                  <a:cubicBezTo>
                    <a:pt x="20" y="14"/>
                    <a:pt x="21" y="17"/>
                    <a:pt x="21" y="21"/>
                  </a:cubicBezTo>
                  <a:cubicBezTo>
                    <a:pt x="21" y="24"/>
                    <a:pt x="20" y="27"/>
                    <a:pt x="18" y="30"/>
                  </a:cubicBezTo>
                  <a:cubicBezTo>
                    <a:pt x="17" y="31"/>
                    <a:pt x="16" y="32"/>
                    <a:pt x="14" y="32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8" y="27"/>
                    <a:pt x="7" y="24"/>
                    <a:pt x="7" y="21"/>
                  </a:cubicBezTo>
                  <a:cubicBezTo>
                    <a:pt x="7" y="17"/>
                    <a:pt x="8" y="14"/>
                    <a:pt x="10" y="12"/>
                  </a:cubicBezTo>
                  <a:close/>
                  <a:moveTo>
                    <a:pt x="35" y="11"/>
                  </a:moveTo>
                  <a:cubicBezTo>
                    <a:pt x="37" y="9"/>
                    <a:pt x="39" y="8"/>
                    <a:pt x="41" y="8"/>
                  </a:cubicBezTo>
                  <a:cubicBezTo>
                    <a:pt x="43" y="8"/>
                    <a:pt x="45" y="9"/>
                    <a:pt x="47" y="11"/>
                  </a:cubicBezTo>
                  <a:cubicBezTo>
                    <a:pt x="49" y="13"/>
                    <a:pt x="50" y="17"/>
                    <a:pt x="50" y="21"/>
                  </a:cubicBezTo>
                  <a:cubicBezTo>
                    <a:pt x="50" y="24"/>
                    <a:pt x="49" y="28"/>
                    <a:pt x="47" y="30"/>
                  </a:cubicBezTo>
                  <a:cubicBezTo>
                    <a:pt x="45" y="32"/>
                    <a:pt x="43" y="34"/>
                    <a:pt x="41" y="34"/>
                  </a:cubicBez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3" y="24"/>
                    <a:pt x="33" y="21"/>
                  </a:cubicBezTo>
                  <a:cubicBezTo>
                    <a:pt x="33" y="17"/>
                    <a:pt x="34" y="13"/>
                    <a:pt x="35" y="11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9240838" y="3246438"/>
            <a:ext cx="3138487" cy="1296987"/>
            <a:chOff x="9097656" y="1489609"/>
            <a:chExt cx="3138215" cy="1296509"/>
          </a:xfrm>
        </p:grpSpPr>
        <p:sp>
          <p:nvSpPr>
            <p:cNvPr id="6163" name="文本框 57"/>
            <p:cNvSpPr txBox="1"/>
            <p:nvPr/>
          </p:nvSpPr>
          <p:spPr>
            <a:xfrm>
              <a:off x="9105213" y="1489609"/>
              <a:ext cx="313065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400" dirty="0">
                  <a:solidFill>
                    <a:srgbClr val="0072A9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Add The Title Here</a:t>
              </a:r>
              <a:endParaRPr lang="zh-CN" altLang="en-US" sz="2400" dirty="0">
                <a:solidFill>
                  <a:srgbClr val="0072A9"/>
                </a:solidFill>
                <a:latin typeface="Calibri" panose="020F050202020403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9194485" y="1951401"/>
              <a:ext cx="2692167" cy="0"/>
            </a:xfrm>
            <a:prstGeom prst="line">
              <a:avLst/>
            </a:prstGeom>
            <a:ln w="12700">
              <a:solidFill>
                <a:srgbClr val="0072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9097656" y="2040268"/>
              <a:ext cx="2711215" cy="7458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1200" cap="none" spc="0" normalizeH="0" baseline="0" noProof="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Remember that happiness is a way of travel, not a destination. </a:t>
              </a:r>
              <a:endParaRPr kumimoji="0" lang="en-US" altLang="zh-CN" sz="1600" kern="1200" cap="none" spc="0" normalizeH="0" baseline="0" noProof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8131175" y="3370263"/>
            <a:ext cx="1065213" cy="1065212"/>
            <a:chOff x="8131319" y="3370505"/>
            <a:chExt cx="1065677" cy="1065677"/>
          </a:xfrm>
        </p:grpSpPr>
        <p:sp>
          <p:nvSpPr>
            <p:cNvPr id="57" name="椭圆 56"/>
            <p:cNvSpPr/>
            <p:nvPr/>
          </p:nvSpPr>
          <p:spPr>
            <a:xfrm>
              <a:off x="8131319" y="3370505"/>
              <a:ext cx="1065677" cy="1065677"/>
            </a:xfrm>
            <a:prstGeom prst="ellipse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62" name="Freeform 48"/>
            <p:cNvSpPr>
              <a:spLocks noEditPoints="1"/>
            </p:cNvSpPr>
            <p:nvPr/>
          </p:nvSpPr>
          <p:spPr>
            <a:xfrm>
              <a:off x="8482439" y="3661828"/>
              <a:ext cx="363436" cy="57735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cxnSp>
        <p:nvCxnSpPr>
          <p:cNvPr id="63" name="直接连接符 62"/>
          <p:cNvCxnSpPr/>
          <p:nvPr/>
        </p:nvCxnSpPr>
        <p:spPr>
          <a:xfrm>
            <a:off x="269875" y="4762500"/>
            <a:ext cx="11682413" cy="0"/>
          </a:xfrm>
          <a:prstGeom prst="line">
            <a:avLst/>
          </a:prstGeom>
          <a:ln>
            <a:solidFill>
              <a:srgbClr val="0072A9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269875" y="4921250"/>
            <a:ext cx="11828463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 you will never know what you have lost in the way of forever searching. Remember that happiness is a way of travel, not a destination. Sometimes you need to look back, otherwise you will never know what you have lost in the way of forever searching.</a:t>
            </a:r>
            <a:endParaRPr kumimoji="0" lang="en-US" altLang="zh-CN" sz="2000" kern="1200" cap="none" spc="0" normalizeH="0" baseline="0" noProof="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2000" kern="1200" cap="none" spc="0" normalizeH="0" baseline="0" noProof="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746500" y="3748088"/>
            <a:ext cx="4711700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48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国内外发展现状</a:t>
            </a:r>
            <a:endParaRPr lang="zh-CN" altLang="en-US" sz="4800" dirty="0">
              <a:solidFill>
                <a:srgbClr val="0072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860800" y="2784475"/>
            <a:ext cx="4483100" cy="769938"/>
            <a:chOff x="4525693" y="2733936"/>
            <a:chExt cx="3359766" cy="769441"/>
          </a:xfrm>
        </p:grpSpPr>
        <p:sp>
          <p:nvSpPr>
            <p:cNvPr id="5" name="矩形 4"/>
            <p:cNvSpPr/>
            <p:nvPr/>
          </p:nvSpPr>
          <p:spPr>
            <a:xfrm>
              <a:off x="4716048" y="2808501"/>
              <a:ext cx="3027835" cy="644109"/>
            </a:xfrm>
            <a:prstGeom prst="rect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525693" y="2733936"/>
              <a:ext cx="3359766" cy="769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4400" b="1" kern="1200" cap="none" spc="0" normalizeH="0" baseline="0" noProof="0" dirty="0">
                  <a:solidFill>
                    <a:schemeClr val="bg1"/>
                  </a:solidFill>
                  <a:latin typeface="+mj-lt"/>
                  <a:ea typeface="+mn-ea"/>
                  <a:cs typeface="+mn-cs"/>
                </a:rPr>
                <a:t>The Second Part</a:t>
              </a:r>
              <a:endParaRPr kumimoji="0" lang="zh-CN" altLang="en-US" sz="4400" b="1" kern="1200" cap="none" spc="0" normalizeH="0" baseline="0" noProof="0" dirty="0">
                <a:solidFill>
                  <a:schemeClr val="bg1"/>
                </a:solidFill>
                <a:latin typeface="+mj-lt"/>
                <a:ea typeface="+mn-ea"/>
                <a:cs typeface="+mn-cs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454525" y="3651250"/>
            <a:ext cx="329565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013200" y="4643438"/>
            <a:ext cx="417830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94200" y="4733925"/>
            <a:ext cx="34163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72A9"/>
                </a:solidFill>
                <a:latin typeface="+mj-lt"/>
                <a:ea typeface="+mn-ea"/>
                <a:cs typeface="+mn-cs"/>
              </a:rPr>
              <a:t>We are pursuing the best!</a:t>
            </a:r>
            <a:endParaRPr kumimoji="0" lang="zh-CN" altLang="en-US" sz="2400" kern="1200" cap="none" spc="0" normalizeH="0" baseline="0" noProof="0" dirty="0">
              <a:solidFill>
                <a:srgbClr val="0072A9"/>
              </a:solidFill>
              <a:latin typeface="+mj-lt"/>
              <a:ea typeface="+mn-ea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247650" y="-19050"/>
            <a:ext cx="12687300" cy="280988"/>
            <a:chOff x="-246861" y="0"/>
            <a:chExt cx="12685723" cy="281354"/>
          </a:xfrm>
        </p:grpSpPr>
        <p:sp>
          <p:nvSpPr>
            <p:cNvPr id="11" name="平行四边形 10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平行四边形 15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平行四边形 19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平行四边形 21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平行四边形 23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平行四边形 27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平行四边形 29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平行四边形 33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 flipV="1">
            <a:off x="-247650" y="6596063"/>
            <a:ext cx="12687300" cy="280987"/>
            <a:chOff x="-246861" y="0"/>
            <a:chExt cx="12685723" cy="281354"/>
          </a:xfrm>
        </p:grpSpPr>
        <p:sp>
          <p:nvSpPr>
            <p:cNvPr id="38" name="平行四边形 37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平行四边形 38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平行四边形 40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平行四边形 41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平行四边形 42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平行四边形 43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平行四边形 44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平行四边形 45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平行四边形 47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平行四边形 48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平行四边形 49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平行四边形 50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平行四边形 51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平行四边形 52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平行四边形 53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平行四边形 55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平行四边形 58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平行四边形 59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4" name="Freeform 283"/>
          <p:cNvSpPr>
            <a:spLocks noEditPoints="1"/>
          </p:cNvSpPr>
          <p:nvPr/>
        </p:nvSpPr>
        <p:spPr>
          <a:xfrm>
            <a:off x="5727700" y="1697038"/>
            <a:ext cx="749300" cy="949325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95" h="120">
                <a:moveTo>
                  <a:pt x="41" y="0"/>
                </a:moveTo>
                <a:cubicBezTo>
                  <a:pt x="37" y="0"/>
                  <a:pt x="32" y="2"/>
                  <a:pt x="29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25" y="6"/>
                  <a:pt x="18" y="1"/>
                  <a:pt x="14" y="1"/>
                </a:cubicBezTo>
                <a:cubicBezTo>
                  <a:pt x="10" y="1"/>
                  <a:pt x="6" y="4"/>
                  <a:pt x="3" y="8"/>
                </a:cubicBezTo>
                <a:cubicBezTo>
                  <a:pt x="1" y="11"/>
                  <a:pt x="0" y="16"/>
                  <a:pt x="0" y="21"/>
                </a:cubicBezTo>
                <a:cubicBezTo>
                  <a:pt x="0" y="26"/>
                  <a:pt x="1" y="30"/>
                  <a:pt x="3" y="34"/>
                </a:cubicBezTo>
                <a:cubicBezTo>
                  <a:pt x="6" y="38"/>
                  <a:pt x="10" y="40"/>
                  <a:pt x="14" y="40"/>
                </a:cubicBezTo>
                <a:cubicBezTo>
                  <a:pt x="18" y="40"/>
                  <a:pt x="27" y="38"/>
                  <a:pt x="31" y="37"/>
                </a:cubicBezTo>
                <a:cubicBezTo>
                  <a:pt x="34" y="40"/>
                  <a:pt x="38" y="41"/>
                  <a:pt x="41" y="41"/>
                </a:cubicBezTo>
                <a:cubicBezTo>
                  <a:pt x="42" y="41"/>
                  <a:pt x="43" y="41"/>
                  <a:pt x="43" y="41"/>
                </a:cubicBezTo>
                <a:cubicBezTo>
                  <a:pt x="57" y="56"/>
                  <a:pt x="57" y="56"/>
                  <a:pt x="57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66" y="78"/>
                  <a:pt x="66" y="78"/>
                  <a:pt x="66" y="78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77" y="84"/>
                  <a:pt x="77" y="84"/>
                  <a:pt x="77" y="84"/>
                </a:cubicBezTo>
                <a:cubicBezTo>
                  <a:pt x="82" y="84"/>
                  <a:pt x="82" y="84"/>
                  <a:pt x="82" y="84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95" y="120"/>
                  <a:pt x="95" y="120"/>
                  <a:pt x="95" y="120"/>
                </a:cubicBezTo>
                <a:cubicBezTo>
                  <a:pt x="92" y="78"/>
                  <a:pt x="92" y="78"/>
                  <a:pt x="92" y="78"/>
                </a:cubicBezTo>
                <a:cubicBezTo>
                  <a:pt x="94" y="41"/>
                  <a:pt x="94" y="41"/>
                  <a:pt x="94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70" y="35"/>
                  <a:pt x="70" y="35"/>
                  <a:pt x="70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3" y="37"/>
                  <a:pt x="76" y="38"/>
                  <a:pt x="79" y="38"/>
                </a:cubicBezTo>
                <a:cubicBezTo>
                  <a:pt x="86" y="38"/>
                  <a:pt x="91" y="33"/>
                  <a:pt x="91" y="26"/>
                </a:cubicBezTo>
                <a:cubicBezTo>
                  <a:pt x="91" y="19"/>
                  <a:pt x="86" y="14"/>
                  <a:pt x="79" y="14"/>
                </a:cubicBezTo>
                <a:cubicBezTo>
                  <a:pt x="76" y="14"/>
                  <a:pt x="73" y="15"/>
                  <a:pt x="71" y="18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1"/>
                  <a:pt x="44" y="0"/>
                  <a:pt x="41" y="0"/>
                </a:cubicBezTo>
                <a:close/>
                <a:moveTo>
                  <a:pt x="65" y="43"/>
                </a:moveTo>
                <a:cubicBezTo>
                  <a:pt x="58" y="46"/>
                  <a:pt x="58" y="46"/>
                  <a:pt x="58" y="46"/>
                </a:cubicBezTo>
                <a:cubicBezTo>
                  <a:pt x="51" y="39"/>
                  <a:pt x="51" y="39"/>
                  <a:pt x="51" y="39"/>
                </a:cubicBezTo>
                <a:cubicBezTo>
                  <a:pt x="62" y="37"/>
                  <a:pt x="62" y="37"/>
                  <a:pt x="62" y="37"/>
                </a:cubicBezTo>
                <a:cubicBezTo>
                  <a:pt x="65" y="43"/>
                  <a:pt x="65" y="43"/>
                  <a:pt x="65" y="43"/>
                </a:cubicBezTo>
                <a:close/>
                <a:moveTo>
                  <a:pt x="10" y="12"/>
                </a:moveTo>
                <a:cubicBezTo>
                  <a:pt x="11" y="10"/>
                  <a:pt x="12" y="9"/>
                  <a:pt x="14" y="9"/>
                </a:cubicBezTo>
                <a:cubicBezTo>
                  <a:pt x="16" y="9"/>
                  <a:pt x="17" y="10"/>
                  <a:pt x="18" y="12"/>
                </a:cubicBezTo>
                <a:cubicBezTo>
                  <a:pt x="20" y="14"/>
                  <a:pt x="21" y="17"/>
                  <a:pt x="21" y="21"/>
                </a:cubicBezTo>
                <a:cubicBezTo>
                  <a:pt x="21" y="24"/>
                  <a:pt x="20" y="27"/>
                  <a:pt x="18" y="30"/>
                </a:cubicBezTo>
                <a:cubicBezTo>
                  <a:pt x="17" y="31"/>
                  <a:pt x="16" y="32"/>
                  <a:pt x="14" y="32"/>
                </a:cubicBezTo>
                <a:cubicBezTo>
                  <a:pt x="12" y="32"/>
                  <a:pt x="11" y="31"/>
                  <a:pt x="10" y="30"/>
                </a:cubicBezTo>
                <a:cubicBezTo>
                  <a:pt x="8" y="27"/>
                  <a:pt x="7" y="24"/>
                  <a:pt x="7" y="21"/>
                </a:cubicBezTo>
                <a:cubicBezTo>
                  <a:pt x="7" y="17"/>
                  <a:pt x="8" y="14"/>
                  <a:pt x="10" y="12"/>
                </a:cubicBezTo>
                <a:close/>
                <a:moveTo>
                  <a:pt x="35" y="11"/>
                </a:moveTo>
                <a:cubicBezTo>
                  <a:pt x="37" y="9"/>
                  <a:pt x="39" y="8"/>
                  <a:pt x="41" y="8"/>
                </a:cubicBezTo>
                <a:cubicBezTo>
                  <a:pt x="43" y="8"/>
                  <a:pt x="45" y="9"/>
                  <a:pt x="47" y="11"/>
                </a:cubicBezTo>
                <a:cubicBezTo>
                  <a:pt x="49" y="13"/>
                  <a:pt x="50" y="17"/>
                  <a:pt x="50" y="21"/>
                </a:cubicBezTo>
                <a:cubicBezTo>
                  <a:pt x="50" y="24"/>
                  <a:pt x="49" y="28"/>
                  <a:pt x="47" y="30"/>
                </a:cubicBezTo>
                <a:cubicBezTo>
                  <a:pt x="45" y="32"/>
                  <a:pt x="43" y="34"/>
                  <a:pt x="41" y="34"/>
                </a:cubicBezTo>
                <a:cubicBezTo>
                  <a:pt x="39" y="34"/>
                  <a:pt x="37" y="32"/>
                  <a:pt x="35" y="30"/>
                </a:cubicBezTo>
                <a:cubicBezTo>
                  <a:pt x="34" y="28"/>
                  <a:pt x="33" y="24"/>
                  <a:pt x="33" y="21"/>
                </a:cubicBezTo>
                <a:cubicBezTo>
                  <a:pt x="33" y="17"/>
                  <a:pt x="34" y="13"/>
                  <a:pt x="35" y="11"/>
                </a:cubicBezTo>
                <a:close/>
              </a:path>
            </a:pathLst>
          </a:custGeom>
          <a:solidFill>
            <a:srgbClr val="0072A9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6" name="组合 135"/>
          <p:cNvGrpSpPr/>
          <p:nvPr/>
        </p:nvGrpSpPr>
        <p:grpSpPr>
          <a:xfrm>
            <a:off x="193675" y="185738"/>
            <a:ext cx="3903663" cy="825500"/>
            <a:chOff x="193490" y="186088"/>
            <a:chExt cx="3903080" cy="824600"/>
          </a:xfrm>
        </p:grpSpPr>
        <p:sp>
          <p:nvSpPr>
            <p:cNvPr id="3" name="菱形 2"/>
            <p:cNvSpPr/>
            <p:nvPr/>
          </p:nvSpPr>
          <p:spPr>
            <a:xfrm>
              <a:off x="193490" y="186088"/>
              <a:ext cx="825377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215" name="文本框 3"/>
            <p:cNvSpPr txBox="1"/>
            <p:nvPr/>
          </p:nvSpPr>
          <p:spPr>
            <a:xfrm>
              <a:off x="1018090" y="243238"/>
              <a:ext cx="306296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国内外发展现状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18867" y="672919"/>
              <a:ext cx="3077703" cy="3377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  <a:cs typeface="+mn-cs"/>
                </a:rPr>
                <a:t>We are pursuing the best!</a:t>
              </a:r>
              <a:endParaRPr kumimoji="0" lang="zh-CN" altLang="en-US" sz="1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8217" name="Freeform 283"/>
            <p:cNvSpPr>
              <a:spLocks noEditPoints="1"/>
            </p:cNvSpPr>
            <p:nvPr/>
          </p:nvSpPr>
          <p:spPr>
            <a:xfrm>
              <a:off x="408121" y="417864"/>
              <a:ext cx="334379" cy="423547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95" h="120">
                  <a:moveTo>
                    <a:pt x="41" y="0"/>
                  </a:moveTo>
                  <a:cubicBezTo>
                    <a:pt x="37" y="0"/>
                    <a:pt x="32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6"/>
                    <a:pt x="18" y="1"/>
                    <a:pt x="14" y="1"/>
                  </a:cubicBezTo>
                  <a:cubicBezTo>
                    <a:pt x="10" y="1"/>
                    <a:pt x="6" y="4"/>
                    <a:pt x="3" y="8"/>
                  </a:cubicBezTo>
                  <a:cubicBezTo>
                    <a:pt x="1" y="11"/>
                    <a:pt x="0" y="16"/>
                    <a:pt x="0" y="21"/>
                  </a:cubicBezTo>
                  <a:cubicBezTo>
                    <a:pt x="0" y="26"/>
                    <a:pt x="1" y="30"/>
                    <a:pt x="3" y="34"/>
                  </a:cubicBezTo>
                  <a:cubicBezTo>
                    <a:pt x="6" y="38"/>
                    <a:pt x="10" y="40"/>
                    <a:pt x="14" y="40"/>
                  </a:cubicBezTo>
                  <a:cubicBezTo>
                    <a:pt x="18" y="40"/>
                    <a:pt x="27" y="38"/>
                    <a:pt x="31" y="37"/>
                  </a:cubicBezTo>
                  <a:cubicBezTo>
                    <a:pt x="34" y="40"/>
                    <a:pt x="38" y="41"/>
                    <a:pt x="41" y="41"/>
                  </a:cubicBezTo>
                  <a:cubicBezTo>
                    <a:pt x="42" y="41"/>
                    <a:pt x="43" y="41"/>
                    <a:pt x="43" y="4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3" y="37"/>
                    <a:pt x="76" y="38"/>
                    <a:pt x="79" y="38"/>
                  </a:cubicBezTo>
                  <a:cubicBezTo>
                    <a:pt x="86" y="38"/>
                    <a:pt x="91" y="33"/>
                    <a:pt x="91" y="26"/>
                  </a:cubicBezTo>
                  <a:cubicBezTo>
                    <a:pt x="91" y="19"/>
                    <a:pt x="86" y="14"/>
                    <a:pt x="79" y="14"/>
                  </a:cubicBezTo>
                  <a:cubicBezTo>
                    <a:pt x="76" y="14"/>
                    <a:pt x="73" y="15"/>
                    <a:pt x="71" y="1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1"/>
                    <a:pt x="44" y="0"/>
                    <a:pt x="41" y="0"/>
                  </a:cubicBezTo>
                  <a:close/>
                  <a:moveTo>
                    <a:pt x="65" y="43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5" y="43"/>
                    <a:pt x="65" y="43"/>
                    <a:pt x="65" y="43"/>
                  </a:cubicBezTo>
                  <a:close/>
                  <a:moveTo>
                    <a:pt x="10" y="12"/>
                  </a:moveTo>
                  <a:cubicBezTo>
                    <a:pt x="11" y="10"/>
                    <a:pt x="12" y="9"/>
                    <a:pt x="14" y="9"/>
                  </a:cubicBezTo>
                  <a:cubicBezTo>
                    <a:pt x="16" y="9"/>
                    <a:pt x="17" y="10"/>
                    <a:pt x="18" y="12"/>
                  </a:cubicBezTo>
                  <a:cubicBezTo>
                    <a:pt x="20" y="14"/>
                    <a:pt x="21" y="17"/>
                    <a:pt x="21" y="21"/>
                  </a:cubicBezTo>
                  <a:cubicBezTo>
                    <a:pt x="21" y="24"/>
                    <a:pt x="20" y="27"/>
                    <a:pt x="18" y="30"/>
                  </a:cubicBezTo>
                  <a:cubicBezTo>
                    <a:pt x="17" y="31"/>
                    <a:pt x="16" y="32"/>
                    <a:pt x="14" y="32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8" y="27"/>
                    <a:pt x="7" y="24"/>
                    <a:pt x="7" y="21"/>
                  </a:cubicBezTo>
                  <a:cubicBezTo>
                    <a:pt x="7" y="17"/>
                    <a:pt x="8" y="14"/>
                    <a:pt x="10" y="12"/>
                  </a:cubicBezTo>
                  <a:close/>
                  <a:moveTo>
                    <a:pt x="35" y="11"/>
                  </a:moveTo>
                  <a:cubicBezTo>
                    <a:pt x="37" y="9"/>
                    <a:pt x="39" y="8"/>
                    <a:pt x="41" y="8"/>
                  </a:cubicBezTo>
                  <a:cubicBezTo>
                    <a:pt x="43" y="8"/>
                    <a:pt x="45" y="9"/>
                    <a:pt x="47" y="11"/>
                  </a:cubicBezTo>
                  <a:cubicBezTo>
                    <a:pt x="49" y="13"/>
                    <a:pt x="50" y="17"/>
                    <a:pt x="50" y="21"/>
                  </a:cubicBezTo>
                  <a:cubicBezTo>
                    <a:pt x="50" y="24"/>
                    <a:pt x="49" y="28"/>
                    <a:pt x="47" y="30"/>
                  </a:cubicBezTo>
                  <a:cubicBezTo>
                    <a:pt x="45" y="32"/>
                    <a:pt x="43" y="34"/>
                    <a:pt x="41" y="34"/>
                  </a:cubicBez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3" y="24"/>
                    <a:pt x="33" y="21"/>
                  </a:cubicBezTo>
                  <a:cubicBezTo>
                    <a:pt x="33" y="17"/>
                    <a:pt x="34" y="13"/>
                    <a:pt x="35" y="11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7" name="文本框 66"/>
          <p:cNvSpPr txBox="1"/>
          <p:nvPr/>
        </p:nvSpPr>
        <p:spPr bwMode="auto">
          <a:xfrm>
            <a:off x="1357313" y="1981200"/>
            <a:ext cx="3125788" cy="35794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marR="0" indent="-285750" defTabSz="91440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我国OA的应用和发展历程，可以分为以下三个阶段：第一代OA系统，是从20世纪80年代中期到90年代中期以个人电脑、办公套件为主要标志，实现了数据统计和文档写作电子化，即将办公信息载体从原始纸介质方式转向比特方式。第二代OA系统，是从90年代中期开始的以网络技术和协同工作技术为主要特征，实现了工作流程自动化，即将收发文从传统的手工方式转向工作流自动化方式。第三代OA系统，是融信息处理、业务流程和知识管理于一体的应用系统。 </a:t>
            </a:r>
            <a:endParaRPr kumimoji="0" lang="en-US" altLang="zh-CN" sz="1600" kern="1200" cap="none" spc="0" normalizeH="0" baseline="0" noProof="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1641475" y="1439863"/>
            <a:ext cx="2425700" cy="473075"/>
            <a:chOff x="1641667" y="1439902"/>
            <a:chExt cx="2425956" cy="473070"/>
          </a:xfrm>
        </p:grpSpPr>
        <p:sp>
          <p:nvSpPr>
            <p:cNvPr id="66" name="文本框 65"/>
            <p:cNvSpPr txBox="1"/>
            <p:nvPr/>
          </p:nvSpPr>
          <p:spPr>
            <a:xfrm>
              <a:off x="1641667" y="1439902"/>
              <a:ext cx="2425956" cy="46037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2400" b="1" kern="1200" cap="none" spc="0" normalizeH="0" baseline="0" noProof="0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国内</a:t>
              </a:r>
              <a:endParaRPr kumimoji="0" lang="zh-CN" altLang="en-US" sz="2400" b="1" kern="1200" cap="none" spc="0" normalizeH="0" baseline="0" noProof="0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1730576" y="1912972"/>
              <a:ext cx="1778188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Freeform 301"/>
          <p:cNvSpPr>
            <a:spLocks noEditPoints="1"/>
          </p:cNvSpPr>
          <p:nvPr/>
        </p:nvSpPr>
        <p:spPr>
          <a:xfrm>
            <a:off x="968375" y="1425575"/>
            <a:ext cx="673100" cy="5143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13" h="86">
                <a:moveTo>
                  <a:pt x="36" y="2"/>
                </a:moveTo>
                <a:cubicBezTo>
                  <a:pt x="39" y="2"/>
                  <a:pt x="41" y="4"/>
                  <a:pt x="41" y="6"/>
                </a:cubicBezTo>
                <a:cubicBezTo>
                  <a:pt x="41" y="9"/>
                  <a:pt x="39" y="11"/>
                  <a:pt x="36" y="11"/>
                </a:cubicBezTo>
                <a:cubicBezTo>
                  <a:pt x="34" y="11"/>
                  <a:pt x="32" y="9"/>
                  <a:pt x="32" y="6"/>
                </a:cubicBezTo>
                <a:cubicBezTo>
                  <a:pt x="32" y="4"/>
                  <a:pt x="34" y="2"/>
                  <a:pt x="36" y="2"/>
                </a:cubicBezTo>
                <a:close/>
                <a:moveTo>
                  <a:pt x="106" y="32"/>
                </a:moveTo>
                <a:cubicBezTo>
                  <a:pt x="106" y="86"/>
                  <a:pt x="106" y="86"/>
                  <a:pt x="106" y="86"/>
                </a:cubicBezTo>
                <a:cubicBezTo>
                  <a:pt x="102" y="86"/>
                  <a:pt x="102" y="86"/>
                  <a:pt x="102" y="86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6" y="32"/>
                  <a:pt x="106" y="32"/>
                  <a:pt x="106" y="32"/>
                </a:cubicBezTo>
                <a:close/>
                <a:moveTo>
                  <a:pt x="99" y="39"/>
                </a:moveTo>
                <a:cubicBezTo>
                  <a:pt x="99" y="86"/>
                  <a:pt x="99" y="86"/>
                  <a:pt x="99" y="86"/>
                </a:cubicBezTo>
                <a:cubicBezTo>
                  <a:pt x="97" y="86"/>
                  <a:pt x="96" y="86"/>
                  <a:pt x="95" y="86"/>
                </a:cubicBezTo>
                <a:cubicBezTo>
                  <a:pt x="95" y="43"/>
                  <a:pt x="95" y="43"/>
                  <a:pt x="95" y="43"/>
                </a:cubicBezTo>
                <a:cubicBezTo>
                  <a:pt x="99" y="39"/>
                  <a:pt x="99" y="39"/>
                  <a:pt x="99" y="39"/>
                </a:cubicBezTo>
                <a:close/>
                <a:moveTo>
                  <a:pt x="91" y="47"/>
                </a:moveTo>
                <a:cubicBezTo>
                  <a:pt x="91" y="86"/>
                  <a:pt x="91" y="86"/>
                  <a:pt x="91" y="86"/>
                </a:cubicBezTo>
                <a:cubicBezTo>
                  <a:pt x="90" y="86"/>
                  <a:pt x="89" y="86"/>
                  <a:pt x="88" y="86"/>
                </a:cubicBezTo>
                <a:cubicBezTo>
                  <a:pt x="88" y="51"/>
                  <a:pt x="88" y="51"/>
                  <a:pt x="88" y="51"/>
                </a:cubicBezTo>
                <a:cubicBezTo>
                  <a:pt x="91" y="47"/>
                  <a:pt x="91" y="47"/>
                  <a:pt x="91" y="47"/>
                </a:cubicBezTo>
                <a:close/>
                <a:moveTo>
                  <a:pt x="84" y="55"/>
                </a:moveTo>
                <a:cubicBezTo>
                  <a:pt x="84" y="86"/>
                  <a:pt x="84" y="86"/>
                  <a:pt x="84" y="86"/>
                </a:cubicBezTo>
                <a:cubicBezTo>
                  <a:pt x="83" y="86"/>
                  <a:pt x="82" y="86"/>
                  <a:pt x="81" y="86"/>
                </a:cubicBezTo>
                <a:cubicBezTo>
                  <a:pt x="81" y="59"/>
                  <a:pt x="81" y="59"/>
                  <a:pt x="81" y="59"/>
                </a:cubicBezTo>
                <a:cubicBezTo>
                  <a:pt x="84" y="55"/>
                  <a:pt x="84" y="55"/>
                  <a:pt x="84" y="55"/>
                </a:cubicBezTo>
                <a:close/>
                <a:moveTo>
                  <a:pt x="77" y="59"/>
                </a:moveTo>
                <a:cubicBezTo>
                  <a:pt x="77" y="86"/>
                  <a:pt x="77" y="86"/>
                  <a:pt x="77" y="86"/>
                </a:cubicBezTo>
                <a:cubicBezTo>
                  <a:pt x="76" y="86"/>
                  <a:pt x="75" y="86"/>
                  <a:pt x="74" y="86"/>
                </a:cubicBezTo>
                <a:cubicBezTo>
                  <a:pt x="74" y="56"/>
                  <a:pt x="74" y="56"/>
                  <a:pt x="74" y="56"/>
                </a:cubicBezTo>
                <a:cubicBezTo>
                  <a:pt x="77" y="59"/>
                  <a:pt x="77" y="59"/>
                  <a:pt x="77" y="59"/>
                </a:cubicBezTo>
                <a:close/>
                <a:moveTo>
                  <a:pt x="70" y="54"/>
                </a:moveTo>
                <a:cubicBezTo>
                  <a:pt x="70" y="86"/>
                  <a:pt x="70" y="86"/>
                  <a:pt x="70" y="86"/>
                </a:cubicBezTo>
                <a:cubicBezTo>
                  <a:pt x="69" y="86"/>
                  <a:pt x="68" y="86"/>
                  <a:pt x="66" y="86"/>
                </a:cubicBezTo>
                <a:cubicBezTo>
                  <a:pt x="66" y="57"/>
                  <a:pt x="66" y="57"/>
                  <a:pt x="66" y="57"/>
                </a:cubicBezTo>
                <a:cubicBezTo>
                  <a:pt x="70" y="54"/>
                  <a:pt x="70" y="54"/>
                  <a:pt x="70" y="54"/>
                </a:cubicBezTo>
                <a:close/>
                <a:moveTo>
                  <a:pt x="63" y="59"/>
                </a:moveTo>
                <a:cubicBezTo>
                  <a:pt x="63" y="86"/>
                  <a:pt x="63" y="86"/>
                  <a:pt x="63" y="86"/>
                </a:cubicBezTo>
                <a:cubicBezTo>
                  <a:pt x="62" y="86"/>
                  <a:pt x="60" y="86"/>
                  <a:pt x="59" y="86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9"/>
                  <a:pt x="63" y="59"/>
                  <a:pt x="63" y="59"/>
                </a:cubicBezTo>
                <a:close/>
                <a:moveTo>
                  <a:pt x="56" y="65"/>
                </a:moveTo>
                <a:cubicBezTo>
                  <a:pt x="56" y="86"/>
                  <a:pt x="56" y="86"/>
                  <a:pt x="56" y="86"/>
                </a:cubicBezTo>
                <a:cubicBezTo>
                  <a:pt x="54" y="86"/>
                  <a:pt x="53" y="86"/>
                  <a:pt x="52" y="86"/>
                </a:cubicBezTo>
                <a:cubicBezTo>
                  <a:pt x="52" y="68"/>
                  <a:pt x="52" y="68"/>
                  <a:pt x="52" y="68"/>
                </a:cubicBezTo>
                <a:cubicBezTo>
                  <a:pt x="56" y="65"/>
                  <a:pt x="56" y="65"/>
                  <a:pt x="56" y="65"/>
                </a:cubicBezTo>
                <a:close/>
                <a:moveTo>
                  <a:pt x="48" y="71"/>
                </a:moveTo>
                <a:cubicBezTo>
                  <a:pt x="48" y="86"/>
                  <a:pt x="48" y="86"/>
                  <a:pt x="48" y="86"/>
                </a:cubicBezTo>
                <a:cubicBezTo>
                  <a:pt x="47" y="86"/>
                  <a:pt x="46" y="86"/>
                  <a:pt x="45" y="86"/>
                </a:cubicBezTo>
                <a:cubicBezTo>
                  <a:pt x="45" y="73"/>
                  <a:pt x="45" y="73"/>
                  <a:pt x="45" y="73"/>
                </a:cubicBezTo>
                <a:cubicBezTo>
                  <a:pt x="48" y="71"/>
                  <a:pt x="48" y="71"/>
                  <a:pt x="48" y="71"/>
                </a:cubicBezTo>
                <a:close/>
                <a:moveTo>
                  <a:pt x="41" y="75"/>
                </a:moveTo>
                <a:cubicBezTo>
                  <a:pt x="41" y="86"/>
                  <a:pt x="41" y="86"/>
                  <a:pt x="41" y="86"/>
                </a:cubicBezTo>
                <a:cubicBezTo>
                  <a:pt x="40" y="86"/>
                  <a:pt x="39" y="86"/>
                  <a:pt x="38" y="86"/>
                </a:cubicBezTo>
                <a:cubicBezTo>
                  <a:pt x="38" y="72"/>
                  <a:pt x="38" y="72"/>
                  <a:pt x="38" y="72"/>
                </a:cubicBezTo>
                <a:cubicBezTo>
                  <a:pt x="41" y="75"/>
                  <a:pt x="41" y="75"/>
                  <a:pt x="41" y="75"/>
                </a:cubicBezTo>
                <a:close/>
                <a:moveTo>
                  <a:pt x="34" y="70"/>
                </a:moveTo>
                <a:cubicBezTo>
                  <a:pt x="34" y="86"/>
                  <a:pt x="34" y="86"/>
                  <a:pt x="34" y="86"/>
                </a:cubicBezTo>
                <a:cubicBezTo>
                  <a:pt x="33" y="86"/>
                  <a:pt x="32" y="86"/>
                  <a:pt x="31" y="86"/>
                </a:cubicBezTo>
                <a:cubicBezTo>
                  <a:pt x="31" y="67"/>
                  <a:pt x="31" y="67"/>
                  <a:pt x="31" y="67"/>
                </a:cubicBezTo>
                <a:cubicBezTo>
                  <a:pt x="34" y="70"/>
                  <a:pt x="34" y="70"/>
                  <a:pt x="34" y="70"/>
                </a:cubicBezTo>
                <a:close/>
                <a:moveTo>
                  <a:pt x="27" y="67"/>
                </a:moveTo>
                <a:cubicBezTo>
                  <a:pt x="27" y="86"/>
                  <a:pt x="27" y="86"/>
                  <a:pt x="27" y="86"/>
                </a:cubicBezTo>
                <a:cubicBezTo>
                  <a:pt x="26" y="86"/>
                  <a:pt x="25" y="86"/>
                  <a:pt x="23" y="86"/>
                </a:cubicBezTo>
                <a:cubicBezTo>
                  <a:pt x="23" y="69"/>
                  <a:pt x="23" y="69"/>
                  <a:pt x="23" y="69"/>
                </a:cubicBezTo>
                <a:cubicBezTo>
                  <a:pt x="27" y="67"/>
                  <a:pt x="27" y="67"/>
                  <a:pt x="27" y="67"/>
                </a:cubicBezTo>
                <a:close/>
                <a:moveTo>
                  <a:pt x="20" y="71"/>
                </a:moveTo>
                <a:cubicBezTo>
                  <a:pt x="20" y="86"/>
                  <a:pt x="20" y="86"/>
                  <a:pt x="20" y="86"/>
                </a:cubicBezTo>
                <a:cubicBezTo>
                  <a:pt x="19" y="86"/>
                  <a:pt x="17" y="86"/>
                  <a:pt x="16" y="86"/>
                </a:cubicBezTo>
                <a:cubicBezTo>
                  <a:pt x="16" y="73"/>
                  <a:pt x="16" y="73"/>
                  <a:pt x="16" y="73"/>
                </a:cubicBezTo>
                <a:cubicBezTo>
                  <a:pt x="20" y="71"/>
                  <a:pt x="20" y="71"/>
                  <a:pt x="20" y="71"/>
                </a:cubicBezTo>
                <a:close/>
                <a:moveTo>
                  <a:pt x="5" y="79"/>
                </a:moveTo>
                <a:cubicBezTo>
                  <a:pt x="5" y="86"/>
                  <a:pt x="5" y="86"/>
                  <a:pt x="5" y="86"/>
                </a:cubicBezTo>
                <a:cubicBezTo>
                  <a:pt x="2" y="86"/>
                  <a:pt x="2" y="86"/>
                  <a:pt x="2" y="86"/>
                </a:cubicBezTo>
                <a:cubicBezTo>
                  <a:pt x="2" y="76"/>
                  <a:pt x="2" y="76"/>
                  <a:pt x="2" y="76"/>
                </a:cubicBezTo>
                <a:cubicBezTo>
                  <a:pt x="4" y="80"/>
                  <a:pt x="4" y="80"/>
                  <a:pt x="4" y="80"/>
                </a:cubicBezTo>
                <a:cubicBezTo>
                  <a:pt x="5" y="79"/>
                  <a:pt x="5" y="79"/>
                  <a:pt x="5" y="79"/>
                </a:cubicBezTo>
                <a:close/>
                <a:moveTo>
                  <a:pt x="0" y="58"/>
                </a:moveTo>
                <a:cubicBezTo>
                  <a:pt x="7" y="70"/>
                  <a:pt x="7" y="70"/>
                  <a:pt x="7" y="70"/>
                </a:cubicBezTo>
                <a:cubicBezTo>
                  <a:pt x="29" y="57"/>
                  <a:pt x="29" y="57"/>
                  <a:pt x="29" y="57"/>
                </a:cubicBezTo>
                <a:cubicBezTo>
                  <a:pt x="38" y="64"/>
                  <a:pt x="38" y="64"/>
                  <a:pt x="38" y="64"/>
                </a:cubicBezTo>
                <a:cubicBezTo>
                  <a:pt x="42" y="66"/>
                  <a:pt x="42" y="66"/>
                  <a:pt x="42" y="66"/>
                </a:cubicBezTo>
                <a:cubicBezTo>
                  <a:pt x="46" y="63"/>
                  <a:pt x="46" y="63"/>
                  <a:pt x="46" y="63"/>
                </a:cubicBezTo>
                <a:cubicBezTo>
                  <a:pt x="70" y="45"/>
                  <a:pt x="70" y="45"/>
                  <a:pt x="70" y="45"/>
                </a:cubicBezTo>
                <a:cubicBezTo>
                  <a:pt x="73" y="47"/>
                  <a:pt x="73" y="47"/>
                  <a:pt x="73" y="47"/>
                </a:cubicBezTo>
                <a:cubicBezTo>
                  <a:pt x="78" y="51"/>
                  <a:pt x="78" y="51"/>
                  <a:pt x="78" y="51"/>
                </a:cubicBezTo>
                <a:cubicBezTo>
                  <a:pt x="82" y="46"/>
                  <a:pt x="82" y="46"/>
                  <a:pt x="82" y="46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9" y="26"/>
                  <a:pt x="109" y="26"/>
                  <a:pt x="109" y="26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3" y="0"/>
                  <a:pt x="113" y="0"/>
                  <a:pt x="113" y="0"/>
                </a:cubicBezTo>
                <a:cubicBezTo>
                  <a:pt x="101" y="5"/>
                  <a:pt x="101" y="5"/>
                  <a:pt x="101" y="5"/>
                </a:cubicBezTo>
                <a:cubicBezTo>
                  <a:pt x="89" y="10"/>
                  <a:pt x="89" y="10"/>
                  <a:pt x="89" y="10"/>
                </a:cubicBezTo>
                <a:cubicBezTo>
                  <a:pt x="93" y="13"/>
                  <a:pt x="93" y="13"/>
                  <a:pt x="93" y="13"/>
                </a:cubicBezTo>
                <a:cubicBezTo>
                  <a:pt x="76" y="32"/>
                  <a:pt x="76" y="32"/>
                  <a:pt x="76" y="32"/>
                </a:cubicBezTo>
                <a:cubicBezTo>
                  <a:pt x="74" y="31"/>
                  <a:pt x="74" y="31"/>
                  <a:pt x="74" y="31"/>
                </a:cubicBezTo>
                <a:cubicBezTo>
                  <a:pt x="70" y="28"/>
                  <a:pt x="70" y="28"/>
                  <a:pt x="70" y="28"/>
                </a:cubicBezTo>
                <a:cubicBezTo>
                  <a:pt x="65" y="31"/>
                  <a:pt x="65" y="31"/>
                  <a:pt x="65" y="31"/>
                </a:cubicBezTo>
                <a:cubicBezTo>
                  <a:pt x="42" y="49"/>
                  <a:pt x="42" y="49"/>
                  <a:pt x="42" y="49"/>
                </a:cubicBezTo>
                <a:cubicBezTo>
                  <a:pt x="33" y="43"/>
                  <a:pt x="33" y="43"/>
                  <a:pt x="33" y="43"/>
                </a:cubicBezTo>
                <a:cubicBezTo>
                  <a:pt x="29" y="41"/>
                  <a:pt x="29" y="41"/>
                  <a:pt x="29" y="41"/>
                </a:cubicBezTo>
                <a:cubicBezTo>
                  <a:pt x="25" y="43"/>
                  <a:pt x="25" y="43"/>
                  <a:pt x="25" y="43"/>
                </a:cubicBezTo>
                <a:cubicBezTo>
                  <a:pt x="0" y="58"/>
                  <a:pt x="0" y="58"/>
                  <a:pt x="0" y="58"/>
                </a:cubicBezTo>
                <a:close/>
                <a:moveTo>
                  <a:pt x="13" y="75"/>
                </a:moveTo>
                <a:cubicBezTo>
                  <a:pt x="13" y="86"/>
                  <a:pt x="13" y="86"/>
                  <a:pt x="13" y="86"/>
                </a:cubicBezTo>
                <a:cubicBezTo>
                  <a:pt x="11" y="86"/>
                  <a:pt x="10" y="86"/>
                  <a:pt x="9" y="86"/>
                </a:cubicBezTo>
                <a:cubicBezTo>
                  <a:pt x="9" y="77"/>
                  <a:pt x="9" y="77"/>
                  <a:pt x="9" y="77"/>
                </a:cubicBezTo>
                <a:cubicBezTo>
                  <a:pt x="13" y="75"/>
                  <a:pt x="13" y="75"/>
                  <a:pt x="13" y="75"/>
                </a:cubicBezTo>
                <a:close/>
                <a:moveTo>
                  <a:pt x="21" y="22"/>
                </a:moveTo>
                <a:cubicBezTo>
                  <a:pt x="23" y="17"/>
                  <a:pt x="23" y="17"/>
                  <a:pt x="23" y="17"/>
                </a:cubicBezTo>
                <a:cubicBezTo>
                  <a:pt x="31" y="12"/>
                  <a:pt x="31" y="12"/>
                  <a:pt x="3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3" y="19"/>
                  <a:pt x="43" y="19"/>
                  <a:pt x="43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1"/>
                  <a:pt x="49" y="21"/>
                  <a:pt x="49" y="21"/>
                </a:cubicBezTo>
                <a:cubicBezTo>
                  <a:pt x="41" y="22"/>
                  <a:pt x="41" y="22"/>
                  <a:pt x="41" y="22"/>
                </a:cubicBezTo>
                <a:cubicBezTo>
                  <a:pt x="39" y="19"/>
                  <a:pt x="39" y="19"/>
                  <a:pt x="39" y="19"/>
                </a:cubicBezTo>
                <a:cubicBezTo>
                  <a:pt x="37" y="26"/>
                  <a:pt x="37" y="26"/>
                  <a:pt x="37" y="26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44"/>
                  <a:pt x="43" y="44"/>
                  <a:pt x="43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39" y="35"/>
                  <a:pt x="39" y="35"/>
                  <a:pt x="39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32" y="33"/>
                  <a:pt x="31" y="38"/>
                  <a:pt x="31" y="38"/>
                </a:cubicBezTo>
                <a:cubicBezTo>
                  <a:pt x="21" y="40"/>
                  <a:pt x="21" y="40"/>
                  <a:pt x="21" y="40"/>
                </a:cubicBezTo>
                <a:cubicBezTo>
                  <a:pt x="20" y="38"/>
                  <a:pt x="20" y="38"/>
                  <a:pt x="20" y="38"/>
                </a:cubicBezTo>
                <a:cubicBezTo>
                  <a:pt x="27" y="35"/>
                  <a:pt x="27" y="35"/>
                  <a:pt x="27" y="35"/>
                </a:cubicBezTo>
                <a:cubicBezTo>
                  <a:pt x="29" y="25"/>
                  <a:pt x="29" y="25"/>
                  <a:pt x="29" y="25"/>
                </a:cubicBezTo>
                <a:cubicBezTo>
                  <a:pt x="30" y="17"/>
                  <a:pt x="30" y="17"/>
                  <a:pt x="30" y="17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24"/>
                  <a:pt x="23" y="24"/>
                  <a:pt x="23" y="24"/>
                </a:cubicBezTo>
                <a:lnTo>
                  <a:pt x="21" y="22"/>
                </a:lnTo>
                <a:close/>
              </a:path>
            </a:pathLst>
          </a:custGeom>
          <a:solidFill>
            <a:srgbClr val="0072A9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2" name="文本框 121"/>
          <p:cNvSpPr txBox="1"/>
          <p:nvPr/>
        </p:nvSpPr>
        <p:spPr bwMode="auto">
          <a:xfrm>
            <a:off x="8097838" y="1981200"/>
            <a:ext cx="3125788" cy="3143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marR="0" indent="-285750" defTabSz="91440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办公自动化最早产生于西方国家，后经过一定的发展传入我国。办公自动化在世界范围内的发展和推广，有着重要的革命意义。根据相关资料显示，办公自动化最早出现在50年代的西方发达国家，起初的办公自动化实质上就是调子数据处理的簿记功能，随后随着微型电子计算机的问世，真正意义上的办公自动化才形成。80年代的办公自动化技术，是其发展最快的时期，被许多国家引入和推广。</a:t>
            </a:r>
            <a:endParaRPr kumimoji="0" lang="en-US" altLang="zh-CN" sz="1600" kern="1200" cap="none" spc="0" normalizeH="0" baseline="0" noProof="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41" name="组合 140"/>
          <p:cNvGrpSpPr/>
          <p:nvPr/>
        </p:nvGrpSpPr>
        <p:grpSpPr>
          <a:xfrm>
            <a:off x="8382000" y="1439863"/>
            <a:ext cx="2425700" cy="473075"/>
            <a:chOff x="8381557" y="1439902"/>
            <a:chExt cx="2425956" cy="473070"/>
          </a:xfrm>
        </p:grpSpPr>
        <p:sp>
          <p:nvSpPr>
            <p:cNvPr id="121" name="文本框 120"/>
            <p:cNvSpPr txBox="1"/>
            <p:nvPr/>
          </p:nvSpPr>
          <p:spPr>
            <a:xfrm>
              <a:off x="8381557" y="1439902"/>
              <a:ext cx="2425956" cy="46037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2400" b="1" kern="1200" cap="none" spc="0" normalizeH="0" baseline="0" noProof="0" dirty="0">
                  <a:solidFill>
                    <a:srgbClr val="0072A9"/>
                  </a:solidFill>
                  <a:latin typeface="+mj-lt"/>
                  <a:ea typeface="+mn-ea"/>
                  <a:cs typeface="Arial" panose="020B0604020202020204" pitchFamily="34" charset="0"/>
                </a:rPr>
                <a:t>国外</a:t>
              </a:r>
              <a:endParaRPr kumimoji="0" lang="zh-CN" altLang="en-US" sz="2400" b="1" kern="1200" cap="none" spc="0" normalizeH="0" baseline="0" noProof="0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23" name="直接连接符 122"/>
            <p:cNvCxnSpPr/>
            <p:nvPr/>
          </p:nvCxnSpPr>
          <p:spPr>
            <a:xfrm>
              <a:off x="8470466" y="1912972"/>
              <a:ext cx="1778188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Freeform 301"/>
          <p:cNvSpPr>
            <a:spLocks noEditPoints="1"/>
          </p:cNvSpPr>
          <p:nvPr/>
        </p:nvSpPr>
        <p:spPr>
          <a:xfrm>
            <a:off x="7708900" y="1425575"/>
            <a:ext cx="673100" cy="5143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13" h="86">
                <a:moveTo>
                  <a:pt x="36" y="2"/>
                </a:moveTo>
                <a:cubicBezTo>
                  <a:pt x="39" y="2"/>
                  <a:pt x="41" y="4"/>
                  <a:pt x="41" y="6"/>
                </a:cubicBezTo>
                <a:cubicBezTo>
                  <a:pt x="41" y="9"/>
                  <a:pt x="39" y="11"/>
                  <a:pt x="36" y="11"/>
                </a:cubicBezTo>
                <a:cubicBezTo>
                  <a:pt x="34" y="11"/>
                  <a:pt x="32" y="9"/>
                  <a:pt x="32" y="6"/>
                </a:cubicBezTo>
                <a:cubicBezTo>
                  <a:pt x="32" y="4"/>
                  <a:pt x="34" y="2"/>
                  <a:pt x="36" y="2"/>
                </a:cubicBezTo>
                <a:close/>
                <a:moveTo>
                  <a:pt x="106" y="32"/>
                </a:moveTo>
                <a:cubicBezTo>
                  <a:pt x="106" y="86"/>
                  <a:pt x="106" y="86"/>
                  <a:pt x="106" y="86"/>
                </a:cubicBezTo>
                <a:cubicBezTo>
                  <a:pt x="102" y="86"/>
                  <a:pt x="102" y="86"/>
                  <a:pt x="102" y="86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6" y="32"/>
                  <a:pt x="106" y="32"/>
                  <a:pt x="106" y="32"/>
                </a:cubicBezTo>
                <a:close/>
                <a:moveTo>
                  <a:pt x="99" y="39"/>
                </a:moveTo>
                <a:cubicBezTo>
                  <a:pt x="99" y="86"/>
                  <a:pt x="99" y="86"/>
                  <a:pt x="99" y="86"/>
                </a:cubicBezTo>
                <a:cubicBezTo>
                  <a:pt x="97" y="86"/>
                  <a:pt x="96" y="86"/>
                  <a:pt x="95" y="86"/>
                </a:cubicBezTo>
                <a:cubicBezTo>
                  <a:pt x="95" y="43"/>
                  <a:pt x="95" y="43"/>
                  <a:pt x="95" y="43"/>
                </a:cubicBezTo>
                <a:cubicBezTo>
                  <a:pt x="99" y="39"/>
                  <a:pt x="99" y="39"/>
                  <a:pt x="99" y="39"/>
                </a:cubicBezTo>
                <a:close/>
                <a:moveTo>
                  <a:pt x="91" y="47"/>
                </a:moveTo>
                <a:cubicBezTo>
                  <a:pt x="91" y="86"/>
                  <a:pt x="91" y="86"/>
                  <a:pt x="91" y="86"/>
                </a:cubicBezTo>
                <a:cubicBezTo>
                  <a:pt x="90" y="86"/>
                  <a:pt x="89" y="86"/>
                  <a:pt x="88" y="86"/>
                </a:cubicBezTo>
                <a:cubicBezTo>
                  <a:pt x="88" y="51"/>
                  <a:pt x="88" y="51"/>
                  <a:pt x="88" y="51"/>
                </a:cubicBezTo>
                <a:cubicBezTo>
                  <a:pt x="91" y="47"/>
                  <a:pt x="91" y="47"/>
                  <a:pt x="91" y="47"/>
                </a:cubicBezTo>
                <a:close/>
                <a:moveTo>
                  <a:pt x="84" y="55"/>
                </a:moveTo>
                <a:cubicBezTo>
                  <a:pt x="84" y="86"/>
                  <a:pt x="84" y="86"/>
                  <a:pt x="84" y="86"/>
                </a:cubicBezTo>
                <a:cubicBezTo>
                  <a:pt x="83" y="86"/>
                  <a:pt x="82" y="86"/>
                  <a:pt x="81" y="86"/>
                </a:cubicBezTo>
                <a:cubicBezTo>
                  <a:pt x="81" y="59"/>
                  <a:pt x="81" y="59"/>
                  <a:pt x="81" y="59"/>
                </a:cubicBezTo>
                <a:cubicBezTo>
                  <a:pt x="84" y="55"/>
                  <a:pt x="84" y="55"/>
                  <a:pt x="84" y="55"/>
                </a:cubicBezTo>
                <a:close/>
                <a:moveTo>
                  <a:pt x="77" y="59"/>
                </a:moveTo>
                <a:cubicBezTo>
                  <a:pt x="77" y="86"/>
                  <a:pt x="77" y="86"/>
                  <a:pt x="77" y="86"/>
                </a:cubicBezTo>
                <a:cubicBezTo>
                  <a:pt x="76" y="86"/>
                  <a:pt x="75" y="86"/>
                  <a:pt x="74" y="86"/>
                </a:cubicBezTo>
                <a:cubicBezTo>
                  <a:pt x="74" y="56"/>
                  <a:pt x="74" y="56"/>
                  <a:pt x="74" y="56"/>
                </a:cubicBezTo>
                <a:cubicBezTo>
                  <a:pt x="77" y="59"/>
                  <a:pt x="77" y="59"/>
                  <a:pt x="77" y="59"/>
                </a:cubicBezTo>
                <a:close/>
                <a:moveTo>
                  <a:pt x="70" y="54"/>
                </a:moveTo>
                <a:cubicBezTo>
                  <a:pt x="70" y="86"/>
                  <a:pt x="70" y="86"/>
                  <a:pt x="70" y="86"/>
                </a:cubicBezTo>
                <a:cubicBezTo>
                  <a:pt x="69" y="86"/>
                  <a:pt x="68" y="86"/>
                  <a:pt x="66" y="86"/>
                </a:cubicBezTo>
                <a:cubicBezTo>
                  <a:pt x="66" y="57"/>
                  <a:pt x="66" y="57"/>
                  <a:pt x="66" y="57"/>
                </a:cubicBezTo>
                <a:cubicBezTo>
                  <a:pt x="70" y="54"/>
                  <a:pt x="70" y="54"/>
                  <a:pt x="70" y="54"/>
                </a:cubicBezTo>
                <a:close/>
                <a:moveTo>
                  <a:pt x="63" y="59"/>
                </a:moveTo>
                <a:cubicBezTo>
                  <a:pt x="63" y="86"/>
                  <a:pt x="63" y="86"/>
                  <a:pt x="63" y="86"/>
                </a:cubicBezTo>
                <a:cubicBezTo>
                  <a:pt x="62" y="86"/>
                  <a:pt x="60" y="86"/>
                  <a:pt x="59" y="86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9"/>
                  <a:pt x="63" y="59"/>
                  <a:pt x="63" y="59"/>
                </a:cubicBezTo>
                <a:close/>
                <a:moveTo>
                  <a:pt x="56" y="65"/>
                </a:moveTo>
                <a:cubicBezTo>
                  <a:pt x="56" y="86"/>
                  <a:pt x="56" y="86"/>
                  <a:pt x="56" y="86"/>
                </a:cubicBezTo>
                <a:cubicBezTo>
                  <a:pt x="54" y="86"/>
                  <a:pt x="53" y="86"/>
                  <a:pt x="52" y="86"/>
                </a:cubicBezTo>
                <a:cubicBezTo>
                  <a:pt x="52" y="68"/>
                  <a:pt x="52" y="68"/>
                  <a:pt x="52" y="68"/>
                </a:cubicBezTo>
                <a:cubicBezTo>
                  <a:pt x="56" y="65"/>
                  <a:pt x="56" y="65"/>
                  <a:pt x="56" y="65"/>
                </a:cubicBezTo>
                <a:close/>
                <a:moveTo>
                  <a:pt x="48" y="71"/>
                </a:moveTo>
                <a:cubicBezTo>
                  <a:pt x="48" y="86"/>
                  <a:pt x="48" y="86"/>
                  <a:pt x="48" y="86"/>
                </a:cubicBezTo>
                <a:cubicBezTo>
                  <a:pt x="47" y="86"/>
                  <a:pt x="46" y="86"/>
                  <a:pt x="45" y="86"/>
                </a:cubicBezTo>
                <a:cubicBezTo>
                  <a:pt x="45" y="73"/>
                  <a:pt x="45" y="73"/>
                  <a:pt x="45" y="73"/>
                </a:cubicBezTo>
                <a:cubicBezTo>
                  <a:pt x="48" y="71"/>
                  <a:pt x="48" y="71"/>
                  <a:pt x="48" y="71"/>
                </a:cubicBezTo>
                <a:close/>
                <a:moveTo>
                  <a:pt x="41" y="75"/>
                </a:moveTo>
                <a:cubicBezTo>
                  <a:pt x="41" y="86"/>
                  <a:pt x="41" y="86"/>
                  <a:pt x="41" y="86"/>
                </a:cubicBezTo>
                <a:cubicBezTo>
                  <a:pt x="40" y="86"/>
                  <a:pt x="39" y="86"/>
                  <a:pt x="38" y="86"/>
                </a:cubicBezTo>
                <a:cubicBezTo>
                  <a:pt x="38" y="72"/>
                  <a:pt x="38" y="72"/>
                  <a:pt x="38" y="72"/>
                </a:cubicBezTo>
                <a:cubicBezTo>
                  <a:pt x="41" y="75"/>
                  <a:pt x="41" y="75"/>
                  <a:pt x="41" y="75"/>
                </a:cubicBezTo>
                <a:close/>
                <a:moveTo>
                  <a:pt x="34" y="70"/>
                </a:moveTo>
                <a:cubicBezTo>
                  <a:pt x="34" y="86"/>
                  <a:pt x="34" y="86"/>
                  <a:pt x="34" y="86"/>
                </a:cubicBezTo>
                <a:cubicBezTo>
                  <a:pt x="33" y="86"/>
                  <a:pt x="32" y="86"/>
                  <a:pt x="31" y="86"/>
                </a:cubicBezTo>
                <a:cubicBezTo>
                  <a:pt x="31" y="67"/>
                  <a:pt x="31" y="67"/>
                  <a:pt x="31" y="67"/>
                </a:cubicBezTo>
                <a:cubicBezTo>
                  <a:pt x="34" y="70"/>
                  <a:pt x="34" y="70"/>
                  <a:pt x="34" y="70"/>
                </a:cubicBezTo>
                <a:close/>
                <a:moveTo>
                  <a:pt x="27" y="67"/>
                </a:moveTo>
                <a:cubicBezTo>
                  <a:pt x="27" y="86"/>
                  <a:pt x="27" y="86"/>
                  <a:pt x="27" y="86"/>
                </a:cubicBezTo>
                <a:cubicBezTo>
                  <a:pt x="26" y="86"/>
                  <a:pt x="25" y="86"/>
                  <a:pt x="23" y="86"/>
                </a:cubicBezTo>
                <a:cubicBezTo>
                  <a:pt x="23" y="69"/>
                  <a:pt x="23" y="69"/>
                  <a:pt x="23" y="69"/>
                </a:cubicBezTo>
                <a:cubicBezTo>
                  <a:pt x="27" y="67"/>
                  <a:pt x="27" y="67"/>
                  <a:pt x="27" y="67"/>
                </a:cubicBezTo>
                <a:close/>
                <a:moveTo>
                  <a:pt x="20" y="71"/>
                </a:moveTo>
                <a:cubicBezTo>
                  <a:pt x="20" y="86"/>
                  <a:pt x="20" y="86"/>
                  <a:pt x="20" y="86"/>
                </a:cubicBezTo>
                <a:cubicBezTo>
                  <a:pt x="19" y="86"/>
                  <a:pt x="17" y="86"/>
                  <a:pt x="16" y="86"/>
                </a:cubicBezTo>
                <a:cubicBezTo>
                  <a:pt x="16" y="73"/>
                  <a:pt x="16" y="73"/>
                  <a:pt x="16" y="73"/>
                </a:cubicBezTo>
                <a:cubicBezTo>
                  <a:pt x="20" y="71"/>
                  <a:pt x="20" y="71"/>
                  <a:pt x="20" y="71"/>
                </a:cubicBezTo>
                <a:close/>
                <a:moveTo>
                  <a:pt x="5" y="79"/>
                </a:moveTo>
                <a:cubicBezTo>
                  <a:pt x="5" y="86"/>
                  <a:pt x="5" y="86"/>
                  <a:pt x="5" y="86"/>
                </a:cubicBezTo>
                <a:cubicBezTo>
                  <a:pt x="2" y="86"/>
                  <a:pt x="2" y="86"/>
                  <a:pt x="2" y="86"/>
                </a:cubicBezTo>
                <a:cubicBezTo>
                  <a:pt x="2" y="76"/>
                  <a:pt x="2" y="76"/>
                  <a:pt x="2" y="76"/>
                </a:cubicBezTo>
                <a:cubicBezTo>
                  <a:pt x="4" y="80"/>
                  <a:pt x="4" y="80"/>
                  <a:pt x="4" y="80"/>
                </a:cubicBezTo>
                <a:cubicBezTo>
                  <a:pt x="5" y="79"/>
                  <a:pt x="5" y="79"/>
                  <a:pt x="5" y="79"/>
                </a:cubicBezTo>
                <a:close/>
                <a:moveTo>
                  <a:pt x="0" y="58"/>
                </a:moveTo>
                <a:cubicBezTo>
                  <a:pt x="7" y="70"/>
                  <a:pt x="7" y="70"/>
                  <a:pt x="7" y="70"/>
                </a:cubicBezTo>
                <a:cubicBezTo>
                  <a:pt x="29" y="57"/>
                  <a:pt x="29" y="57"/>
                  <a:pt x="29" y="57"/>
                </a:cubicBezTo>
                <a:cubicBezTo>
                  <a:pt x="38" y="64"/>
                  <a:pt x="38" y="64"/>
                  <a:pt x="38" y="64"/>
                </a:cubicBezTo>
                <a:cubicBezTo>
                  <a:pt x="42" y="66"/>
                  <a:pt x="42" y="66"/>
                  <a:pt x="42" y="66"/>
                </a:cubicBezTo>
                <a:cubicBezTo>
                  <a:pt x="46" y="63"/>
                  <a:pt x="46" y="63"/>
                  <a:pt x="46" y="63"/>
                </a:cubicBezTo>
                <a:cubicBezTo>
                  <a:pt x="70" y="45"/>
                  <a:pt x="70" y="45"/>
                  <a:pt x="70" y="45"/>
                </a:cubicBezTo>
                <a:cubicBezTo>
                  <a:pt x="73" y="47"/>
                  <a:pt x="73" y="47"/>
                  <a:pt x="73" y="47"/>
                </a:cubicBezTo>
                <a:cubicBezTo>
                  <a:pt x="78" y="51"/>
                  <a:pt x="78" y="51"/>
                  <a:pt x="78" y="51"/>
                </a:cubicBezTo>
                <a:cubicBezTo>
                  <a:pt x="82" y="46"/>
                  <a:pt x="82" y="46"/>
                  <a:pt x="82" y="46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9" y="26"/>
                  <a:pt x="109" y="26"/>
                  <a:pt x="109" y="26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3" y="0"/>
                  <a:pt x="113" y="0"/>
                  <a:pt x="113" y="0"/>
                </a:cubicBezTo>
                <a:cubicBezTo>
                  <a:pt x="101" y="5"/>
                  <a:pt x="101" y="5"/>
                  <a:pt x="101" y="5"/>
                </a:cubicBezTo>
                <a:cubicBezTo>
                  <a:pt x="89" y="10"/>
                  <a:pt x="89" y="10"/>
                  <a:pt x="89" y="10"/>
                </a:cubicBezTo>
                <a:cubicBezTo>
                  <a:pt x="93" y="13"/>
                  <a:pt x="93" y="13"/>
                  <a:pt x="93" y="13"/>
                </a:cubicBezTo>
                <a:cubicBezTo>
                  <a:pt x="76" y="32"/>
                  <a:pt x="76" y="32"/>
                  <a:pt x="76" y="32"/>
                </a:cubicBezTo>
                <a:cubicBezTo>
                  <a:pt x="74" y="31"/>
                  <a:pt x="74" y="31"/>
                  <a:pt x="74" y="31"/>
                </a:cubicBezTo>
                <a:cubicBezTo>
                  <a:pt x="70" y="28"/>
                  <a:pt x="70" y="28"/>
                  <a:pt x="70" y="28"/>
                </a:cubicBezTo>
                <a:cubicBezTo>
                  <a:pt x="65" y="31"/>
                  <a:pt x="65" y="31"/>
                  <a:pt x="65" y="31"/>
                </a:cubicBezTo>
                <a:cubicBezTo>
                  <a:pt x="42" y="49"/>
                  <a:pt x="42" y="49"/>
                  <a:pt x="42" y="49"/>
                </a:cubicBezTo>
                <a:cubicBezTo>
                  <a:pt x="33" y="43"/>
                  <a:pt x="33" y="43"/>
                  <a:pt x="33" y="43"/>
                </a:cubicBezTo>
                <a:cubicBezTo>
                  <a:pt x="29" y="41"/>
                  <a:pt x="29" y="41"/>
                  <a:pt x="29" y="41"/>
                </a:cubicBezTo>
                <a:cubicBezTo>
                  <a:pt x="25" y="43"/>
                  <a:pt x="25" y="43"/>
                  <a:pt x="25" y="43"/>
                </a:cubicBezTo>
                <a:cubicBezTo>
                  <a:pt x="0" y="58"/>
                  <a:pt x="0" y="58"/>
                  <a:pt x="0" y="58"/>
                </a:cubicBezTo>
                <a:close/>
                <a:moveTo>
                  <a:pt x="13" y="75"/>
                </a:moveTo>
                <a:cubicBezTo>
                  <a:pt x="13" y="86"/>
                  <a:pt x="13" y="86"/>
                  <a:pt x="13" y="86"/>
                </a:cubicBezTo>
                <a:cubicBezTo>
                  <a:pt x="11" y="86"/>
                  <a:pt x="10" y="86"/>
                  <a:pt x="9" y="86"/>
                </a:cubicBezTo>
                <a:cubicBezTo>
                  <a:pt x="9" y="77"/>
                  <a:pt x="9" y="77"/>
                  <a:pt x="9" y="77"/>
                </a:cubicBezTo>
                <a:cubicBezTo>
                  <a:pt x="13" y="75"/>
                  <a:pt x="13" y="75"/>
                  <a:pt x="13" y="75"/>
                </a:cubicBezTo>
                <a:close/>
                <a:moveTo>
                  <a:pt x="21" y="22"/>
                </a:moveTo>
                <a:cubicBezTo>
                  <a:pt x="23" y="17"/>
                  <a:pt x="23" y="17"/>
                  <a:pt x="23" y="17"/>
                </a:cubicBezTo>
                <a:cubicBezTo>
                  <a:pt x="31" y="12"/>
                  <a:pt x="31" y="12"/>
                  <a:pt x="3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3" y="19"/>
                  <a:pt x="43" y="19"/>
                  <a:pt x="43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1"/>
                  <a:pt x="49" y="21"/>
                  <a:pt x="49" y="21"/>
                </a:cubicBezTo>
                <a:cubicBezTo>
                  <a:pt x="41" y="22"/>
                  <a:pt x="41" y="22"/>
                  <a:pt x="41" y="22"/>
                </a:cubicBezTo>
                <a:cubicBezTo>
                  <a:pt x="39" y="19"/>
                  <a:pt x="39" y="19"/>
                  <a:pt x="39" y="19"/>
                </a:cubicBezTo>
                <a:cubicBezTo>
                  <a:pt x="37" y="26"/>
                  <a:pt x="37" y="26"/>
                  <a:pt x="37" y="26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44"/>
                  <a:pt x="43" y="44"/>
                  <a:pt x="43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39" y="35"/>
                  <a:pt x="39" y="35"/>
                  <a:pt x="39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32" y="33"/>
                  <a:pt x="31" y="38"/>
                  <a:pt x="31" y="38"/>
                </a:cubicBezTo>
                <a:cubicBezTo>
                  <a:pt x="21" y="40"/>
                  <a:pt x="21" y="40"/>
                  <a:pt x="21" y="40"/>
                </a:cubicBezTo>
                <a:cubicBezTo>
                  <a:pt x="20" y="38"/>
                  <a:pt x="20" y="38"/>
                  <a:pt x="20" y="38"/>
                </a:cubicBezTo>
                <a:cubicBezTo>
                  <a:pt x="27" y="35"/>
                  <a:pt x="27" y="35"/>
                  <a:pt x="27" y="35"/>
                </a:cubicBezTo>
                <a:cubicBezTo>
                  <a:pt x="29" y="25"/>
                  <a:pt x="29" y="25"/>
                  <a:pt x="29" y="25"/>
                </a:cubicBezTo>
                <a:cubicBezTo>
                  <a:pt x="30" y="17"/>
                  <a:pt x="30" y="17"/>
                  <a:pt x="30" y="17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24"/>
                  <a:pt x="23" y="24"/>
                  <a:pt x="23" y="24"/>
                </a:cubicBezTo>
                <a:lnTo>
                  <a:pt x="21" y="22"/>
                </a:lnTo>
                <a:close/>
              </a:path>
            </a:pathLst>
          </a:custGeom>
          <a:solidFill>
            <a:srgbClr val="0072A9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34" name="组合 133"/>
          <p:cNvGrpSpPr/>
          <p:nvPr/>
        </p:nvGrpSpPr>
        <p:grpSpPr>
          <a:xfrm>
            <a:off x="4573588" y="2089150"/>
            <a:ext cx="3044825" cy="3765550"/>
            <a:chOff x="4573175" y="1507447"/>
            <a:chExt cx="3045651" cy="3766927"/>
          </a:xfrm>
        </p:grpSpPr>
        <p:grpSp>
          <p:nvGrpSpPr>
            <p:cNvPr id="8202" name="组合 123"/>
            <p:cNvGrpSpPr/>
            <p:nvPr/>
          </p:nvGrpSpPr>
          <p:grpSpPr>
            <a:xfrm>
              <a:off x="4573175" y="1507447"/>
              <a:ext cx="3045651" cy="3766927"/>
              <a:chOff x="5267580" y="1548023"/>
              <a:chExt cx="2107429" cy="2606514"/>
            </a:xfrm>
          </p:grpSpPr>
          <p:sp>
            <p:nvSpPr>
              <p:cNvPr id="125" name="任意多边形 124"/>
              <p:cNvSpPr/>
              <p:nvPr/>
            </p:nvSpPr>
            <p:spPr>
              <a:xfrm rot="4030947" flipV="1">
                <a:off x="5092212" y="1881622"/>
                <a:ext cx="2446079" cy="1945910"/>
              </a:xfrm>
              <a:custGeom>
                <a:avLst/>
                <a:gdLst>
                  <a:gd name="connsiteX0" fmla="*/ 0 w 1824946"/>
                  <a:gd name="connsiteY0" fmla="*/ 622713 h 1451361"/>
                  <a:gd name="connsiteX1" fmla="*/ 354049 w 1824946"/>
                  <a:gd name="connsiteY1" fmla="*/ 1451361 h 1451361"/>
                  <a:gd name="connsiteX2" fmla="*/ 821076 w 1824946"/>
                  <a:gd name="connsiteY2" fmla="*/ 1084703 h 1451361"/>
                  <a:gd name="connsiteX3" fmla="*/ 834779 w 1824946"/>
                  <a:gd name="connsiteY3" fmla="*/ 924402 h 1451361"/>
                  <a:gd name="connsiteX4" fmla="*/ 826580 w 1824946"/>
                  <a:gd name="connsiteY4" fmla="*/ 874236 h 1451361"/>
                  <a:gd name="connsiteX5" fmla="*/ 977197 w 1824946"/>
                  <a:gd name="connsiteY5" fmla="*/ 810869 h 1451361"/>
                  <a:gd name="connsiteX6" fmla="*/ 977197 w 1824946"/>
                  <a:gd name="connsiteY6" fmla="*/ 810868 h 1451361"/>
                  <a:gd name="connsiteX7" fmla="*/ 1081953 w 1824946"/>
                  <a:gd name="connsiteY7" fmla="*/ 766794 h 1451361"/>
                  <a:gd name="connsiteX8" fmla="*/ 1112083 w 1824946"/>
                  <a:gd name="connsiteY8" fmla="*/ 807733 h 1451361"/>
                  <a:gd name="connsiteX9" fmla="*/ 1236264 w 1824946"/>
                  <a:gd name="connsiteY9" fmla="*/ 910023 h 1451361"/>
                  <a:gd name="connsiteX10" fmla="*/ 1824946 w 1824946"/>
                  <a:gd name="connsiteY10" fmla="*/ 832522 h 1451361"/>
                  <a:gd name="connsiteX11" fmla="*/ 1480104 w 1824946"/>
                  <a:gd name="connsiteY11" fmla="*/ 0 h 1451361"/>
                  <a:gd name="connsiteX12" fmla="*/ 1009041 w 1824946"/>
                  <a:gd name="connsiteY12" fmla="*/ 361459 h 1451361"/>
                  <a:gd name="connsiteX13" fmla="*/ 993562 w 1824946"/>
                  <a:gd name="connsiteY13" fmla="*/ 521599 h 1451361"/>
                  <a:gd name="connsiteX14" fmla="*/ 1002021 w 1824946"/>
                  <a:gd name="connsiteY14" fmla="*/ 577216 h 1451361"/>
                  <a:gd name="connsiteX15" fmla="*/ 851550 w 1824946"/>
                  <a:gd name="connsiteY15" fmla="*/ 640523 h 1451361"/>
                  <a:gd name="connsiteX16" fmla="*/ 851551 w 1824946"/>
                  <a:gd name="connsiteY16" fmla="*/ 640524 h 1451361"/>
                  <a:gd name="connsiteX17" fmla="*/ 746941 w 1824946"/>
                  <a:gd name="connsiteY17" fmla="*/ 684535 h 1451361"/>
                  <a:gd name="connsiteX18" fmla="*/ 713095 w 1824946"/>
                  <a:gd name="connsiteY18" fmla="*/ 639599 h 1451361"/>
                  <a:gd name="connsiteX19" fmla="*/ 587787 w 1824946"/>
                  <a:gd name="connsiteY19" fmla="*/ 538691 h 1451361"/>
                  <a:gd name="connsiteX20" fmla="*/ 0 w 1824946"/>
                  <a:gd name="connsiteY20" fmla="*/ 622713 h 1451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24946" h="1451361">
                    <a:moveTo>
                      <a:pt x="0" y="622713"/>
                    </a:moveTo>
                    <a:lnTo>
                      <a:pt x="354049" y="1451361"/>
                    </a:lnTo>
                    <a:cubicBezTo>
                      <a:pt x="574762" y="1448915"/>
                      <a:pt x="766315" y="1298529"/>
                      <a:pt x="821076" y="1084703"/>
                    </a:cubicBezTo>
                    <a:cubicBezTo>
                      <a:pt x="834767" y="1031246"/>
                      <a:pt x="839054" y="977157"/>
                      <a:pt x="834779" y="924402"/>
                    </a:cubicBezTo>
                    <a:lnTo>
                      <a:pt x="826580" y="874236"/>
                    </a:lnTo>
                    <a:lnTo>
                      <a:pt x="977197" y="810869"/>
                    </a:lnTo>
                    <a:lnTo>
                      <a:pt x="977197" y="810868"/>
                    </a:lnTo>
                    <a:lnTo>
                      <a:pt x="1081953" y="766794"/>
                    </a:lnTo>
                    <a:lnTo>
                      <a:pt x="1112083" y="807733"/>
                    </a:lnTo>
                    <a:cubicBezTo>
                      <a:pt x="1146809" y="847677"/>
                      <a:pt x="1188475" y="882432"/>
                      <a:pt x="1236264" y="910023"/>
                    </a:cubicBezTo>
                    <a:cubicBezTo>
                      <a:pt x="1427419" y="1020387"/>
                      <a:pt x="1668869" y="988599"/>
                      <a:pt x="1824946" y="832522"/>
                    </a:cubicBezTo>
                    <a:lnTo>
                      <a:pt x="1480104" y="0"/>
                    </a:lnTo>
                    <a:cubicBezTo>
                      <a:pt x="1259377" y="0"/>
                      <a:pt x="1066169" y="148253"/>
                      <a:pt x="1009041" y="361459"/>
                    </a:cubicBezTo>
                    <a:cubicBezTo>
                      <a:pt x="994759" y="414760"/>
                      <a:pt x="989873" y="468799"/>
                      <a:pt x="993562" y="521599"/>
                    </a:cubicBezTo>
                    <a:lnTo>
                      <a:pt x="1002021" y="577216"/>
                    </a:lnTo>
                    <a:lnTo>
                      <a:pt x="851550" y="640523"/>
                    </a:lnTo>
                    <a:lnTo>
                      <a:pt x="851551" y="640524"/>
                    </a:lnTo>
                    <a:lnTo>
                      <a:pt x="746941" y="684535"/>
                    </a:lnTo>
                    <a:lnTo>
                      <a:pt x="713095" y="639599"/>
                    </a:lnTo>
                    <a:cubicBezTo>
                      <a:pt x="677927" y="600042"/>
                      <a:pt x="635878" y="565750"/>
                      <a:pt x="587787" y="538691"/>
                    </a:cubicBezTo>
                    <a:cubicBezTo>
                      <a:pt x="395421" y="430452"/>
                      <a:pt x="154338" y="464915"/>
                      <a:pt x="0" y="622713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6" name="任意多边形 125"/>
              <p:cNvSpPr/>
              <p:nvPr/>
            </p:nvSpPr>
            <p:spPr>
              <a:xfrm>
                <a:off x="5797184" y="2144708"/>
                <a:ext cx="1042727" cy="437349"/>
              </a:xfrm>
              <a:custGeom>
                <a:avLst/>
                <a:gdLst>
                  <a:gd name="connsiteX0" fmla="*/ 6825 w 948196"/>
                  <a:gd name="connsiteY0" fmla="*/ 0 h 541796"/>
                  <a:gd name="connsiteX1" fmla="*/ 941372 w 948196"/>
                  <a:gd name="connsiteY1" fmla="*/ 0 h 541796"/>
                  <a:gd name="connsiteX2" fmla="*/ 948196 w 948196"/>
                  <a:gd name="connsiteY2" fmla="*/ 67698 h 541796"/>
                  <a:gd name="connsiteX3" fmla="*/ 474098 w 948196"/>
                  <a:gd name="connsiteY3" fmla="*/ 541796 h 541796"/>
                  <a:gd name="connsiteX4" fmla="*/ 0 w 948196"/>
                  <a:gd name="connsiteY4" fmla="*/ 67698 h 541796"/>
                  <a:gd name="connsiteX0-1" fmla="*/ 6825 w 948196"/>
                  <a:gd name="connsiteY0-2" fmla="*/ 0 h 541796"/>
                  <a:gd name="connsiteX1-3" fmla="*/ 201199 w 948196"/>
                  <a:gd name="connsiteY1-4" fmla="*/ 233744 h 541796"/>
                  <a:gd name="connsiteX2-5" fmla="*/ 941372 w 948196"/>
                  <a:gd name="connsiteY2-6" fmla="*/ 0 h 541796"/>
                  <a:gd name="connsiteX3-7" fmla="*/ 948196 w 948196"/>
                  <a:gd name="connsiteY3-8" fmla="*/ 67698 h 541796"/>
                  <a:gd name="connsiteX4-9" fmla="*/ 474098 w 948196"/>
                  <a:gd name="connsiteY4-10" fmla="*/ 541796 h 541796"/>
                  <a:gd name="connsiteX5" fmla="*/ 0 w 948196"/>
                  <a:gd name="connsiteY5" fmla="*/ 67698 h 541796"/>
                  <a:gd name="connsiteX6" fmla="*/ 6825 w 948196"/>
                  <a:gd name="connsiteY6" fmla="*/ 0 h 541796"/>
                  <a:gd name="connsiteX0-11" fmla="*/ 6825 w 948196"/>
                  <a:gd name="connsiteY0-12" fmla="*/ 95589 h 637385"/>
                  <a:gd name="connsiteX1-13" fmla="*/ 201199 w 948196"/>
                  <a:gd name="connsiteY1-14" fmla="*/ 329333 h 637385"/>
                  <a:gd name="connsiteX2-15" fmla="*/ 941372 w 948196"/>
                  <a:gd name="connsiteY2-16" fmla="*/ 95589 h 637385"/>
                  <a:gd name="connsiteX3-17" fmla="*/ 948196 w 948196"/>
                  <a:gd name="connsiteY3-18" fmla="*/ 163287 h 637385"/>
                  <a:gd name="connsiteX4-19" fmla="*/ 474098 w 948196"/>
                  <a:gd name="connsiteY4-20" fmla="*/ 637385 h 637385"/>
                  <a:gd name="connsiteX5-21" fmla="*/ 0 w 948196"/>
                  <a:gd name="connsiteY5-22" fmla="*/ 163287 h 637385"/>
                  <a:gd name="connsiteX6-23" fmla="*/ 6825 w 948196"/>
                  <a:gd name="connsiteY6-24" fmla="*/ 95589 h 6373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21" y="connsiteY5-22"/>
                  </a:cxn>
                  <a:cxn ang="0">
                    <a:pos x="connsiteX6-23" y="connsiteY6-24"/>
                  </a:cxn>
                </a:cxnLst>
                <a:rect l="l" t="t" r="r" b="b"/>
                <a:pathLst>
                  <a:path w="948196" h="637385">
                    <a:moveTo>
                      <a:pt x="6825" y="95589"/>
                    </a:moveTo>
                    <a:cubicBezTo>
                      <a:pt x="107760" y="99146"/>
                      <a:pt x="100264" y="325776"/>
                      <a:pt x="201199" y="329333"/>
                    </a:cubicBezTo>
                    <a:cubicBezTo>
                      <a:pt x="788701" y="-293870"/>
                      <a:pt x="694648" y="173504"/>
                      <a:pt x="941372" y="95589"/>
                    </a:cubicBezTo>
                    <a:lnTo>
                      <a:pt x="948196" y="163287"/>
                    </a:lnTo>
                    <a:cubicBezTo>
                      <a:pt x="948196" y="425124"/>
                      <a:pt x="735935" y="637385"/>
                      <a:pt x="474098" y="637385"/>
                    </a:cubicBezTo>
                    <a:cubicBezTo>
                      <a:pt x="212261" y="637385"/>
                      <a:pt x="0" y="425124"/>
                      <a:pt x="0" y="163287"/>
                    </a:cubicBezTo>
                    <a:lnTo>
                      <a:pt x="6825" y="95589"/>
                    </a:lnTo>
                    <a:close/>
                  </a:path>
                </a:pathLst>
              </a:cu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7" name="等腰三角形 36"/>
              <p:cNvSpPr/>
              <p:nvPr/>
            </p:nvSpPr>
            <p:spPr>
              <a:xfrm>
                <a:off x="5797184" y="3454559"/>
                <a:ext cx="1074591" cy="384604"/>
              </a:xfrm>
              <a:custGeom>
                <a:avLst/>
                <a:gdLst>
                  <a:gd name="connsiteX0" fmla="*/ 0 w 801242"/>
                  <a:gd name="connsiteY0" fmla="*/ 228787 h 228787"/>
                  <a:gd name="connsiteX1" fmla="*/ 386111 w 801242"/>
                  <a:gd name="connsiteY1" fmla="*/ 0 h 228787"/>
                  <a:gd name="connsiteX2" fmla="*/ 801242 w 801242"/>
                  <a:gd name="connsiteY2" fmla="*/ 228787 h 228787"/>
                  <a:gd name="connsiteX3" fmla="*/ 0 w 801242"/>
                  <a:gd name="connsiteY3" fmla="*/ 228787 h 228787"/>
                  <a:gd name="connsiteX0-1" fmla="*/ 0 w 801242"/>
                  <a:gd name="connsiteY0-2" fmla="*/ 185244 h 185244"/>
                  <a:gd name="connsiteX1-3" fmla="*/ 386111 w 801242"/>
                  <a:gd name="connsiteY1-4" fmla="*/ 0 h 185244"/>
                  <a:gd name="connsiteX2-5" fmla="*/ 801242 w 801242"/>
                  <a:gd name="connsiteY2-6" fmla="*/ 185244 h 185244"/>
                  <a:gd name="connsiteX3-7" fmla="*/ 0 w 801242"/>
                  <a:gd name="connsiteY3-8" fmla="*/ 185244 h 185244"/>
                  <a:gd name="connsiteX0-9" fmla="*/ 0 w 801242"/>
                  <a:gd name="connsiteY0-10" fmla="*/ 228786 h 228786"/>
                  <a:gd name="connsiteX1-11" fmla="*/ 386111 w 801242"/>
                  <a:gd name="connsiteY1-12" fmla="*/ 0 h 228786"/>
                  <a:gd name="connsiteX2-13" fmla="*/ 801242 w 801242"/>
                  <a:gd name="connsiteY2-14" fmla="*/ 228786 h 228786"/>
                  <a:gd name="connsiteX3-15" fmla="*/ 0 w 801242"/>
                  <a:gd name="connsiteY3-16" fmla="*/ 228786 h 228786"/>
                  <a:gd name="connsiteX0-17" fmla="*/ 0 w 801242"/>
                  <a:gd name="connsiteY0-18" fmla="*/ 228786 h 228786"/>
                  <a:gd name="connsiteX1-19" fmla="*/ 458682 w 801242"/>
                  <a:gd name="connsiteY1-20" fmla="*/ 0 h 228786"/>
                  <a:gd name="connsiteX2-21" fmla="*/ 801242 w 801242"/>
                  <a:gd name="connsiteY2-22" fmla="*/ 228786 h 228786"/>
                  <a:gd name="connsiteX3-23" fmla="*/ 0 w 801242"/>
                  <a:gd name="connsiteY3-24" fmla="*/ 228786 h 228786"/>
                  <a:gd name="connsiteX0-25" fmla="*/ 0 w 801242"/>
                  <a:gd name="connsiteY0-26" fmla="*/ 228786 h 228786"/>
                  <a:gd name="connsiteX1-27" fmla="*/ 458682 w 801242"/>
                  <a:gd name="connsiteY1-28" fmla="*/ 0 h 228786"/>
                  <a:gd name="connsiteX2-29" fmla="*/ 801242 w 801242"/>
                  <a:gd name="connsiteY2-30" fmla="*/ 228786 h 228786"/>
                  <a:gd name="connsiteX3-31" fmla="*/ 0 w 801242"/>
                  <a:gd name="connsiteY3-32" fmla="*/ 228786 h 228786"/>
                  <a:gd name="connsiteX0-33" fmla="*/ 0 w 801242"/>
                  <a:gd name="connsiteY0-34" fmla="*/ 228786 h 228786"/>
                  <a:gd name="connsiteX1-35" fmla="*/ 458682 w 801242"/>
                  <a:gd name="connsiteY1-36" fmla="*/ 0 h 228786"/>
                  <a:gd name="connsiteX2-37" fmla="*/ 801242 w 801242"/>
                  <a:gd name="connsiteY2-38" fmla="*/ 228786 h 228786"/>
                  <a:gd name="connsiteX3-39" fmla="*/ 0 w 801242"/>
                  <a:gd name="connsiteY3-40" fmla="*/ 228786 h 228786"/>
                  <a:gd name="connsiteX0-41" fmla="*/ 0 w 801242"/>
                  <a:gd name="connsiteY0-42" fmla="*/ 286843 h 286843"/>
                  <a:gd name="connsiteX1-43" fmla="*/ 400624 w 801242"/>
                  <a:gd name="connsiteY1-44" fmla="*/ 0 h 286843"/>
                  <a:gd name="connsiteX2-45" fmla="*/ 801242 w 801242"/>
                  <a:gd name="connsiteY2-46" fmla="*/ 286843 h 286843"/>
                  <a:gd name="connsiteX3-47" fmla="*/ 0 w 801242"/>
                  <a:gd name="connsiteY3-48" fmla="*/ 286843 h 286843"/>
                  <a:gd name="connsiteX0-49" fmla="*/ 0 w 801242"/>
                  <a:gd name="connsiteY0-50" fmla="*/ 301357 h 301357"/>
                  <a:gd name="connsiteX1-51" fmla="*/ 487710 w 801242"/>
                  <a:gd name="connsiteY1-52" fmla="*/ 0 h 301357"/>
                  <a:gd name="connsiteX2-53" fmla="*/ 801242 w 801242"/>
                  <a:gd name="connsiteY2-54" fmla="*/ 301357 h 301357"/>
                  <a:gd name="connsiteX3-55" fmla="*/ 0 w 801242"/>
                  <a:gd name="connsiteY3-56" fmla="*/ 301357 h 301357"/>
                  <a:gd name="connsiteX0-57" fmla="*/ 0 w 801242"/>
                  <a:gd name="connsiteY0-58" fmla="*/ 359415 h 359415"/>
                  <a:gd name="connsiteX1-59" fmla="*/ 415139 w 801242"/>
                  <a:gd name="connsiteY1-60" fmla="*/ 0 h 359415"/>
                  <a:gd name="connsiteX2-61" fmla="*/ 801242 w 801242"/>
                  <a:gd name="connsiteY2-62" fmla="*/ 359415 h 359415"/>
                  <a:gd name="connsiteX3-63" fmla="*/ 0 w 801242"/>
                  <a:gd name="connsiteY3-64" fmla="*/ 359415 h 359415"/>
                  <a:gd name="connsiteX0-65" fmla="*/ 0 w 801242"/>
                  <a:gd name="connsiteY0-66" fmla="*/ 272329 h 272329"/>
                  <a:gd name="connsiteX1-67" fmla="*/ 458682 w 801242"/>
                  <a:gd name="connsiteY1-68" fmla="*/ 0 h 272329"/>
                  <a:gd name="connsiteX2-69" fmla="*/ 801242 w 801242"/>
                  <a:gd name="connsiteY2-70" fmla="*/ 272329 h 272329"/>
                  <a:gd name="connsiteX3-71" fmla="*/ 0 w 801242"/>
                  <a:gd name="connsiteY3-72" fmla="*/ 272329 h 272329"/>
                  <a:gd name="connsiteX0-73" fmla="*/ 0 w 801242"/>
                  <a:gd name="connsiteY0-74" fmla="*/ 330386 h 330386"/>
                  <a:gd name="connsiteX1-75" fmla="*/ 313539 w 801242"/>
                  <a:gd name="connsiteY1-76" fmla="*/ 0 h 330386"/>
                  <a:gd name="connsiteX2-77" fmla="*/ 801242 w 801242"/>
                  <a:gd name="connsiteY2-78" fmla="*/ 330386 h 330386"/>
                  <a:gd name="connsiteX3-79" fmla="*/ 0 w 801242"/>
                  <a:gd name="connsiteY3-80" fmla="*/ 330386 h 330386"/>
                  <a:gd name="connsiteX0-81" fmla="*/ 0 w 801242"/>
                  <a:gd name="connsiteY0-82" fmla="*/ 373929 h 373929"/>
                  <a:gd name="connsiteX1-83" fmla="*/ 429654 w 801242"/>
                  <a:gd name="connsiteY1-84" fmla="*/ 0 h 373929"/>
                  <a:gd name="connsiteX2-85" fmla="*/ 801242 w 801242"/>
                  <a:gd name="connsiteY2-86" fmla="*/ 373929 h 373929"/>
                  <a:gd name="connsiteX3-87" fmla="*/ 0 w 801242"/>
                  <a:gd name="connsiteY3-88" fmla="*/ 373929 h 373929"/>
                  <a:gd name="connsiteX0-89" fmla="*/ 0 w 801242"/>
                  <a:gd name="connsiteY0-90" fmla="*/ 373929 h 373929"/>
                  <a:gd name="connsiteX1-91" fmla="*/ 429654 w 801242"/>
                  <a:gd name="connsiteY1-92" fmla="*/ 0 h 373929"/>
                  <a:gd name="connsiteX2-93" fmla="*/ 801242 w 801242"/>
                  <a:gd name="connsiteY2-94" fmla="*/ 373929 h 373929"/>
                  <a:gd name="connsiteX3-95" fmla="*/ 0 w 801242"/>
                  <a:gd name="connsiteY3-96" fmla="*/ 373929 h 373929"/>
                  <a:gd name="connsiteX0-97" fmla="*/ 0 w 801242"/>
                  <a:gd name="connsiteY0-98" fmla="*/ 373929 h 373929"/>
                  <a:gd name="connsiteX1-99" fmla="*/ 429654 w 801242"/>
                  <a:gd name="connsiteY1-100" fmla="*/ 0 h 373929"/>
                  <a:gd name="connsiteX2-101" fmla="*/ 801242 w 801242"/>
                  <a:gd name="connsiteY2-102" fmla="*/ 373929 h 373929"/>
                  <a:gd name="connsiteX3-103" fmla="*/ 0 w 801242"/>
                  <a:gd name="connsiteY3-104" fmla="*/ 373929 h 373929"/>
                  <a:gd name="connsiteX0-105" fmla="*/ 0 w 801242"/>
                  <a:gd name="connsiteY0-106" fmla="*/ 286844 h 286844"/>
                  <a:gd name="connsiteX1-107" fmla="*/ 487711 w 801242"/>
                  <a:gd name="connsiteY1-108" fmla="*/ 0 h 286844"/>
                  <a:gd name="connsiteX2-109" fmla="*/ 801242 w 801242"/>
                  <a:gd name="connsiteY2-110" fmla="*/ 286844 h 286844"/>
                  <a:gd name="connsiteX3-111" fmla="*/ 0 w 801242"/>
                  <a:gd name="connsiteY3-112" fmla="*/ 286844 h 286844"/>
                  <a:gd name="connsiteX0-113" fmla="*/ 0 w 801242"/>
                  <a:gd name="connsiteY0-114" fmla="*/ 286844 h 286844"/>
                  <a:gd name="connsiteX1-115" fmla="*/ 487711 w 801242"/>
                  <a:gd name="connsiteY1-116" fmla="*/ 0 h 286844"/>
                  <a:gd name="connsiteX2-117" fmla="*/ 801242 w 801242"/>
                  <a:gd name="connsiteY2-118" fmla="*/ 286844 h 286844"/>
                  <a:gd name="connsiteX3-119" fmla="*/ 0 w 801242"/>
                  <a:gd name="connsiteY3-120" fmla="*/ 286844 h 286844"/>
                  <a:gd name="connsiteX0-121" fmla="*/ 0 w 801242"/>
                  <a:gd name="connsiteY0-122" fmla="*/ 286844 h 286844"/>
                  <a:gd name="connsiteX1-123" fmla="*/ 487711 w 801242"/>
                  <a:gd name="connsiteY1-124" fmla="*/ 0 h 286844"/>
                  <a:gd name="connsiteX2-125" fmla="*/ 801242 w 801242"/>
                  <a:gd name="connsiteY2-126" fmla="*/ 286844 h 286844"/>
                  <a:gd name="connsiteX3-127" fmla="*/ 0 w 801242"/>
                  <a:gd name="connsiteY3-128" fmla="*/ 286844 h 286844"/>
                  <a:gd name="connsiteX0-129" fmla="*/ 0 w 801242"/>
                  <a:gd name="connsiteY0-130" fmla="*/ 287227 h 287227"/>
                  <a:gd name="connsiteX1-131" fmla="*/ 487711 w 801242"/>
                  <a:gd name="connsiteY1-132" fmla="*/ 383 h 287227"/>
                  <a:gd name="connsiteX2-133" fmla="*/ 801242 w 801242"/>
                  <a:gd name="connsiteY2-134" fmla="*/ 287227 h 287227"/>
                  <a:gd name="connsiteX3-135" fmla="*/ 0 w 801242"/>
                  <a:gd name="connsiteY3-136" fmla="*/ 287227 h 2872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801242" h="287227">
                    <a:moveTo>
                      <a:pt x="0" y="287227"/>
                    </a:moveTo>
                    <a:cubicBezTo>
                      <a:pt x="152894" y="210965"/>
                      <a:pt x="291276" y="-10441"/>
                      <a:pt x="487711" y="383"/>
                    </a:cubicBezTo>
                    <a:cubicBezTo>
                      <a:pt x="558355" y="18588"/>
                      <a:pt x="687055" y="210965"/>
                      <a:pt x="801242" y="287227"/>
                    </a:cubicBezTo>
                    <a:lnTo>
                      <a:pt x="0" y="287227"/>
                    </a:lnTo>
                    <a:close/>
                  </a:path>
                </a:pathLst>
              </a:cu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9" name="任意多边形 128"/>
              <p:cNvSpPr/>
              <p:nvPr/>
            </p:nvSpPr>
            <p:spPr>
              <a:xfrm rot="16200000">
                <a:off x="5763618" y="1076158"/>
                <a:ext cx="1139526" cy="2083256"/>
              </a:xfrm>
              <a:custGeom>
                <a:avLst/>
                <a:gdLst>
                  <a:gd name="connsiteX0" fmla="*/ 793042 w 849632"/>
                  <a:gd name="connsiteY0" fmla="*/ 0 h 1553787"/>
                  <a:gd name="connsiteX1" fmla="*/ 793041 w 849632"/>
                  <a:gd name="connsiteY1" fmla="*/ 0 h 1553787"/>
                  <a:gd name="connsiteX2" fmla="*/ 793041 w 849632"/>
                  <a:gd name="connsiteY2" fmla="*/ 0 h 1553787"/>
                  <a:gd name="connsiteX3" fmla="*/ 849632 w 849632"/>
                  <a:gd name="connsiteY3" fmla="*/ 56591 h 1553787"/>
                  <a:gd name="connsiteX4" fmla="*/ 849632 w 849632"/>
                  <a:gd name="connsiteY4" fmla="*/ 1497196 h 1553787"/>
                  <a:gd name="connsiteX5" fmla="*/ 793041 w 849632"/>
                  <a:gd name="connsiteY5" fmla="*/ 1553787 h 1553787"/>
                  <a:gd name="connsiteX6" fmla="*/ 793041 w 849632"/>
                  <a:gd name="connsiteY6" fmla="*/ 1553786 h 1553787"/>
                  <a:gd name="connsiteX7" fmla="*/ 736450 w 849632"/>
                  <a:gd name="connsiteY7" fmla="*/ 1497195 h 1553787"/>
                  <a:gd name="connsiteX8" fmla="*/ 736450 w 849632"/>
                  <a:gd name="connsiteY8" fmla="*/ 1450893 h 1553787"/>
                  <a:gd name="connsiteX9" fmla="*/ 58969 w 849632"/>
                  <a:gd name="connsiteY9" fmla="*/ 1450893 h 1553787"/>
                  <a:gd name="connsiteX10" fmla="*/ 0 w 849632"/>
                  <a:gd name="connsiteY10" fmla="*/ 1391924 h 1553787"/>
                  <a:gd name="connsiteX11" fmla="*/ 58969 w 849632"/>
                  <a:gd name="connsiteY11" fmla="*/ 1332955 h 1553787"/>
                  <a:gd name="connsiteX12" fmla="*/ 736450 w 849632"/>
                  <a:gd name="connsiteY12" fmla="*/ 1332955 h 1553787"/>
                  <a:gd name="connsiteX13" fmla="*/ 736450 w 849632"/>
                  <a:gd name="connsiteY13" fmla="*/ 204624 h 1553787"/>
                  <a:gd name="connsiteX14" fmla="*/ 58969 w 849632"/>
                  <a:gd name="connsiteY14" fmla="*/ 204624 h 1553787"/>
                  <a:gd name="connsiteX15" fmla="*/ 0 w 849632"/>
                  <a:gd name="connsiteY15" fmla="*/ 145655 h 1553787"/>
                  <a:gd name="connsiteX16" fmla="*/ 58969 w 849632"/>
                  <a:gd name="connsiteY16" fmla="*/ 86686 h 1553787"/>
                  <a:gd name="connsiteX17" fmla="*/ 736451 w 849632"/>
                  <a:gd name="connsiteY17" fmla="*/ 86686 h 1553787"/>
                  <a:gd name="connsiteX18" fmla="*/ 736451 w 849632"/>
                  <a:gd name="connsiteY18" fmla="*/ 56591 h 1553787"/>
                  <a:gd name="connsiteX19" fmla="*/ 753026 w 849632"/>
                  <a:gd name="connsiteY19" fmla="*/ 16576 h 1553787"/>
                  <a:gd name="connsiteX20" fmla="*/ 793041 w 849632"/>
                  <a:gd name="connsiteY20" fmla="*/ 0 h 1553787"/>
                  <a:gd name="connsiteX21" fmla="*/ 833056 w 849632"/>
                  <a:gd name="connsiteY21" fmla="*/ 16576 h 1553787"/>
                  <a:gd name="connsiteX22" fmla="*/ 849632 w 849632"/>
                  <a:gd name="connsiteY22" fmla="*/ 56591 h 155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49632" h="1553787">
                    <a:moveTo>
                      <a:pt x="793042" y="0"/>
                    </a:moveTo>
                    <a:lnTo>
                      <a:pt x="793041" y="0"/>
                    </a:lnTo>
                    <a:lnTo>
                      <a:pt x="793041" y="0"/>
                    </a:lnTo>
                    <a:close/>
                    <a:moveTo>
                      <a:pt x="849632" y="56591"/>
                    </a:moveTo>
                    <a:lnTo>
                      <a:pt x="849632" y="1497196"/>
                    </a:lnTo>
                    <a:cubicBezTo>
                      <a:pt x="849632" y="1528450"/>
                      <a:pt x="824295" y="1553787"/>
                      <a:pt x="793041" y="1553787"/>
                    </a:cubicBezTo>
                    <a:lnTo>
                      <a:pt x="793041" y="1553786"/>
                    </a:lnTo>
                    <a:cubicBezTo>
                      <a:pt x="761787" y="1553786"/>
                      <a:pt x="736450" y="1528449"/>
                      <a:pt x="736450" y="1497195"/>
                    </a:cubicBezTo>
                    <a:lnTo>
                      <a:pt x="736450" y="1450893"/>
                    </a:lnTo>
                    <a:lnTo>
                      <a:pt x="58969" y="1450893"/>
                    </a:lnTo>
                    <a:cubicBezTo>
                      <a:pt x="26401" y="1450893"/>
                      <a:pt x="0" y="1424492"/>
                      <a:pt x="0" y="1391924"/>
                    </a:cubicBezTo>
                    <a:cubicBezTo>
                      <a:pt x="0" y="1359356"/>
                      <a:pt x="26401" y="1332955"/>
                      <a:pt x="58969" y="1332955"/>
                    </a:cubicBezTo>
                    <a:lnTo>
                      <a:pt x="736450" y="1332955"/>
                    </a:lnTo>
                    <a:lnTo>
                      <a:pt x="736450" y="204624"/>
                    </a:lnTo>
                    <a:lnTo>
                      <a:pt x="58969" y="204624"/>
                    </a:lnTo>
                    <a:cubicBezTo>
                      <a:pt x="26401" y="204624"/>
                      <a:pt x="0" y="178223"/>
                      <a:pt x="0" y="145655"/>
                    </a:cubicBezTo>
                    <a:cubicBezTo>
                      <a:pt x="0" y="113087"/>
                      <a:pt x="26401" y="86686"/>
                      <a:pt x="58969" y="86686"/>
                    </a:cubicBezTo>
                    <a:lnTo>
                      <a:pt x="736451" y="86686"/>
                    </a:lnTo>
                    <a:lnTo>
                      <a:pt x="736451" y="56591"/>
                    </a:lnTo>
                    <a:cubicBezTo>
                      <a:pt x="736451" y="40964"/>
                      <a:pt x="742785" y="26817"/>
                      <a:pt x="753026" y="16576"/>
                    </a:cubicBezTo>
                    <a:lnTo>
                      <a:pt x="793041" y="0"/>
                    </a:lnTo>
                    <a:lnTo>
                      <a:pt x="833056" y="16576"/>
                    </a:lnTo>
                    <a:cubicBezTo>
                      <a:pt x="843297" y="26817"/>
                      <a:pt x="849632" y="40964"/>
                      <a:pt x="849632" y="56591"/>
                    </a:cubicBezTo>
                    <a:close/>
                  </a:path>
                </a:pathLst>
              </a:cu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0" name="任意多边形 129"/>
              <p:cNvSpPr/>
              <p:nvPr/>
            </p:nvSpPr>
            <p:spPr>
              <a:xfrm rot="5400000" flipV="1">
                <a:off x="5739446" y="2543147"/>
                <a:ext cx="1139525" cy="2083256"/>
              </a:xfrm>
              <a:custGeom>
                <a:avLst/>
                <a:gdLst>
                  <a:gd name="connsiteX0" fmla="*/ 793042 w 849632"/>
                  <a:gd name="connsiteY0" fmla="*/ 0 h 1553787"/>
                  <a:gd name="connsiteX1" fmla="*/ 793041 w 849632"/>
                  <a:gd name="connsiteY1" fmla="*/ 0 h 1553787"/>
                  <a:gd name="connsiteX2" fmla="*/ 793041 w 849632"/>
                  <a:gd name="connsiteY2" fmla="*/ 0 h 1553787"/>
                  <a:gd name="connsiteX3" fmla="*/ 849632 w 849632"/>
                  <a:gd name="connsiteY3" fmla="*/ 56591 h 1553787"/>
                  <a:gd name="connsiteX4" fmla="*/ 849632 w 849632"/>
                  <a:gd name="connsiteY4" fmla="*/ 1497196 h 1553787"/>
                  <a:gd name="connsiteX5" fmla="*/ 793041 w 849632"/>
                  <a:gd name="connsiteY5" fmla="*/ 1553787 h 1553787"/>
                  <a:gd name="connsiteX6" fmla="*/ 793041 w 849632"/>
                  <a:gd name="connsiteY6" fmla="*/ 1553786 h 1553787"/>
                  <a:gd name="connsiteX7" fmla="*/ 736450 w 849632"/>
                  <a:gd name="connsiteY7" fmla="*/ 1497195 h 1553787"/>
                  <a:gd name="connsiteX8" fmla="*/ 736450 w 849632"/>
                  <a:gd name="connsiteY8" fmla="*/ 1450893 h 1553787"/>
                  <a:gd name="connsiteX9" fmla="*/ 58969 w 849632"/>
                  <a:gd name="connsiteY9" fmla="*/ 1450893 h 1553787"/>
                  <a:gd name="connsiteX10" fmla="*/ 0 w 849632"/>
                  <a:gd name="connsiteY10" fmla="*/ 1391924 h 1553787"/>
                  <a:gd name="connsiteX11" fmla="*/ 58969 w 849632"/>
                  <a:gd name="connsiteY11" fmla="*/ 1332955 h 1553787"/>
                  <a:gd name="connsiteX12" fmla="*/ 736450 w 849632"/>
                  <a:gd name="connsiteY12" fmla="*/ 1332955 h 1553787"/>
                  <a:gd name="connsiteX13" fmla="*/ 736450 w 849632"/>
                  <a:gd name="connsiteY13" fmla="*/ 204624 h 1553787"/>
                  <a:gd name="connsiteX14" fmla="*/ 58969 w 849632"/>
                  <a:gd name="connsiteY14" fmla="*/ 204624 h 1553787"/>
                  <a:gd name="connsiteX15" fmla="*/ 0 w 849632"/>
                  <a:gd name="connsiteY15" fmla="*/ 145655 h 1553787"/>
                  <a:gd name="connsiteX16" fmla="*/ 58969 w 849632"/>
                  <a:gd name="connsiteY16" fmla="*/ 86686 h 1553787"/>
                  <a:gd name="connsiteX17" fmla="*/ 736451 w 849632"/>
                  <a:gd name="connsiteY17" fmla="*/ 86686 h 1553787"/>
                  <a:gd name="connsiteX18" fmla="*/ 736451 w 849632"/>
                  <a:gd name="connsiteY18" fmla="*/ 56591 h 1553787"/>
                  <a:gd name="connsiteX19" fmla="*/ 753026 w 849632"/>
                  <a:gd name="connsiteY19" fmla="*/ 16576 h 1553787"/>
                  <a:gd name="connsiteX20" fmla="*/ 793041 w 849632"/>
                  <a:gd name="connsiteY20" fmla="*/ 0 h 1553787"/>
                  <a:gd name="connsiteX21" fmla="*/ 833056 w 849632"/>
                  <a:gd name="connsiteY21" fmla="*/ 16576 h 1553787"/>
                  <a:gd name="connsiteX22" fmla="*/ 849632 w 849632"/>
                  <a:gd name="connsiteY22" fmla="*/ 56591 h 155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49632" h="1553787">
                    <a:moveTo>
                      <a:pt x="793042" y="0"/>
                    </a:moveTo>
                    <a:lnTo>
                      <a:pt x="793041" y="0"/>
                    </a:lnTo>
                    <a:lnTo>
                      <a:pt x="793041" y="0"/>
                    </a:lnTo>
                    <a:close/>
                    <a:moveTo>
                      <a:pt x="849632" y="56591"/>
                    </a:moveTo>
                    <a:lnTo>
                      <a:pt x="849632" y="1497196"/>
                    </a:lnTo>
                    <a:cubicBezTo>
                      <a:pt x="849632" y="1528450"/>
                      <a:pt x="824295" y="1553787"/>
                      <a:pt x="793041" y="1553787"/>
                    </a:cubicBezTo>
                    <a:lnTo>
                      <a:pt x="793041" y="1553786"/>
                    </a:lnTo>
                    <a:cubicBezTo>
                      <a:pt x="761787" y="1553786"/>
                      <a:pt x="736450" y="1528449"/>
                      <a:pt x="736450" y="1497195"/>
                    </a:cubicBezTo>
                    <a:lnTo>
                      <a:pt x="736450" y="1450893"/>
                    </a:lnTo>
                    <a:lnTo>
                      <a:pt x="58969" y="1450893"/>
                    </a:lnTo>
                    <a:cubicBezTo>
                      <a:pt x="26401" y="1450893"/>
                      <a:pt x="0" y="1424492"/>
                      <a:pt x="0" y="1391924"/>
                    </a:cubicBezTo>
                    <a:cubicBezTo>
                      <a:pt x="0" y="1359356"/>
                      <a:pt x="26401" y="1332955"/>
                      <a:pt x="58969" y="1332955"/>
                    </a:cubicBezTo>
                    <a:lnTo>
                      <a:pt x="736450" y="1332955"/>
                    </a:lnTo>
                    <a:lnTo>
                      <a:pt x="736450" y="204624"/>
                    </a:lnTo>
                    <a:lnTo>
                      <a:pt x="58969" y="204624"/>
                    </a:lnTo>
                    <a:cubicBezTo>
                      <a:pt x="26401" y="204624"/>
                      <a:pt x="0" y="178223"/>
                      <a:pt x="0" y="145655"/>
                    </a:cubicBezTo>
                    <a:cubicBezTo>
                      <a:pt x="0" y="113087"/>
                      <a:pt x="26401" y="86686"/>
                      <a:pt x="58969" y="86686"/>
                    </a:cubicBezTo>
                    <a:lnTo>
                      <a:pt x="736451" y="86686"/>
                    </a:lnTo>
                    <a:lnTo>
                      <a:pt x="736451" y="56591"/>
                    </a:lnTo>
                    <a:cubicBezTo>
                      <a:pt x="736451" y="40964"/>
                      <a:pt x="742785" y="26817"/>
                      <a:pt x="753026" y="16576"/>
                    </a:cubicBezTo>
                    <a:lnTo>
                      <a:pt x="793041" y="0"/>
                    </a:lnTo>
                    <a:lnTo>
                      <a:pt x="833056" y="16576"/>
                    </a:lnTo>
                    <a:cubicBezTo>
                      <a:pt x="843297" y="26817"/>
                      <a:pt x="849632" y="40964"/>
                      <a:pt x="849632" y="56591"/>
                    </a:cubicBezTo>
                    <a:close/>
                  </a:path>
                </a:pathLst>
              </a:custGeom>
              <a:solidFill>
                <a:srgbClr val="00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32" name="文本框 131"/>
            <p:cNvSpPr txBox="1"/>
            <p:nvPr/>
          </p:nvSpPr>
          <p:spPr>
            <a:xfrm>
              <a:off x="5497351" y="1910819"/>
              <a:ext cx="1232234" cy="4621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24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rPr>
                <a:t>HOME</a:t>
              </a:r>
              <a:endParaRPr kumimoji="0" lang="zh-CN" altLang="en-US" sz="24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5462416" y="3829221"/>
              <a:ext cx="1383087" cy="4621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24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rPr>
                <a:t>ABROAD</a:t>
              </a:r>
              <a:endParaRPr kumimoji="0" lang="zh-CN" altLang="en-US" sz="24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  <p:bldP spid="12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6" name="组合 135"/>
          <p:cNvGrpSpPr/>
          <p:nvPr/>
        </p:nvGrpSpPr>
        <p:grpSpPr>
          <a:xfrm>
            <a:off x="193675" y="185738"/>
            <a:ext cx="3903663" cy="825500"/>
            <a:chOff x="193490" y="186088"/>
            <a:chExt cx="3903080" cy="824600"/>
          </a:xfrm>
        </p:grpSpPr>
        <p:sp>
          <p:nvSpPr>
            <p:cNvPr id="3" name="菱形 2"/>
            <p:cNvSpPr/>
            <p:nvPr/>
          </p:nvSpPr>
          <p:spPr>
            <a:xfrm>
              <a:off x="193490" y="186088"/>
              <a:ext cx="825377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215" name="文本框 3"/>
            <p:cNvSpPr txBox="1"/>
            <p:nvPr/>
          </p:nvSpPr>
          <p:spPr>
            <a:xfrm>
              <a:off x="1018090" y="243238"/>
              <a:ext cx="3062962" cy="4598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dirty="0">
                  <a:solidFill>
                    <a:srgbClr val="0072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未来发展趋势</a:t>
              </a:r>
              <a:endParaRPr lang="zh-CN" altLang="en-US" sz="24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18867" y="672919"/>
              <a:ext cx="3077703" cy="337769"/>
            </a:xfrm>
            <a:prstGeom prst="rect">
              <a:avLst/>
            </a:prstGeom>
            <a:noFill/>
          </p:spPr>
          <p:txBody>
            <a:bodyPr>
              <a:spAutoFit/>
            </a:bodyPr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  <a:cs typeface="+mn-cs"/>
                </a:rPr>
                <a:t>We are pursuing the best!</a:t>
              </a:r>
              <a:endParaRPr kumimoji="0" lang="zh-CN" altLang="en-US" sz="1600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8217" name="Freeform 283"/>
            <p:cNvSpPr>
              <a:spLocks noEditPoints="1"/>
            </p:cNvSpPr>
            <p:nvPr/>
          </p:nvSpPr>
          <p:spPr>
            <a:xfrm>
              <a:off x="408121" y="417864"/>
              <a:ext cx="334379" cy="423547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95" h="120">
                  <a:moveTo>
                    <a:pt x="41" y="0"/>
                  </a:moveTo>
                  <a:cubicBezTo>
                    <a:pt x="37" y="0"/>
                    <a:pt x="32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6"/>
                    <a:pt x="18" y="1"/>
                    <a:pt x="14" y="1"/>
                  </a:cubicBezTo>
                  <a:cubicBezTo>
                    <a:pt x="10" y="1"/>
                    <a:pt x="6" y="4"/>
                    <a:pt x="3" y="8"/>
                  </a:cubicBezTo>
                  <a:cubicBezTo>
                    <a:pt x="1" y="11"/>
                    <a:pt x="0" y="16"/>
                    <a:pt x="0" y="21"/>
                  </a:cubicBezTo>
                  <a:cubicBezTo>
                    <a:pt x="0" y="26"/>
                    <a:pt x="1" y="30"/>
                    <a:pt x="3" y="34"/>
                  </a:cubicBezTo>
                  <a:cubicBezTo>
                    <a:pt x="6" y="38"/>
                    <a:pt x="10" y="40"/>
                    <a:pt x="14" y="40"/>
                  </a:cubicBezTo>
                  <a:cubicBezTo>
                    <a:pt x="18" y="40"/>
                    <a:pt x="27" y="38"/>
                    <a:pt x="31" y="37"/>
                  </a:cubicBezTo>
                  <a:cubicBezTo>
                    <a:pt x="34" y="40"/>
                    <a:pt x="38" y="41"/>
                    <a:pt x="41" y="41"/>
                  </a:cubicBezTo>
                  <a:cubicBezTo>
                    <a:pt x="42" y="41"/>
                    <a:pt x="43" y="41"/>
                    <a:pt x="43" y="4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3" y="37"/>
                    <a:pt x="76" y="38"/>
                    <a:pt x="79" y="38"/>
                  </a:cubicBezTo>
                  <a:cubicBezTo>
                    <a:pt x="86" y="38"/>
                    <a:pt x="91" y="33"/>
                    <a:pt x="91" y="26"/>
                  </a:cubicBezTo>
                  <a:cubicBezTo>
                    <a:pt x="91" y="19"/>
                    <a:pt x="86" y="14"/>
                    <a:pt x="79" y="14"/>
                  </a:cubicBezTo>
                  <a:cubicBezTo>
                    <a:pt x="76" y="14"/>
                    <a:pt x="73" y="15"/>
                    <a:pt x="71" y="1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1"/>
                    <a:pt x="44" y="0"/>
                    <a:pt x="41" y="0"/>
                  </a:cubicBezTo>
                  <a:close/>
                  <a:moveTo>
                    <a:pt x="65" y="43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5" y="43"/>
                    <a:pt x="65" y="43"/>
                    <a:pt x="65" y="43"/>
                  </a:cubicBezTo>
                  <a:close/>
                  <a:moveTo>
                    <a:pt x="10" y="12"/>
                  </a:moveTo>
                  <a:cubicBezTo>
                    <a:pt x="11" y="10"/>
                    <a:pt x="12" y="9"/>
                    <a:pt x="14" y="9"/>
                  </a:cubicBezTo>
                  <a:cubicBezTo>
                    <a:pt x="16" y="9"/>
                    <a:pt x="17" y="10"/>
                    <a:pt x="18" y="12"/>
                  </a:cubicBezTo>
                  <a:cubicBezTo>
                    <a:pt x="20" y="14"/>
                    <a:pt x="21" y="17"/>
                    <a:pt x="21" y="21"/>
                  </a:cubicBezTo>
                  <a:cubicBezTo>
                    <a:pt x="21" y="24"/>
                    <a:pt x="20" y="27"/>
                    <a:pt x="18" y="30"/>
                  </a:cubicBezTo>
                  <a:cubicBezTo>
                    <a:pt x="17" y="31"/>
                    <a:pt x="16" y="32"/>
                    <a:pt x="14" y="32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8" y="27"/>
                    <a:pt x="7" y="24"/>
                    <a:pt x="7" y="21"/>
                  </a:cubicBezTo>
                  <a:cubicBezTo>
                    <a:pt x="7" y="17"/>
                    <a:pt x="8" y="14"/>
                    <a:pt x="10" y="12"/>
                  </a:cubicBezTo>
                  <a:close/>
                  <a:moveTo>
                    <a:pt x="35" y="11"/>
                  </a:moveTo>
                  <a:cubicBezTo>
                    <a:pt x="37" y="9"/>
                    <a:pt x="39" y="8"/>
                    <a:pt x="41" y="8"/>
                  </a:cubicBezTo>
                  <a:cubicBezTo>
                    <a:pt x="43" y="8"/>
                    <a:pt x="45" y="9"/>
                    <a:pt x="47" y="11"/>
                  </a:cubicBezTo>
                  <a:cubicBezTo>
                    <a:pt x="49" y="13"/>
                    <a:pt x="50" y="17"/>
                    <a:pt x="50" y="21"/>
                  </a:cubicBezTo>
                  <a:cubicBezTo>
                    <a:pt x="50" y="24"/>
                    <a:pt x="49" y="28"/>
                    <a:pt x="47" y="30"/>
                  </a:cubicBezTo>
                  <a:cubicBezTo>
                    <a:pt x="45" y="32"/>
                    <a:pt x="43" y="34"/>
                    <a:pt x="41" y="34"/>
                  </a:cubicBez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3" y="24"/>
                    <a:pt x="33" y="21"/>
                  </a:cubicBezTo>
                  <a:cubicBezTo>
                    <a:pt x="33" y="17"/>
                    <a:pt x="34" y="13"/>
                    <a:pt x="35" y="11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83480" y="2343150"/>
            <a:ext cx="2776855" cy="2494915"/>
            <a:chOff x="4919247" y="2209857"/>
            <a:chExt cx="2777088" cy="2495256"/>
          </a:xfrm>
        </p:grpSpPr>
        <p:sp>
          <p:nvSpPr>
            <p:cNvPr id="20" name="任意多边形 19"/>
            <p:cNvSpPr/>
            <p:nvPr/>
          </p:nvSpPr>
          <p:spPr>
            <a:xfrm rot="1800000">
              <a:off x="6651672" y="2209857"/>
              <a:ext cx="290537" cy="368350"/>
            </a:xfrm>
            <a:custGeom>
              <a:avLst/>
              <a:gdLst>
                <a:gd name="connsiteX0" fmla="*/ 0 w 359703"/>
                <a:gd name="connsiteY0" fmla="*/ 91351 h 456753"/>
                <a:gd name="connsiteX1" fmla="*/ 179852 w 359703"/>
                <a:gd name="connsiteY1" fmla="*/ 91351 h 456753"/>
                <a:gd name="connsiteX2" fmla="*/ 179852 w 359703"/>
                <a:gd name="connsiteY2" fmla="*/ 0 h 456753"/>
                <a:gd name="connsiteX3" fmla="*/ 359703 w 359703"/>
                <a:gd name="connsiteY3" fmla="*/ 228377 h 456753"/>
                <a:gd name="connsiteX4" fmla="*/ 179852 w 359703"/>
                <a:gd name="connsiteY4" fmla="*/ 456753 h 456753"/>
                <a:gd name="connsiteX5" fmla="*/ 179852 w 359703"/>
                <a:gd name="connsiteY5" fmla="*/ 365402 h 456753"/>
                <a:gd name="connsiteX6" fmla="*/ 0 w 359703"/>
                <a:gd name="connsiteY6" fmla="*/ 365402 h 456753"/>
                <a:gd name="connsiteX7" fmla="*/ 0 w 359703"/>
                <a:gd name="connsiteY7" fmla="*/ 91351 h 45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703" h="456753">
                  <a:moveTo>
                    <a:pt x="0" y="91351"/>
                  </a:moveTo>
                  <a:lnTo>
                    <a:pt x="179852" y="91351"/>
                  </a:lnTo>
                  <a:lnTo>
                    <a:pt x="179852" y="0"/>
                  </a:lnTo>
                  <a:lnTo>
                    <a:pt x="359703" y="228377"/>
                  </a:lnTo>
                  <a:lnTo>
                    <a:pt x="179852" y="456753"/>
                  </a:lnTo>
                  <a:lnTo>
                    <a:pt x="179852" y="365402"/>
                  </a:lnTo>
                  <a:lnTo>
                    <a:pt x="0" y="365402"/>
                  </a:lnTo>
                  <a:lnTo>
                    <a:pt x="0" y="91351"/>
                  </a:lnTo>
                  <a:close/>
                </a:path>
              </a:pathLst>
            </a:custGeom>
            <a:noFill/>
            <a:ln w="38100">
              <a:solidFill>
                <a:srgbClr val="01559D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91350" rIns="107910" bIns="91351" spcCol="1270" anchor="ctr"/>
            <a:lstStyle/>
            <a:p>
              <a:pPr marL="0" marR="0" lvl="0" indent="0" algn="ctr" defTabSz="8445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5400000">
              <a:off x="7367687" y="3432410"/>
              <a:ext cx="288965" cy="368331"/>
            </a:xfrm>
            <a:custGeom>
              <a:avLst/>
              <a:gdLst>
                <a:gd name="connsiteX0" fmla="*/ 0 w 359703"/>
                <a:gd name="connsiteY0" fmla="*/ 91351 h 456753"/>
                <a:gd name="connsiteX1" fmla="*/ 179852 w 359703"/>
                <a:gd name="connsiteY1" fmla="*/ 91351 h 456753"/>
                <a:gd name="connsiteX2" fmla="*/ 179852 w 359703"/>
                <a:gd name="connsiteY2" fmla="*/ 0 h 456753"/>
                <a:gd name="connsiteX3" fmla="*/ 359703 w 359703"/>
                <a:gd name="connsiteY3" fmla="*/ 228377 h 456753"/>
                <a:gd name="connsiteX4" fmla="*/ 179852 w 359703"/>
                <a:gd name="connsiteY4" fmla="*/ 456753 h 456753"/>
                <a:gd name="connsiteX5" fmla="*/ 179852 w 359703"/>
                <a:gd name="connsiteY5" fmla="*/ 365402 h 456753"/>
                <a:gd name="connsiteX6" fmla="*/ 0 w 359703"/>
                <a:gd name="connsiteY6" fmla="*/ 365402 h 456753"/>
                <a:gd name="connsiteX7" fmla="*/ 0 w 359703"/>
                <a:gd name="connsiteY7" fmla="*/ 91351 h 45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703" h="456753">
                  <a:moveTo>
                    <a:pt x="0" y="91351"/>
                  </a:moveTo>
                  <a:lnTo>
                    <a:pt x="179852" y="91351"/>
                  </a:lnTo>
                  <a:lnTo>
                    <a:pt x="179852" y="0"/>
                  </a:lnTo>
                  <a:lnTo>
                    <a:pt x="359703" y="228377"/>
                  </a:lnTo>
                  <a:lnTo>
                    <a:pt x="179852" y="456753"/>
                  </a:lnTo>
                  <a:lnTo>
                    <a:pt x="179852" y="365402"/>
                  </a:lnTo>
                  <a:lnTo>
                    <a:pt x="0" y="365402"/>
                  </a:lnTo>
                  <a:lnTo>
                    <a:pt x="0" y="91351"/>
                  </a:lnTo>
                  <a:close/>
                </a:path>
              </a:pathLst>
            </a:custGeom>
            <a:noFill/>
            <a:ln w="38100">
              <a:solidFill>
                <a:srgbClr val="01559D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91349" rIns="107910" bIns="91352" spcCol="1270" anchor="ctr"/>
            <a:lstStyle/>
            <a:p>
              <a:pPr marL="0" marR="0" lvl="0" indent="0" algn="ctr" defTabSz="8445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9800000">
              <a:off x="6085205" y="4336763"/>
              <a:ext cx="306096" cy="368350"/>
            </a:xfrm>
            <a:custGeom>
              <a:avLst/>
              <a:gdLst>
                <a:gd name="connsiteX0" fmla="*/ 0 w 359703"/>
                <a:gd name="connsiteY0" fmla="*/ 91351 h 456753"/>
                <a:gd name="connsiteX1" fmla="*/ 179852 w 359703"/>
                <a:gd name="connsiteY1" fmla="*/ 91351 h 456753"/>
                <a:gd name="connsiteX2" fmla="*/ 179852 w 359703"/>
                <a:gd name="connsiteY2" fmla="*/ 0 h 456753"/>
                <a:gd name="connsiteX3" fmla="*/ 359703 w 359703"/>
                <a:gd name="connsiteY3" fmla="*/ 228377 h 456753"/>
                <a:gd name="connsiteX4" fmla="*/ 179852 w 359703"/>
                <a:gd name="connsiteY4" fmla="*/ 456753 h 456753"/>
                <a:gd name="connsiteX5" fmla="*/ 179852 w 359703"/>
                <a:gd name="connsiteY5" fmla="*/ 365402 h 456753"/>
                <a:gd name="connsiteX6" fmla="*/ 0 w 359703"/>
                <a:gd name="connsiteY6" fmla="*/ 365402 h 456753"/>
                <a:gd name="connsiteX7" fmla="*/ 0 w 359703"/>
                <a:gd name="connsiteY7" fmla="*/ 91351 h 45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703" h="456753">
                  <a:moveTo>
                    <a:pt x="359703" y="365402"/>
                  </a:moveTo>
                  <a:lnTo>
                    <a:pt x="179851" y="365402"/>
                  </a:lnTo>
                  <a:lnTo>
                    <a:pt x="179851" y="456753"/>
                  </a:lnTo>
                  <a:lnTo>
                    <a:pt x="0" y="228376"/>
                  </a:lnTo>
                  <a:lnTo>
                    <a:pt x="179851" y="0"/>
                  </a:lnTo>
                  <a:lnTo>
                    <a:pt x="179851" y="91351"/>
                  </a:lnTo>
                  <a:lnTo>
                    <a:pt x="359703" y="91351"/>
                  </a:lnTo>
                  <a:lnTo>
                    <a:pt x="359703" y="365402"/>
                  </a:lnTo>
                  <a:close/>
                </a:path>
              </a:pathLst>
            </a:custGeom>
            <a:noFill/>
            <a:ln w="38100">
              <a:solidFill>
                <a:srgbClr val="01559D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7910" tIns="91351" rIns="1" bIns="91351" spcCol="1270" anchor="ctr"/>
            <a:lstStyle/>
            <a:p>
              <a:pPr marL="0" marR="0" lvl="0" indent="0" algn="ctr" defTabSz="8445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14280000">
              <a:off x="4958930" y="3508620"/>
              <a:ext cx="288965" cy="368331"/>
            </a:xfrm>
            <a:custGeom>
              <a:avLst/>
              <a:gdLst>
                <a:gd name="connsiteX0" fmla="*/ 0 w 359703"/>
                <a:gd name="connsiteY0" fmla="*/ 91351 h 456753"/>
                <a:gd name="connsiteX1" fmla="*/ 179852 w 359703"/>
                <a:gd name="connsiteY1" fmla="*/ 91351 h 456753"/>
                <a:gd name="connsiteX2" fmla="*/ 179852 w 359703"/>
                <a:gd name="connsiteY2" fmla="*/ 0 h 456753"/>
                <a:gd name="connsiteX3" fmla="*/ 359703 w 359703"/>
                <a:gd name="connsiteY3" fmla="*/ 228377 h 456753"/>
                <a:gd name="connsiteX4" fmla="*/ 179852 w 359703"/>
                <a:gd name="connsiteY4" fmla="*/ 456753 h 456753"/>
                <a:gd name="connsiteX5" fmla="*/ 179852 w 359703"/>
                <a:gd name="connsiteY5" fmla="*/ 365402 h 456753"/>
                <a:gd name="connsiteX6" fmla="*/ 0 w 359703"/>
                <a:gd name="connsiteY6" fmla="*/ 365402 h 456753"/>
                <a:gd name="connsiteX7" fmla="*/ 0 w 359703"/>
                <a:gd name="connsiteY7" fmla="*/ 91351 h 45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703" h="456753">
                  <a:moveTo>
                    <a:pt x="0" y="91351"/>
                  </a:moveTo>
                  <a:lnTo>
                    <a:pt x="179852" y="91351"/>
                  </a:lnTo>
                  <a:lnTo>
                    <a:pt x="179852" y="0"/>
                  </a:lnTo>
                  <a:lnTo>
                    <a:pt x="359703" y="228377"/>
                  </a:lnTo>
                  <a:lnTo>
                    <a:pt x="179852" y="456753"/>
                  </a:lnTo>
                  <a:lnTo>
                    <a:pt x="179852" y="365402"/>
                  </a:lnTo>
                  <a:lnTo>
                    <a:pt x="0" y="365402"/>
                  </a:lnTo>
                  <a:lnTo>
                    <a:pt x="0" y="91351"/>
                  </a:lnTo>
                  <a:close/>
                </a:path>
              </a:pathLst>
            </a:custGeom>
            <a:noFill/>
            <a:ln w="38100">
              <a:solidFill>
                <a:srgbClr val="01559D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-2" tIns="91351" rIns="107912" bIns="91350" spcCol="1270" anchor="ctr"/>
            <a:lstStyle/>
            <a:p>
              <a:pPr marL="0" marR="0" lvl="0" indent="0" algn="ctr" defTabSz="8445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 rot="19800000">
              <a:off x="5235503" y="2217796"/>
              <a:ext cx="290537" cy="368350"/>
            </a:xfrm>
            <a:custGeom>
              <a:avLst/>
              <a:gdLst>
                <a:gd name="connsiteX0" fmla="*/ 0 w 359703"/>
                <a:gd name="connsiteY0" fmla="*/ 91351 h 456753"/>
                <a:gd name="connsiteX1" fmla="*/ 179852 w 359703"/>
                <a:gd name="connsiteY1" fmla="*/ 91351 h 456753"/>
                <a:gd name="connsiteX2" fmla="*/ 179852 w 359703"/>
                <a:gd name="connsiteY2" fmla="*/ 0 h 456753"/>
                <a:gd name="connsiteX3" fmla="*/ 359703 w 359703"/>
                <a:gd name="connsiteY3" fmla="*/ 228377 h 456753"/>
                <a:gd name="connsiteX4" fmla="*/ 179852 w 359703"/>
                <a:gd name="connsiteY4" fmla="*/ 456753 h 456753"/>
                <a:gd name="connsiteX5" fmla="*/ 179852 w 359703"/>
                <a:gd name="connsiteY5" fmla="*/ 365402 h 456753"/>
                <a:gd name="connsiteX6" fmla="*/ 0 w 359703"/>
                <a:gd name="connsiteY6" fmla="*/ 365402 h 456753"/>
                <a:gd name="connsiteX7" fmla="*/ 0 w 359703"/>
                <a:gd name="connsiteY7" fmla="*/ 91351 h 45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703" h="456753">
                  <a:moveTo>
                    <a:pt x="0" y="91351"/>
                  </a:moveTo>
                  <a:lnTo>
                    <a:pt x="179852" y="91351"/>
                  </a:lnTo>
                  <a:lnTo>
                    <a:pt x="179852" y="0"/>
                  </a:lnTo>
                  <a:lnTo>
                    <a:pt x="359703" y="228377"/>
                  </a:lnTo>
                  <a:lnTo>
                    <a:pt x="179852" y="456753"/>
                  </a:lnTo>
                  <a:lnTo>
                    <a:pt x="179852" y="365402"/>
                  </a:lnTo>
                  <a:lnTo>
                    <a:pt x="0" y="365402"/>
                  </a:lnTo>
                  <a:lnTo>
                    <a:pt x="0" y="91351"/>
                  </a:lnTo>
                  <a:close/>
                </a:path>
              </a:pathLst>
            </a:custGeom>
            <a:noFill/>
            <a:ln w="38100">
              <a:solidFill>
                <a:srgbClr val="01559D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-1" tIns="91351" rIns="107911" bIns="91350" spcCol="1270" anchor="ctr"/>
            <a:lstStyle/>
            <a:p>
              <a:pPr marL="0" marR="0" lvl="0" indent="0" algn="ctr" defTabSz="8445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551488" y="1559560"/>
            <a:ext cx="1089025" cy="1089025"/>
            <a:chOff x="5551327" y="1444198"/>
            <a:chExt cx="1089347" cy="1089347"/>
          </a:xfrm>
        </p:grpSpPr>
        <p:sp>
          <p:nvSpPr>
            <p:cNvPr id="35" name="任意多边形 34"/>
            <p:cNvSpPr/>
            <p:nvPr/>
          </p:nvSpPr>
          <p:spPr>
            <a:xfrm>
              <a:off x="5551327" y="1444198"/>
              <a:ext cx="1089347" cy="1089347"/>
            </a:xfrm>
            <a:custGeom>
              <a:avLst/>
              <a:gdLst>
                <a:gd name="connsiteX0" fmla="*/ 0 w 1353343"/>
                <a:gd name="connsiteY0" fmla="*/ 676672 h 1353343"/>
                <a:gd name="connsiteX1" fmla="*/ 676672 w 1353343"/>
                <a:gd name="connsiteY1" fmla="*/ 0 h 1353343"/>
                <a:gd name="connsiteX2" fmla="*/ 1353344 w 1353343"/>
                <a:gd name="connsiteY2" fmla="*/ 676672 h 1353343"/>
                <a:gd name="connsiteX3" fmla="*/ 676672 w 1353343"/>
                <a:gd name="connsiteY3" fmla="*/ 1353344 h 1353343"/>
                <a:gd name="connsiteX4" fmla="*/ 0 w 1353343"/>
                <a:gd name="connsiteY4" fmla="*/ 676672 h 135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3343" h="1353343">
                  <a:moveTo>
                    <a:pt x="0" y="676672"/>
                  </a:moveTo>
                  <a:cubicBezTo>
                    <a:pt x="0" y="302956"/>
                    <a:pt x="302956" y="0"/>
                    <a:pt x="676672" y="0"/>
                  </a:cubicBezTo>
                  <a:cubicBezTo>
                    <a:pt x="1050388" y="0"/>
                    <a:pt x="1353344" y="302956"/>
                    <a:pt x="1353344" y="676672"/>
                  </a:cubicBezTo>
                  <a:cubicBezTo>
                    <a:pt x="1353344" y="1050388"/>
                    <a:pt x="1050388" y="1353344"/>
                    <a:pt x="676672" y="1353344"/>
                  </a:cubicBezTo>
                  <a:cubicBezTo>
                    <a:pt x="302956" y="1353344"/>
                    <a:pt x="0" y="1050388"/>
                    <a:pt x="0" y="676672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6292" tIns="236292" rIns="236292" bIns="236292" spcCol="1270" anchor="ctr"/>
            <a:lstStyle/>
            <a:p>
              <a:pPr marL="0" marR="0" lvl="0" indent="0" algn="ctr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Freeform 74"/>
            <p:cNvSpPr>
              <a:spLocks noEditPoints="1"/>
            </p:cNvSpPr>
            <p:nvPr/>
          </p:nvSpPr>
          <p:spPr>
            <a:xfrm>
              <a:off x="5826873" y="1827537"/>
              <a:ext cx="538255" cy="351936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773228" y="4055428"/>
            <a:ext cx="1089025" cy="1089025"/>
            <a:chOff x="6967834" y="3897660"/>
            <a:chExt cx="1089347" cy="1089347"/>
          </a:xfrm>
        </p:grpSpPr>
        <p:sp>
          <p:nvSpPr>
            <p:cNvPr id="38" name="任意多边形 37"/>
            <p:cNvSpPr/>
            <p:nvPr/>
          </p:nvSpPr>
          <p:spPr>
            <a:xfrm>
              <a:off x="6967834" y="3897660"/>
              <a:ext cx="1089347" cy="1089347"/>
            </a:xfrm>
            <a:custGeom>
              <a:avLst/>
              <a:gdLst>
                <a:gd name="connsiteX0" fmla="*/ 0 w 1353343"/>
                <a:gd name="connsiteY0" fmla="*/ 676672 h 1353343"/>
                <a:gd name="connsiteX1" fmla="*/ 676672 w 1353343"/>
                <a:gd name="connsiteY1" fmla="*/ 0 h 1353343"/>
                <a:gd name="connsiteX2" fmla="*/ 1353344 w 1353343"/>
                <a:gd name="connsiteY2" fmla="*/ 676672 h 1353343"/>
                <a:gd name="connsiteX3" fmla="*/ 676672 w 1353343"/>
                <a:gd name="connsiteY3" fmla="*/ 1353344 h 1353343"/>
                <a:gd name="connsiteX4" fmla="*/ 0 w 1353343"/>
                <a:gd name="connsiteY4" fmla="*/ 676672 h 135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3343" h="1353343">
                  <a:moveTo>
                    <a:pt x="0" y="676672"/>
                  </a:moveTo>
                  <a:cubicBezTo>
                    <a:pt x="0" y="302956"/>
                    <a:pt x="302956" y="0"/>
                    <a:pt x="676672" y="0"/>
                  </a:cubicBezTo>
                  <a:cubicBezTo>
                    <a:pt x="1050388" y="0"/>
                    <a:pt x="1353344" y="302956"/>
                    <a:pt x="1353344" y="676672"/>
                  </a:cubicBezTo>
                  <a:cubicBezTo>
                    <a:pt x="1353344" y="1050388"/>
                    <a:pt x="1050388" y="1353344"/>
                    <a:pt x="676672" y="1353344"/>
                  </a:cubicBezTo>
                  <a:cubicBezTo>
                    <a:pt x="302956" y="1353344"/>
                    <a:pt x="0" y="1050388"/>
                    <a:pt x="0" y="676672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6292" tIns="236292" rIns="236292" bIns="236292" spcCol="1270" anchor="ctr"/>
            <a:lstStyle/>
            <a:p>
              <a:pPr marL="0" marR="0" lvl="0" indent="0" algn="ctr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Freeform 30"/>
            <p:cNvSpPr>
              <a:spLocks noEditPoints="1"/>
            </p:cNvSpPr>
            <p:nvPr/>
          </p:nvSpPr>
          <p:spPr>
            <a:xfrm>
              <a:off x="7311236" y="4177806"/>
              <a:ext cx="402542" cy="529054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748213" y="4055110"/>
            <a:ext cx="1089025" cy="1090613"/>
            <a:chOff x="5551327" y="4715481"/>
            <a:chExt cx="1089347" cy="1089347"/>
          </a:xfrm>
        </p:grpSpPr>
        <p:sp>
          <p:nvSpPr>
            <p:cNvPr id="41" name="任意多边形 40"/>
            <p:cNvSpPr/>
            <p:nvPr/>
          </p:nvSpPr>
          <p:spPr>
            <a:xfrm>
              <a:off x="5551327" y="4715481"/>
              <a:ext cx="1089347" cy="1089347"/>
            </a:xfrm>
            <a:custGeom>
              <a:avLst/>
              <a:gdLst>
                <a:gd name="connsiteX0" fmla="*/ 0 w 1353343"/>
                <a:gd name="connsiteY0" fmla="*/ 676672 h 1353343"/>
                <a:gd name="connsiteX1" fmla="*/ 676672 w 1353343"/>
                <a:gd name="connsiteY1" fmla="*/ 0 h 1353343"/>
                <a:gd name="connsiteX2" fmla="*/ 1353344 w 1353343"/>
                <a:gd name="connsiteY2" fmla="*/ 676672 h 1353343"/>
                <a:gd name="connsiteX3" fmla="*/ 676672 w 1353343"/>
                <a:gd name="connsiteY3" fmla="*/ 1353344 h 1353343"/>
                <a:gd name="connsiteX4" fmla="*/ 0 w 1353343"/>
                <a:gd name="connsiteY4" fmla="*/ 676672 h 135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3343" h="1353343">
                  <a:moveTo>
                    <a:pt x="0" y="676672"/>
                  </a:moveTo>
                  <a:cubicBezTo>
                    <a:pt x="0" y="302956"/>
                    <a:pt x="302956" y="0"/>
                    <a:pt x="676672" y="0"/>
                  </a:cubicBezTo>
                  <a:cubicBezTo>
                    <a:pt x="1050388" y="0"/>
                    <a:pt x="1353344" y="302956"/>
                    <a:pt x="1353344" y="676672"/>
                  </a:cubicBezTo>
                  <a:cubicBezTo>
                    <a:pt x="1353344" y="1050388"/>
                    <a:pt x="1050388" y="1353344"/>
                    <a:pt x="676672" y="1353344"/>
                  </a:cubicBezTo>
                  <a:cubicBezTo>
                    <a:pt x="302956" y="1353344"/>
                    <a:pt x="0" y="1050388"/>
                    <a:pt x="0" y="676672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6292" tIns="236292" rIns="236292" bIns="236292" spcCol="1270" anchor="ctr"/>
            <a:lstStyle/>
            <a:p>
              <a:pPr marL="0" marR="0" lvl="0" indent="0" algn="ctr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Freeform 48"/>
            <p:cNvSpPr>
              <a:spLocks noEditPoints="1"/>
            </p:cNvSpPr>
            <p:nvPr/>
          </p:nvSpPr>
          <p:spPr>
            <a:xfrm>
              <a:off x="5914282" y="4971475"/>
              <a:ext cx="363436" cy="57735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135438" y="2357438"/>
            <a:ext cx="1089025" cy="1089025"/>
            <a:chOff x="4134819" y="2262018"/>
            <a:chExt cx="1089347" cy="1089347"/>
          </a:xfrm>
        </p:grpSpPr>
        <p:sp>
          <p:nvSpPr>
            <p:cNvPr id="44" name="任意多边形 43"/>
            <p:cNvSpPr/>
            <p:nvPr/>
          </p:nvSpPr>
          <p:spPr>
            <a:xfrm>
              <a:off x="4134819" y="2262018"/>
              <a:ext cx="1089347" cy="1089347"/>
            </a:xfrm>
            <a:custGeom>
              <a:avLst/>
              <a:gdLst>
                <a:gd name="connsiteX0" fmla="*/ 0 w 1353343"/>
                <a:gd name="connsiteY0" fmla="*/ 676672 h 1353343"/>
                <a:gd name="connsiteX1" fmla="*/ 676672 w 1353343"/>
                <a:gd name="connsiteY1" fmla="*/ 0 h 1353343"/>
                <a:gd name="connsiteX2" fmla="*/ 1353344 w 1353343"/>
                <a:gd name="connsiteY2" fmla="*/ 676672 h 1353343"/>
                <a:gd name="connsiteX3" fmla="*/ 676672 w 1353343"/>
                <a:gd name="connsiteY3" fmla="*/ 1353344 h 1353343"/>
                <a:gd name="connsiteX4" fmla="*/ 0 w 1353343"/>
                <a:gd name="connsiteY4" fmla="*/ 676672 h 135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3343" h="1353343">
                  <a:moveTo>
                    <a:pt x="0" y="676672"/>
                  </a:moveTo>
                  <a:cubicBezTo>
                    <a:pt x="0" y="302956"/>
                    <a:pt x="302956" y="0"/>
                    <a:pt x="676672" y="0"/>
                  </a:cubicBezTo>
                  <a:cubicBezTo>
                    <a:pt x="1050388" y="0"/>
                    <a:pt x="1353344" y="302956"/>
                    <a:pt x="1353344" y="676672"/>
                  </a:cubicBezTo>
                  <a:cubicBezTo>
                    <a:pt x="1353344" y="1050388"/>
                    <a:pt x="1050388" y="1353344"/>
                    <a:pt x="676672" y="1353344"/>
                  </a:cubicBezTo>
                  <a:cubicBezTo>
                    <a:pt x="302956" y="1353344"/>
                    <a:pt x="0" y="1050388"/>
                    <a:pt x="0" y="676672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71852" tIns="271852" rIns="271852" bIns="271852" spcCol="1270" anchor="ctr"/>
            <a:lstStyle/>
            <a:p>
              <a:pPr marL="0" marR="0" lvl="0" indent="0" algn="ctr" defTabSz="25781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5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71"/>
            <p:cNvSpPr>
              <a:spLocks noEditPoints="1"/>
            </p:cNvSpPr>
            <p:nvPr/>
          </p:nvSpPr>
          <p:spPr>
            <a:xfrm>
              <a:off x="4424166" y="2509246"/>
              <a:ext cx="510652" cy="584084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967538" y="2357438"/>
            <a:ext cx="1089025" cy="1089025"/>
            <a:chOff x="6967834" y="2262018"/>
            <a:chExt cx="1089347" cy="1089347"/>
          </a:xfrm>
        </p:grpSpPr>
        <p:sp>
          <p:nvSpPr>
            <p:cNvPr id="47" name="任意多边形 46"/>
            <p:cNvSpPr/>
            <p:nvPr/>
          </p:nvSpPr>
          <p:spPr>
            <a:xfrm>
              <a:off x="6967834" y="2262018"/>
              <a:ext cx="1089347" cy="1089347"/>
            </a:xfrm>
            <a:custGeom>
              <a:avLst/>
              <a:gdLst>
                <a:gd name="connsiteX0" fmla="*/ 0 w 1353343"/>
                <a:gd name="connsiteY0" fmla="*/ 676672 h 1353343"/>
                <a:gd name="connsiteX1" fmla="*/ 676672 w 1353343"/>
                <a:gd name="connsiteY1" fmla="*/ 0 h 1353343"/>
                <a:gd name="connsiteX2" fmla="*/ 1353344 w 1353343"/>
                <a:gd name="connsiteY2" fmla="*/ 676672 h 1353343"/>
                <a:gd name="connsiteX3" fmla="*/ 676672 w 1353343"/>
                <a:gd name="connsiteY3" fmla="*/ 1353344 h 1353343"/>
                <a:gd name="connsiteX4" fmla="*/ 0 w 1353343"/>
                <a:gd name="connsiteY4" fmla="*/ 676672 h 135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3343" h="1353343">
                  <a:moveTo>
                    <a:pt x="0" y="676672"/>
                  </a:moveTo>
                  <a:cubicBezTo>
                    <a:pt x="0" y="302956"/>
                    <a:pt x="302956" y="0"/>
                    <a:pt x="676672" y="0"/>
                  </a:cubicBezTo>
                  <a:cubicBezTo>
                    <a:pt x="1050388" y="0"/>
                    <a:pt x="1353344" y="302956"/>
                    <a:pt x="1353344" y="676672"/>
                  </a:cubicBezTo>
                  <a:cubicBezTo>
                    <a:pt x="1353344" y="1050388"/>
                    <a:pt x="1050388" y="1353344"/>
                    <a:pt x="676672" y="1353344"/>
                  </a:cubicBezTo>
                  <a:cubicBezTo>
                    <a:pt x="302956" y="1353344"/>
                    <a:pt x="0" y="1050388"/>
                    <a:pt x="0" y="676672"/>
                  </a:cubicBezTo>
                  <a:close/>
                </a:path>
              </a:pathLst>
            </a:custGeom>
            <a:solidFill>
              <a:srgbClr val="0072A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6292" tIns="236292" rIns="236292" bIns="236292" spcCol="1270" anchor="ctr"/>
            <a:lstStyle/>
            <a:p>
              <a:pPr marL="0" marR="0" lvl="0" indent="0" algn="ctr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Freeform 306"/>
            <p:cNvSpPr>
              <a:spLocks noEditPoints="1"/>
            </p:cNvSpPr>
            <p:nvPr/>
          </p:nvSpPr>
          <p:spPr>
            <a:xfrm>
              <a:off x="7261305" y="2556716"/>
              <a:ext cx="540505" cy="538049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3" name="Freeform 283"/>
          <p:cNvSpPr>
            <a:spLocks noEditPoints="1"/>
          </p:cNvSpPr>
          <p:nvPr/>
        </p:nvSpPr>
        <p:spPr bwMode="auto">
          <a:xfrm>
            <a:off x="5665788" y="3219450"/>
            <a:ext cx="860425" cy="1092200"/>
          </a:xfrm>
          <a:custGeom>
            <a:avLst/>
            <a:gdLst>
              <a:gd name="T0" fmla="*/ 41 w 95"/>
              <a:gd name="T1" fmla="*/ 0 h 120"/>
              <a:gd name="T2" fmla="*/ 29 w 95"/>
              <a:gd name="T3" fmla="*/ 7 h 120"/>
              <a:gd name="T4" fmla="*/ 29 w 95"/>
              <a:gd name="T5" fmla="*/ 7 h 120"/>
              <a:gd name="T6" fmla="*/ 14 w 95"/>
              <a:gd name="T7" fmla="*/ 1 h 120"/>
              <a:gd name="T8" fmla="*/ 3 w 95"/>
              <a:gd name="T9" fmla="*/ 8 h 120"/>
              <a:gd name="T10" fmla="*/ 0 w 95"/>
              <a:gd name="T11" fmla="*/ 21 h 120"/>
              <a:gd name="T12" fmla="*/ 3 w 95"/>
              <a:gd name="T13" fmla="*/ 34 h 120"/>
              <a:gd name="T14" fmla="*/ 14 w 95"/>
              <a:gd name="T15" fmla="*/ 40 h 120"/>
              <a:gd name="T16" fmla="*/ 31 w 95"/>
              <a:gd name="T17" fmla="*/ 37 h 120"/>
              <a:gd name="T18" fmla="*/ 41 w 95"/>
              <a:gd name="T19" fmla="*/ 41 h 120"/>
              <a:gd name="T20" fmla="*/ 43 w 95"/>
              <a:gd name="T21" fmla="*/ 41 h 120"/>
              <a:gd name="T22" fmla="*/ 57 w 95"/>
              <a:gd name="T23" fmla="*/ 56 h 120"/>
              <a:gd name="T24" fmla="*/ 68 w 95"/>
              <a:gd name="T25" fmla="*/ 58 h 120"/>
              <a:gd name="T26" fmla="*/ 66 w 95"/>
              <a:gd name="T27" fmla="*/ 78 h 120"/>
              <a:gd name="T28" fmla="*/ 65 w 95"/>
              <a:gd name="T29" fmla="*/ 120 h 120"/>
              <a:gd name="T30" fmla="*/ 75 w 95"/>
              <a:gd name="T31" fmla="*/ 120 h 120"/>
              <a:gd name="T32" fmla="*/ 77 w 95"/>
              <a:gd name="T33" fmla="*/ 84 h 120"/>
              <a:gd name="T34" fmla="*/ 82 w 95"/>
              <a:gd name="T35" fmla="*/ 84 h 120"/>
              <a:gd name="T36" fmla="*/ 84 w 95"/>
              <a:gd name="T37" fmla="*/ 120 h 120"/>
              <a:gd name="T38" fmla="*/ 95 w 95"/>
              <a:gd name="T39" fmla="*/ 120 h 120"/>
              <a:gd name="T40" fmla="*/ 92 w 95"/>
              <a:gd name="T41" fmla="*/ 78 h 120"/>
              <a:gd name="T42" fmla="*/ 94 w 95"/>
              <a:gd name="T43" fmla="*/ 41 h 120"/>
              <a:gd name="T44" fmla="*/ 74 w 95"/>
              <a:gd name="T45" fmla="*/ 41 h 120"/>
              <a:gd name="T46" fmla="*/ 70 w 95"/>
              <a:gd name="T47" fmla="*/ 35 h 120"/>
              <a:gd name="T48" fmla="*/ 71 w 95"/>
              <a:gd name="T49" fmla="*/ 35 h 120"/>
              <a:gd name="T50" fmla="*/ 79 w 95"/>
              <a:gd name="T51" fmla="*/ 38 h 120"/>
              <a:gd name="T52" fmla="*/ 91 w 95"/>
              <a:gd name="T53" fmla="*/ 26 h 120"/>
              <a:gd name="T54" fmla="*/ 79 w 95"/>
              <a:gd name="T55" fmla="*/ 14 h 120"/>
              <a:gd name="T56" fmla="*/ 71 w 95"/>
              <a:gd name="T57" fmla="*/ 18 h 120"/>
              <a:gd name="T58" fmla="*/ 48 w 95"/>
              <a:gd name="T59" fmla="*/ 2 h 120"/>
              <a:gd name="T60" fmla="*/ 41 w 95"/>
              <a:gd name="T61" fmla="*/ 0 h 120"/>
              <a:gd name="T62" fmla="*/ 65 w 95"/>
              <a:gd name="T63" fmla="*/ 43 h 120"/>
              <a:gd name="T64" fmla="*/ 58 w 95"/>
              <a:gd name="T65" fmla="*/ 46 h 120"/>
              <a:gd name="T66" fmla="*/ 51 w 95"/>
              <a:gd name="T67" fmla="*/ 39 h 120"/>
              <a:gd name="T68" fmla="*/ 62 w 95"/>
              <a:gd name="T69" fmla="*/ 37 h 120"/>
              <a:gd name="T70" fmla="*/ 65 w 95"/>
              <a:gd name="T71" fmla="*/ 43 h 120"/>
              <a:gd name="T72" fmla="*/ 10 w 95"/>
              <a:gd name="T73" fmla="*/ 12 h 120"/>
              <a:gd name="T74" fmla="*/ 14 w 95"/>
              <a:gd name="T75" fmla="*/ 9 h 120"/>
              <a:gd name="T76" fmla="*/ 18 w 95"/>
              <a:gd name="T77" fmla="*/ 12 h 120"/>
              <a:gd name="T78" fmla="*/ 21 w 95"/>
              <a:gd name="T79" fmla="*/ 21 h 120"/>
              <a:gd name="T80" fmla="*/ 18 w 95"/>
              <a:gd name="T81" fmla="*/ 30 h 120"/>
              <a:gd name="T82" fmla="*/ 14 w 95"/>
              <a:gd name="T83" fmla="*/ 32 h 120"/>
              <a:gd name="T84" fmla="*/ 10 w 95"/>
              <a:gd name="T85" fmla="*/ 30 h 120"/>
              <a:gd name="T86" fmla="*/ 7 w 95"/>
              <a:gd name="T87" fmla="*/ 21 h 120"/>
              <a:gd name="T88" fmla="*/ 10 w 95"/>
              <a:gd name="T89" fmla="*/ 12 h 120"/>
              <a:gd name="T90" fmla="*/ 35 w 95"/>
              <a:gd name="T91" fmla="*/ 11 h 120"/>
              <a:gd name="T92" fmla="*/ 41 w 95"/>
              <a:gd name="T93" fmla="*/ 8 h 120"/>
              <a:gd name="T94" fmla="*/ 47 w 95"/>
              <a:gd name="T95" fmla="*/ 11 h 120"/>
              <a:gd name="T96" fmla="*/ 50 w 95"/>
              <a:gd name="T97" fmla="*/ 21 h 120"/>
              <a:gd name="T98" fmla="*/ 47 w 95"/>
              <a:gd name="T99" fmla="*/ 30 h 120"/>
              <a:gd name="T100" fmla="*/ 41 w 95"/>
              <a:gd name="T101" fmla="*/ 34 h 120"/>
              <a:gd name="T102" fmla="*/ 35 w 95"/>
              <a:gd name="T103" fmla="*/ 30 h 120"/>
              <a:gd name="T104" fmla="*/ 33 w 95"/>
              <a:gd name="T105" fmla="*/ 21 h 120"/>
              <a:gd name="T106" fmla="*/ 35 w 95"/>
              <a:gd name="T107" fmla="*/ 1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5" h="120">
                <a:moveTo>
                  <a:pt x="41" y="0"/>
                </a:moveTo>
                <a:cubicBezTo>
                  <a:pt x="37" y="0"/>
                  <a:pt x="32" y="2"/>
                  <a:pt x="29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25" y="6"/>
                  <a:pt x="18" y="1"/>
                  <a:pt x="14" y="1"/>
                </a:cubicBezTo>
                <a:cubicBezTo>
                  <a:pt x="10" y="1"/>
                  <a:pt x="6" y="4"/>
                  <a:pt x="3" y="8"/>
                </a:cubicBezTo>
                <a:cubicBezTo>
                  <a:pt x="1" y="11"/>
                  <a:pt x="0" y="16"/>
                  <a:pt x="0" y="21"/>
                </a:cubicBezTo>
                <a:cubicBezTo>
                  <a:pt x="0" y="26"/>
                  <a:pt x="1" y="30"/>
                  <a:pt x="3" y="34"/>
                </a:cubicBezTo>
                <a:cubicBezTo>
                  <a:pt x="6" y="38"/>
                  <a:pt x="10" y="40"/>
                  <a:pt x="14" y="40"/>
                </a:cubicBezTo>
                <a:cubicBezTo>
                  <a:pt x="18" y="40"/>
                  <a:pt x="27" y="38"/>
                  <a:pt x="31" y="37"/>
                </a:cubicBezTo>
                <a:cubicBezTo>
                  <a:pt x="34" y="40"/>
                  <a:pt x="38" y="41"/>
                  <a:pt x="41" y="41"/>
                </a:cubicBezTo>
                <a:cubicBezTo>
                  <a:pt x="42" y="41"/>
                  <a:pt x="43" y="41"/>
                  <a:pt x="43" y="41"/>
                </a:cubicBezTo>
                <a:cubicBezTo>
                  <a:pt x="57" y="56"/>
                  <a:pt x="57" y="56"/>
                  <a:pt x="57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66" y="78"/>
                  <a:pt x="66" y="78"/>
                  <a:pt x="66" y="78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77" y="84"/>
                  <a:pt x="77" y="84"/>
                  <a:pt x="77" y="84"/>
                </a:cubicBezTo>
                <a:cubicBezTo>
                  <a:pt x="82" y="84"/>
                  <a:pt x="82" y="84"/>
                  <a:pt x="82" y="84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95" y="120"/>
                  <a:pt x="95" y="120"/>
                  <a:pt x="95" y="120"/>
                </a:cubicBezTo>
                <a:cubicBezTo>
                  <a:pt x="92" y="78"/>
                  <a:pt x="92" y="78"/>
                  <a:pt x="92" y="78"/>
                </a:cubicBezTo>
                <a:cubicBezTo>
                  <a:pt x="94" y="41"/>
                  <a:pt x="94" y="41"/>
                  <a:pt x="94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70" y="35"/>
                  <a:pt x="70" y="35"/>
                  <a:pt x="70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3" y="37"/>
                  <a:pt x="76" y="38"/>
                  <a:pt x="79" y="38"/>
                </a:cubicBezTo>
                <a:cubicBezTo>
                  <a:pt x="86" y="38"/>
                  <a:pt x="91" y="33"/>
                  <a:pt x="91" y="26"/>
                </a:cubicBezTo>
                <a:cubicBezTo>
                  <a:pt x="91" y="19"/>
                  <a:pt x="86" y="14"/>
                  <a:pt x="79" y="14"/>
                </a:cubicBezTo>
                <a:cubicBezTo>
                  <a:pt x="76" y="14"/>
                  <a:pt x="73" y="15"/>
                  <a:pt x="71" y="18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1"/>
                  <a:pt x="44" y="0"/>
                  <a:pt x="41" y="0"/>
                </a:cubicBezTo>
                <a:close/>
                <a:moveTo>
                  <a:pt x="65" y="43"/>
                </a:moveTo>
                <a:cubicBezTo>
                  <a:pt x="58" y="46"/>
                  <a:pt x="58" y="46"/>
                  <a:pt x="58" y="46"/>
                </a:cubicBezTo>
                <a:cubicBezTo>
                  <a:pt x="51" y="39"/>
                  <a:pt x="51" y="39"/>
                  <a:pt x="51" y="39"/>
                </a:cubicBezTo>
                <a:cubicBezTo>
                  <a:pt x="62" y="37"/>
                  <a:pt x="62" y="37"/>
                  <a:pt x="62" y="37"/>
                </a:cubicBezTo>
                <a:cubicBezTo>
                  <a:pt x="65" y="43"/>
                  <a:pt x="65" y="43"/>
                  <a:pt x="65" y="43"/>
                </a:cubicBezTo>
                <a:close/>
                <a:moveTo>
                  <a:pt x="10" y="12"/>
                </a:moveTo>
                <a:cubicBezTo>
                  <a:pt x="11" y="10"/>
                  <a:pt x="12" y="9"/>
                  <a:pt x="14" y="9"/>
                </a:cubicBezTo>
                <a:cubicBezTo>
                  <a:pt x="16" y="9"/>
                  <a:pt x="17" y="10"/>
                  <a:pt x="18" y="12"/>
                </a:cubicBezTo>
                <a:cubicBezTo>
                  <a:pt x="20" y="14"/>
                  <a:pt x="21" y="17"/>
                  <a:pt x="21" y="21"/>
                </a:cubicBezTo>
                <a:cubicBezTo>
                  <a:pt x="21" y="24"/>
                  <a:pt x="20" y="27"/>
                  <a:pt x="18" y="30"/>
                </a:cubicBezTo>
                <a:cubicBezTo>
                  <a:pt x="17" y="31"/>
                  <a:pt x="16" y="32"/>
                  <a:pt x="14" y="32"/>
                </a:cubicBezTo>
                <a:cubicBezTo>
                  <a:pt x="12" y="32"/>
                  <a:pt x="11" y="31"/>
                  <a:pt x="10" y="30"/>
                </a:cubicBezTo>
                <a:cubicBezTo>
                  <a:pt x="8" y="27"/>
                  <a:pt x="7" y="24"/>
                  <a:pt x="7" y="21"/>
                </a:cubicBezTo>
                <a:cubicBezTo>
                  <a:pt x="7" y="17"/>
                  <a:pt x="8" y="14"/>
                  <a:pt x="10" y="12"/>
                </a:cubicBezTo>
                <a:close/>
                <a:moveTo>
                  <a:pt x="35" y="11"/>
                </a:moveTo>
                <a:cubicBezTo>
                  <a:pt x="37" y="9"/>
                  <a:pt x="39" y="8"/>
                  <a:pt x="41" y="8"/>
                </a:cubicBezTo>
                <a:cubicBezTo>
                  <a:pt x="43" y="8"/>
                  <a:pt x="45" y="9"/>
                  <a:pt x="47" y="11"/>
                </a:cubicBezTo>
                <a:cubicBezTo>
                  <a:pt x="49" y="13"/>
                  <a:pt x="50" y="17"/>
                  <a:pt x="50" y="21"/>
                </a:cubicBezTo>
                <a:cubicBezTo>
                  <a:pt x="50" y="24"/>
                  <a:pt x="49" y="28"/>
                  <a:pt x="47" y="30"/>
                </a:cubicBezTo>
                <a:cubicBezTo>
                  <a:pt x="45" y="32"/>
                  <a:pt x="43" y="34"/>
                  <a:pt x="41" y="34"/>
                </a:cubicBezTo>
                <a:cubicBezTo>
                  <a:pt x="39" y="34"/>
                  <a:pt x="37" y="32"/>
                  <a:pt x="35" y="30"/>
                </a:cubicBezTo>
                <a:cubicBezTo>
                  <a:pt x="34" y="28"/>
                  <a:pt x="33" y="24"/>
                  <a:pt x="33" y="21"/>
                </a:cubicBezTo>
                <a:cubicBezTo>
                  <a:pt x="33" y="17"/>
                  <a:pt x="34" y="13"/>
                  <a:pt x="35" y="1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7862570" y="2604770"/>
            <a:ext cx="1773555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algn="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rPr>
              <a:t>人性化</a:t>
            </a:r>
            <a:endParaRPr kumimoji="0" lang="zh-CN" altLang="en-US" sz="2400" b="1" kern="1200" cap="none" spc="0" normalizeH="0" baseline="0" noProof="0" dirty="0">
              <a:solidFill>
                <a:srgbClr val="0072A9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 rot="20340000">
            <a:off x="2088515" y="5308600"/>
            <a:ext cx="2425700" cy="460375"/>
          </a:xfrm>
          <a:prstGeom prst="rect">
            <a:avLst/>
          </a:prstGeom>
          <a:noFill/>
        </p:spPr>
        <p:txBody>
          <a:bodyPr>
            <a:spAutoFit/>
          </a:bodyPr>
          <a:p>
            <a:pPr marR="0" algn="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rPr>
              <a:t>网络化</a:t>
            </a:r>
            <a:endParaRPr kumimoji="0" lang="zh-CN" altLang="en-US" sz="2400" b="1" kern="1200" cap="none" spc="0" normalizeH="0" baseline="0" noProof="0" dirty="0">
              <a:solidFill>
                <a:srgbClr val="0072A9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 rot="2040000">
            <a:off x="6694805" y="5056505"/>
            <a:ext cx="2425700" cy="460375"/>
          </a:xfrm>
          <a:prstGeom prst="rect">
            <a:avLst/>
          </a:prstGeom>
          <a:noFill/>
        </p:spPr>
        <p:txBody>
          <a:bodyPr>
            <a:spAutoFit/>
          </a:bodyPr>
          <a:p>
            <a:pPr marR="0" algn="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rPr>
              <a:t>集成化</a:t>
            </a:r>
            <a:endParaRPr kumimoji="0" lang="zh-CN" altLang="en-US" sz="2400" b="1" kern="1200" cap="none" spc="0" normalizeH="0" baseline="0" noProof="0" dirty="0">
              <a:solidFill>
                <a:srgbClr val="0072A9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 rot="660000">
            <a:off x="1337310" y="2357755"/>
            <a:ext cx="2425700" cy="460375"/>
          </a:xfrm>
          <a:prstGeom prst="rect">
            <a:avLst/>
          </a:prstGeom>
          <a:noFill/>
        </p:spPr>
        <p:txBody>
          <a:bodyPr>
            <a:spAutoFit/>
          </a:bodyPr>
          <a:p>
            <a:pPr marR="0" algn="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rPr>
              <a:t>多媒体化</a:t>
            </a:r>
            <a:endParaRPr kumimoji="0" lang="zh-CN" altLang="en-US" sz="2400" b="1" kern="1200" cap="none" spc="0" normalizeH="0" baseline="0" noProof="0" dirty="0">
              <a:solidFill>
                <a:srgbClr val="0072A9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 rot="17340000">
            <a:off x="4948555" y="1199515"/>
            <a:ext cx="2425700" cy="460375"/>
          </a:xfrm>
          <a:prstGeom prst="rect">
            <a:avLst/>
          </a:prstGeom>
          <a:noFill/>
        </p:spPr>
        <p:txBody>
          <a:bodyPr>
            <a:spAutoFit/>
          </a:bodyPr>
          <a:p>
            <a:pPr marR="0" algn="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0072A9"/>
                </a:solidFill>
                <a:latin typeface="+mj-lt"/>
                <a:ea typeface="+mn-ea"/>
                <a:cs typeface="Arial" panose="020B0604020202020204" pitchFamily="34" charset="0"/>
              </a:rPr>
              <a:t>智能化</a:t>
            </a:r>
            <a:endParaRPr kumimoji="0" lang="zh-CN" altLang="en-US" sz="2400" b="1" kern="1200" cap="none" spc="0" normalizeH="0" baseline="0" noProof="0" dirty="0">
              <a:solidFill>
                <a:srgbClr val="0072A9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740150" y="3748088"/>
            <a:ext cx="4711700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48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  <a:endParaRPr lang="zh-CN" altLang="en-US" sz="4800" dirty="0">
              <a:solidFill>
                <a:srgbClr val="0072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19575" y="2719388"/>
            <a:ext cx="3752850" cy="769937"/>
            <a:chOff x="4219447" y="2719498"/>
            <a:chExt cx="3753106" cy="769442"/>
          </a:xfrm>
        </p:grpSpPr>
        <p:sp>
          <p:nvSpPr>
            <p:cNvPr id="5" name="矩形 4"/>
            <p:cNvSpPr/>
            <p:nvPr/>
          </p:nvSpPr>
          <p:spPr>
            <a:xfrm>
              <a:off x="4448063" y="2809927"/>
              <a:ext cx="3295875" cy="642525"/>
            </a:xfrm>
            <a:prstGeom prst="rect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9447" y="2719498"/>
              <a:ext cx="3753106" cy="7694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4400" b="1" kern="1200" cap="none" spc="0" normalizeH="0" baseline="0" noProof="0" dirty="0">
                  <a:solidFill>
                    <a:schemeClr val="bg1"/>
                  </a:solidFill>
                  <a:latin typeface="+mj-lt"/>
                  <a:ea typeface="+mn-ea"/>
                  <a:cs typeface="+mn-cs"/>
                </a:rPr>
                <a:t>The Third Part</a:t>
              </a:r>
              <a:endParaRPr kumimoji="0" lang="zh-CN" altLang="en-US" sz="4400" b="1" kern="1200" cap="none" spc="0" normalizeH="0" baseline="0" noProof="0" dirty="0">
                <a:solidFill>
                  <a:schemeClr val="bg1"/>
                </a:solidFill>
                <a:latin typeface="+mj-lt"/>
                <a:ea typeface="+mn-ea"/>
                <a:cs typeface="+mn-cs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448175" y="3651250"/>
            <a:ext cx="329565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006850" y="4643438"/>
            <a:ext cx="4178300" cy="0"/>
          </a:xfrm>
          <a:prstGeom prst="line">
            <a:avLst/>
          </a:prstGeom>
          <a:ln w="6350">
            <a:solidFill>
              <a:srgbClr val="0072A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87850" y="4733925"/>
            <a:ext cx="34163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72A9"/>
                </a:solidFill>
                <a:latin typeface="+mj-lt"/>
                <a:ea typeface="+mn-ea"/>
                <a:cs typeface="+mn-cs"/>
              </a:rPr>
              <a:t>We are pursuing the best!</a:t>
            </a:r>
            <a:endParaRPr kumimoji="0" lang="zh-CN" altLang="en-US" sz="2400" kern="1200" cap="none" spc="0" normalizeH="0" baseline="0" noProof="0" dirty="0">
              <a:solidFill>
                <a:srgbClr val="0072A9"/>
              </a:solidFill>
              <a:latin typeface="+mj-lt"/>
              <a:ea typeface="+mn-ea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247650" y="-19050"/>
            <a:ext cx="12687300" cy="280988"/>
            <a:chOff x="-246861" y="0"/>
            <a:chExt cx="12685723" cy="281354"/>
          </a:xfrm>
        </p:grpSpPr>
        <p:sp>
          <p:nvSpPr>
            <p:cNvPr id="11" name="平行四边形 10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平行四边形 15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平行四边形 19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平行四边形 21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平行四边形 23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平行四边形 27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平行四边形 29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平行四边形 33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 flipV="1">
            <a:off x="-247650" y="6596063"/>
            <a:ext cx="12687300" cy="280987"/>
            <a:chOff x="-246861" y="0"/>
            <a:chExt cx="12685723" cy="281354"/>
          </a:xfrm>
        </p:grpSpPr>
        <p:sp>
          <p:nvSpPr>
            <p:cNvPr id="38" name="平行四边形 37"/>
            <p:cNvSpPr/>
            <p:nvPr/>
          </p:nvSpPr>
          <p:spPr>
            <a:xfrm>
              <a:off x="710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平行四边形 38"/>
            <p:cNvSpPr/>
            <p:nvPr/>
          </p:nvSpPr>
          <p:spPr>
            <a:xfrm flipH="1">
              <a:off x="-24686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98171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平行四边形 40"/>
            <p:cNvSpPr/>
            <p:nvPr/>
          </p:nvSpPr>
          <p:spPr>
            <a:xfrm flipH="1">
              <a:off x="72774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平行四边形 41"/>
            <p:cNvSpPr/>
            <p:nvPr/>
          </p:nvSpPr>
          <p:spPr>
            <a:xfrm>
              <a:off x="1957903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平行四边形 42"/>
            <p:cNvSpPr/>
            <p:nvPr/>
          </p:nvSpPr>
          <p:spPr>
            <a:xfrm flipH="1">
              <a:off x="1703934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平行四边形 43"/>
            <p:cNvSpPr/>
            <p:nvPr/>
          </p:nvSpPr>
          <p:spPr>
            <a:xfrm>
              <a:off x="2932507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平行四边形 44"/>
            <p:cNvSpPr/>
            <p:nvPr/>
          </p:nvSpPr>
          <p:spPr>
            <a:xfrm flipH="1">
              <a:off x="267853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平行四边形 45"/>
            <p:cNvSpPr/>
            <p:nvPr/>
          </p:nvSpPr>
          <p:spPr>
            <a:xfrm>
              <a:off x="3907111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 flipH="1">
              <a:off x="365314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平行四边形 47"/>
            <p:cNvSpPr/>
            <p:nvPr/>
          </p:nvSpPr>
          <p:spPr>
            <a:xfrm>
              <a:off x="488171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平行四边形 48"/>
            <p:cNvSpPr/>
            <p:nvPr/>
          </p:nvSpPr>
          <p:spPr>
            <a:xfrm flipH="1">
              <a:off x="462774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平行四边形 49"/>
            <p:cNvSpPr/>
            <p:nvPr/>
          </p:nvSpPr>
          <p:spPr>
            <a:xfrm>
              <a:off x="5857905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平行四边形 50"/>
            <p:cNvSpPr/>
            <p:nvPr/>
          </p:nvSpPr>
          <p:spPr>
            <a:xfrm flipH="1">
              <a:off x="5603937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平行四边形 51"/>
            <p:cNvSpPr/>
            <p:nvPr/>
          </p:nvSpPr>
          <p:spPr>
            <a:xfrm>
              <a:off x="6832509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平行四边形 52"/>
            <p:cNvSpPr/>
            <p:nvPr/>
          </p:nvSpPr>
          <p:spPr>
            <a:xfrm flipH="1">
              <a:off x="6578541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平行四边形 53"/>
            <p:cNvSpPr/>
            <p:nvPr/>
          </p:nvSpPr>
          <p:spPr>
            <a:xfrm>
              <a:off x="7807113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7553144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平行四边形 55"/>
            <p:cNvSpPr/>
            <p:nvPr/>
          </p:nvSpPr>
          <p:spPr>
            <a:xfrm>
              <a:off x="8781717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8527748" y="0"/>
              <a:ext cx="731747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9757908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平行四边形 58"/>
            <p:cNvSpPr/>
            <p:nvPr/>
          </p:nvSpPr>
          <p:spPr>
            <a:xfrm flipH="1">
              <a:off x="9503940" y="0"/>
              <a:ext cx="730159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平行四边形 59"/>
            <p:cNvSpPr/>
            <p:nvPr/>
          </p:nvSpPr>
          <p:spPr>
            <a:xfrm>
              <a:off x="10732512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 flipH="1">
              <a:off x="10478544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11707116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15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 flipH="1">
              <a:off x="11453148" y="0"/>
              <a:ext cx="731746" cy="281354"/>
            </a:xfrm>
            <a:prstGeom prst="parallelogram">
              <a:avLst>
                <a:gd name="adj" fmla="val 89888"/>
              </a:avLst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4" name="Freeform 59"/>
          <p:cNvSpPr>
            <a:spLocks noEditPoints="1"/>
          </p:cNvSpPr>
          <p:nvPr/>
        </p:nvSpPr>
        <p:spPr>
          <a:xfrm>
            <a:off x="5651500" y="1814513"/>
            <a:ext cx="889000" cy="671512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11" h="84">
                <a:moveTo>
                  <a:pt x="17" y="2"/>
                </a:moveTo>
                <a:cubicBezTo>
                  <a:pt x="22" y="0"/>
                  <a:pt x="26" y="1"/>
                  <a:pt x="29" y="4"/>
                </a:cubicBezTo>
                <a:cubicBezTo>
                  <a:pt x="27" y="21"/>
                  <a:pt x="24" y="37"/>
                  <a:pt x="20" y="51"/>
                </a:cubicBezTo>
                <a:cubicBezTo>
                  <a:pt x="15" y="50"/>
                  <a:pt x="10" y="49"/>
                  <a:pt x="5" y="48"/>
                </a:cubicBezTo>
                <a:cubicBezTo>
                  <a:pt x="6" y="31"/>
                  <a:pt x="11" y="15"/>
                  <a:pt x="17" y="2"/>
                </a:cubicBezTo>
                <a:close/>
                <a:moveTo>
                  <a:pt x="20" y="68"/>
                </a:moveTo>
                <a:cubicBezTo>
                  <a:pt x="17" y="76"/>
                  <a:pt x="17" y="76"/>
                  <a:pt x="17" y="76"/>
                </a:cubicBezTo>
                <a:cubicBezTo>
                  <a:pt x="74" y="76"/>
                  <a:pt x="80" y="76"/>
                  <a:pt x="107" y="76"/>
                </a:cubicBezTo>
                <a:cubicBezTo>
                  <a:pt x="111" y="76"/>
                  <a:pt x="111" y="76"/>
                  <a:pt x="111" y="76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0" y="24"/>
                  <a:pt x="110" y="24"/>
                  <a:pt x="110" y="24"/>
                </a:cubicBezTo>
                <a:cubicBezTo>
                  <a:pt x="96" y="11"/>
                  <a:pt x="96" y="11"/>
                  <a:pt x="96" y="11"/>
                </a:cubicBezTo>
                <a:cubicBezTo>
                  <a:pt x="95" y="10"/>
                  <a:pt x="95" y="10"/>
                  <a:pt x="95" y="10"/>
                </a:cubicBezTo>
                <a:cubicBezTo>
                  <a:pt x="93" y="10"/>
                  <a:pt x="93" y="10"/>
                  <a:pt x="9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2"/>
                  <a:pt x="33" y="15"/>
                  <a:pt x="33" y="17"/>
                </a:cubicBezTo>
                <a:cubicBezTo>
                  <a:pt x="89" y="17"/>
                  <a:pt x="89" y="17"/>
                  <a:pt x="89" y="17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31"/>
                  <a:pt x="88" y="31"/>
                  <a:pt x="88" y="31"/>
                </a:cubicBezTo>
                <a:cubicBezTo>
                  <a:pt x="90" y="31"/>
                  <a:pt x="90" y="31"/>
                  <a:pt x="90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84" y="68"/>
                  <a:pt x="61" y="68"/>
                  <a:pt x="20" y="68"/>
                </a:cubicBezTo>
                <a:close/>
                <a:moveTo>
                  <a:pt x="102" y="27"/>
                </a:moveTo>
                <a:cubicBezTo>
                  <a:pt x="92" y="27"/>
                  <a:pt x="92" y="27"/>
                  <a:pt x="92" y="27"/>
                </a:cubicBezTo>
                <a:cubicBezTo>
                  <a:pt x="93" y="19"/>
                  <a:pt x="93" y="19"/>
                  <a:pt x="93" y="19"/>
                </a:cubicBezTo>
                <a:cubicBezTo>
                  <a:pt x="102" y="27"/>
                  <a:pt x="102" y="27"/>
                  <a:pt x="102" y="27"/>
                </a:cubicBezTo>
                <a:close/>
                <a:moveTo>
                  <a:pt x="34" y="45"/>
                </a:moveTo>
                <a:cubicBezTo>
                  <a:pt x="79" y="45"/>
                  <a:pt x="79" y="45"/>
                  <a:pt x="79" y="45"/>
                </a:cubicBezTo>
                <a:cubicBezTo>
                  <a:pt x="79" y="48"/>
                  <a:pt x="79" y="48"/>
                  <a:pt x="79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4" y="45"/>
                  <a:pt x="34" y="45"/>
                  <a:pt x="34" y="45"/>
                </a:cubicBezTo>
                <a:close/>
                <a:moveTo>
                  <a:pt x="34" y="34"/>
                </a:moveTo>
                <a:cubicBezTo>
                  <a:pt x="75" y="34"/>
                  <a:pt x="75" y="34"/>
                  <a:pt x="75" y="34"/>
                </a:cubicBezTo>
                <a:cubicBezTo>
                  <a:pt x="75" y="37"/>
                  <a:pt x="75" y="37"/>
                  <a:pt x="75" y="37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34"/>
                  <a:pt x="34" y="34"/>
                  <a:pt x="34" y="34"/>
                </a:cubicBezTo>
                <a:close/>
                <a:moveTo>
                  <a:pt x="34" y="23"/>
                </a:moveTo>
                <a:cubicBezTo>
                  <a:pt x="75" y="23"/>
                  <a:pt x="75" y="23"/>
                  <a:pt x="75" y="23"/>
                </a:cubicBezTo>
                <a:cubicBezTo>
                  <a:pt x="75" y="26"/>
                  <a:pt x="75" y="26"/>
                  <a:pt x="75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3"/>
                  <a:pt x="34" y="23"/>
                  <a:pt x="34" y="23"/>
                </a:cubicBezTo>
                <a:close/>
                <a:moveTo>
                  <a:pt x="4" y="70"/>
                </a:moveTo>
                <a:cubicBezTo>
                  <a:pt x="10" y="72"/>
                  <a:pt x="10" y="72"/>
                  <a:pt x="10" y="72"/>
                </a:cubicBezTo>
                <a:cubicBezTo>
                  <a:pt x="10" y="79"/>
                  <a:pt x="10" y="79"/>
                  <a:pt x="10" y="79"/>
                </a:cubicBezTo>
                <a:cubicBezTo>
                  <a:pt x="5" y="84"/>
                  <a:pt x="5" y="84"/>
                  <a:pt x="5" y="84"/>
                </a:cubicBezTo>
                <a:cubicBezTo>
                  <a:pt x="4" y="84"/>
                  <a:pt x="3" y="83"/>
                  <a:pt x="2" y="83"/>
                </a:cubicBezTo>
                <a:cubicBezTo>
                  <a:pt x="0" y="76"/>
                  <a:pt x="0" y="76"/>
                  <a:pt x="0" y="76"/>
                </a:cubicBezTo>
                <a:cubicBezTo>
                  <a:pt x="4" y="70"/>
                  <a:pt x="4" y="70"/>
                  <a:pt x="4" y="70"/>
                </a:cubicBezTo>
                <a:close/>
                <a:moveTo>
                  <a:pt x="4" y="51"/>
                </a:moveTo>
                <a:cubicBezTo>
                  <a:pt x="4" y="57"/>
                  <a:pt x="3" y="63"/>
                  <a:pt x="2" y="68"/>
                </a:cubicBezTo>
                <a:cubicBezTo>
                  <a:pt x="6" y="69"/>
                  <a:pt x="9" y="70"/>
                  <a:pt x="13" y="71"/>
                </a:cubicBezTo>
                <a:cubicBezTo>
                  <a:pt x="14" y="65"/>
                  <a:pt x="16" y="60"/>
                  <a:pt x="18" y="54"/>
                </a:cubicBezTo>
                <a:cubicBezTo>
                  <a:pt x="14" y="53"/>
                  <a:pt x="9" y="52"/>
                  <a:pt x="4" y="51"/>
                </a:cubicBezTo>
                <a:close/>
              </a:path>
            </a:pathLst>
          </a:custGeom>
          <a:solidFill>
            <a:srgbClr val="0072A9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7350</Words>
  <Application>WPS 演示</Application>
  <PresentationFormat>自定义</PresentationFormat>
  <Paragraphs>391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Calibri Light</vt:lpstr>
      <vt:lpstr>微软雅黑</vt:lpstr>
      <vt:lpstr>Impact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Chad</cp:lastModifiedBy>
  <cp:revision>2</cp:revision>
  <dcterms:created xsi:type="dcterms:W3CDTF">2019-05-03T05:09:41Z</dcterms:created>
  <dcterms:modified xsi:type="dcterms:W3CDTF">2019-05-03T05:11:24Z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