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592" r:id="rId5"/>
    <p:sldId id="593" r:id="rId6"/>
    <p:sldId id="594" r:id="rId7"/>
    <p:sldId id="606" r:id="rId8"/>
    <p:sldId id="608" r:id="rId9"/>
    <p:sldId id="60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3B5"/>
    <a:srgbClr val="04C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 autoAdjust="0"/>
    <p:restoredTop sz="89367"/>
  </p:normalViewPr>
  <p:slideViewPr>
    <p:cSldViewPr snapToGrid="0">
      <p:cViewPr varScale="1">
        <p:scale>
          <a:sx n="102" d="100"/>
          <a:sy n="10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199055" y="4281520"/>
            <a:ext cx="7892583" cy="893763"/>
          </a:xfrm>
        </p:spPr>
        <p:txBody>
          <a:bodyPr>
            <a:noAutofit/>
          </a:bodyPr>
          <a:lstStyle/>
          <a:p>
            <a:pPr algn="ctr" latinLnBrk="0">
              <a:lnSpc>
                <a:spcPct val="160000"/>
              </a:lnSpc>
            </a:pPr>
            <a:r>
              <a:rPr lang="en-US" sz="5400" dirty="0">
                <a:latin typeface="+mj-lt"/>
                <a:ea typeface="+mj-ea"/>
              </a:rPr>
              <a:t>Titanic </a:t>
            </a:r>
            <a:r>
              <a:rPr lang="zh-CN" altLang="en-US" sz="5400" dirty="0">
                <a:latin typeface="+mj-lt"/>
                <a:ea typeface="+mj-ea"/>
              </a:rPr>
              <a:t>生存预测</a:t>
            </a:r>
            <a:endParaRPr lang="zh-CN" altLang="en-US" sz="5400" dirty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35255"/>
            <a:ext cx="8552815" cy="6078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713" y="1049337"/>
            <a:ext cx="10973117" cy="4895851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初探数据 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数据分析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数据预处理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模型预测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分析总结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数据认识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829435" y="1088390"/>
          <a:ext cx="853313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PassengerId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乘客编号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Survived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是否获救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票的等级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SibSp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兄弟姐妹个数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父母孩子个数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Ticket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票号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票价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Cabin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船舱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Embarbed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登船港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713" y="1049337"/>
            <a:ext cx="10973117" cy="4895851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初探数据 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数据分析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数据预处理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模型预测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分析总结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5441950" y="1948815"/>
            <a:ext cx="3510915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乘客属性分布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属性与获救结果关联统计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1950" y="3235960"/>
            <a:ext cx="3510915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连续特征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离散特征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713" y="1049337"/>
            <a:ext cx="10973117" cy="4895851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初探数据 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数据分析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数据预处理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模型预测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分析总结</a:t>
            </a:r>
            <a:endParaRPr lang="zh-CN" altLang="en-US" sz="4000"/>
          </a:p>
        </p:txBody>
      </p:sp>
      <p:sp>
        <p:nvSpPr>
          <p:cNvPr id="5" name="矩形 4"/>
          <p:cNvSpPr/>
          <p:nvPr/>
        </p:nvSpPr>
        <p:spPr>
          <a:xfrm>
            <a:off x="5441950" y="3235960"/>
            <a:ext cx="3819525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交叉验证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对测试数据给出最终的结果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713" y="1049337"/>
            <a:ext cx="10973117" cy="4895851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初探数据 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数据分析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数据预处理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模型预测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分析总结</a:t>
            </a:r>
            <a:endParaRPr lang="zh-CN" altLang="en-US" sz="4000"/>
          </a:p>
        </p:txBody>
      </p:sp>
      <p:sp>
        <p:nvSpPr>
          <p:cNvPr id="5" name="矩形 4"/>
          <p:cNvSpPr/>
          <p:nvPr/>
        </p:nvSpPr>
        <p:spPr>
          <a:xfrm>
            <a:off x="5441950" y="4418330"/>
            <a:ext cx="3510915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反思特征工程是否合理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是否可以改进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 Ensemble Learning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102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Arial Unicode MS</vt:lpstr>
      <vt:lpstr>楷体</vt:lpstr>
      <vt:lpstr>华文行楷</vt:lpstr>
      <vt:lpstr>A000120141114A22KWBG</vt:lpstr>
      <vt:lpstr>Titanic 生存预测</vt:lpstr>
      <vt:lpstr>PowerPoint 演示文稿</vt:lpstr>
      <vt:lpstr>分析流程</vt:lpstr>
      <vt:lpstr>数据认识</vt:lpstr>
      <vt:lpstr>分析流程</vt:lpstr>
      <vt:lpstr>分析流程</vt:lpstr>
      <vt:lpstr>分析流程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fuyingnan</dc:creator>
  <cp:lastModifiedBy>洛风522110</cp:lastModifiedBy>
  <cp:revision>452</cp:revision>
  <dcterms:created xsi:type="dcterms:W3CDTF">2016-10-09T07:05:00Z</dcterms:created>
  <dcterms:modified xsi:type="dcterms:W3CDTF">2017-12-24T16:32:22Z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