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28" r:id="rId3"/>
    <p:sldId id="330" r:id="rId4"/>
    <p:sldId id="331" r:id="rId5"/>
    <p:sldId id="336" r:id="rId6"/>
    <p:sldId id="332" r:id="rId7"/>
    <p:sldId id="333" r:id="rId8"/>
    <p:sldId id="334" r:id="rId9"/>
    <p:sldId id="316" r:id="rId10"/>
    <p:sldId id="337" r:id="rId11"/>
    <p:sldId id="338" r:id="rId12"/>
    <p:sldId id="33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1511" autoAdjust="0"/>
  </p:normalViewPr>
  <p:slideViewPr>
    <p:cSldViewPr snapToGrid="0">
      <p:cViewPr varScale="1">
        <p:scale>
          <a:sx n="104" d="100"/>
          <a:sy n="104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非常取巧 ，是上一个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seperator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比如上一个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 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 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那么这个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seperator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可以设置成为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ac.seperator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的生成可以参考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Comparator.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使用尽量短的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seperator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可以减小磁盘开销并且提高效率。而对于添加的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 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index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point.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8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uerblog.cc/wp-content/uploads/leveldb%E5%AE%9E%E7%8E%B0%E8%A7%A3%E6%9E%90.pdf" TargetMode="External"/><Relationship Id="rId2" Type="http://schemas.openxmlformats.org/officeDocument/2006/relationships/hyperlink" Target="https://www.cnblogs.com/yankang/p/1063656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800" dirty="0"/>
              <a:t>SST</a:t>
            </a:r>
            <a:br>
              <a:rPr lang="en-US" altLang="zh-CN" dirty="0"/>
            </a:br>
            <a:r>
              <a:rPr lang="zh-CN" altLang="en-US" dirty="0"/>
              <a:t>强化练习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41423"/>
            <a:ext cx="9144000" cy="1655763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EDBE1C-517B-46D6-82CE-8353BA0FD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0"/>
            <a:ext cx="777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1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46876B-20C3-46AC-8BAF-AC8760C817E5}"/>
              </a:ext>
            </a:extLst>
          </p:cNvPr>
          <p:cNvSpPr txBox="1"/>
          <p:nvPr/>
        </p:nvSpPr>
        <p:spPr>
          <a:xfrm>
            <a:off x="1662545" y="2456873"/>
            <a:ext cx="85123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通过练习上节课的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内容；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读出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01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82F731-471A-48E5-A5F0-AB26C77656E1}"/>
              </a:ext>
            </a:extLst>
          </p:cNvPr>
          <p:cNvSpPr/>
          <p:nvPr/>
        </p:nvSpPr>
        <p:spPr>
          <a:xfrm>
            <a:off x="1155469" y="2135970"/>
            <a:ext cx="102567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snappy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https://www.cnblogs.com/yankang/p/10636562.html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3"/>
              </a:rPr>
              <a:t>https://yuerblog.cc/wp-content/uploads/leveldb%E5%AE%9E%E7%8E%B0%E8%A7%A3%E6%9E%90.pdf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733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文件概览</a:t>
            </a:r>
            <a:r>
              <a:rPr lang="en-US" altLang="zh-CN" dirty="0"/>
              <a:t>-table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08A2BE-C90C-4374-99A4-4466FA77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1485900"/>
            <a:ext cx="8382000" cy="53721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C6D8B4A-8A67-492C-822F-D8D92F3C3525}"/>
              </a:ext>
            </a:extLst>
          </p:cNvPr>
          <p:cNvSpPr/>
          <p:nvPr/>
        </p:nvSpPr>
        <p:spPr>
          <a:xfrm>
            <a:off x="1579418" y="3722255"/>
            <a:ext cx="7693891" cy="581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47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22" y="407803"/>
            <a:ext cx="3120966" cy="1325563"/>
          </a:xfrm>
        </p:spPr>
        <p:txBody>
          <a:bodyPr/>
          <a:lstStyle/>
          <a:p>
            <a:r>
              <a:rPr lang="zh-CN" altLang="en-US" dirty="0"/>
              <a:t>总体介绍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62BBD5-7B51-4896-ACB2-417C6AB6CFEE}"/>
              </a:ext>
            </a:extLst>
          </p:cNvPr>
          <p:cNvSpPr txBox="1"/>
          <p:nvPr/>
        </p:nvSpPr>
        <p:spPr>
          <a:xfrm>
            <a:off x="1002622" y="2247175"/>
            <a:ext cx="9370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table</a:t>
            </a:r>
            <a:r>
              <a:rPr lang="zh-CN" altLang="en-US" dirty="0"/>
              <a:t>存储格式里面主要包括几个部分：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meta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meta index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index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footer</a:t>
            </a:r>
            <a:r>
              <a:rPr lang="zh-CN" altLang="en-US" dirty="0"/>
              <a:t>部分是放在最末尾的，里面包含了</a:t>
            </a:r>
            <a:r>
              <a:rPr lang="en-US" altLang="zh-CN" dirty="0"/>
              <a:t>data index block</a:t>
            </a:r>
            <a:r>
              <a:rPr lang="zh-CN" altLang="en-US" dirty="0"/>
              <a:t>以及</a:t>
            </a:r>
            <a:r>
              <a:rPr lang="en-US" altLang="zh-CN" dirty="0"/>
              <a:t>meta index block</a:t>
            </a:r>
            <a:r>
              <a:rPr lang="zh-CN" altLang="en-US" dirty="0"/>
              <a:t>的偏移信息，读取</a:t>
            </a:r>
            <a:r>
              <a:rPr lang="en-US" altLang="zh-CN" dirty="0"/>
              <a:t>table</a:t>
            </a:r>
            <a:r>
              <a:rPr lang="zh-CN" altLang="en-US" dirty="0"/>
              <a:t>时候从末尾读取</a:t>
            </a:r>
            <a:endParaRPr lang="en-US" altLang="zh-CN" dirty="0"/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58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block</a:t>
            </a:r>
            <a:r>
              <a:rPr lang="zh-CN" altLang="en-US" dirty="0"/>
              <a:t>组织形式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DAD14C-8331-4BE0-BFDD-C917E4820C08}"/>
              </a:ext>
            </a:extLst>
          </p:cNvPr>
          <p:cNvSpPr/>
          <p:nvPr/>
        </p:nvSpPr>
        <p:spPr>
          <a:xfrm>
            <a:off x="1155468" y="1914897"/>
            <a:ext cx="103715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DiskTable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TableBuilder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就是不断地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Key,Value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当缓存的数据达到一定大小之后， 就会调用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Flush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这样就形成了一个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内部而言的话，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point.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就是为了解决 前缀压缩的问题的，所谓的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就是基准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假设我们顺序加入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abcd,abce,abcf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的话，那么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可以存储为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(3,e),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(3,f).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采用全量存储，而对于之后的部分采用增量存储。一个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可能存在多个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point,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point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在整个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offset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记录下来，然后放在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最后面。每个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尾部还有一个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CRC32.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可以选择是否 需要针对这个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snappy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CRC32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是针对这个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的校验。</a:t>
            </a:r>
          </a:p>
        </p:txBody>
      </p:sp>
    </p:spTree>
    <p:extLst>
      <p:ext uri="{BB962C8B-B14F-4D97-AF65-F5344CB8AC3E}">
        <p14:creationId xmlns:p14="http://schemas.microsoft.com/office/powerpoint/2010/main" val="261546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index block</a:t>
            </a:r>
            <a:r>
              <a:rPr lang="zh-CN" altLang="en-US" dirty="0"/>
              <a:t>组织形式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DAD14C-8331-4BE0-BFDD-C917E4820C08}"/>
              </a:ext>
            </a:extLst>
          </p:cNvPr>
          <p:cNvSpPr/>
          <p:nvPr/>
        </p:nvSpPr>
        <p:spPr>
          <a:xfrm>
            <a:off x="1155468" y="1914897"/>
            <a:ext cx="10371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index block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1)data index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从不刷新直到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构造完成之后才会刷新，所以 对于一个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而言的话只有一个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index block.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2)data index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key/value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形成的时候添加的</a:t>
            </a:r>
          </a:p>
        </p:txBody>
      </p:sp>
    </p:spTree>
    <p:extLst>
      <p:ext uri="{BB962C8B-B14F-4D97-AF65-F5344CB8AC3E}">
        <p14:creationId xmlns:p14="http://schemas.microsoft.com/office/powerpoint/2010/main" val="175965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877939B-C38F-4AC1-BDCD-2B2EF815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1957098"/>
            <a:ext cx="7702204" cy="231445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6E3B7E7-1239-4698-B655-8C1649D7AA7E}"/>
              </a:ext>
            </a:extLst>
          </p:cNvPr>
          <p:cNvSpPr/>
          <p:nvPr/>
        </p:nvSpPr>
        <p:spPr>
          <a:xfrm>
            <a:off x="1155468" y="4666827"/>
            <a:ext cx="98265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：每个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后面都会有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内的数据是 否进行了压缩（比如使用了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snappy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数据的校验码。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中索引信息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offset/size,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封装成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BlockHandle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format.h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不包含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。持久化时，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offset/size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均采用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varint64 encode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07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读取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79DD24-7DD3-4E8D-8A1F-4EB86D5BA0C8}"/>
              </a:ext>
            </a:extLst>
          </p:cNvPr>
          <p:cNvSpPr/>
          <p:nvPr/>
        </p:nvSpPr>
        <p:spPr>
          <a:xfrm>
            <a:off x="1302327" y="2007029"/>
            <a:ext cx="92825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读取操作（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ReadBlock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table/format.cc)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有了一个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BlockHandle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，即可定位到该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从而读取出具体的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ReadBlock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L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BlockHandle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sstable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中读取出来（包含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L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可选校验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trailer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(get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时由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ReadOption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verify_checksums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compact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时由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Option::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paranoid_checks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L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trailer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，决定是否要解压数据。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L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将数据封装成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block.cc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），解析出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集合以及数量。 </a:t>
            </a:r>
          </a:p>
        </p:txBody>
      </p:sp>
    </p:spTree>
    <p:extLst>
      <p:ext uri="{BB962C8B-B14F-4D97-AF65-F5344CB8AC3E}">
        <p14:creationId xmlns:p14="http://schemas.microsoft.com/office/powerpoint/2010/main" val="256741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3F4F3DF-922F-4CAD-B693-25A81C9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315F14F-922B-41A9-885C-C4CCB76FA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73" y="547687"/>
            <a:ext cx="96774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D39F-5D8D-4646-A809-69D97F70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5C11A8-A7B6-4F32-A8AF-D5369477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119312"/>
            <a:ext cx="97250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037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63"/>
  <p:tag name="MH_SECTIONID" val="315,316,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1875</TotalTime>
  <Words>683</Words>
  <Application>Microsoft Office PowerPoint</Application>
  <PresentationFormat>宽屏</PresentationFormat>
  <Paragraphs>49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Tw Cen MT</vt:lpstr>
      <vt:lpstr>茅草</vt:lpstr>
      <vt:lpstr>SST 强化练习</vt:lpstr>
      <vt:lpstr>文件概览-table</vt:lpstr>
      <vt:lpstr>总体介绍</vt:lpstr>
      <vt:lpstr>Data block组织形式</vt:lpstr>
      <vt:lpstr>data index block组织形式</vt:lpstr>
      <vt:lpstr>block</vt:lpstr>
      <vt:lpstr>Block读取</vt:lpstr>
      <vt:lpstr>PowerPoint 演示文稿</vt:lpstr>
      <vt:lpstr>PowerPoint 演示文稿</vt:lpstr>
      <vt:lpstr>PowerPoint 演示文稿</vt:lpstr>
      <vt:lpstr>任务</vt:lpstr>
      <vt:lpstr>链接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rui Xu</cp:lastModifiedBy>
  <cp:revision>481</cp:revision>
  <dcterms:created xsi:type="dcterms:W3CDTF">2015-05-05T08:02:00Z</dcterms:created>
  <dcterms:modified xsi:type="dcterms:W3CDTF">2019-04-02T14:20:05Z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