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31" r:id="rId3"/>
    <p:sldId id="336" r:id="rId4"/>
    <p:sldId id="337" r:id="rId5"/>
    <p:sldId id="339" r:id="rId6"/>
    <p:sldId id="335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5226" autoAdjust="0"/>
  </p:normalViewPr>
  <p:slideViewPr>
    <p:cSldViewPr snapToGrid="0">
      <p:cViewPr varScale="1">
        <p:scale>
          <a:sx n="78" d="100"/>
          <a:sy n="78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9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Email</a:t>
            </a:r>
            <a:r>
              <a:rPr lang="zh-CN" altLang="en-US" dirty="0" smtClean="0"/>
              <a:t>特点：按照后缀排序（</a:t>
            </a:r>
            <a:r>
              <a:rPr lang="en-US" altLang="zh-CN" dirty="0" err="1" smtClean="0"/>
              <a:t>ecnu</a:t>
            </a:r>
            <a:r>
              <a:rPr lang="zh-CN" altLang="en-US" dirty="0" smtClean="0"/>
              <a:t>一定在</a:t>
            </a:r>
            <a:r>
              <a:rPr lang="en-US" altLang="zh-CN" dirty="0" err="1" smtClean="0"/>
              <a:t>sjtu</a:t>
            </a:r>
            <a:r>
              <a:rPr lang="zh-CN" altLang="en-US" dirty="0" smtClean="0"/>
              <a:t>前面）   但相同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不一定在一起 </a:t>
            </a:r>
            <a:endParaRPr lang="en-US" altLang="zh-CN" dirty="0" smtClean="0"/>
          </a:p>
          <a:p>
            <a:r>
              <a:rPr lang="zh-CN" altLang="en-US" dirty="0" smtClean="0"/>
              <a:t>而且，</a:t>
            </a:r>
            <a:r>
              <a:rPr lang="en-US" altLang="zh-CN" dirty="0" smtClean="0"/>
              <a:t>email </a:t>
            </a:r>
            <a:r>
              <a:rPr lang="zh-CN" altLang="en-US" dirty="0" smtClean="0"/>
              <a:t>的值不是很多，可以用</a:t>
            </a:r>
            <a:r>
              <a:rPr lang="en-US" altLang="zh-CN" dirty="0" smtClean="0"/>
              <a:t>bit map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sstable</a:t>
            </a:r>
            <a:r>
              <a:rPr lang="zh-CN" altLang="en-US" dirty="0" smtClean="0"/>
              <a:t>中记录进行过滤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6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例如，相同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1,3,4,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需要找出（</a:t>
            </a:r>
            <a:r>
              <a:rPr lang="en-US" altLang="zh-CN" baseline="0" dirty="0" smtClean="0"/>
              <a:t>1,3</a:t>
            </a:r>
            <a:r>
              <a:rPr lang="zh-CN" altLang="en-US" baseline="0" dirty="0" smtClean="0"/>
              <a:t>） （</a:t>
            </a:r>
            <a:r>
              <a:rPr lang="en-US" altLang="zh-CN" baseline="0" dirty="0" smtClean="0"/>
              <a:t>1,4</a:t>
            </a:r>
            <a:r>
              <a:rPr lang="zh-CN" altLang="en-US" baseline="0" dirty="0" smtClean="0"/>
              <a:t>） （</a:t>
            </a:r>
            <a:r>
              <a:rPr lang="en-US" altLang="zh-CN" baseline="0" dirty="0" smtClean="0"/>
              <a:t>3,4</a:t>
            </a:r>
            <a:r>
              <a:rPr lang="zh-CN" altLang="en-US" baseline="0" dirty="0" smtClean="0"/>
              <a:t>）的</a:t>
            </a:r>
            <a:r>
              <a:rPr lang="en-US" altLang="zh-CN" baseline="0" dirty="0" smtClean="0"/>
              <a:t>pair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9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迭代器直接做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主键优化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从小到大排列，每个</a:t>
            </a:r>
            <a:r>
              <a:rPr lang="en-US" altLang="zh-CN" dirty="0" err="1" smtClean="0"/>
              <a:t>sstable</a:t>
            </a:r>
            <a:r>
              <a:rPr lang="zh-CN" altLang="en-US" dirty="0" smtClean="0"/>
              <a:t>有最大值最小值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非主键优化 </a:t>
            </a:r>
            <a:r>
              <a:rPr lang="en-US" altLang="zh-CN" dirty="0" smtClean="0"/>
              <a:t>– bitmap</a:t>
            </a:r>
            <a:r>
              <a:rPr lang="zh-CN" altLang="en-US" dirty="0" smtClean="0"/>
              <a:t>二级索引过滤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其他</a:t>
            </a:r>
            <a:r>
              <a:rPr lang="en-US" altLang="zh-CN" baseline="0" dirty="0" smtClean="0"/>
              <a:t> – hash join </a:t>
            </a:r>
            <a:r>
              <a:rPr lang="zh-CN" altLang="en-US" baseline="0" dirty="0" smtClean="0"/>
              <a:t>内存优化 </a:t>
            </a:r>
            <a:r>
              <a:rPr lang="en-US" altLang="zh-CN" baseline="0" dirty="0" err="1" smtClean="0"/>
              <a:t>arina</a:t>
            </a:r>
            <a:r>
              <a:rPr lang="zh-CN" altLang="en-US" baseline="0" dirty="0" smtClean="0"/>
              <a:t>内存</a:t>
            </a:r>
            <a:r>
              <a:rPr lang="zh-CN" altLang="en-US" baseline="0" smtClean="0"/>
              <a:t>管理模块</a:t>
            </a: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6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4001" y="1031875"/>
            <a:ext cx="9144635" cy="9398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524001" y="5876925"/>
            <a:ext cx="9144635" cy="7620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55471" y="1378532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大作业项目要求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6BAC8B9-6586-4FB6-8A8E-DB7783997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16FF31-604A-4638-942E-EC5FB84A701C}"/>
              </a:ext>
            </a:extLst>
          </p:cNvPr>
          <p:cNvSpPr/>
          <p:nvPr/>
        </p:nvSpPr>
        <p:spPr>
          <a:xfrm>
            <a:off x="1155469" y="1690692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对于给定数据集说明如下：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key,value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无其它字段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数量级在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万之间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对于主键和非主键都存在过滤条件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根据过滤条件，输出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后的结果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可以自行采取优化方案</a:t>
            </a:r>
          </a:p>
        </p:txBody>
      </p:sp>
    </p:spTree>
    <p:extLst>
      <p:ext uri="{BB962C8B-B14F-4D97-AF65-F5344CB8AC3E}">
        <p14:creationId xmlns:p14="http://schemas.microsoft.com/office/powerpoint/2010/main" val="261546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表结构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77E9E0-92E0-43FD-9637-7D712360B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17856"/>
              </p:ext>
            </p:extLst>
          </p:nvPr>
        </p:nvGraphicFramePr>
        <p:xfrm>
          <a:off x="1155469" y="209588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319208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6822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Id(int, Increment)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Email(string)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xiaoming@ecnu.cn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xiaoming@ecnu.cn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7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wang@ecnu.cn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5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3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li@sjtu.cn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6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wang@sjtu.cn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1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3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8569F1-E4D7-4AE8-8966-C165CEA5388C}"/>
              </a:ext>
            </a:extLst>
          </p:cNvPr>
          <p:cNvSpPr txBox="1"/>
          <p:nvPr/>
        </p:nvSpPr>
        <p:spPr>
          <a:xfrm>
            <a:off x="633964" y="1962213"/>
            <a:ext cx="115580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过滤条件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主键和非主键都存在过滤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SSTable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中，有些不用取到内存中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给定一个较大的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范围区间（涵盖多个不同的学校邮箱）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相同学校邮箱下的同一个人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输出格式：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id1,di2&gt;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5W-50W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表分为两次插入，先开一个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，插表，重启此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（激活落盘），继续插另一个表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导入之后会自动出发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leveldb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，所以存在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都有需要查询结果的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情况（分别做优化）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76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给分点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01CB91-99D0-4D45-8D20-CEE820454C44}"/>
              </a:ext>
            </a:extLst>
          </p:cNvPr>
          <p:cNvSpPr txBox="1"/>
          <p:nvPr/>
        </p:nvSpPr>
        <p:spPr>
          <a:xfrm>
            <a:off x="1302327" y="2189017"/>
            <a:ext cx="94026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+10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主键过滤优化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+8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非主键过滤优化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+6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+6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测试时间在班级排名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No.1				+5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No.2-6				+3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其余不加分</a:t>
            </a:r>
          </a:p>
        </p:txBody>
      </p:sp>
    </p:spTree>
    <p:extLst>
      <p:ext uri="{BB962C8B-B14F-4D97-AF65-F5344CB8AC3E}">
        <p14:creationId xmlns:p14="http://schemas.microsoft.com/office/powerpoint/2010/main" val="302720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88FC55FC-4DA0-4E53-8739-64FA8C7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提问环节</a:t>
            </a:r>
          </a:p>
        </p:txBody>
      </p:sp>
      <p:sp>
        <p:nvSpPr>
          <p:cNvPr id="21" name="标题 7">
            <a:extLst>
              <a:ext uri="{FF2B5EF4-FFF2-40B4-BE49-F238E27FC236}">
                <a16:creationId xmlns:a16="http://schemas.microsoft.com/office/drawing/2014/main" id="{46B1DBF3-42AF-4FB6-A54F-BDC7E1876852}"/>
              </a:ext>
            </a:extLst>
          </p:cNvPr>
          <p:cNvSpPr txBox="1">
            <a:spLocks/>
          </p:cNvSpPr>
          <p:nvPr/>
        </p:nvSpPr>
        <p:spPr>
          <a:xfrm>
            <a:off x="5156142" y="2766218"/>
            <a:ext cx="18797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7645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315,316,"/>
</p:tagLst>
</file>

<file path=ppt/theme/theme1.xml><?xml version="1.0" encoding="utf-8"?>
<a:theme xmlns:a="http://schemas.openxmlformats.org/drawingml/2006/main" name="茅草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2335</TotalTime>
  <Words>325</Words>
  <Application>Microsoft Office PowerPoint</Application>
  <PresentationFormat>宽屏</PresentationFormat>
  <Paragraphs>68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华文仿宋</vt:lpstr>
      <vt:lpstr>宋体</vt:lpstr>
      <vt:lpstr>微软雅黑</vt:lpstr>
      <vt:lpstr>Arial</vt:lpstr>
      <vt:lpstr>Calibri</vt:lpstr>
      <vt:lpstr>Tw Cen MT</vt:lpstr>
      <vt:lpstr>茅草</vt:lpstr>
      <vt:lpstr>大作业项目要求</vt:lpstr>
      <vt:lpstr>大作业内容</vt:lpstr>
      <vt:lpstr>表结构</vt:lpstr>
      <vt:lpstr>说明</vt:lpstr>
      <vt:lpstr>给分点</vt:lpstr>
      <vt:lpstr>提问环节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creator>tianjiqx</dc:creator>
  <cp:lastModifiedBy>DU Scott</cp:lastModifiedBy>
  <cp:revision>502</cp:revision>
  <dcterms:created xsi:type="dcterms:W3CDTF">2015-05-05T08:02:00Z</dcterms:created>
  <dcterms:modified xsi:type="dcterms:W3CDTF">2019-04-17T05:27:15Z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